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10.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4" r:id="rId3"/>
    <p:sldMasterId id="2147483668" r:id="rId4"/>
    <p:sldMasterId id="2147483672" r:id="rId5"/>
    <p:sldMasterId id="2147483676" r:id="rId6"/>
    <p:sldMasterId id="2147483680" r:id="rId7"/>
    <p:sldMasterId id="2147483684" r:id="rId8"/>
    <p:sldMasterId id="2147483688" r:id="rId9"/>
    <p:sldMasterId id="2147483692" r:id="rId10"/>
  </p:sldMasterIdLst>
  <p:notesMasterIdLst>
    <p:notesMasterId r:id="rId37"/>
  </p:notesMasterIdLst>
  <p:sldIdLst>
    <p:sldId id="470" r:id="rId11"/>
    <p:sldId id="494" r:id="rId12"/>
    <p:sldId id="495" r:id="rId13"/>
    <p:sldId id="471" r:id="rId14"/>
    <p:sldId id="498" r:id="rId15"/>
    <p:sldId id="499" r:id="rId16"/>
    <p:sldId id="501" r:id="rId17"/>
    <p:sldId id="503" r:id="rId18"/>
    <p:sldId id="504" r:id="rId19"/>
    <p:sldId id="505" r:id="rId20"/>
    <p:sldId id="506" r:id="rId21"/>
    <p:sldId id="507" r:id="rId22"/>
    <p:sldId id="508" r:id="rId23"/>
    <p:sldId id="353" r:id="rId24"/>
    <p:sldId id="510" r:id="rId25"/>
    <p:sldId id="512" r:id="rId26"/>
    <p:sldId id="511" r:id="rId27"/>
    <p:sldId id="496" r:id="rId28"/>
    <p:sldId id="509" r:id="rId29"/>
    <p:sldId id="497" r:id="rId30"/>
    <p:sldId id="513" r:id="rId31"/>
    <p:sldId id="514" r:id="rId32"/>
    <p:sldId id="515" r:id="rId33"/>
    <p:sldId id="500" r:id="rId34"/>
    <p:sldId id="516" r:id="rId35"/>
    <p:sldId id="297" r:id="rId36"/>
  </p:sldIdLst>
  <p:sldSz cx="12190413" cy="6859588"/>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B69"/>
    <a:srgbClr val="B6CF8D"/>
    <a:srgbClr val="87B6E0"/>
    <a:srgbClr val="EFA292"/>
    <a:srgbClr val="222C62"/>
    <a:srgbClr val="DA7F99"/>
    <a:srgbClr val="DB5884"/>
    <a:srgbClr val="1D7A8B"/>
    <a:srgbClr val="7FC4C9"/>
    <a:srgbClr val="D981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73" autoAdjust="0"/>
    <p:restoredTop sz="92857" autoAdjust="0"/>
  </p:normalViewPr>
  <p:slideViewPr>
    <p:cSldViewPr snapToGrid="0" showGuides="1">
      <p:cViewPr varScale="1">
        <p:scale>
          <a:sx n="57" d="100"/>
          <a:sy n="57" d="100"/>
        </p:scale>
        <p:origin x="1344" y="168"/>
      </p:cViewPr>
      <p:guideLst>
        <p:guide orient="horz" pos="2161"/>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presProps" Target="presProps.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Source Han Sans CN Medium" panose="020B0500000000000000" pitchFamily="34" charset="-128"/>
                <a:ea typeface="Source Han Sans CN Medium" panose="020B0500000000000000" pitchFamily="34" charset="-128"/>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Source Han Sans CN Medium" panose="020B0500000000000000" pitchFamily="34" charset="-128"/>
                <a:ea typeface="Source Han Sans CN Medium" panose="020B0500000000000000" pitchFamily="34" charset="-128"/>
              </a:defRPr>
            </a:lvl1pPr>
          </a:lstStyle>
          <a:p>
            <a:fld id="{9012C8C0-A3D3-487B-AECC-CB6663EAE28D}" type="datetimeFigureOut">
              <a:rPr lang="zh-CN" altLang="en-US" smtClean="0"/>
              <a:pPr/>
              <a:t>2022/1/25</a:t>
            </a:fld>
            <a:endParaRPr lang="zh-CN" altLang="en-US" dirty="0"/>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Source Han Sans CN Medium" panose="020B0500000000000000" pitchFamily="34" charset="-128"/>
                <a:ea typeface="Source Han Sans CN Medium" panose="020B0500000000000000" pitchFamily="34" charset="-128"/>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Source Han Sans CN Medium" panose="020B0500000000000000" pitchFamily="34" charset="-128"/>
                <a:ea typeface="Source Han Sans CN Medium" panose="020B0500000000000000" pitchFamily="34" charset="-128"/>
              </a:defRPr>
            </a:lvl1pPr>
          </a:lstStyle>
          <a:p>
            <a:fld id="{3849D3E0-124D-4DFF-AE99-4EA4CC201DB4}" type="slidenum">
              <a:rPr lang="zh-CN" altLang="en-US" smtClean="0"/>
              <a:pPr/>
              <a:t>‹#›</a:t>
            </a:fld>
            <a:endParaRPr lang="zh-CN" altLang="en-US" dirty="0"/>
          </a:p>
        </p:txBody>
      </p:sp>
    </p:spTree>
    <p:extLst>
      <p:ext uri="{BB962C8B-B14F-4D97-AF65-F5344CB8AC3E}">
        <p14:creationId xmlns:p14="http://schemas.microsoft.com/office/powerpoint/2010/main" val="941777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Source Han Sans CN Medium" panose="020B0500000000000000" pitchFamily="34" charset="-128"/>
        <a:ea typeface="Source Han Sans CN Medium" panose="020B0500000000000000" pitchFamily="34" charset="-128"/>
        <a:cs typeface="+mn-cs"/>
      </a:defRPr>
    </a:lvl1pPr>
    <a:lvl2pPr marL="457200" algn="l" defTabSz="914400" rtl="0" eaLnBrk="1" latinLnBrk="0" hangingPunct="1">
      <a:defRPr sz="1200" b="0" i="0" kern="1200">
        <a:solidFill>
          <a:schemeClr val="tx1"/>
        </a:solidFill>
        <a:latin typeface="Source Han Sans CN Medium" panose="020B0500000000000000" pitchFamily="34" charset="-128"/>
        <a:ea typeface="Source Han Sans CN Medium" panose="020B0500000000000000" pitchFamily="34" charset="-128"/>
        <a:cs typeface="+mn-cs"/>
      </a:defRPr>
    </a:lvl2pPr>
    <a:lvl3pPr marL="914400" algn="l" defTabSz="914400" rtl="0" eaLnBrk="1" latinLnBrk="0" hangingPunct="1">
      <a:defRPr sz="1200" b="0" i="0" kern="1200">
        <a:solidFill>
          <a:schemeClr val="tx1"/>
        </a:solidFill>
        <a:latin typeface="Source Han Sans CN Medium" panose="020B0500000000000000" pitchFamily="34" charset="-128"/>
        <a:ea typeface="Source Han Sans CN Medium" panose="020B0500000000000000" pitchFamily="34" charset="-128"/>
        <a:cs typeface="+mn-cs"/>
      </a:defRPr>
    </a:lvl3pPr>
    <a:lvl4pPr marL="1371600" algn="l" defTabSz="914400" rtl="0" eaLnBrk="1" latinLnBrk="0" hangingPunct="1">
      <a:defRPr sz="1200" b="0" i="0" kern="1200">
        <a:solidFill>
          <a:schemeClr val="tx1"/>
        </a:solidFill>
        <a:latin typeface="Source Han Sans CN Medium" panose="020B0500000000000000" pitchFamily="34" charset="-128"/>
        <a:ea typeface="Source Han Sans CN Medium" panose="020B0500000000000000" pitchFamily="34" charset="-128"/>
        <a:cs typeface="+mn-cs"/>
      </a:defRPr>
    </a:lvl4pPr>
    <a:lvl5pPr marL="1828800" algn="l" defTabSz="914400" rtl="0" eaLnBrk="1" latinLnBrk="0" hangingPunct="1">
      <a:defRPr sz="1200" b="0" i="0" kern="1200">
        <a:solidFill>
          <a:schemeClr val="tx1"/>
        </a:solidFill>
        <a:latin typeface="Source Han Sans CN Medium" panose="020B0500000000000000" pitchFamily="34" charset="-128"/>
        <a:ea typeface="Source Han Sans CN Medium" panose="020B0500000000000000"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a:t>
            </a:fld>
            <a:endParaRPr lang="zh-CN" altLang="en-US"/>
          </a:p>
        </p:txBody>
      </p:sp>
    </p:spTree>
    <p:extLst>
      <p:ext uri="{BB962C8B-B14F-4D97-AF65-F5344CB8AC3E}">
        <p14:creationId xmlns:p14="http://schemas.microsoft.com/office/powerpoint/2010/main" val="1181032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4</a:t>
            </a:fld>
            <a:endParaRPr lang="zh-CN" altLang="en-US"/>
          </a:p>
        </p:txBody>
      </p:sp>
    </p:spTree>
    <p:extLst>
      <p:ext uri="{BB962C8B-B14F-4D97-AF65-F5344CB8AC3E}">
        <p14:creationId xmlns:p14="http://schemas.microsoft.com/office/powerpoint/2010/main" val="1903882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14</a:t>
            </a:fld>
            <a:endParaRPr lang="zh-CN" altLang="en-US"/>
          </a:p>
        </p:txBody>
      </p:sp>
    </p:spTree>
    <p:extLst>
      <p:ext uri="{BB962C8B-B14F-4D97-AF65-F5344CB8AC3E}">
        <p14:creationId xmlns:p14="http://schemas.microsoft.com/office/powerpoint/2010/main" val="112175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18</a:t>
            </a:fld>
            <a:endParaRPr lang="zh-CN" altLang="en-US"/>
          </a:p>
        </p:txBody>
      </p:sp>
    </p:spTree>
    <p:extLst>
      <p:ext uri="{BB962C8B-B14F-4D97-AF65-F5344CB8AC3E}">
        <p14:creationId xmlns:p14="http://schemas.microsoft.com/office/powerpoint/2010/main" val="99362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20</a:t>
            </a:fld>
            <a:endParaRPr lang="zh-CN" altLang="en-US"/>
          </a:p>
        </p:txBody>
      </p:sp>
    </p:spTree>
    <p:extLst>
      <p:ext uri="{BB962C8B-B14F-4D97-AF65-F5344CB8AC3E}">
        <p14:creationId xmlns:p14="http://schemas.microsoft.com/office/powerpoint/2010/main" val="1361936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26</a:t>
            </a:fld>
            <a:endParaRPr lang="zh-CN" altLang="en-US"/>
          </a:p>
        </p:txBody>
      </p:sp>
    </p:spTree>
    <p:extLst>
      <p:ext uri="{BB962C8B-B14F-4D97-AF65-F5344CB8AC3E}">
        <p14:creationId xmlns:p14="http://schemas.microsoft.com/office/powerpoint/2010/main" val="381920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microsoft.com/office/2007/relationships/hdphoto" Target="../media/hdphoto1.wdp"/></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microsoft.com/office/2007/relationships/hdphoto" Target="../media/hdphoto1.wdp"/></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microsoft.com/office/2007/relationships/hdphoto" Target="../media/hdphoto1.wdp"/></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microsoft.com/office/2007/relationships/hdphoto" Target="../media/hdphoto1.wdp"/></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9.xml"/><Relationship Id="rId4" Type="http://schemas.microsoft.com/office/2007/relationships/hdphoto" Target="../media/hdphoto1.wdp"/></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02" y="1122624"/>
            <a:ext cx="9142810" cy="2388153"/>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3802" y="3602873"/>
            <a:ext cx="9142810" cy="165614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2022/1/25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1036915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2022/1/25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8737700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764" y="365209"/>
            <a:ext cx="2628558" cy="581318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092" y="365209"/>
            <a:ext cx="7733293" cy="5813184"/>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2022/1/25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129272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25/01/2022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6327981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25/01/2022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b="0" i="0">
                <a:latin typeface="Source Han Sans CN Medium" panose="020B0500000000000000" pitchFamily="34" charset="-128"/>
                <a:ea typeface="Source Han Sans CN Medium" panose="020B0500000000000000" pitchFamily="34" charset="-128"/>
              </a:defRPr>
            </a:lvl1pPr>
          </a:lstStyle>
          <a:p>
            <a:pPr>
              <a:defRPr/>
            </a:pPr>
            <a:r>
              <a:rPr lang="en-JM" dirty="0" err="1">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b="0" i="0">
                <a:solidFill>
                  <a:schemeClr val="tx1">
                    <a:lumMod val="50000"/>
                    <a:lumOff val="50000"/>
                  </a:schemeClr>
                </a:solidFill>
                <a:latin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b="0" i="0">
                <a:solidFill>
                  <a:schemeClr val="bg1"/>
                </a:solidFill>
                <a:latin typeface="Source Han Sans CN Medium" panose="020B0500000000000000" pitchFamily="34" charset="-128"/>
                <a:ea typeface="Source Han Sans CN Medium" panose="020B0500000000000000" pitchFamily="34" charset="-128"/>
              </a:defRPr>
            </a:lvl1pPr>
          </a:lstStyle>
          <a:p>
            <a:r>
              <a:rPr lang="zh-CN" altLang="en-US" dirty="0"/>
              <a:t>单击此处编辑母版标题样式</a:t>
            </a:r>
          </a:p>
        </p:txBody>
      </p:sp>
    </p:spTree>
    <p:extLst>
      <p:ext uri="{BB962C8B-B14F-4D97-AF65-F5344CB8AC3E}">
        <p14:creationId xmlns:p14="http://schemas.microsoft.com/office/powerpoint/2010/main" val="83489971"/>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Source Han Sans CN Medium" panose="020B0500000000000000" pitchFamily="34" charset="-128"/>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25/01/2022</a:t>
            </a:fld>
            <a:endParaRPr lang="en-JM" dirty="0">
              <a:solidFill>
                <a:prstClr val="black">
                  <a:tint val="75000"/>
                </a:prstClr>
              </a:solidFill>
            </a:endParaRPr>
          </a:p>
        </p:txBody>
      </p:sp>
    </p:spTree>
    <p:extLst>
      <p:ext uri="{BB962C8B-B14F-4D97-AF65-F5344CB8AC3E}">
        <p14:creationId xmlns:p14="http://schemas.microsoft.com/office/powerpoint/2010/main" val="12554970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25/01/2022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46453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25/01/2022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b="0" i="0">
                <a:latin typeface="Source Han Sans CN Medium" panose="020B0500000000000000" pitchFamily="34" charset="-128"/>
                <a:ea typeface="Source Han Sans CN Medium" panose="020B0500000000000000" pitchFamily="34" charset="-128"/>
              </a:defRPr>
            </a:lvl1pPr>
          </a:lstStyle>
          <a:p>
            <a:pPr>
              <a:defRPr/>
            </a:pPr>
            <a:r>
              <a:rPr lang="en-JM" dirty="0" err="1">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b="0" i="0">
                <a:solidFill>
                  <a:schemeClr val="tx1">
                    <a:lumMod val="50000"/>
                    <a:lumOff val="50000"/>
                  </a:schemeClr>
                </a:solidFill>
                <a:latin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b="0" i="0">
                <a:solidFill>
                  <a:schemeClr val="bg1"/>
                </a:solidFill>
                <a:latin typeface="Source Han Sans CN Medium" panose="020B0500000000000000" pitchFamily="34" charset="-128"/>
                <a:ea typeface="Source Han Sans CN Medium" panose="020B0500000000000000" pitchFamily="34" charset="-128"/>
              </a:defRPr>
            </a:lvl1pPr>
          </a:lstStyle>
          <a:p>
            <a:r>
              <a:rPr lang="zh-CN" altLang="en-US" dirty="0"/>
              <a:t>单击此处编辑母版标题样式</a:t>
            </a:r>
          </a:p>
        </p:txBody>
      </p:sp>
    </p:spTree>
    <p:extLst>
      <p:ext uri="{BB962C8B-B14F-4D97-AF65-F5344CB8AC3E}">
        <p14:creationId xmlns:p14="http://schemas.microsoft.com/office/powerpoint/2010/main" val="2170962210"/>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Source Han Sans CN Medium" panose="020B0500000000000000" pitchFamily="34" charset="-128"/>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25/01/2022</a:t>
            </a:fld>
            <a:endParaRPr lang="en-JM" dirty="0">
              <a:solidFill>
                <a:prstClr val="black">
                  <a:tint val="75000"/>
                </a:prstClr>
              </a:solidFill>
            </a:endParaRPr>
          </a:p>
        </p:txBody>
      </p:sp>
    </p:spTree>
    <p:extLst>
      <p:ext uri="{BB962C8B-B14F-4D97-AF65-F5344CB8AC3E}">
        <p14:creationId xmlns:p14="http://schemas.microsoft.com/office/powerpoint/2010/main" val="2718168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25/01/2022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28932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25/01/2022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b="0" i="0">
                <a:latin typeface="Source Han Sans CN Medium" panose="020B0500000000000000" pitchFamily="34" charset="-128"/>
                <a:ea typeface="Source Han Sans CN Medium" panose="020B0500000000000000" pitchFamily="34" charset="-128"/>
              </a:defRPr>
            </a:lvl1pPr>
          </a:lstStyle>
          <a:p>
            <a:pPr>
              <a:defRPr/>
            </a:pPr>
            <a:r>
              <a:rPr lang="en-JM" dirty="0" err="1">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b="0" i="0">
                <a:solidFill>
                  <a:schemeClr val="tx1">
                    <a:lumMod val="50000"/>
                    <a:lumOff val="50000"/>
                  </a:schemeClr>
                </a:solidFill>
                <a:latin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b="0" i="0">
                <a:solidFill>
                  <a:schemeClr val="bg1"/>
                </a:solidFill>
                <a:latin typeface="Source Han Sans CN Medium" panose="020B0500000000000000" pitchFamily="34" charset="-128"/>
                <a:ea typeface="Source Han Sans CN Medium" panose="020B0500000000000000" pitchFamily="34" charset="-128"/>
              </a:defRPr>
            </a:lvl1pPr>
          </a:lstStyle>
          <a:p>
            <a:r>
              <a:rPr lang="zh-CN" altLang="en-US" dirty="0"/>
              <a:t>单击此处编辑母版标题样式</a:t>
            </a:r>
          </a:p>
        </p:txBody>
      </p:sp>
    </p:spTree>
    <p:extLst>
      <p:ext uri="{BB962C8B-B14F-4D97-AF65-F5344CB8AC3E}">
        <p14:creationId xmlns:p14="http://schemas.microsoft.com/office/powerpoint/2010/main" val="169790793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2022/1/25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1875678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Source Han Sans CN Medium" panose="020B0500000000000000" pitchFamily="34" charset="-128"/>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25/01/2022</a:t>
            </a:fld>
            <a:endParaRPr lang="en-JM" dirty="0">
              <a:solidFill>
                <a:prstClr val="black">
                  <a:tint val="75000"/>
                </a:prstClr>
              </a:solidFill>
            </a:endParaRPr>
          </a:p>
        </p:txBody>
      </p:sp>
    </p:spTree>
    <p:extLst>
      <p:ext uri="{BB962C8B-B14F-4D97-AF65-F5344CB8AC3E}">
        <p14:creationId xmlns:p14="http://schemas.microsoft.com/office/powerpoint/2010/main" val="22147381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25/01/2022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03039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25/01/2022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b="0" i="0">
                <a:latin typeface="Source Han Sans CN Medium" panose="020B0500000000000000" pitchFamily="34" charset="-128"/>
                <a:ea typeface="Source Han Sans CN Medium" panose="020B0500000000000000" pitchFamily="34" charset="-128"/>
              </a:defRPr>
            </a:lvl1pPr>
          </a:lstStyle>
          <a:p>
            <a:pPr>
              <a:defRPr/>
            </a:pPr>
            <a:r>
              <a:rPr lang="en-JM" dirty="0" err="1">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b="0" i="0">
                <a:solidFill>
                  <a:schemeClr val="tx1">
                    <a:lumMod val="50000"/>
                    <a:lumOff val="50000"/>
                  </a:schemeClr>
                </a:solidFill>
                <a:latin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b="0" i="0">
                <a:solidFill>
                  <a:schemeClr val="bg1"/>
                </a:solidFill>
                <a:latin typeface="Source Han Sans CN Medium" panose="020B0500000000000000" pitchFamily="34" charset="-128"/>
                <a:ea typeface="Source Han Sans CN Medium" panose="020B0500000000000000" pitchFamily="34" charset="-128"/>
              </a:defRPr>
            </a:lvl1pPr>
          </a:lstStyle>
          <a:p>
            <a:r>
              <a:rPr lang="zh-CN" altLang="en-US" dirty="0"/>
              <a:t>单击此处编辑母版标题样式</a:t>
            </a:r>
          </a:p>
        </p:txBody>
      </p:sp>
    </p:spTree>
    <p:extLst>
      <p:ext uri="{BB962C8B-B14F-4D97-AF65-F5344CB8AC3E}">
        <p14:creationId xmlns:p14="http://schemas.microsoft.com/office/powerpoint/2010/main" val="2945302849"/>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Source Han Sans CN Medium" panose="020B0500000000000000" pitchFamily="34" charset="-128"/>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25/01/2022</a:t>
            </a:fld>
            <a:endParaRPr lang="en-JM" dirty="0">
              <a:solidFill>
                <a:prstClr val="black">
                  <a:tint val="75000"/>
                </a:prstClr>
              </a:solidFill>
            </a:endParaRPr>
          </a:p>
        </p:txBody>
      </p:sp>
    </p:spTree>
    <p:extLst>
      <p:ext uri="{BB962C8B-B14F-4D97-AF65-F5344CB8AC3E}">
        <p14:creationId xmlns:p14="http://schemas.microsoft.com/office/powerpoint/2010/main" val="4162990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25/01/2022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7372922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25/01/2022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b="0" i="0">
                <a:latin typeface="Source Han Sans CN Medium" panose="020B0500000000000000" pitchFamily="34" charset="-128"/>
                <a:ea typeface="Source Han Sans CN Medium" panose="020B0500000000000000" pitchFamily="34" charset="-128"/>
              </a:defRPr>
            </a:lvl1pPr>
          </a:lstStyle>
          <a:p>
            <a:pPr>
              <a:defRPr/>
            </a:pPr>
            <a:r>
              <a:rPr lang="en-JM" dirty="0" err="1">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b="0" i="0">
                <a:solidFill>
                  <a:schemeClr val="tx1">
                    <a:lumMod val="50000"/>
                    <a:lumOff val="50000"/>
                  </a:schemeClr>
                </a:solidFill>
                <a:latin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b="0" i="0">
                <a:solidFill>
                  <a:schemeClr val="bg1"/>
                </a:solidFill>
                <a:latin typeface="Source Han Sans CN Medium" panose="020B0500000000000000" pitchFamily="34" charset="-128"/>
                <a:ea typeface="Source Han Sans CN Medium" panose="020B0500000000000000" pitchFamily="34" charset="-128"/>
              </a:defRPr>
            </a:lvl1pPr>
          </a:lstStyle>
          <a:p>
            <a:r>
              <a:rPr lang="zh-CN" altLang="en-US" dirty="0"/>
              <a:t>单击此处编辑母版标题样式</a:t>
            </a:r>
          </a:p>
        </p:txBody>
      </p:sp>
    </p:spTree>
    <p:extLst>
      <p:ext uri="{BB962C8B-B14F-4D97-AF65-F5344CB8AC3E}">
        <p14:creationId xmlns:p14="http://schemas.microsoft.com/office/powerpoint/2010/main" val="1174124145"/>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Source Han Sans CN Medium" panose="020B0500000000000000" pitchFamily="34" charset="-128"/>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25/01/2022</a:t>
            </a:fld>
            <a:endParaRPr lang="en-JM" dirty="0">
              <a:solidFill>
                <a:prstClr val="black">
                  <a:tint val="75000"/>
                </a:prstClr>
              </a:solidFill>
            </a:endParaRPr>
          </a:p>
        </p:txBody>
      </p:sp>
    </p:spTree>
    <p:extLst>
      <p:ext uri="{BB962C8B-B14F-4D97-AF65-F5344CB8AC3E}">
        <p14:creationId xmlns:p14="http://schemas.microsoft.com/office/powerpoint/2010/main" val="21184742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25/01/2022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2946944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25/01/2022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b="0" i="0">
                <a:latin typeface="Source Han Sans CN Medium" panose="020B0500000000000000" pitchFamily="34" charset="-128"/>
                <a:ea typeface="Source Han Sans CN Medium" panose="020B0500000000000000" pitchFamily="34" charset="-128"/>
              </a:defRPr>
            </a:lvl1pPr>
          </a:lstStyle>
          <a:p>
            <a:pPr>
              <a:defRPr/>
            </a:pPr>
            <a:r>
              <a:rPr lang="en-JM" dirty="0" err="1">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b="0" i="0">
                <a:solidFill>
                  <a:schemeClr val="tx1">
                    <a:lumMod val="50000"/>
                    <a:lumOff val="50000"/>
                  </a:schemeClr>
                </a:solidFill>
                <a:latin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b="0" i="0">
                <a:solidFill>
                  <a:schemeClr val="bg1"/>
                </a:solidFill>
                <a:latin typeface="Source Han Sans CN Medium" panose="020B0500000000000000" pitchFamily="34" charset="-128"/>
                <a:ea typeface="Source Han Sans CN Medium" panose="020B0500000000000000" pitchFamily="34" charset="-128"/>
              </a:defRPr>
            </a:lvl1pPr>
          </a:lstStyle>
          <a:p>
            <a:r>
              <a:rPr lang="zh-CN" altLang="en-US" dirty="0"/>
              <a:t>单击此处编辑母版标题样式</a:t>
            </a:r>
          </a:p>
        </p:txBody>
      </p:sp>
    </p:spTree>
    <p:extLst>
      <p:ext uri="{BB962C8B-B14F-4D97-AF65-F5344CB8AC3E}">
        <p14:creationId xmlns:p14="http://schemas.microsoft.com/office/powerpoint/2010/main" val="1502747024"/>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Source Han Sans CN Medium" panose="020B0500000000000000" pitchFamily="34" charset="-128"/>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25/01/2022</a:t>
            </a:fld>
            <a:endParaRPr lang="en-JM" dirty="0">
              <a:solidFill>
                <a:prstClr val="black">
                  <a:tint val="75000"/>
                </a:prstClr>
              </a:solidFill>
            </a:endParaRPr>
          </a:p>
        </p:txBody>
      </p:sp>
    </p:spTree>
    <p:extLst>
      <p:ext uri="{BB962C8B-B14F-4D97-AF65-F5344CB8AC3E}">
        <p14:creationId xmlns:p14="http://schemas.microsoft.com/office/powerpoint/2010/main" val="338015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43" y="1710135"/>
            <a:ext cx="10514231" cy="2853398"/>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743" y="4590527"/>
            <a:ext cx="10514231" cy="150053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C4388EF-52D1-4258-9BE5-BCD010C7D4DE}" type="datetimeFigureOut">
              <a:rPr lang="zh-CN" altLang="en-US" smtClean="0"/>
              <a:pPr/>
              <a:t>2022/1/25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5682619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25/01/2022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35212940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25/01/2022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b="0" i="0">
                <a:latin typeface="Source Han Sans CN Medium" panose="020B0500000000000000" pitchFamily="34" charset="-128"/>
                <a:ea typeface="Source Han Sans CN Medium" panose="020B0500000000000000" pitchFamily="34" charset="-128"/>
              </a:defRPr>
            </a:lvl1pPr>
          </a:lstStyle>
          <a:p>
            <a:pPr>
              <a:defRPr/>
            </a:pPr>
            <a:r>
              <a:rPr lang="en-JM" dirty="0" err="1">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b="0" i="0">
                <a:solidFill>
                  <a:schemeClr val="tx1">
                    <a:lumMod val="50000"/>
                    <a:lumOff val="50000"/>
                  </a:schemeClr>
                </a:solidFill>
                <a:latin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b="0" i="0">
                <a:solidFill>
                  <a:schemeClr val="bg1"/>
                </a:solidFill>
                <a:latin typeface="Source Han Sans CN Medium" panose="020B0500000000000000" pitchFamily="34" charset="-128"/>
                <a:ea typeface="Source Han Sans CN Medium" panose="020B0500000000000000" pitchFamily="34" charset="-128"/>
              </a:defRPr>
            </a:lvl1pPr>
          </a:lstStyle>
          <a:p>
            <a:r>
              <a:rPr lang="zh-CN" altLang="en-US" dirty="0"/>
              <a:t>单击此处编辑母版标题样式</a:t>
            </a:r>
          </a:p>
        </p:txBody>
      </p:sp>
    </p:spTree>
    <p:extLst>
      <p:ext uri="{BB962C8B-B14F-4D97-AF65-F5344CB8AC3E}">
        <p14:creationId xmlns:p14="http://schemas.microsoft.com/office/powerpoint/2010/main" val="218163827"/>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Source Han Sans CN Medium" panose="020B0500000000000000" pitchFamily="34" charset="-128"/>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25/01/2022</a:t>
            </a:fld>
            <a:endParaRPr lang="en-JM" dirty="0">
              <a:solidFill>
                <a:prstClr val="black">
                  <a:tint val="75000"/>
                </a:prstClr>
              </a:solidFill>
            </a:endParaRPr>
          </a:p>
        </p:txBody>
      </p:sp>
    </p:spTree>
    <p:extLst>
      <p:ext uri="{BB962C8B-B14F-4D97-AF65-F5344CB8AC3E}">
        <p14:creationId xmlns:p14="http://schemas.microsoft.com/office/powerpoint/2010/main" val="29321362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hex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25/01/2022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r>
              <a:rPr lang="en-JM">
                <a:solidFill>
                  <a:prstClr val="white">
                    <a:lumMod val="65000"/>
                  </a:prstClr>
                </a:solidFill>
              </a:rPr>
              <a:t>WWW.DESIGNERSPARADISE.COM</a:t>
            </a:r>
            <a:endParaRPr lang="en-JM" dirty="0">
              <a:solidFill>
                <a:prstClr val="white">
                  <a:lumMod val="65000"/>
                </a:prstClr>
              </a:solidFill>
            </a:endParaRPr>
          </a:p>
        </p:txBody>
      </p:sp>
    </p:spTree>
    <p:extLst>
      <p:ext uri="{BB962C8B-B14F-4D97-AF65-F5344CB8AC3E}">
        <p14:creationId xmlns:p14="http://schemas.microsoft.com/office/powerpoint/2010/main" val="19639507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fld id="{480435F3-CE51-FE47-901D-12AFFB0ECEA9}" type="datetime1">
              <a:rPr lang="en-JM" smtClean="0">
                <a:solidFill>
                  <a:prstClr val="black">
                    <a:tint val="75000"/>
                  </a:prstClr>
                </a:solidFill>
              </a:rPr>
              <a:pPr>
                <a:defRPr/>
              </a:pPr>
              <a:t>25/01/2022</a:t>
            </a:fld>
            <a:endParaRPr lang="en-JM" dirty="0">
              <a:solidFill>
                <a:prstClr val="black">
                  <a:tint val="75000"/>
                </a:prstClr>
              </a:solidFill>
            </a:endParaRPr>
          </a:p>
        </p:txBody>
      </p:sp>
      <p:sp>
        <p:nvSpPr>
          <p:cNvPr id="5" name="Footer Placeholder 4"/>
          <p:cNvSpPr>
            <a:spLocks noGrp="1"/>
          </p:cNvSpPr>
          <p:nvPr>
            <p:ph type="ftr" sz="quarter" idx="11"/>
          </p:nvPr>
        </p:nvSpPr>
        <p:spPr/>
        <p:txBody>
          <a:bodyPr/>
          <a:lstStyle>
            <a:lvl1pPr>
              <a:defRPr b="0" i="0">
                <a:latin typeface="Source Han Sans CN Medium" panose="020B0500000000000000" pitchFamily="34" charset="-128"/>
                <a:ea typeface="Source Han Sans CN Medium" panose="020B0500000000000000" pitchFamily="34" charset="-128"/>
              </a:defRPr>
            </a:lvl1pPr>
          </a:lstStyle>
          <a:p>
            <a:pPr>
              <a:defRPr/>
            </a:pPr>
            <a:r>
              <a:rPr lang="en-JM" dirty="0" err="1">
                <a:solidFill>
                  <a:prstClr val="white">
                    <a:lumMod val="65000"/>
                  </a:prstClr>
                </a:solidFill>
              </a:rPr>
              <a:t>xiaoer.yanj.cn</a:t>
            </a:r>
            <a:endParaRPr lang="en-JM" dirty="0">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sz="1400" b="0" i="0">
                <a:solidFill>
                  <a:schemeClr val="tx1">
                    <a:lumMod val="50000"/>
                    <a:lumOff val="50000"/>
                  </a:schemeClr>
                </a:solidFill>
                <a:latin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cxnSp>
        <p:nvCxnSpPr>
          <p:cNvPr id="7" name="直接连接符 6"/>
          <p:cNvCxnSpPr/>
          <p:nvPr userDrawn="1"/>
        </p:nvCxnSpPr>
        <p:spPr>
          <a:xfrm flipV="1">
            <a:off x="3024904" y="479935"/>
            <a:ext cx="836551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a:off x="1" y="195152"/>
            <a:ext cx="3125772" cy="569565"/>
            <a:chOff x="0" y="194743"/>
            <a:chExt cx="3126179" cy="569433"/>
          </a:xfrm>
        </p:grpSpPr>
        <p:sp>
          <p:nvSpPr>
            <p:cNvPr id="9" name="圆角矩形 8"/>
            <p:cNvSpPr/>
            <p:nvPr/>
          </p:nvSpPr>
          <p:spPr>
            <a:xfrm>
              <a:off x="173209" y="194743"/>
              <a:ext cx="2952970" cy="569433"/>
            </a:xfrm>
            <a:prstGeom prst="roundRect">
              <a:avLst>
                <a:gd name="adj" fmla="val 9976"/>
              </a:avLst>
            </a:prstGeom>
            <a:solidFill>
              <a:srgbClr val="01ACBE"/>
            </a:solidFill>
            <a:ln w="19050">
              <a:gradFill flip="none" rotWithShape="1">
                <a:gsLst>
                  <a:gs pos="88000">
                    <a:schemeClr val="bg1"/>
                  </a:gs>
                  <a:gs pos="0">
                    <a:schemeClr val="bg1">
                      <a:lumMod val="75000"/>
                    </a:schemeClr>
                  </a:gs>
                  <a:gs pos="71000">
                    <a:schemeClr val="bg1">
                      <a:lumMod val="85000"/>
                    </a:schemeClr>
                  </a:gs>
                  <a:gs pos="55000">
                    <a:schemeClr val="bg1"/>
                  </a:gs>
                  <a:gs pos="37000">
                    <a:schemeClr val="bg1">
                      <a:lumMod val="85000"/>
                    </a:schemeClr>
                  </a:gs>
                  <a:gs pos="22000">
                    <a:schemeClr val="bg1"/>
                  </a:gs>
                  <a:gs pos="100000">
                    <a:schemeClr val="bg1">
                      <a:lumMod val="75000"/>
                    </a:schemeClr>
                  </a:gs>
                </a:gsLst>
                <a:lin ang="1200000" scaled="0"/>
                <a:tileRect/>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nvGrpSpPr>
            <p:cNvPr id="10" name="组合 9"/>
            <p:cNvGrpSpPr/>
            <p:nvPr/>
          </p:nvGrpSpPr>
          <p:grpSpPr>
            <a:xfrm>
              <a:off x="0" y="290669"/>
              <a:ext cx="424561" cy="355906"/>
              <a:chOff x="469900" y="728859"/>
              <a:chExt cx="424561" cy="355906"/>
            </a:xfrm>
          </p:grpSpPr>
          <p:sp>
            <p:nvSpPr>
              <p:cNvPr id="11" name="椭圆 10"/>
              <p:cNvSpPr/>
              <p:nvPr/>
            </p:nvSpPr>
            <p:spPr>
              <a:xfrm rot="16200000">
                <a:off x="738264" y="928568"/>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2" name="椭圆 11"/>
              <p:cNvSpPr/>
              <p:nvPr/>
            </p:nvSpPr>
            <p:spPr>
              <a:xfrm rot="16200000">
                <a:off x="752463" y="942770"/>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3" name="椭圆 12"/>
              <p:cNvSpPr/>
              <p:nvPr/>
            </p:nvSpPr>
            <p:spPr>
              <a:xfrm rot="16200000">
                <a:off x="738264" y="728860"/>
                <a:ext cx="156198" cy="156196"/>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4" name="椭圆 13"/>
              <p:cNvSpPr/>
              <p:nvPr/>
            </p:nvSpPr>
            <p:spPr>
              <a:xfrm rot="16200000">
                <a:off x="752463" y="743063"/>
                <a:ext cx="127798" cy="127797"/>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5" name="圆角矩形 14"/>
              <p:cNvSpPr/>
              <p:nvPr/>
            </p:nvSpPr>
            <p:spPr>
              <a:xfrm rot="16200000">
                <a:off x="636543" y="859458"/>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6" name="圆角矩形 15"/>
              <p:cNvSpPr/>
              <p:nvPr/>
            </p:nvSpPr>
            <p:spPr>
              <a:xfrm rot="16200000">
                <a:off x="636543" y="809416"/>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7" name="圆角矩形 16"/>
              <p:cNvSpPr/>
              <p:nvPr/>
            </p:nvSpPr>
            <p:spPr>
              <a:xfrm rot="16200000">
                <a:off x="636543" y="655035"/>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18" name="圆角矩形 17"/>
              <p:cNvSpPr/>
              <p:nvPr/>
            </p:nvSpPr>
            <p:spPr>
              <a:xfrm rot="16200000">
                <a:off x="636543" y="604992"/>
                <a:ext cx="18656" cy="351942"/>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12700">
                <a:gradFill flip="none" rotWithShape="1">
                  <a:gsLst>
                    <a:gs pos="0">
                      <a:schemeClr val="bg1">
                        <a:lumMod val="65000"/>
                      </a:schemeClr>
                    </a:gs>
                    <a:gs pos="43000">
                      <a:schemeClr val="bg1">
                        <a:lumMod val="75000"/>
                      </a:schemeClr>
                    </a:gs>
                    <a:gs pos="79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Source Han Sans CN Medium" panose="020B0500000000000000" pitchFamily="34" charset="-128"/>
                  <a:ea typeface="Source Han Sans CN Medium" panose="020B0500000000000000" pitchFamily="34" charset="-128"/>
                  <a:cs typeface="+mn-cs"/>
                </a:endParaRPr>
              </a:p>
            </p:txBody>
          </p:sp>
        </p:grpSp>
      </p:grpSp>
      <p:grpSp>
        <p:nvGrpSpPr>
          <p:cNvPr id="19" name="组合 18"/>
          <p:cNvGrpSpPr/>
          <p:nvPr userDrawn="1"/>
        </p:nvGrpSpPr>
        <p:grpSpPr>
          <a:xfrm>
            <a:off x="11352323" y="175669"/>
            <a:ext cx="838091" cy="743984"/>
            <a:chOff x="39833" y="101457"/>
            <a:chExt cx="838200" cy="743812"/>
          </a:xfrm>
        </p:grpSpPr>
        <p:grpSp>
          <p:nvGrpSpPr>
            <p:cNvPr id="20" name="组合 19"/>
            <p:cNvGrpSpPr/>
            <p:nvPr userDrawn="1"/>
          </p:nvGrpSpPr>
          <p:grpSpPr>
            <a:xfrm>
              <a:off x="130195" y="101457"/>
              <a:ext cx="647560" cy="567974"/>
              <a:chOff x="257420" y="226345"/>
              <a:chExt cx="540747" cy="474289"/>
            </a:xfrm>
          </p:grpSpPr>
          <p:pic>
            <p:nvPicPr>
              <p:cNvPr id="22" name="图片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7420" y="226345"/>
                <a:ext cx="472830" cy="472830"/>
              </a:xfrm>
              <a:prstGeom prst="rect">
                <a:avLst/>
              </a:prstGeom>
            </p:spPr>
          </p:pic>
          <p:pic>
            <p:nvPicPr>
              <p:cNvPr id="23" name="图片 22"/>
              <p:cNvPicPr>
                <a:picLocks noChangeAspect="1"/>
              </p:cNvPicPr>
              <p:nvPr userDrawn="1"/>
            </p:nvPicPr>
            <p:blipFill rotWithShape="1">
              <a:blip r:embed="rId3" cstate="print">
                <a:grayscl/>
                <a:extLst>
                  <a:ext uri="{BEBA8EAE-BF5A-486C-A8C5-ECC9F3942E4B}">
                    <a14:imgProps xmlns:a14="http://schemas.microsoft.com/office/drawing/2010/main">
                      <a14:imgLayer r:embed="rId4">
                        <a14:imgEffect>
                          <a14:colorTemperature colorTemp="2000"/>
                        </a14:imgEffect>
                      </a14:imgLayer>
                    </a14:imgProps>
                  </a:ext>
                </a:extLst>
              </a:blip>
              <a:srcRect b="72279"/>
              <a:stretch/>
            </p:blipFill>
            <p:spPr>
              <a:xfrm flipH="1">
                <a:off x="265701" y="654915"/>
                <a:ext cx="532466" cy="45719"/>
              </a:xfrm>
              <a:prstGeom prst="rect">
                <a:avLst/>
              </a:prstGeom>
            </p:spPr>
          </p:pic>
        </p:grpSp>
        <p:sp>
          <p:nvSpPr>
            <p:cNvPr id="21" name="文本框 20"/>
            <p:cNvSpPr txBox="1"/>
            <p:nvPr userDrawn="1"/>
          </p:nvSpPr>
          <p:spPr>
            <a:xfrm>
              <a:off x="39833" y="629875"/>
              <a:ext cx="838200" cy="21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By </a:t>
              </a:r>
              <a:r>
                <a:rPr kumimoji="0" lang="zh-CN" altLang="en-US" sz="800" b="0" i="0" u="none" strike="noStrike" kern="1200" cap="none" spc="0" normalizeH="0" baseline="0" noProof="0" dirty="0">
                  <a:ln>
                    <a:noFill/>
                  </a:ln>
                  <a:solidFill>
                    <a:prstClr val="black">
                      <a:lumMod val="65000"/>
                      <a:lumOff val="35000"/>
                    </a:prstClr>
                  </a:solidFill>
                  <a:effectLst/>
                  <a:uLnTx/>
                  <a:uFillTx/>
                  <a:latin typeface="Source Han Sans CN Medium" panose="020B0500000000000000" pitchFamily="34" charset="-128"/>
                  <a:ea typeface="Source Han Sans CN Medium" panose="020B0500000000000000" pitchFamily="34" charset="-128"/>
                  <a:cs typeface="+mn-cs"/>
                </a:rPr>
                <a:t>杜小二</a:t>
              </a:r>
            </a:p>
          </p:txBody>
        </p:sp>
      </p:grpSp>
      <p:sp>
        <p:nvSpPr>
          <p:cNvPr id="24" name="标题占位符 1"/>
          <p:cNvSpPr>
            <a:spLocks noGrp="1"/>
          </p:cNvSpPr>
          <p:nvPr>
            <p:ph type="title"/>
          </p:nvPr>
        </p:nvSpPr>
        <p:spPr>
          <a:xfrm>
            <a:off x="416259" y="206382"/>
            <a:ext cx="3050391" cy="547102"/>
          </a:xfrm>
          <a:prstGeom prst="rect">
            <a:avLst/>
          </a:prstGeom>
        </p:spPr>
        <p:txBody>
          <a:bodyPr vert="horz" lIns="91436" tIns="45718" rIns="91436" bIns="45718" rtlCol="0" anchor="ctr">
            <a:normAutofit/>
          </a:bodyPr>
          <a:lstStyle>
            <a:lvl1pPr>
              <a:defRPr sz="1800" b="0" i="0">
                <a:solidFill>
                  <a:schemeClr val="bg1"/>
                </a:solidFill>
                <a:latin typeface="Source Han Sans CN Medium" panose="020B0500000000000000" pitchFamily="34" charset="-128"/>
                <a:ea typeface="Source Han Sans CN Medium" panose="020B0500000000000000" pitchFamily="34" charset="-128"/>
              </a:defRPr>
            </a:lvl1pPr>
          </a:lstStyle>
          <a:p>
            <a:r>
              <a:rPr lang="zh-CN" altLang="en-US" dirty="0"/>
              <a:t>单击此处编辑母版标题样式</a:t>
            </a:r>
          </a:p>
        </p:txBody>
      </p:sp>
    </p:spTree>
    <p:extLst>
      <p:ext uri="{BB962C8B-B14F-4D97-AF65-F5344CB8AC3E}">
        <p14:creationId xmlns:p14="http://schemas.microsoft.com/office/powerpoint/2010/main" val="3552026902"/>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6" name="Rectangle 13"/>
          <p:cNvSpPr/>
          <p:nvPr userDrawn="1"/>
        </p:nvSpPr>
        <p:spPr>
          <a:xfrm>
            <a:off x="-8905" y="0"/>
            <a:ext cx="12202286" cy="6859588"/>
          </a:xfrm>
          <a:prstGeom prst="rect">
            <a:avLst/>
          </a:prstGeom>
          <a:gradFill flip="none" rotWithShape="1">
            <a:gsLst>
              <a:gs pos="0">
                <a:srgbClr val="77458B"/>
              </a:gs>
              <a:gs pos="100000">
                <a:srgbClr val="4F2D5D"/>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JM" sz="1800" b="0" i="0" u="none" strike="noStrike" kern="1200" cap="none" spc="0" normalizeH="0" baseline="0" noProof="0" dirty="0">
              <a:ln>
                <a:noFill/>
              </a:ln>
              <a:solidFill>
                <a:srgbClr val="F34F57"/>
              </a:solidFill>
              <a:effectLst/>
              <a:uLnTx/>
              <a:uFillTx/>
              <a:latin typeface="Source Han Sans CN Medium" panose="020B0500000000000000" pitchFamily="34" charset="-128"/>
              <a:ea typeface="+mn-ea"/>
              <a:cs typeface="+mn-cs"/>
            </a:endParaRPr>
          </a:p>
        </p:txBody>
      </p:sp>
      <p:sp>
        <p:nvSpPr>
          <p:cNvPr id="3" name="日期占位符 2"/>
          <p:cNvSpPr>
            <a:spLocks noGrp="1"/>
          </p:cNvSpPr>
          <p:nvPr>
            <p:ph type="dt" sz="half" idx="10"/>
          </p:nvPr>
        </p:nvSpPr>
        <p:spPr/>
        <p:txBody>
          <a:bodyPr/>
          <a:lstStyle/>
          <a:p>
            <a:pPr>
              <a:defRPr/>
            </a:pPr>
            <a:fld id="{A6620504-D840-6A40-90BC-6F3747762FA2}" type="datetime1">
              <a:rPr lang="en-JM" smtClean="0">
                <a:solidFill>
                  <a:prstClr val="black">
                    <a:tint val="75000"/>
                  </a:prstClr>
                </a:solidFill>
              </a:rPr>
              <a:pPr>
                <a:defRPr/>
              </a:pPr>
              <a:t>25/01/2022</a:t>
            </a:fld>
            <a:endParaRPr lang="en-JM" dirty="0">
              <a:solidFill>
                <a:prstClr val="black">
                  <a:tint val="75000"/>
                </a:prstClr>
              </a:solidFill>
            </a:endParaRPr>
          </a:p>
        </p:txBody>
      </p:sp>
    </p:spTree>
    <p:extLst>
      <p:ext uri="{BB962C8B-B14F-4D97-AF65-F5344CB8AC3E}">
        <p14:creationId xmlns:p14="http://schemas.microsoft.com/office/powerpoint/2010/main" val="1915925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2" y="2130922"/>
            <a:ext cx="10361851" cy="147036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563" y="3887100"/>
            <a:ext cx="8533289" cy="1753006"/>
          </a:xfrm>
          <a:prstGeom prst="rect">
            <a:avLst/>
          </a:prstGeo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406E9206-D2D6-4057-92D4-39C87A03E66D}" type="datetime1">
              <a:rPr lang="en-US" altLang="zh-CN" smtClean="0">
                <a:solidFill>
                  <a:prstClr val="black">
                    <a:tint val="75000"/>
                  </a:prstClr>
                </a:solidFill>
              </a:rPr>
              <a:pPr>
                <a:defRPr/>
              </a:pPr>
              <a:t>1/25/22</a:t>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896262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521" y="1600572"/>
            <a:ext cx="10971372" cy="452701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C052E9E1-D97D-4C90-BB96-FA1ED58B786F}" type="datetime1">
              <a:rPr lang="en-US" altLang="zh-CN" smtClean="0">
                <a:solidFill>
                  <a:prstClr val="black">
                    <a:tint val="75000"/>
                  </a:prstClr>
                </a:solidFill>
              </a:rPr>
              <a:pPr>
                <a:defRPr/>
              </a:pPr>
              <a:t>1/25/22</a:t>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9115628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60" y="4407923"/>
            <a:ext cx="10361851" cy="1362390"/>
          </a:xfrm>
          <a:prstGeom prst="rect">
            <a:avLst/>
          </a:prstGeo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2960" y="2907387"/>
            <a:ext cx="10361851" cy="1500534"/>
          </a:xfrm>
          <a:prstGeom prst="rect">
            <a:avLst/>
          </a:prstGeom>
        </p:spPr>
        <p:txBody>
          <a:bodyPr anchor="b"/>
          <a:lstStyle>
            <a:lvl1pPr marL="0" indent="0">
              <a:buNone/>
              <a:defRPr sz="2700">
                <a:solidFill>
                  <a:schemeClr val="tx1">
                    <a:tint val="75000"/>
                  </a:schemeClr>
                </a:solidFill>
              </a:defRPr>
            </a:lvl1pPr>
            <a:lvl2pPr marL="609585" indent="0">
              <a:buNone/>
              <a:defRPr sz="2400">
                <a:solidFill>
                  <a:schemeClr val="tx1">
                    <a:tint val="75000"/>
                  </a:schemeClr>
                </a:solidFill>
              </a:defRPr>
            </a:lvl2pPr>
            <a:lvl3pPr marL="1219170" indent="0">
              <a:buNone/>
              <a:defRPr sz="2200">
                <a:solidFill>
                  <a:schemeClr val="tx1">
                    <a:tint val="75000"/>
                  </a:schemeClr>
                </a:solidFill>
              </a:defRPr>
            </a:lvl3pPr>
            <a:lvl4pPr marL="1828754" indent="0">
              <a:buNone/>
              <a:defRPr sz="1900">
                <a:solidFill>
                  <a:schemeClr val="tx1">
                    <a:tint val="75000"/>
                  </a:schemeClr>
                </a:solidFill>
              </a:defRPr>
            </a:lvl4pPr>
            <a:lvl5pPr marL="2438339" indent="0">
              <a:buNone/>
              <a:defRPr sz="1900">
                <a:solidFill>
                  <a:schemeClr val="tx1">
                    <a:tint val="75000"/>
                  </a:schemeClr>
                </a:solidFill>
              </a:defRPr>
            </a:lvl5pPr>
            <a:lvl6pPr marL="3047924" indent="0">
              <a:buNone/>
              <a:defRPr sz="1900">
                <a:solidFill>
                  <a:schemeClr val="tx1">
                    <a:tint val="75000"/>
                  </a:schemeClr>
                </a:solidFill>
              </a:defRPr>
            </a:lvl6pPr>
            <a:lvl7pPr marL="3657509" indent="0">
              <a:buNone/>
              <a:defRPr sz="1900">
                <a:solidFill>
                  <a:schemeClr val="tx1">
                    <a:tint val="75000"/>
                  </a:schemeClr>
                </a:solidFill>
              </a:defRPr>
            </a:lvl7pPr>
            <a:lvl8pPr marL="4267093" indent="0">
              <a:buNone/>
              <a:defRPr sz="1900">
                <a:solidFill>
                  <a:schemeClr val="tx1">
                    <a:tint val="75000"/>
                  </a:schemeClr>
                </a:solidFill>
              </a:defRPr>
            </a:lvl8pPr>
            <a:lvl9pPr marL="4876678"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814779EE-1E16-4CC5-A459-C716090F6017}" type="datetime1">
              <a:rPr lang="en-US" altLang="zh-CN" smtClean="0">
                <a:solidFill>
                  <a:prstClr val="black">
                    <a:tint val="75000"/>
                  </a:prstClr>
                </a:solidFill>
              </a:rPr>
              <a:pPr>
                <a:defRPr/>
              </a:pPr>
              <a:t>1/25/22</a:t>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15700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522" y="1600572"/>
            <a:ext cx="5384099" cy="4527011"/>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6794" y="1600572"/>
            <a:ext cx="5384099" cy="4527011"/>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521" y="6357825"/>
            <a:ext cx="2844430" cy="365210"/>
          </a:xfrm>
          <a:prstGeom prst="rect">
            <a:avLst/>
          </a:prstGeom>
        </p:spPr>
        <p:txBody>
          <a:bodyPr/>
          <a:lstStyle/>
          <a:p>
            <a:pPr>
              <a:defRPr/>
            </a:pPr>
            <a:fld id="{A3311C9F-D64E-4824-A709-CF61DE4E0BDD}" type="datetime1">
              <a:rPr lang="en-US" altLang="zh-CN" smtClean="0">
                <a:solidFill>
                  <a:prstClr val="black">
                    <a:tint val="75000"/>
                  </a:prstClr>
                </a:solidFill>
              </a:rPr>
              <a:pPr>
                <a:defRPr/>
              </a:pPr>
              <a:t>1/25/22</a:t>
            </a:fld>
            <a:endParaRPr lang="en-US" dirty="0">
              <a:solidFill>
                <a:prstClr val="black">
                  <a:tint val="75000"/>
                </a:prstClr>
              </a:solidFill>
            </a:endParaRPr>
          </a:p>
        </p:txBody>
      </p:sp>
      <p:sp>
        <p:nvSpPr>
          <p:cNvPr id="6" name="Footer Placeholder 5"/>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6966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091"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1396" y="1826048"/>
            <a:ext cx="5180926" cy="4352346"/>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2022/1/25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8289023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522" y="1535469"/>
            <a:ext cx="5386216" cy="639911"/>
          </a:xfrm>
          <a:prstGeom prst="rect">
            <a:avLst/>
          </a:prstGeo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4" name="Content Placeholder 3"/>
          <p:cNvSpPr>
            <a:spLocks noGrp="1"/>
          </p:cNvSpPr>
          <p:nvPr>
            <p:ph sz="half" idx="2"/>
          </p:nvPr>
        </p:nvSpPr>
        <p:spPr>
          <a:xfrm>
            <a:off x="609522" y="2175380"/>
            <a:ext cx="5386216" cy="3952203"/>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567" y="1535469"/>
            <a:ext cx="5388332" cy="639911"/>
          </a:xfrm>
          <a:prstGeom prst="rect">
            <a:avLst/>
          </a:prstGeom>
        </p:spPr>
        <p:txBody>
          <a:bodyPr anchor="b"/>
          <a:lstStyle>
            <a:lvl1pPr marL="0" indent="0">
              <a:buNone/>
              <a:defRPr sz="3200" b="1"/>
            </a:lvl1pPr>
            <a:lvl2pPr marL="609585" indent="0">
              <a:buNone/>
              <a:defRPr sz="2700" b="1"/>
            </a:lvl2pPr>
            <a:lvl3pPr marL="1219170" indent="0">
              <a:buNone/>
              <a:defRPr sz="2400" b="1"/>
            </a:lvl3pPr>
            <a:lvl4pPr marL="1828754" indent="0">
              <a:buNone/>
              <a:defRPr sz="2200" b="1"/>
            </a:lvl4pPr>
            <a:lvl5pPr marL="2438339" indent="0">
              <a:buNone/>
              <a:defRPr sz="2200" b="1"/>
            </a:lvl5pPr>
            <a:lvl6pPr marL="3047924" indent="0">
              <a:buNone/>
              <a:defRPr sz="2200" b="1"/>
            </a:lvl6pPr>
            <a:lvl7pPr marL="3657509" indent="0">
              <a:buNone/>
              <a:defRPr sz="2200" b="1"/>
            </a:lvl7pPr>
            <a:lvl8pPr marL="4267093" indent="0">
              <a:buNone/>
              <a:defRPr sz="2200" b="1"/>
            </a:lvl8pPr>
            <a:lvl9pPr marL="4876678"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2567" y="2175380"/>
            <a:ext cx="5388332" cy="3952203"/>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521" y="6357825"/>
            <a:ext cx="2844430" cy="365210"/>
          </a:xfrm>
          <a:prstGeom prst="rect">
            <a:avLst/>
          </a:prstGeom>
        </p:spPr>
        <p:txBody>
          <a:bodyPr/>
          <a:lstStyle/>
          <a:p>
            <a:pPr>
              <a:defRPr/>
            </a:pPr>
            <a:fld id="{0A4318BD-B3C6-4D4B-B871-C29490A2E55A}" type="datetime1">
              <a:rPr lang="en-US" altLang="zh-CN" smtClean="0">
                <a:solidFill>
                  <a:prstClr val="black">
                    <a:tint val="75000"/>
                  </a:prstClr>
                </a:solidFill>
              </a:rPr>
              <a:pPr>
                <a:defRPr/>
              </a:pPr>
              <a:t>1/25/22</a:t>
            </a:fld>
            <a:endParaRPr lang="en-US" dirty="0">
              <a:solidFill>
                <a:prstClr val="black">
                  <a:tint val="75000"/>
                </a:prstClr>
              </a:solidFill>
            </a:endParaRPr>
          </a:p>
        </p:txBody>
      </p:sp>
      <p:sp>
        <p:nvSpPr>
          <p:cNvPr id="8" name="Footer Placeholder 7"/>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494143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521" y="6357825"/>
            <a:ext cx="2844430" cy="365210"/>
          </a:xfrm>
          <a:prstGeom prst="rect">
            <a:avLst/>
          </a:prstGeom>
        </p:spPr>
        <p:txBody>
          <a:bodyPr/>
          <a:lstStyle/>
          <a:p>
            <a:pPr>
              <a:defRPr/>
            </a:pPr>
            <a:fld id="{E14CAFC4-799C-4CDE-B92B-8C262F06CF3E}" type="datetime1">
              <a:rPr lang="en-US" altLang="zh-CN" smtClean="0">
                <a:solidFill>
                  <a:prstClr val="black">
                    <a:tint val="75000"/>
                  </a:prstClr>
                </a:solidFill>
              </a:rPr>
              <a:pPr>
                <a:defRPr/>
              </a:pPr>
              <a:t>1/25/22</a:t>
            </a:fld>
            <a:endParaRPr lang="en-US" dirty="0">
              <a:solidFill>
                <a:prstClr val="black">
                  <a:tint val="75000"/>
                </a:prstClr>
              </a:solidFill>
            </a:endParaRPr>
          </a:p>
        </p:txBody>
      </p:sp>
      <p:sp>
        <p:nvSpPr>
          <p:cNvPr id="4" name="Footer Placeholder 3"/>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40117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485" y="1031497"/>
            <a:ext cx="9911444" cy="42900"/>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6" name="圆角矩形 5"/>
          <p:cNvSpPr/>
          <p:nvPr userDrawn="1"/>
        </p:nvSpPr>
        <p:spPr>
          <a:xfrm>
            <a:off x="5899289" y="6453393"/>
            <a:ext cx="391838" cy="22015"/>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7" name="日期占位符 6"/>
          <p:cNvSpPr>
            <a:spLocks noGrp="1"/>
          </p:cNvSpPr>
          <p:nvPr>
            <p:ph type="dt" sz="half" idx="10"/>
          </p:nvPr>
        </p:nvSpPr>
        <p:spPr>
          <a:xfrm>
            <a:off x="609521" y="6357825"/>
            <a:ext cx="2844430" cy="365210"/>
          </a:xfrm>
          <a:prstGeom prst="rect">
            <a:avLst/>
          </a:prstGeom>
        </p:spPr>
        <p:txBody>
          <a:bodyPr/>
          <a:lstStyle/>
          <a:p>
            <a:pPr>
              <a:defRPr/>
            </a:pPr>
            <a:fld id="{3E729073-8FFE-4F18-B513-07581FC6638E}" type="datetime1">
              <a:rPr lang="en-US" altLang="zh-CN" smtClean="0">
                <a:solidFill>
                  <a:prstClr val="black">
                    <a:tint val="75000"/>
                  </a:prstClr>
                </a:solidFill>
              </a:rPr>
              <a:pPr>
                <a:defRPr/>
              </a:pPr>
              <a:t>1/25/22</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2992" y="6397708"/>
            <a:ext cx="2844430" cy="365210"/>
          </a:xfrm>
          <a:prstGeom prst="rect">
            <a:avLst/>
          </a:prstGeom>
        </p:spPr>
        <p:txBody>
          <a:bodyPr/>
          <a:lstStyle>
            <a:lvl1pPr algn="ctr">
              <a:defRPr b="0" i="0">
                <a:latin typeface="Source Han Sans CN Medium" panose="020B0500000000000000" pitchFamily="34" charset="-128"/>
              </a:defRPr>
            </a:lvl1p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968874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53215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20"/>
          </a:xfrm>
          <a:prstGeom prst="rect">
            <a:avLst/>
          </a:prstGeo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113" y="273117"/>
            <a:ext cx="6814780" cy="5854468"/>
          </a:xfrm>
          <a:prstGeom prst="rect">
            <a:avLst/>
          </a:prstGeo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524" y="1435437"/>
            <a:ext cx="4010562" cy="4692149"/>
          </a:xfrm>
          <a:prstGeom prst="rect">
            <a:avLst/>
          </a:prstGeo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521" y="6357825"/>
            <a:ext cx="2844430" cy="365210"/>
          </a:xfrm>
          <a:prstGeom prst="rect">
            <a:avLst/>
          </a:prstGeom>
        </p:spPr>
        <p:txBody>
          <a:bodyPr/>
          <a:lstStyle/>
          <a:p>
            <a:pPr>
              <a:defRPr/>
            </a:pPr>
            <a:fld id="{43C7FCF6-76BD-4495-B08F-4C059D2BA31F}" type="datetime1">
              <a:rPr lang="en-US" altLang="zh-CN" smtClean="0">
                <a:solidFill>
                  <a:prstClr val="black">
                    <a:tint val="75000"/>
                  </a:prstClr>
                </a:solidFill>
              </a:rPr>
              <a:pPr>
                <a:defRPr/>
              </a:pPr>
              <a:t>1/25/22</a:t>
            </a:fld>
            <a:endParaRPr lang="en-US" dirty="0">
              <a:solidFill>
                <a:prstClr val="black">
                  <a:tint val="75000"/>
                </a:prstClr>
              </a:solidFill>
            </a:endParaRPr>
          </a:p>
        </p:txBody>
      </p:sp>
      <p:sp>
        <p:nvSpPr>
          <p:cNvPr id="6" name="Footer Placeholder 5"/>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712933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4"/>
            <a:ext cx="7314248" cy="566870"/>
          </a:xfrm>
          <a:prstGeom prst="rect">
            <a:avLst/>
          </a:prstGeo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406" y="612918"/>
            <a:ext cx="7314248" cy="4115753"/>
          </a:xfrm>
          <a:prstGeom prst="rect">
            <a:avLst/>
          </a:prstGeom>
        </p:spPr>
        <p:txBody>
          <a:bodyPr/>
          <a:lstStyle>
            <a:lvl1pPr marL="0" indent="0">
              <a:buNone/>
              <a:defRPr sz="4300"/>
            </a:lvl1pPr>
            <a:lvl2pPr marL="609585" indent="0">
              <a:buNone/>
              <a:defRPr sz="3800"/>
            </a:lvl2pPr>
            <a:lvl3pPr marL="1219170" indent="0">
              <a:buNone/>
              <a:defRPr sz="3200"/>
            </a:lvl3pPr>
            <a:lvl4pPr marL="1828754" indent="0">
              <a:buNone/>
              <a:defRPr sz="2700"/>
            </a:lvl4pPr>
            <a:lvl5pPr marL="2438339" indent="0">
              <a:buNone/>
              <a:defRPr sz="2700"/>
            </a:lvl5pPr>
            <a:lvl6pPr marL="3047924" indent="0">
              <a:buNone/>
              <a:defRPr sz="2700"/>
            </a:lvl6pPr>
            <a:lvl7pPr marL="3657509" indent="0">
              <a:buNone/>
              <a:defRPr sz="2700"/>
            </a:lvl7pPr>
            <a:lvl8pPr marL="4267093" indent="0">
              <a:buNone/>
              <a:defRPr sz="2700"/>
            </a:lvl8pPr>
            <a:lvl9pPr marL="4876678" indent="0">
              <a:buNone/>
              <a:defRPr sz="2700"/>
            </a:lvl9pPr>
          </a:lstStyle>
          <a:p>
            <a:endParaRPr lang="en-US" dirty="0"/>
          </a:p>
        </p:txBody>
      </p:sp>
      <p:sp>
        <p:nvSpPr>
          <p:cNvPr id="4" name="Text Placeholder 3"/>
          <p:cNvSpPr>
            <a:spLocks noGrp="1"/>
          </p:cNvSpPr>
          <p:nvPr>
            <p:ph type="body" sz="half" idx="2"/>
          </p:nvPr>
        </p:nvSpPr>
        <p:spPr>
          <a:xfrm>
            <a:off x="2389406" y="5368584"/>
            <a:ext cx="7314248" cy="805049"/>
          </a:xfrm>
          <a:prstGeom prst="rect">
            <a:avLst/>
          </a:prstGeom>
        </p:spPr>
        <p:txBody>
          <a:bodyPr/>
          <a:lstStyle>
            <a:lvl1pPr marL="0" indent="0">
              <a:buNone/>
              <a:defRPr sz="1900"/>
            </a:lvl1pPr>
            <a:lvl2pPr marL="609585" indent="0">
              <a:buNone/>
              <a:defRPr sz="1600"/>
            </a:lvl2pPr>
            <a:lvl3pPr marL="1219170" indent="0">
              <a:buNone/>
              <a:defRPr sz="1400"/>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521" y="6357825"/>
            <a:ext cx="2844430" cy="365210"/>
          </a:xfrm>
          <a:prstGeom prst="rect">
            <a:avLst/>
          </a:prstGeom>
        </p:spPr>
        <p:txBody>
          <a:bodyPr/>
          <a:lstStyle/>
          <a:p>
            <a:pPr>
              <a:defRPr/>
            </a:pPr>
            <a:fld id="{E257577C-F53D-4BB9-9408-EB84DEB3CD80}" type="datetime1">
              <a:rPr lang="en-US" altLang="zh-CN" smtClean="0">
                <a:solidFill>
                  <a:prstClr val="black">
                    <a:tint val="75000"/>
                  </a:prstClr>
                </a:solidFill>
              </a:rPr>
              <a:pPr>
                <a:defRPr/>
              </a:pPr>
              <a:t>1/25/22</a:t>
            </a:fld>
            <a:endParaRPr lang="en-US" dirty="0">
              <a:solidFill>
                <a:prstClr val="black">
                  <a:tint val="75000"/>
                </a:prstClr>
              </a:solidFill>
            </a:endParaRPr>
          </a:p>
        </p:txBody>
      </p:sp>
      <p:sp>
        <p:nvSpPr>
          <p:cNvPr id="6" name="Footer Placeholder 5"/>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373267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3"/>
            <a:ext cx="10971372" cy="1143265"/>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521" y="1600572"/>
            <a:ext cx="10971372" cy="452701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77D58058-BD14-4845-947D-4A9B79A00D09}" type="datetime1">
              <a:rPr lang="en-US" altLang="zh-CN" smtClean="0">
                <a:solidFill>
                  <a:prstClr val="black">
                    <a:tint val="75000"/>
                  </a:prstClr>
                </a:solidFill>
              </a:rPr>
              <a:pPr>
                <a:defRPr/>
              </a:pPr>
              <a:t>1/25/22</a:t>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8385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8050" y="274704"/>
            <a:ext cx="2742843" cy="5852880"/>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522" y="274704"/>
            <a:ext cx="8025355" cy="5852880"/>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521" y="6357825"/>
            <a:ext cx="2844430" cy="365210"/>
          </a:xfrm>
          <a:prstGeom prst="rect">
            <a:avLst/>
          </a:prstGeom>
        </p:spPr>
        <p:txBody>
          <a:bodyPr/>
          <a:lstStyle/>
          <a:p>
            <a:pPr>
              <a:defRPr/>
            </a:pPr>
            <a:fld id="{18ECB469-C949-4E3F-B0CB-0C15DA7B7F92}" type="datetime1">
              <a:rPr lang="en-US" altLang="zh-CN" smtClean="0">
                <a:solidFill>
                  <a:prstClr val="black">
                    <a:tint val="75000"/>
                  </a:prstClr>
                </a:solidFill>
              </a:rPr>
              <a:pPr>
                <a:defRPr/>
              </a:pPr>
              <a:t>1/25/22</a:t>
            </a:fld>
            <a:endParaRPr lang="en-US" dirty="0">
              <a:solidFill>
                <a:prstClr val="black">
                  <a:tint val="75000"/>
                </a:prstClr>
              </a:solidFill>
            </a:endParaRPr>
          </a:p>
        </p:txBody>
      </p:sp>
      <p:sp>
        <p:nvSpPr>
          <p:cNvPr id="5" name="Footer Placeholder 4"/>
          <p:cNvSpPr>
            <a:spLocks noGrp="1"/>
          </p:cNvSpPr>
          <p:nvPr>
            <p:ph type="ftr" sz="quarter" idx="11"/>
          </p:nvPr>
        </p:nvSpPr>
        <p:spPr>
          <a:xfrm>
            <a:off x="4165059" y="6357825"/>
            <a:ext cx="3860297" cy="365210"/>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6463" y="6357825"/>
            <a:ext cx="2844430" cy="365210"/>
          </a:xfrm>
          <a:prstGeom prst="rect">
            <a:avLst/>
          </a:prstGeom>
        </p:spPr>
        <p:txBody>
          <a:bodyPr/>
          <a:lstStyle/>
          <a:p>
            <a:pPr>
              <a:defRPr/>
            </a:pPr>
            <a:fld id="{601EE9E8-4134-49B0-9AA7-3089E6521627}" type="slidenum">
              <a:rPr lang="en-US" smtClean="0">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046711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112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680" y="365211"/>
            <a:ext cx="10514231" cy="1325870"/>
          </a:xfrm>
        </p:spPr>
        <p:txBody>
          <a:bodyPr/>
          <a:lstStyle/>
          <a:p>
            <a:r>
              <a:rPr lang="zh-CN" altLang="en-US"/>
              <a:t>单击此处编辑母版标题样式</a:t>
            </a:r>
          </a:p>
        </p:txBody>
      </p:sp>
      <p:sp>
        <p:nvSpPr>
          <p:cNvPr id="3" name="文本占位符 2"/>
          <p:cNvSpPr>
            <a:spLocks noGrp="1"/>
          </p:cNvSpPr>
          <p:nvPr>
            <p:ph type="body" idx="1"/>
          </p:nvPr>
        </p:nvSpPr>
        <p:spPr>
          <a:xfrm>
            <a:off x="839679" y="1681553"/>
            <a:ext cx="5157116"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679" y="2505656"/>
            <a:ext cx="5157116"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1398" y="1681553"/>
            <a:ext cx="5182513" cy="82410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1398" y="2505656"/>
            <a:ext cx="5182513" cy="3685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C4388EF-52D1-4258-9BE5-BCD010C7D4DE}" type="datetimeFigureOut">
              <a:rPr lang="zh-CN" altLang="en-US" smtClean="0"/>
              <a:pPr/>
              <a:t>2022/1/25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859191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C4388EF-52D1-4258-9BE5-BCD010C7D4DE}" type="datetimeFigureOut">
              <a:rPr lang="zh-CN" altLang="en-US" smtClean="0"/>
              <a:pPr/>
              <a:t>2022/1/25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868750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C4388EF-52D1-4258-9BE5-BCD010C7D4DE}" type="datetimeFigureOut">
              <a:rPr lang="zh-CN" altLang="en-US" smtClean="0"/>
              <a:pPr/>
              <a:t>2022/1/25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323985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2514" y="987654"/>
            <a:ext cx="6171397" cy="48747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2022/1/25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2088435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679" y="457307"/>
            <a:ext cx="3931725" cy="1600571"/>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2514" y="987654"/>
            <a:ext cx="6171397" cy="487475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679" y="2057877"/>
            <a:ext cx="3931725" cy="38124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C4388EF-52D1-4258-9BE5-BCD010C7D4DE}" type="datetimeFigureOut">
              <a:rPr lang="zh-CN" altLang="en-US" smtClean="0"/>
              <a:pPr/>
              <a:t>2022/1/25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D3EE65E-57D2-4566-898C-4F2076833F8D}" type="slidenum">
              <a:rPr lang="zh-CN" altLang="en-US" smtClean="0"/>
              <a:pPr/>
              <a:t>‹#›</a:t>
            </a:fld>
            <a:endParaRPr lang="zh-CN" altLang="en-US"/>
          </a:p>
        </p:txBody>
      </p:sp>
    </p:spTree>
    <p:extLst>
      <p:ext uri="{BB962C8B-B14F-4D97-AF65-F5344CB8AC3E}">
        <p14:creationId xmlns:p14="http://schemas.microsoft.com/office/powerpoint/2010/main" val="2226505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image" Target="../media/image5.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image" Target="../media/image1.jpeg"/><Relationship Id="rId2" Type="http://schemas.openxmlformats.org/officeDocument/2006/relationships/slideLayout" Target="../slideLayouts/slideLayout37.xml"/><Relationship Id="rId16" Type="http://schemas.openxmlformats.org/officeDocument/2006/relationships/tags" Target="../tags/tag3.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tags" Target="../tags/tag2.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092" y="365211"/>
            <a:ext cx="10514231" cy="1325870"/>
          </a:xfrm>
          <a:prstGeom prst="rect">
            <a:avLst/>
          </a:prstGeom>
        </p:spPr>
        <p:txBody>
          <a:bodyPr vert="horz" lIns="91436" tIns="45718" rIns="91436" bIns="45718"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092" y="1826048"/>
            <a:ext cx="10514231" cy="4352346"/>
          </a:xfrm>
          <a:prstGeom prst="rect">
            <a:avLst/>
          </a:prstGeom>
        </p:spPr>
        <p:txBody>
          <a:bodyPr vert="horz" lIns="91436" tIns="45718" rIns="91436" bIns="45718"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092" y="6357823"/>
            <a:ext cx="2742843" cy="365210"/>
          </a:xfrm>
          <a:prstGeom prst="rect">
            <a:avLst/>
          </a:prstGeom>
        </p:spPr>
        <p:txBody>
          <a:bodyPr vert="horz" lIns="91436" tIns="45718" rIns="91436" bIns="45718" rtlCol="0" anchor="ctr"/>
          <a:lstStyle>
            <a:lvl1pPr algn="l">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fld id="{4C4388EF-52D1-4258-9BE5-BCD010C7D4DE}" type="datetimeFigureOut">
              <a:rPr lang="zh-CN" altLang="en-US" smtClean="0"/>
              <a:pPr/>
              <a:t>2022/1/25</a:t>
            </a:fld>
            <a:endParaRPr lang="zh-CN" altLang="en-US" dirty="0"/>
          </a:p>
        </p:txBody>
      </p:sp>
      <p:sp>
        <p:nvSpPr>
          <p:cNvPr id="5" name="页脚占位符 4"/>
          <p:cNvSpPr>
            <a:spLocks noGrp="1"/>
          </p:cNvSpPr>
          <p:nvPr>
            <p:ph type="ftr" sz="quarter" idx="3"/>
          </p:nvPr>
        </p:nvSpPr>
        <p:spPr>
          <a:xfrm>
            <a:off x="4038075" y="6357823"/>
            <a:ext cx="4114264" cy="365210"/>
          </a:xfrm>
          <a:prstGeom prst="rect">
            <a:avLst/>
          </a:prstGeom>
        </p:spPr>
        <p:txBody>
          <a:bodyPr vert="horz" lIns="91436" tIns="45718" rIns="91436" bIns="45718" rtlCol="0" anchor="ctr"/>
          <a:lstStyle>
            <a:lvl1pPr algn="ctr">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endParaRPr lang="zh-CN" altLang="en-US" dirty="0"/>
          </a:p>
        </p:txBody>
      </p:sp>
      <p:sp>
        <p:nvSpPr>
          <p:cNvPr id="6" name="灯片编号占位符 5"/>
          <p:cNvSpPr>
            <a:spLocks noGrp="1"/>
          </p:cNvSpPr>
          <p:nvPr>
            <p:ph type="sldNum" sz="quarter" idx="4"/>
          </p:nvPr>
        </p:nvSpPr>
        <p:spPr>
          <a:xfrm>
            <a:off x="8609480" y="6357823"/>
            <a:ext cx="2742843" cy="365210"/>
          </a:xfrm>
          <a:prstGeom prst="rect">
            <a:avLst/>
          </a:prstGeom>
        </p:spPr>
        <p:txBody>
          <a:bodyPr vert="horz" lIns="91436" tIns="45718" rIns="91436" bIns="45718" rtlCol="0" anchor="ctr"/>
          <a:lstStyle>
            <a:lvl1pPr algn="r">
              <a:defRPr sz="1200" b="0" i="0">
                <a:solidFill>
                  <a:schemeClr val="tx1">
                    <a:tint val="75000"/>
                  </a:schemeClr>
                </a:solidFill>
                <a:latin typeface="Source Han Sans CN Medium" panose="020B0500000000000000" pitchFamily="34" charset="-128"/>
                <a:ea typeface="Source Han Sans CN Medium" panose="020B0500000000000000" pitchFamily="34" charset="-128"/>
              </a:defRPr>
            </a:lvl1pPr>
          </a:lstStyle>
          <a:p>
            <a:fld id="{3D3EE65E-57D2-4566-898C-4F2076833F8D}" type="slidenum">
              <a:rPr lang="zh-CN" altLang="en-US" smtClean="0"/>
              <a:pPr/>
              <a:t>‹#›</a:t>
            </a:fld>
            <a:endParaRPr lang="zh-CN" altLang="en-US" dirty="0"/>
          </a:p>
        </p:txBody>
      </p:sp>
    </p:spTree>
    <p:extLst>
      <p:ext uri="{BB962C8B-B14F-4D97-AF65-F5344CB8AC3E}">
        <p14:creationId xmlns:p14="http://schemas.microsoft.com/office/powerpoint/2010/main" val="9340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Source Han Sans CN Medium" panose="020B0500000000000000" pitchFamily="34" charset="-128"/>
          <a:ea typeface="Source Han Sans CN Medium" panose="020B0500000000000000" pitchFamily="34"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Source Han Sans CN Medium" panose="020B0500000000000000" pitchFamily="34" charset="-128"/>
          <a:ea typeface="Source Han Sans CN Medium" panose="020B0500000000000000" pitchFamily="34"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urce Han Sans CN Medium" panose="020B0500000000000000" pitchFamily="34" charset="-128"/>
          <a:ea typeface="Source Han Sans CN Medium" panose="020B0500000000000000" pitchFamily="34"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urce Han Sans CN Medium" panose="020B0500000000000000" pitchFamily="34" charset="-128"/>
          <a:ea typeface="Source Han Sans CN Medium" panose="020B0500000000000000" pitchFamily="34"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Han Sans CN Medium" panose="020B0500000000000000" pitchFamily="34" charset="-128"/>
          <a:ea typeface="Source Han Sans CN Medium" panose="020B0500000000000000" pitchFamily="34"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urce Han Sans CN Medium" panose="020B0500000000000000" pitchFamily="34" charset="-128"/>
          <a:ea typeface="Source Han Sans CN Medium" panose="020B0500000000000000"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print">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0FCC895-D4D6-4B1D-9F91-A0E6265F94FE}"/>
              </a:ext>
            </a:extLst>
          </p:cNvPr>
          <p:cNvGrpSpPr/>
          <p:nvPr userDrawn="1"/>
        </p:nvGrpSpPr>
        <p:grpSpPr>
          <a:xfrm>
            <a:off x="-1982528" y="884256"/>
            <a:ext cx="17632835" cy="9817328"/>
            <a:chOff x="-1526720" y="-876299"/>
            <a:chExt cx="12716216" cy="7384340"/>
          </a:xfrm>
        </p:grpSpPr>
        <p:sp>
          <p:nvSpPr>
            <p:cNvPr id="12" name="Oval 11">
              <a:extLst>
                <a:ext uri="{FF2B5EF4-FFF2-40B4-BE49-F238E27FC236}">
                  <a16:creationId xmlns:a16="http://schemas.microsoft.com/office/drawing/2014/main" id="{FFE92252-A697-470C-AB1D-9A513152184A}"/>
                </a:ext>
              </a:extLst>
            </p:cNvPr>
            <p:cNvSpPr>
              <a:spLocks noChangeAspect="1"/>
            </p:cNvSpPr>
            <p:nvPr userDrawn="1">
              <p:custDataLst>
                <p:tags r:id="rId15"/>
              </p:custDataLst>
            </p:nvPr>
          </p:nvSpPr>
          <p:spPr>
            <a:xfrm>
              <a:off x="-1526720" y="5910943"/>
              <a:ext cx="578644" cy="578644"/>
            </a:xfrm>
            <a:prstGeom prst="ellipse">
              <a:avLst/>
            </a:prstGeom>
            <a:blipFill dpi="0" rotWithShape="0">
              <a:blip r:embed="rId18"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Oval 12">
              <a:extLst>
                <a:ext uri="{FF2B5EF4-FFF2-40B4-BE49-F238E27FC236}">
                  <a16:creationId xmlns:a16="http://schemas.microsoft.com/office/drawing/2014/main" id="{155C684E-9146-4461-B1D9-8E3B06D82BF7}"/>
                </a:ext>
              </a:extLst>
            </p:cNvPr>
            <p:cNvSpPr>
              <a:spLocks noChangeAspect="1"/>
            </p:cNvSpPr>
            <p:nvPr userDrawn="1">
              <p:custDataLst>
                <p:tags r:id="rId16"/>
              </p:custDataLst>
            </p:nvPr>
          </p:nvSpPr>
          <p:spPr>
            <a:xfrm>
              <a:off x="10610852" y="-876299"/>
              <a:ext cx="578644" cy="578644"/>
            </a:xfrm>
            <a:prstGeom prst="ellipse">
              <a:avLst/>
            </a:prstGeom>
            <a:blipFill dpi="0" rotWithShape="0">
              <a:blip r:embed="rId18" cstate="print">
                <a:alphaModFix/>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Rectangle 13">
              <a:extLst>
                <a:ext uri="{FF2B5EF4-FFF2-40B4-BE49-F238E27FC236}">
                  <a16:creationId xmlns:a16="http://schemas.microsoft.com/office/drawing/2014/main" id="{45A6BE51-FBE0-47BA-BDDE-422B853CDFCB}"/>
                </a:ext>
              </a:extLst>
            </p:cNvPr>
            <p:cNvSpPr/>
            <p:nvPr userDrawn="1"/>
          </p:nvSpPr>
          <p:spPr>
            <a:xfrm>
              <a:off x="3444127" y="5738600"/>
              <a:ext cx="2255746" cy="769441"/>
            </a:xfrm>
            <a:prstGeom prst="rect">
              <a:avLst/>
            </a:prstGeom>
            <a:noFill/>
          </p:spPr>
          <p:txBody>
            <a:bodyPr wrap="none" lIns="91440" tIns="45720" rIns="91440" bIns="45720">
              <a:spAutoFit/>
            </a:bodyPr>
            <a:lstStyle/>
            <a:p>
              <a:pPr algn="ctr"/>
              <a:r>
                <a:rPr lang="en-US" sz="4400" b="0" cap="none" spc="0">
                  <a:ln w="0"/>
                  <a:solidFill>
                    <a:schemeClr val="bg1">
                      <a:lumMod val="75000"/>
                    </a:schemeClr>
                  </a:solidFill>
                  <a:effectLst>
                    <a:outerShdw blurRad="38100" dist="25400" dir="5400000" algn="ctr" rotWithShape="0">
                      <a:srgbClr val="6E747A">
                        <a:alpha val="43000"/>
                      </a:srgbClr>
                    </a:outerShdw>
                  </a:effectLst>
                </a:rPr>
                <a:t>EduFive</a:t>
              </a:r>
            </a:p>
          </p:txBody>
        </p:sp>
      </p:grpSp>
    </p:spTree>
    <p:extLst>
      <p:ext uri="{BB962C8B-B14F-4D97-AF65-F5344CB8AC3E}">
        <p14:creationId xmlns:p14="http://schemas.microsoft.com/office/powerpoint/2010/main" val="759065102"/>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170" rtl="0" eaLnBrk="1" latinLnBrk="0" hangingPunct="1">
        <a:spcBef>
          <a:spcPct val="0"/>
        </a:spcBef>
        <a:buNone/>
        <a:defRPr sz="5900" b="0" i="0" kern="1200">
          <a:solidFill>
            <a:schemeClr val="tx1"/>
          </a:solidFill>
          <a:latin typeface="Source Han Sans CN Medium" panose="020B0500000000000000" pitchFamily="34" charset="-128"/>
          <a:ea typeface="+mj-ea"/>
          <a:cs typeface="+mj-cs"/>
        </a:defRPr>
      </a:lvl1pPr>
    </p:titleStyle>
    <p:bodyStyle>
      <a:lvl1pPr marL="457189" indent="-457189" algn="l" defTabSz="1219170" rtl="0" eaLnBrk="1" latinLnBrk="0" hangingPunct="1">
        <a:spcBef>
          <a:spcPct val="20000"/>
        </a:spcBef>
        <a:buFont typeface="Arial" pitchFamily="34" charset="0"/>
        <a:buChar char="•"/>
        <a:defRPr sz="4300" b="0" i="0" kern="1200">
          <a:solidFill>
            <a:schemeClr val="tx1"/>
          </a:solidFill>
          <a:latin typeface="Source Han Sans CN Medium" panose="020B0500000000000000" pitchFamily="34" charset="-128"/>
          <a:ea typeface="+mn-ea"/>
          <a:cs typeface="+mn-cs"/>
        </a:defRPr>
      </a:lvl1pPr>
      <a:lvl2pPr marL="990575" indent="-380990" algn="l" defTabSz="1219170" rtl="0" eaLnBrk="1" latinLnBrk="0" hangingPunct="1">
        <a:spcBef>
          <a:spcPct val="20000"/>
        </a:spcBef>
        <a:buFont typeface="Arial" pitchFamily="34" charset="0"/>
        <a:buChar char="–"/>
        <a:defRPr sz="3800" b="0" i="0" kern="1200">
          <a:solidFill>
            <a:schemeClr val="tx1"/>
          </a:solidFill>
          <a:latin typeface="Source Han Sans CN Medium" panose="020B0500000000000000" pitchFamily="34" charset="-128"/>
          <a:ea typeface="+mn-ea"/>
          <a:cs typeface="+mn-cs"/>
        </a:defRPr>
      </a:lvl2pPr>
      <a:lvl3pPr marL="1523962" indent="-304792" algn="l" defTabSz="1219170" rtl="0" eaLnBrk="1" latinLnBrk="0" hangingPunct="1">
        <a:spcBef>
          <a:spcPct val="20000"/>
        </a:spcBef>
        <a:buFont typeface="Arial" pitchFamily="34" charset="0"/>
        <a:buChar char="•"/>
        <a:defRPr sz="3200" b="0" i="0" kern="1200">
          <a:solidFill>
            <a:schemeClr val="tx1"/>
          </a:solidFill>
          <a:latin typeface="Source Han Sans CN Medium" panose="020B0500000000000000" pitchFamily="34" charset="-128"/>
          <a:ea typeface="+mn-ea"/>
          <a:cs typeface="+mn-cs"/>
        </a:defRPr>
      </a:lvl3pPr>
      <a:lvl4pPr marL="2133547" indent="-304792" algn="l" defTabSz="1219170" rtl="0" eaLnBrk="1" latinLnBrk="0" hangingPunct="1">
        <a:spcBef>
          <a:spcPct val="20000"/>
        </a:spcBef>
        <a:buFont typeface="Arial" pitchFamily="34" charset="0"/>
        <a:buChar char="–"/>
        <a:defRPr sz="2700" b="0" i="0" kern="1200">
          <a:solidFill>
            <a:schemeClr val="tx1"/>
          </a:solidFill>
          <a:latin typeface="Source Han Sans CN Medium" panose="020B0500000000000000" pitchFamily="34" charset="-128"/>
          <a:ea typeface="+mn-ea"/>
          <a:cs typeface="+mn-cs"/>
        </a:defRPr>
      </a:lvl4pPr>
      <a:lvl5pPr marL="2743131" indent="-304792" algn="l" defTabSz="1219170" rtl="0" eaLnBrk="1" latinLnBrk="0" hangingPunct="1">
        <a:spcBef>
          <a:spcPct val="20000"/>
        </a:spcBef>
        <a:buFont typeface="Arial" pitchFamily="34" charset="0"/>
        <a:buChar char="»"/>
        <a:defRPr sz="2700" b="0" i="0" kern="1200">
          <a:solidFill>
            <a:schemeClr val="tx1"/>
          </a:solidFill>
          <a:latin typeface="Source Han Sans CN Medium" panose="020B0500000000000000" pitchFamily="34" charset="-128"/>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b="0" i="0">
                <a:solidFill>
                  <a:schemeClr val="tx1">
                    <a:tint val="75000"/>
                  </a:schemeClr>
                </a:solidFill>
                <a:latin typeface="Source Han Sans CN Medium" panose="020B0500000000000000" pitchFamily="34" charset="-128"/>
              </a:defRPr>
            </a:lvl1pPr>
          </a:lstStyle>
          <a:p>
            <a:pPr>
              <a:defRPr/>
            </a:pPr>
            <a:fld id="{A6620504-D840-6A40-90BC-6F3747762FA2}" type="datetime1">
              <a:rPr lang="en-JM" smtClean="0">
                <a:solidFill>
                  <a:prstClr val="black">
                    <a:tint val="75000"/>
                  </a:prstClr>
                </a:solidFill>
              </a:rPr>
              <a:pPr>
                <a:defRPr/>
              </a:pPr>
              <a:t>25/01/2022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b="0" i="0">
                <a:solidFill>
                  <a:schemeClr val="bg1">
                    <a:lumMod val="65000"/>
                  </a:schemeClr>
                </a:solidFill>
                <a:latin typeface="Source Han Sans CN Medium" panose="020B0500000000000000" pitchFamily="34" charset="-128"/>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i="0">
                <a:solidFill>
                  <a:schemeClr val="tx1">
                    <a:lumMod val="50000"/>
                    <a:lumOff val="50000"/>
                  </a:schemeClr>
                </a:solidFill>
                <a:latin typeface="Source Han Sans CN Medium" panose="020B0500000000000000" pitchFamily="34" charset="-128"/>
                <a:ea typeface="Source Han Sans CN Medium" panose="020B0500000000000000" pitchFamily="34" charset="-128"/>
                <a:cs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51570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ftr="0" dt="0"/>
  <p:txStyles>
    <p:titleStyle>
      <a:lvl1pPr algn="l" defTabSz="1219170" rtl="0" eaLnBrk="1" latinLnBrk="0" hangingPunct="1">
        <a:spcBef>
          <a:spcPct val="0"/>
        </a:spcBef>
        <a:buNone/>
        <a:defRPr sz="4600" b="0" i="0" kern="1200">
          <a:solidFill>
            <a:srgbClr val="17375E"/>
          </a:solidFill>
          <a:latin typeface="Source Han Sans CN Medium" panose="020B0500000000000000" pitchFamily="34" charset="-128"/>
          <a:ea typeface="Open Sans Extrabold" pitchFamily="34" charset="0"/>
          <a:cs typeface="Source Han Sans CN Medium" panose="020B0500000000000000" pitchFamily="34" charset="-128"/>
        </a:defRPr>
      </a:lvl1pPr>
    </p:titleStyle>
    <p:bodyStyle>
      <a:lvl1pPr marL="457189" indent="-457189" algn="l" defTabSz="1219170" rtl="0" eaLnBrk="1" latinLnBrk="0" hangingPunct="1">
        <a:spcBef>
          <a:spcPct val="20000"/>
        </a:spcBef>
        <a:buFont typeface="Arial" pitchFamily="34" charset="0"/>
        <a:buChar char="•"/>
        <a:defRPr sz="2700" b="0" i="0" kern="1200">
          <a:solidFill>
            <a:srgbClr val="17375E"/>
          </a:solidFill>
          <a:latin typeface="Source Han Sans CN Medium" panose="020B0500000000000000" pitchFamily="34" charset="-128"/>
          <a:ea typeface="+mn-ea"/>
          <a:cs typeface="+mn-cs"/>
        </a:defRPr>
      </a:lvl1pPr>
      <a:lvl2pPr marL="990575" indent="-380990" algn="l" defTabSz="1219170" rtl="0" eaLnBrk="1" latinLnBrk="0" hangingPunct="1">
        <a:spcBef>
          <a:spcPct val="20000"/>
        </a:spcBef>
        <a:buFont typeface="Arial" pitchFamily="34" charset="0"/>
        <a:buChar char="–"/>
        <a:defRPr sz="2400" b="0" i="0" kern="1200">
          <a:solidFill>
            <a:srgbClr val="17375E"/>
          </a:solidFill>
          <a:latin typeface="Source Han Sans CN Medium" panose="020B0500000000000000" pitchFamily="34" charset="-128"/>
          <a:ea typeface="+mn-ea"/>
          <a:cs typeface="+mn-cs"/>
        </a:defRPr>
      </a:lvl2pPr>
      <a:lvl3pPr marL="1523962" indent="-304792" algn="l" defTabSz="1219170" rtl="0" eaLnBrk="1" latinLnBrk="0" hangingPunct="1">
        <a:spcBef>
          <a:spcPct val="20000"/>
        </a:spcBef>
        <a:buFont typeface="Arial" pitchFamily="34" charset="0"/>
        <a:buChar char="•"/>
        <a:defRPr sz="2200" b="0" i="0" kern="1200">
          <a:solidFill>
            <a:srgbClr val="17375E"/>
          </a:solidFill>
          <a:latin typeface="Source Han Sans CN Medium" panose="020B0500000000000000" pitchFamily="34" charset="-128"/>
          <a:ea typeface="+mn-ea"/>
          <a:cs typeface="+mn-cs"/>
        </a:defRPr>
      </a:lvl3pPr>
      <a:lvl4pPr marL="2133547"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4pPr>
      <a:lvl5pPr marL="2743131"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b="0" i="0">
                <a:solidFill>
                  <a:schemeClr val="tx1">
                    <a:tint val="75000"/>
                  </a:schemeClr>
                </a:solidFill>
                <a:latin typeface="Source Han Sans CN Medium" panose="020B0500000000000000" pitchFamily="34" charset="-128"/>
              </a:defRPr>
            </a:lvl1pPr>
          </a:lstStyle>
          <a:p>
            <a:pPr>
              <a:defRPr/>
            </a:pPr>
            <a:fld id="{A6620504-D840-6A40-90BC-6F3747762FA2}" type="datetime1">
              <a:rPr lang="en-JM" smtClean="0">
                <a:solidFill>
                  <a:prstClr val="black">
                    <a:tint val="75000"/>
                  </a:prstClr>
                </a:solidFill>
              </a:rPr>
              <a:pPr>
                <a:defRPr/>
              </a:pPr>
              <a:t>25/01/2022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b="0" i="0">
                <a:solidFill>
                  <a:schemeClr val="bg1">
                    <a:lumMod val="65000"/>
                  </a:schemeClr>
                </a:solidFill>
                <a:latin typeface="Source Han Sans CN Medium" panose="020B0500000000000000" pitchFamily="34" charset="-128"/>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i="0">
                <a:solidFill>
                  <a:schemeClr val="tx1">
                    <a:lumMod val="50000"/>
                    <a:lumOff val="50000"/>
                  </a:schemeClr>
                </a:solidFill>
                <a:latin typeface="Source Han Sans CN Medium" panose="020B0500000000000000" pitchFamily="34" charset="-128"/>
                <a:ea typeface="Source Han Sans CN Medium" panose="020B0500000000000000" pitchFamily="34" charset="-128"/>
                <a:cs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7176087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Lst>
  <p:hf hdr="0" ftr="0" dt="0"/>
  <p:txStyles>
    <p:titleStyle>
      <a:lvl1pPr algn="l" defTabSz="1219170" rtl="0" eaLnBrk="1" latinLnBrk="0" hangingPunct="1">
        <a:spcBef>
          <a:spcPct val="0"/>
        </a:spcBef>
        <a:buNone/>
        <a:defRPr sz="4600" b="0" i="0" kern="1200">
          <a:solidFill>
            <a:srgbClr val="17375E"/>
          </a:solidFill>
          <a:latin typeface="Source Han Sans CN Medium" panose="020B0500000000000000" pitchFamily="34" charset="-128"/>
          <a:ea typeface="Open Sans Extrabold" pitchFamily="34" charset="0"/>
          <a:cs typeface="Source Han Sans CN Medium" panose="020B0500000000000000" pitchFamily="34" charset="-128"/>
        </a:defRPr>
      </a:lvl1pPr>
    </p:titleStyle>
    <p:bodyStyle>
      <a:lvl1pPr marL="457189" indent="-457189" algn="l" defTabSz="1219170" rtl="0" eaLnBrk="1" latinLnBrk="0" hangingPunct="1">
        <a:spcBef>
          <a:spcPct val="20000"/>
        </a:spcBef>
        <a:buFont typeface="Arial" pitchFamily="34" charset="0"/>
        <a:buChar char="•"/>
        <a:defRPr sz="2700" b="0" i="0" kern="1200">
          <a:solidFill>
            <a:srgbClr val="17375E"/>
          </a:solidFill>
          <a:latin typeface="Source Han Sans CN Medium" panose="020B0500000000000000" pitchFamily="34" charset="-128"/>
          <a:ea typeface="+mn-ea"/>
          <a:cs typeface="+mn-cs"/>
        </a:defRPr>
      </a:lvl1pPr>
      <a:lvl2pPr marL="990575" indent="-380990" algn="l" defTabSz="1219170" rtl="0" eaLnBrk="1" latinLnBrk="0" hangingPunct="1">
        <a:spcBef>
          <a:spcPct val="20000"/>
        </a:spcBef>
        <a:buFont typeface="Arial" pitchFamily="34" charset="0"/>
        <a:buChar char="–"/>
        <a:defRPr sz="2400" b="0" i="0" kern="1200">
          <a:solidFill>
            <a:srgbClr val="17375E"/>
          </a:solidFill>
          <a:latin typeface="Source Han Sans CN Medium" panose="020B0500000000000000" pitchFamily="34" charset="-128"/>
          <a:ea typeface="+mn-ea"/>
          <a:cs typeface="+mn-cs"/>
        </a:defRPr>
      </a:lvl2pPr>
      <a:lvl3pPr marL="1523962" indent="-304792" algn="l" defTabSz="1219170" rtl="0" eaLnBrk="1" latinLnBrk="0" hangingPunct="1">
        <a:spcBef>
          <a:spcPct val="20000"/>
        </a:spcBef>
        <a:buFont typeface="Arial" pitchFamily="34" charset="0"/>
        <a:buChar char="•"/>
        <a:defRPr sz="2200" b="0" i="0" kern="1200">
          <a:solidFill>
            <a:srgbClr val="17375E"/>
          </a:solidFill>
          <a:latin typeface="Source Han Sans CN Medium" panose="020B0500000000000000" pitchFamily="34" charset="-128"/>
          <a:ea typeface="+mn-ea"/>
          <a:cs typeface="+mn-cs"/>
        </a:defRPr>
      </a:lvl3pPr>
      <a:lvl4pPr marL="2133547"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4pPr>
      <a:lvl5pPr marL="2743131"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b="0" i="0">
                <a:solidFill>
                  <a:schemeClr val="tx1">
                    <a:tint val="75000"/>
                  </a:schemeClr>
                </a:solidFill>
                <a:latin typeface="Source Han Sans CN Medium" panose="020B0500000000000000" pitchFamily="34" charset="-128"/>
              </a:defRPr>
            </a:lvl1pPr>
          </a:lstStyle>
          <a:p>
            <a:pPr>
              <a:defRPr/>
            </a:pPr>
            <a:fld id="{A6620504-D840-6A40-90BC-6F3747762FA2}" type="datetime1">
              <a:rPr lang="en-JM" smtClean="0">
                <a:solidFill>
                  <a:prstClr val="black">
                    <a:tint val="75000"/>
                  </a:prstClr>
                </a:solidFill>
              </a:rPr>
              <a:pPr>
                <a:defRPr/>
              </a:pPr>
              <a:t>25/01/2022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b="0" i="0">
                <a:solidFill>
                  <a:schemeClr val="bg1">
                    <a:lumMod val="65000"/>
                  </a:schemeClr>
                </a:solidFill>
                <a:latin typeface="Source Han Sans CN Medium" panose="020B0500000000000000" pitchFamily="34" charset="-128"/>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i="0">
                <a:solidFill>
                  <a:schemeClr val="tx1">
                    <a:lumMod val="50000"/>
                    <a:lumOff val="50000"/>
                  </a:schemeClr>
                </a:solidFill>
                <a:latin typeface="Source Han Sans CN Medium" panose="020B0500000000000000" pitchFamily="34" charset="-128"/>
                <a:ea typeface="Source Han Sans CN Medium" panose="020B0500000000000000" pitchFamily="34" charset="-128"/>
                <a:cs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4047815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Lst>
  <p:hf hdr="0" ftr="0" dt="0"/>
  <p:txStyles>
    <p:titleStyle>
      <a:lvl1pPr algn="l" defTabSz="1219170" rtl="0" eaLnBrk="1" latinLnBrk="0" hangingPunct="1">
        <a:spcBef>
          <a:spcPct val="0"/>
        </a:spcBef>
        <a:buNone/>
        <a:defRPr sz="4600" b="0" i="0" kern="1200">
          <a:solidFill>
            <a:srgbClr val="17375E"/>
          </a:solidFill>
          <a:latin typeface="Source Han Sans CN Medium" panose="020B0500000000000000" pitchFamily="34" charset="-128"/>
          <a:ea typeface="Open Sans Extrabold" pitchFamily="34" charset="0"/>
          <a:cs typeface="Source Han Sans CN Medium" panose="020B0500000000000000" pitchFamily="34" charset="-128"/>
        </a:defRPr>
      </a:lvl1pPr>
    </p:titleStyle>
    <p:bodyStyle>
      <a:lvl1pPr marL="457189" indent="-457189" algn="l" defTabSz="1219170" rtl="0" eaLnBrk="1" latinLnBrk="0" hangingPunct="1">
        <a:spcBef>
          <a:spcPct val="20000"/>
        </a:spcBef>
        <a:buFont typeface="Arial" pitchFamily="34" charset="0"/>
        <a:buChar char="•"/>
        <a:defRPr sz="2700" b="0" i="0" kern="1200">
          <a:solidFill>
            <a:srgbClr val="17375E"/>
          </a:solidFill>
          <a:latin typeface="Source Han Sans CN Medium" panose="020B0500000000000000" pitchFamily="34" charset="-128"/>
          <a:ea typeface="+mn-ea"/>
          <a:cs typeface="+mn-cs"/>
        </a:defRPr>
      </a:lvl1pPr>
      <a:lvl2pPr marL="990575" indent="-380990" algn="l" defTabSz="1219170" rtl="0" eaLnBrk="1" latinLnBrk="0" hangingPunct="1">
        <a:spcBef>
          <a:spcPct val="20000"/>
        </a:spcBef>
        <a:buFont typeface="Arial" pitchFamily="34" charset="0"/>
        <a:buChar char="–"/>
        <a:defRPr sz="2400" b="0" i="0" kern="1200">
          <a:solidFill>
            <a:srgbClr val="17375E"/>
          </a:solidFill>
          <a:latin typeface="Source Han Sans CN Medium" panose="020B0500000000000000" pitchFamily="34" charset="-128"/>
          <a:ea typeface="+mn-ea"/>
          <a:cs typeface="+mn-cs"/>
        </a:defRPr>
      </a:lvl2pPr>
      <a:lvl3pPr marL="1523962" indent="-304792" algn="l" defTabSz="1219170" rtl="0" eaLnBrk="1" latinLnBrk="0" hangingPunct="1">
        <a:spcBef>
          <a:spcPct val="20000"/>
        </a:spcBef>
        <a:buFont typeface="Arial" pitchFamily="34" charset="0"/>
        <a:buChar char="•"/>
        <a:defRPr sz="2200" b="0" i="0" kern="1200">
          <a:solidFill>
            <a:srgbClr val="17375E"/>
          </a:solidFill>
          <a:latin typeface="Source Han Sans CN Medium" panose="020B0500000000000000" pitchFamily="34" charset="-128"/>
          <a:ea typeface="+mn-ea"/>
          <a:cs typeface="+mn-cs"/>
        </a:defRPr>
      </a:lvl3pPr>
      <a:lvl4pPr marL="2133547"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4pPr>
      <a:lvl5pPr marL="2743131"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b="0" i="0">
                <a:solidFill>
                  <a:schemeClr val="tx1">
                    <a:tint val="75000"/>
                  </a:schemeClr>
                </a:solidFill>
                <a:latin typeface="Source Han Sans CN Medium" panose="020B0500000000000000" pitchFamily="34" charset="-128"/>
              </a:defRPr>
            </a:lvl1pPr>
          </a:lstStyle>
          <a:p>
            <a:pPr>
              <a:defRPr/>
            </a:pPr>
            <a:fld id="{A6620504-D840-6A40-90BC-6F3747762FA2}" type="datetime1">
              <a:rPr lang="en-JM" smtClean="0">
                <a:solidFill>
                  <a:prstClr val="black">
                    <a:tint val="75000"/>
                  </a:prstClr>
                </a:solidFill>
              </a:rPr>
              <a:pPr>
                <a:defRPr/>
              </a:pPr>
              <a:t>25/01/2022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b="0" i="0">
                <a:solidFill>
                  <a:schemeClr val="bg1">
                    <a:lumMod val="65000"/>
                  </a:schemeClr>
                </a:solidFill>
                <a:latin typeface="Source Han Sans CN Medium" panose="020B0500000000000000" pitchFamily="34" charset="-128"/>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i="0">
                <a:solidFill>
                  <a:schemeClr val="tx1">
                    <a:lumMod val="50000"/>
                    <a:lumOff val="50000"/>
                  </a:schemeClr>
                </a:solidFill>
                <a:latin typeface="Source Han Sans CN Medium" panose="020B0500000000000000" pitchFamily="34" charset="-128"/>
                <a:ea typeface="Source Han Sans CN Medium" panose="020B0500000000000000" pitchFamily="34" charset="-128"/>
                <a:cs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6394139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hdr="0" ftr="0" dt="0"/>
  <p:txStyles>
    <p:titleStyle>
      <a:lvl1pPr algn="l" defTabSz="1219170" rtl="0" eaLnBrk="1" latinLnBrk="0" hangingPunct="1">
        <a:spcBef>
          <a:spcPct val="0"/>
        </a:spcBef>
        <a:buNone/>
        <a:defRPr sz="4600" b="0" i="0" kern="1200">
          <a:solidFill>
            <a:srgbClr val="17375E"/>
          </a:solidFill>
          <a:latin typeface="Source Han Sans CN Medium" panose="020B0500000000000000" pitchFamily="34" charset="-128"/>
          <a:ea typeface="Open Sans Extrabold" pitchFamily="34" charset="0"/>
          <a:cs typeface="Source Han Sans CN Medium" panose="020B0500000000000000" pitchFamily="34" charset="-128"/>
        </a:defRPr>
      </a:lvl1pPr>
    </p:titleStyle>
    <p:bodyStyle>
      <a:lvl1pPr marL="457189" indent="-457189" algn="l" defTabSz="1219170" rtl="0" eaLnBrk="1" latinLnBrk="0" hangingPunct="1">
        <a:spcBef>
          <a:spcPct val="20000"/>
        </a:spcBef>
        <a:buFont typeface="Arial" pitchFamily="34" charset="0"/>
        <a:buChar char="•"/>
        <a:defRPr sz="2700" b="0" i="0" kern="1200">
          <a:solidFill>
            <a:srgbClr val="17375E"/>
          </a:solidFill>
          <a:latin typeface="Source Han Sans CN Medium" panose="020B0500000000000000" pitchFamily="34" charset="-128"/>
          <a:ea typeface="+mn-ea"/>
          <a:cs typeface="+mn-cs"/>
        </a:defRPr>
      </a:lvl1pPr>
      <a:lvl2pPr marL="990575" indent="-380990" algn="l" defTabSz="1219170" rtl="0" eaLnBrk="1" latinLnBrk="0" hangingPunct="1">
        <a:spcBef>
          <a:spcPct val="20000"/>
        </a:spcBef>
        <a:buFont typeface="Arial" pitchFamily="34" charset="0"/>
        <a:buChar char="–"/>
        <a:defRPr sz="2400" b="0" i="0" kern="1200">
          <a:solidFill>
            <a:srgbClr val="17375E"/>
          </a:solidFill>
          <a:latin typeface="Source Han Sans CN Medium" panose="020B0500000000000000" pitchFamily="34" charset="-128"/>
          <a:ea typeface="+mn-ea"/>
          <a:cs typeface="+mn-cs"/>
        </a:defRPr>
      </a:lvl2pPr>
      <a:lvl3pPr marL="1523962" indent="-304792" algn="l" defTabSz="1219170" rtl="0" eaLnBrk="1" latinLnBrk="0" hangingPunct="1">
        <a:spcBef>
          <a:spcPct val="20000"/>
        </a:spcBef>
        <a:buFont typeface="Arial" pitchFamily="34" charset="0"/>
        <a:buChar char="•"/>
        <a:defRPr sz="2200" b="0" i="0" kern="1200">
          <a:solidFill>
            <a:srgbClr val="17375E"/>
          </a:solidFill>
          <a:latin typeface="Source Han Sans CN Medium" panose="020B0500000000000000" pitchFamily="34" charset="-128"/>
          <a:ea typeface="+mn-ea"/>
          <a:cs typeface="+mn-cs"/>
        </a:defRPr>
      </a:lvl3pPr>
      <a:lvl4pPr marL="2133547"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4pPr>
      <a:lvl5pPr marL="2743131"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b="0" i="0">
                <a:solidFill>
                  <a:schemeClr val="tx1">
                    <a:tint val="75000"/>
                  </a:schemeClr>
                </a:solidFill>
                <a:latin typeface="Source Han Sans CN Medium" panose="020B0500000000000000" pitchFamily="34" charset="-128"/>
              </a:defRPr>
            </a:lvl1pPr>
          </a:lstStyle>
          <a:p>
            <a:pPr>
              <a:defRPr/>
            </a:pPr>
            <a:fld id="{A6620504-D840-6A40-90BC-6F3747762FA2}" type="datetime1">
              <a:rPr lang="en-JM" smtClean="0">
                <a:solidFill>
                  <a:prstClr val="black">
                    <a:tint val="75000"/>
                  </a:prstClr>
                </a:solidFill>
              </a:rPr>
              <a:pPr>
                <a:defRPr/>
              </a:pPr>
              <a:t>25/01/2022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b="0" i="0">
                <a:solidFill>
                  <a:schemeClr val="bg1">
                    <a:lumMod val="65000"/>
                  </a:schemeClr>
                </a:solidFill>
                <a:latin typeface="Source Han Sans CN Medium" panose="020B0500000000000000" pitchFamily="34" charset="-128"/>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i="0">
                <a:solidFill>
                  <a:schemeClr val="tx1">
                    <a:lumMod val="50000"/>
                    <a:lumOff val="50000"/>
                  </a:schemeClr>
                </a:solidFill>
                <a:latin typeface="Source Han Sans CN Medium" panose="020B0500000000000000" pitchFamily="34" charset="-128"/>
                <a:ea typeface="Source Han Sans CN Medium" panose="020B0500000000000000" pitchFamily="34" charset="-128"/>
                <a:cs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5892098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Lst>
  <p:hf hdr="0" ftr="0" dt="0"/>
  <p:txStyles>
    <p:titleStyle>
      <a:lvl1pPr algn="l" defTabSz="1219170" rtl="0" eaLnBrk="1" latinLnBrk="0" hangingPunct="1">
        <a:spcBef>
          <a:spcPct val="0"/>
        </a:spcBef>
        <a:buNone/>
        <a:defRPr sz="4600" b="0" i="0" kern="1200">
          <a:solidFill>
            <a:srgbClr val="17375E"/>
          </a:solidFill>
          <a:latin typeface="Source Han Sans CN Medium" panose="020B0500000000000000" pitchFamily="34" charset="-128"/>
          <a:ea typeface="Open Sans Extrabold" pitchFamily="34" charset="0"/>
          <a:cs typeface="Source Han Sans CN Medium" panose="020B0500000000000000" pitchFamily="34" charset="-128"/>
        </a:defRPr>
      </a:lvl1pPr>
    </p:titleStyle>
    <p:bodyStyle>
      <a:lvl1pPr marL="457189" indent="-457189" algn="l" defTabSz="1219170" rtl="0" eaLnBrk="1" latinLnBrk="0" hangingPunct="1">
        <a:spcBef>
          <a:spcPct val="20000"/>
        </a:spcBef>
        <a:buFont typeface="Arial" pitchFamily="34" charset="0"/>
        <a:buChar char="•"/>
        <a:defRPr sz="2700" b="0" i="0" kern="1200">
          <a:solidFill>
            <a:srgbClr val="17375E"/>
          </a:solidFill>
          <a:latin typeface="Source Han Sans CN Medium" panose="020B0500000000000000" pitchFamily="34" charset="-128"/>
          <a:ea typeface="+mn-ea"/>
          <a:cs typeface="+mn-cs"/>
        </a:defRPr>
      </a:lvl1pPr>
      <a:lvl2pPr marL="990575" indent="-380990" algn="l" defTabSz="1219170" rtl="0" eaLnBrk="1" latinLnBrk="0" hangingPunct="1">
        <a:spcBef>
          <a:spcPct val="20000"/>
        </a:spcBef>
        <a:buFont typeface="Arial" pitchFamily="34" charset="0"/>
        <a:buChar char="–"/>
        <a:defRPr sz="2400" b="0" i="0" kern="1200">
          <a:solidFill>
            <a:srgbClr val="17375E"/>
          </a:solidFill>
          <a:latin typeface="Source Han Sans CN Medium" panose="020B0500000000000000" pitchFamily="34" charset="-128"/>
          <a:ea typeface="+mn-ea"/>
          <a:cs typeface="+mn-cs"/>
        </a:defRPr>
      </a:lvl2pPr>
      <a:lvl3pPr marL="1523962" indent="-304792" algn="l" defTabSz="1219170" rtl="0" eaLnBrk="1" latinLnBrk="0" hangingPunct="1">
        <a:spcBef>
          <a:spcPct val="20000"/>
        </a:spcBef>
        <a:buFont typeface="Arial" pitchFamily="34" charset="0"/>
        <a:buChar char="•"/>
        <a:defRPr sz="2200" b="0" i="0" kern="1200">
          <a:solidFill>
            <a:srgbClr val="17375E"/>
          </a:solidFill>
          <a:latin typeface="Source Han Sans CN Medium" panose="020B0500000000000000" pitchFamily="34" charset="-128"/>
          <a:ea typeface="+mn-ea"/>
          <a:cs typeface="+mn-cs"/>
        </a:defRPr>
      </a:lvl3pPr>
      <a:lvl4pPr marL="2133547"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4pPr>
      <a:lvl5pPr marL="2743131"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b="0" i="0">
                <a:solidFill>
                  <a:schemeClr val="tx1">
                    <a:tint val="75000"/>
                  </a:schemeClr>
                </a:solidFill>
                <a:latin typeface="Source Han Sans CN Medium" panose="020B0500000000000000" pitchFamily="34" charset="-128"/>
              </a:defRPr>
            </a:lvl1pPr>
          </a:lstStyle>
          <a:p>
            <a:pPr>
              <a:defRPr/>
            </a:pPr>
            <a:fld id="{A6620504-D840-6A40-90BC-6F3747762FA2}" type="datetime1">
              <a:rPr lang="en-JM" smtClean="0">
                <a:solidFill>
                  <a:prstClr val="black">
                    <a:tint val="75000"/>
                  </a:prstClr>
                </a:solidFill>
              </a:rPr>
              <a:pPr>
                <a:defRPr/>
              </a:pPr>
              <a:t>25/01/2022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b="0" i="0">
                <a:solidFill>
                  <a:schemeClr val="bg1">
                    <a:lumMod val="65000"/>
                  </a:schemeClr>
                </a:solidFill>
                <a:latin typeface="Source Han Sans CN Medium" panose="020B0500000000000000" pitchFamily="34" charset="-128"/>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i="0">
                <a:solidFill>
                  <a:schemeClr val="tx1">
                    <a:lumMod val="50000"/>
                    <a:lumOff val="50000"/>
                  </a:schemeClr>
                </a:solidFill>
                <a:latin typeface="Source Han Sans CN Medium" panose="020B0500000000000000" pitchFamily="34" charset="-128"/>
                <a:ea typeface="Source Han Sans CN Medium" panose="020B0500000000000000" pitchFamily="34" charset="-128"/>
                <a:cs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19883938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Lst>
  <p:hf hdr="0" ftr="0" dt="0"/>
  <p:txStyles>
    <p:titleStyle>
      <a:lvl1pPr algn="l" defTabSz="1219170" rtl="0" eaLnBrk="1" latinLnBrk="0" hangingPunct="1">
        <a:spcBef>
          <a:spcPct val="0"/>
        </a:spcBef>
        <a:buNone/>
        <a:defRPr sz="4600" b="0" i="0" kern="1200">
          <a:solidFill>
            <a:srgbClr val="17375E"/>
          </a:solidFill>
          <a:latin typeface="Source Han Sans CN Medium" panose="020B0500000000000000" pitchFamily="34" charset="-128"/>
          <a:ea typeface="Open Sans Extrabold" pitchFamily="34" charset="0"/>
          <a:cs typeface="Source Han Sans CN Medium" panose="020B0500000000000000" pitchFamily="34" charset="-128"/>
        </a:defRPr>
      </a:lvl1pPr>
    </p:titleStyle>
    <p:bodyStyle>
      <a:lvl1pPr marL="457189" indent="-457189" algn="l" defTabSz="1219170" rtl="0" eaLnBrk="1" latinLnBrk="0" hangingPunct="1">
        <a:spcBef>
          <a:spcPct val="20000"/>
        </a:spcBef>
        <a:buFont typeface="Arial" pitchFamily="34" charset="0"/>
        <a:buChar char="•"/>
        <a:defRPr sz="2700" b="0" i="0" kern="1200">
          <a:solidFill>
            <a:srgbClr val="17375E"/>
          </a:solidFill>
          <a:latin typeface="Source Han Sans CN Medium" panose="020B0500000000000000" pitchFamily="34" charset="-128"/>
          <a:ea typeface="+mn-ea"/>
          <a:cs typeface="+mn-cs"/>
        </a:defRPr>
      </a:lvl1pPr>
      <a:lvl2pPr marL="990575" indent="-380990" algn="l" defTabSz="1219170" rtl="0" eaLnBrk="1" latinLnBrk="0" hangingPunct="1">
        <a:spcBef>
          <a:spcPct val="20000"/>
        </a:spcBef>
        <a:buFont typeface="Arial" pitchFamily="34" charset="0"/>
        <a:buChar char="–"/>
        <a:defRPr sz="2400" b="0" i="0" kern="1200">
          <a:solidFill>
            <a:srgbClr val="17375E"/>
          </a:solidFill>
          <a:latin typeface="Source Han Sans CN Medium" panose="020B0500000000000000" pitchFamily="34" charset="-128"/>
          <a:ea typeface="+mn-ea"/>
          <a:cs typeface="+mn-cs"/>
        </a:defRPr>
      </a:lvl2pPr>
      <a:lvl3pPr marL="1523962" indent="-304792" algn="l" defTabSz="1219170" rtl="0" eaLnBrk="1" latinLnBrk="0" hangingPunct="1">
        <a:spcBef>
          <a:spcPct val="20000"/>
        </a:spcBef>
        <a:buFont typeface="Arial" pitchFamily="34" charset="0"/>
        <a:buChar char="•"/>
        <a:defRPr sz="2200" b="0" i="0" kern="1200">
          <a:solidFill>
            <a:srgbClr val="17375E"/>
          </a:solidFill>
          <a:latin typeface="Source Han Sans CN Medium" panose="020B0500000000000000" pitchFamily="34" charset="-128"/>
          <a:ea typeface="+mn-ea"/>
          <a:cs typeface="+mn-cs"/>
        </a:defRPr>
      </a:lvl3pPr>
      <a:lvl4pPr marL="2133547"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4pPr>
      <a:lvl5pPr marL="2743131"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b="0" i="0">
                <a:solidFill>
                  <a:schemeClr val="tx1">
                    <a:tint val="75000"/>
                  </a:schemeClr>
                </a:solidFill>
                <a:latin typeface="Source Han Sans CN Medium" panose="020B0500000000000000" pitchFamily="34" charset="-128"/>
              </a:defRPr>
            </a:lvl1pPr>
          </a:lstStyle>
          <a:p>
            <a:pPr>
              <a:defRPr/>
            </a:pPr>
            <a:fld id="{A6620504-D840-6A40-90BC-6F3747762FA2}" type="datetime1">
              <a:rPr lang="en-JM" smtClean="0">
                <a:solidFill>
                  <a:prstClr val="black">
                    <a:tint val="75000"/>
                  </a:prstClr>
                </a:solidFill>
              </a:rPr>
              <a:pPr>
                <a:defRPr/>
              </a:pPr>
              <a:t>25/01/2022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b="0" i="0">
                <a:solidFill>
                  <a:schemeClr val="bg1">
                    <a:lumMod val="65000"/>
                  </a:schemeClr>
                </a:solidFill>
                <a:latin typeface="Source Han Sans CN Medium" panose="020B0500000000000000" pitchFamily="34" charset="-128"/>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i="0">
                <a:solidFill>
                  <a:schemeClr val="tx1">
                    <a:lumMod val="50000"/>
                    <a:lumOff val="50000"/>
                  </a:schemeClr>
                </a:solidFill>
                <a:latin typeface="Source Han Sans CN Medium" panose="020B0500000000000000" pitchFamily="34" charset="-128"/>
                <a:ea typeface="Source Han Sans CN Medium" panose="020B0500000000000000" pitchFamily="34" charset="-128"/>
                <a:cs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04848604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hf hdr="0" ftr="0" dt="0"/>
  <p:txStyles>
    <p:titleStyle>
      <a:lvl1pPr algn="l" defTabSz="1219170" rtl="0" eaLnBrk="1" latinLnBrk="0" hangingPunct="1">
        <a:spcBef>
          <a:spcPct val="0"/>
        </a:spcBef>
        <a:buNone/>
        <a:defRPr sz="4600" b="0" i="0" kern="1200">
          <a:solidFill>
            <a:srgbClr val="17375E"/>
          </a:solidFill>
          <a:latin typeface="Source Han Sans CN Medium" panose="020B0500000000000000" pitchFamily="34" charset="-128"/>
          <a:ea typeface="Open Sans Extrabold" pitchFamily="34" charset="0"/>
          <a:cs typeface="Source Han Sans CN Medium" panose="020B0500000000000000" pitchFamily="34" charset="-128"/>
        </a:defRPr>
      </a:lvl1pPr>
    </p:titleStyle>
    <p:bodyStyle>
      <a:lvl1pPr marL="457189" indent="-457189" algn="l" defTabSz="1219170" rtl="0" eaLnBrk="1" latinLnBrk="0" hangingPunct="1">
        <a:spcBef>
          <a:spcPct val="20000"/>
        </a:spcBef>
        <a:buFont typeface="Arial" pitchFamily="34" charset="0"/>
        <a:buChar char="•"/>
        <a:defRPr sz="2700" b="0" i="0" kern="1200">
          <a:solidFill>
            <a:srgbClr val="17375E"/>
          </a:solidFill>
          <a:latin typeface="Source Han Sans CN Medium" panose="020B0500000000000000" pitchFamily="34" charset="-128"/>
          <a:ea typeface="+mn-ea"/>
          <a:cs typeface="+mn-cs"/>
        </a:defRPr>
      </a:lvl1pPr>
      <a:lvl2pPr marL="990575" indent="-380990" algn="l" defTabSz="1219170" rtl="0" eaLnBrk="1" latinLnBrk="0" hangingPunct="1">
        <a:spcBef>
          <a:spcPct val="20000"/>
        </a:spcBef>
        <a:buFont typeface="Arial" pitchFamily="34" charset="0"/>
        <a:buChar char="–"/>
        <a:defRPr sz="2400" b="0" i="0" kern="1200">
          <a:solidFill>
            <a:srgbClr val="17375E"/>
          </a:solidFill>
          <a:latin typeface="Source Han Sans CN Medium" panose="020B0500000000000000" pitchFamily="34" charset="-128"/>
          <a:ea typeface="+mn-ea"/>
          <a:cs typeface="+mn-cs"/>
        </a:defRPr>
      </a:lvl2pPr>
      <a:lvl3pPr marL="1523962" indent="-304792" algn="l" defTabSz="1219170" rtl="0" eaLnBrk="1" latinLnBrk="0" hangingPunct="1">
        <a:spcBef>
          <a:spcPct val="20000"/>
        </a:spcBef>
        <a:buFont typeface="Arial" pitchFamily="34" charset="0"/>
        <a:buChar char="•"/>
        <a:defRPr sz="2200" b="0" i="0" kern="1200">
          <a:solidFill>
            <a:srgbClr val="17375E"/>
          </a:solidFill>
          <a:latin typeface="Source Han Sans CN Medium" panose="020B0500000000000000" pitchFamily="34" charset="-128"/>
          <a:ea typeface="+mn-ea"/>
          <a:cs typeface="+mn-cs"/>
        </a:defRPr>
      </a:lvl3pPr>
      <a:lvl4pPr marL="2133547"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4pPr>
      <a:lvl5pPr marL="2743131"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print">
            <a:lum/>
          </a:blip>
          <a:srcRect/>
          <a:stretch>
            <a:fillRect/>
          </a:stretch>
        </a:blipFill>
        <a:effectLst/>
      </p:bgPr>
    </p:bg>
    <p:spTree>
      <p:nvGrpSpPr>
        <p:cNvPr id="1" name=""/>
        <p:cNvGrpSpPr/>
        <p:nvPr/>
      </p:nvGrpSpPr>
      <p:grpSpPr>
        <a:xfrm>
          <a:off x="0" y="0"/>
          <a:ext cx="0" cy="0"/>
          <a:chOff x="0" y="0"/>
          <a:chExt cx="0" cy="0"/>
        </a:xfrm>
      </p:grpSpPr>
      <p:pic>
        <p:nvPicPr>
          <p:cNvPr id="10" name="Picture 9" descr="hexa.png"/>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 y="0"/>
            <a:ext cx="12190413" cy="6859588"/>
          </a:xfrm>
          <a:prstGeom prst="rect">
            <a:avLst/>
          </a:prstGeom>
        </p:spPr>
      </p:pic>
      <p:sp>
        <p:nvSpPr>
          <p:cNvPr id="2" name="Title Placeholder 1"/>
          <p:cNvSpPr>
            <a:spLocks noGrp="1"/>
          </p:cNvSpPr>
          <p:nvPr>
            <p:ph type="title"/>
          </p:nvPr>
        </p:nvSpPr>
        <p:spPr>
          <a:xfrm>
            <a:off x="609521" y="355683"/>
            <a:ext cx="10971372" cy="1143265"/>
          </a:xfrm>
          <a:prstGeom prst="rect">
            <a:avLst/>
          </a:prstGeom>
        </p:spPr>
        <p:txBody>
          <a:bodyPr vert="horz" lIns="91436" tIns="45718" rIns="91436" bIns="45718" rtlCol="0" anchor="ctr">
            <a:normAutofit/>
          </a:bodyPr>
          <a:lstStyle/>
          <a:p>
            <a:r>
              <a:rPr lang="en-US" dirty="0"/>
              <a:t>Click to edit Master title style</a:t>
            </a:r>
            <a:endParaRPr lang="en-JM" dirty="0"/>
          </a:p>
        </p:txBody>
      </p:sp>
      <p:sp>
        <p:nvSpPr>
          <p:cNvPr id="3" name="Text Placeholder 2"/>
          <p:cNvSpPr>
            <a:spLocks noGrp="1"/>
          </p:cNvSpPr>
          <p:nvPr>
            <p:ph type="body" idx="1"/>
          </p:nvPr>
        </p:nvSpPr>
        <p:spPr>
          <a:xfrm>
            <a:off x="609521" y="1600573"/>
            <a:ext cx="10971372" cy="4166564"/>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JM" dirty="0"/>
          </a:p>
        </p:txBody>
      </p:sp>
      <p:sp>
        <p:nvSpPr>
          <p:cNvPr id="11" name="Freeform 5"/>
          <p:cNvSpPr>
            <a:spLocks/>
          </p:cNvSpPr>
          <p:nvPr userDrawn="1"/>
        </p:nvSpPr>
        <p:spPr bwMode="auto">
          <a:xfrm rot="5400000">
            <a:off x="11245248" y="6045087"/>
            <a:ext cx="541705" cy="47993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100000">
                <a:schemeClr val="bg1">
                  <a:lumMod val="97000"/>
                </a:schemeClr>
              </a:gs>
              <a:gs pos="2000">
                <a:schemeClr val="bg1">
                  <a:lumMod val="83000"/>
                </a:schemeClr>
              </a:gs>
            </a:gsLst>
            <a:lin ang="18900000" scaled="0"/>
            <a:tileRect/>
          </a:gradFill>
          <a:ln w="12700">
            <a:gradFill flip="none" rotWithShape="1">
              <a:gsLst>
                <a:gs pos="0">
                  <a:schemeClr val="bg1"/>
                </a:gs>
                <a:gs pos="100000">
                  <a:schemeClr val="bg1">
                    <a:lumMod val="80000"/>
                  </a:schemeClr>
                </a:gs>
              </a:gsLst>
              <a:lin ang="18900000" scaled="0"/>
              <a:tileRect/>
            </a:gradFill>
          </a:ln>
          <a:effectLst>
            <a:outerShdw blurRad="165100" dist="76200" dir="2700000" algn="tl" rotWithShape="0">
              <a:prstClr val="black">
                <a:alpha val="30000"/>
              </a:prstClr>
            </a:outerShdw>
          </a:effectLst>
        </p:spPr>
        <p:txBody>
          <a:bodyPr vert="horz" wrap="square" lIns="91436" tIns="45718" rIns="91436" bIns="45718"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Source Han Sans CN Medium" panose="020B0500000000000000" pitchFamily="34" charset="-128"/>
              <a:ea typeface="Source Han Sans CN Medium" panose="020B0500000000000000" pitchFamily="34" charset="-128"/>
              <a:cs typeface="+mn-cs"/>
            </a:endParaRPr>
          </a:p>
        </p:txBody>
      </p:sp>
      <p:sp>
        <p:nvSpPr>
          <p:cNvPr id="4" name="Date Placeholder 3"/>
          <p:cNvSpPr>
            <a:spLocks noGrp="1"/>
          </p:cNvSpPr>
          <p:nvPr>
            <p:ph type="dt" sz="half" idx="2"/>
          </p:nvPr>
        </p:nvSpPr>
        <p:spPr>
          <a:xfrm>
            <a:off x="8939636" y="177842"/>
            <a:ext cx="2844430" cy="365210"/>
          </a:xfrm>
          <a:prstGeom prst="rect">
            <a:avLst/>
          </a:prstGeom>
        </p:spPr>
        <p:txBody>
          <a:bodyPr vert="horz" lIns="91436" tIns="45718" rIns="91436" bIns="45718" rtlCol="0" anchor="ctr"/>
          <a:lstStyle>
            <a:lvl1pPr algn="l">
              <a:defRPr sz="1600" b="0" i="0">
                <a:solidFill>
                  <a:schemeClr val="tx1">
                    <a:tint val="75000"/>
                  </a:schemeClr>
                </a:solidFill>
                <a:latin typeface="Source Han Sans CN Medium" panose="020B0500000000000000" pitchFamily="34" charset="-128"/>
              </a:defRPr>
            </a:lvl1pPr>
          </a:lstStyle>
          <a:p>
            <a:pPr>
              <a:defRPr/>
            </a:pPr>
            <a:fld id="{A6620504-D840-6A40-90BC-6F3747762FA2}" type="datetime1">
              <a:rPr lang="en-JM" smtClean="0">
                <a:solidFill>
                  <a:prstClr val="black">
                    <a:tint val="75000"/>
                  </a:prstClr>
                </a:solidFill>
              </a:rPr>
              <a:pPr>
                <a:defRPr/>
              </a:pPr>
              <a:t>25/01/2022</a:t>
            </a:fld>
            <a:endParaRPr lang="en-JM" dirty="0">
              <a:solidFill>
                <a:prstClr val="black">
                  <a:tint val="75000"/>
                </a:prstClr>
              </a:solidFill>
            </a:endParaRPr>
          </a:p>
        </p:txBody>
      </p:sp>
      <p:sp>
        <p:nvSpPr>
          <p:cNvPr id="5" name="Footer Placeholder 4"/>
          <p:cNvSpPr>
            <a:spLocks noGrp="1"/>
          </p:cNvSpPr>
          <p:nvPr>
            <p:ph type="ftr" sz="quarter" idx="3"/>
          </p:nvPr>
        </p:nvSpPr>
        <p:spPr>
          <a:xfrm>
            <a:off x="4165059" y="6334005"/>
            <a:ext cx="3860297" cy="365210"/>
          </a:xfrm>
          <a:prstGeom prst="rect">
            <a:avLst/>
          </a:prstGeom>
        </p:spPr>
        <p:txBody>
          <a:bodyPr vert="horz" lIns="91436" tIns="45718" rIns="91436" bIns="45718" rtlCol="0" anchor="ctr"/>
          <a:lstStyle>
            <a:lvl1pPr algn="ctr">
              <a:defRPr sz="1600" b="0" i="0">
                <a:solidFill>
                  <a:schemeClr val="bg1">
                    <a:lumMod val="65000"/>
                  </a:schemeClr>
                </a:solidFill>
                <a:latin typeface="Source Han Sans CN Medium" panose="020B0500000000000000" pitchFamily="34" charset="-128"/>
              </a:defRPr>
            </a:lvl1pPr>
          </a:lstStyle>
          <a:p>
            <a:pPr>
              <a:defRPr/>
            </a:pPr>
            <a:r>
              <a:rPr lang="en-JM" dirty="0">
                <a:solidFill>
                  <a:prstClr val="white">
                    <a:lumMod val="65000"/>
                  </a:prstClr>
                </a:solidFill>
              </a:rPr>
              <a:t>WWW.DESIGNERSPARADISE.COM</a:t>
            </a:r>
          </a:p>
        </p:txBody>
      </p:sp>
      <p:cxnSp>
        <p:nvCxnSpPr>
          <p:cNvPr id="9" name="Straight Connector 8"/>
          <p:cNvCxnSpPr/>
          <p:nvPr userDrawn="1"/>
        </p:nvCxnSpPr>
        <p:spPr>
          <a:xfrm>
            <a:off x="812694" y="6275254"/>
            <a:ext cx="10463438" cy="19604"/>
          </a:xfrm>
          <a:prstGeom prst="line">
            <a:avLst/>
          </a:prstGeom>
          <a:ln w="9525"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4"/>
          </p:nvPr>
        </p:nvSpPr>
        <p:spPr>
          <a:xfrm>
            <a:off x="11281415" y="6145720"/>
            <a:ext cx="479938" cy="304871"/>
          </a:xfrm>
          <a:prstGeom prst="rect">
            <a:avLst/>
          </a:prstGeom>
        </p:spPr>
        <p:txBody>
          <a:bodyPr vert="horz" lIns="91436" tIns="45718" rIns="91436" bIns="45718" rtlCol="0" anchor="ctr"/>
          <a:lstStyle>
            <a:lvl1pPr algn="ctr">
              <a:defRPr sz="1600" b="0" i="0">
                <a:solidFill>
                  <a:schemeClr val="tx1">
                    <a:lumMod val="50000"/>
                    <a:lumOff val="50000"/>
                  </a:schemeClr>
                </a:solidFill>
                <a:latin typeface="Source Han Sans CN Medium" panose="020B0500000000000000" pitchFamily="34" charset="-128"/>
                <a:ea typeface="Source Han Sans CN Medium" panose="020B0500000000000000" pitchFamily="34" charset="-128"/>
                <a:cs typeface="Source Han Sans CN Medium" panose="020B0500000000000000" pitchFamily="34" charset="-128"/>
              </a:defRPr>
            </a:lvl1pPr>
          </a:lstStyle>
          <a:p>
            <a:pPr>
              <a:defRPr/>
            </a:pPr>
            <a:fld id="{857B18ED-D931-45F4-8873-1BEDAB4DC03E}" type="slidenum">
              <a:rPr lang="en-JM" smtClean="0">
                <a:solidFill>
                  <a:prstClr val="black">
                    <a:lumMod val="50000"/>
                    <a:lumOff val="50000"/>
                  </a:prstClr>
                </a:solidFill>
              </a:rPr>
              <a:pPr>
                <a:defRPr/>
              </a:pPr>
              <a:t>‹#›</a:t>
            </a:fld>
            <a:endParaRPr lang="en-JM" dirty="0">
              <a:solidFill>
                <a:prstClr val="black">
                  <a:lumMod val="50000"/>
                  <a:lumOff val="50000"/>
                </a:prstClr>
              </a:solidFill>
            </a:endParaRPr>
          </a:p>
        </p:txBody>
      </p:sp>
    </p:spTree>
    <p:extLst>
      <p:ext uri="{BB962C8B-B14F-4D97-AF65-F5344CB8AC3E}">
        <p14:creationId xmlns:p14="http://schemas.microsoft.com/office/powerpoint/2010/main" val="328471426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ftr="0" dt="0"/>
  <p:txStyles>
    <p:titleStyle>
      <a:lvl1pPr algn="l" defTabSz="1219170" rtl="0" eaLnBrk="1" latinLnBrk="0" hangingPunct="1">
        <a:spcBef>
          <a:spcPct val="0"/>
        </a:spcBef>
        <a:buNone/>
        <a:defRPr sz="4600" b="0" i="0" kern="1200">
          <a:solidFill>
            <a:srgbClr val="17375E"/>
          </a:solidFill>
          <a:latin typeface="Source Han Sans CN Medium" panose="020B0500000000000000" pitchFamily="34" charset="-128"/>
          <a:ea typeface="Open Sans Extrabold" pitchFamily="34" charset="0"/>
          <a:cs typeface="Source Han Sans CN Medium" panose="020B0500000000000000" pitchFamily="34" charset="-128"/>
        </a:defRPr>
      </a:lvl1pPr>
    </p:titleStyle>
    <p:bodyStyle>
      <a:lvl1pPr marL="457189" indent="-457189" algn="l" defTabSz="1219170" rtl="0" eaLnBrk="1" latinLnBrk="0" hangingPunct="1">
        <a:spcBef>
          <a:spcPct val="20000"/>
        </a:spcBef>
        <a:buFont typeface="Arial" pitchFamily="34" charset="0"/>
        <a:buChar char="•"/>
        <a:defRPr sz="2700" b="0" i="0" kern="1200">
          <a:solidFill>
            <a:srgbClr val="17375E"/>
          </a:solidFill>
          <a:latin typeface="Source Han Sans CN Medium" panose="020B0500000000000000" pitchFamily="34" charset="-128"/>
          <a:ea typeface="+mn-ea"/>
          <a:cs typeface="+mn-cs"/>
        </a:defRPr>
      </a:lvl1pPr>
      <a:lvl2pPr marL="990575" indent="-380990" algn="l" defTabSz="1219170" rtl="0" eaLnBrk="1" latinLnBrk="0" hangingPunct="1">
        <a:spcBef>
          <a:spcPct val="20000"/>
        </a:spcBef>
        <a:buFont typeface="Arial" pitchFamily="34" charset="0"/>
        <a:buChar char="–"/>
        <a:defRPr sz="2400" b="0" i="0" kern="1200">
          <a:solidFill>
            <a:srgbClr val="17375E"/>
          </a:solidFill>
          <a:latin typeface="Source Han Sans CN Medium" panose="020B0500000000000000" pitchFamily="34" charset="-128"/>
          <a:ea typeface="+mn-ea"/>
          <a:cs typeface="+mn-cs"/>
        </a:defRPr>
      </a:lvl2pPr>
      <a:lvl3pPr marL="1523962" indent="-304792" algn="l" defTabSz="1219170" rtl="0" eaLnBrk="1" latinLnBrk="0" hangingPunct="1">
        <a:spcBef>
          <a:spcPct val="20000"/>
        </a:spcBef>
        <a:buFont typeface="Arial" pitchFamily="34" charset="0"/>
        <a:buChar char="•"/>
        <a:defRPr sz="2200" b="0" i="0" kern="1200">
          <a:solidFill>
            <a:srgbClr val="17375E"/>
          </a:solidFill>
          <a:latin typeface="Source Han Sans CN Medium" panose="020B0500000000000000" pitchFamily="34" charset="-128"/>
          <a:ea typeface="+mn-ea"/>
          <a:cs typeface="+mn-cs"/>
        </a:defRPr>
      </a:lvl3pPr>
      <a:lvl4pPr marL="2133547"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4pPr>
      <a:lvl5pPr marL="2743131" indent="-304792" algn="l" defTabSz="1219170" rtl="0" eaLnBrk="1" latinLnBrk="0" hangingPunct="1">
        <a:spcBef>
          <a:spcPct val="20000"/>
        </a:spcBef>
        <a:buFont typeface="Arial" pitchFamily="34" charset="0"/>
        <a:buChar char="»"/>
        <a:defRPr sz="1900" b="0" i="0" kern="1200">
          <a:solidFill>
            <a:srgbClr val="17375E"/>
          </a:solidFill>
          <a:latin typeface="Source Han Sans CN Medium" panose="020B0500000000000000" pitchFamily="34" charset="-128"/>
          <a:ea typeface="+mn-ea"/>
          <a:cs typeface="+mn-cs"/>
        </a:defRPr>
      </a:lvl5pPr>
      <a:lvl6pPr marL="335271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3.xml"/><Relationship Id="rId5" Type="http://schemas.openxmlformats.org/officeDocument/2006/relationships/image" Target="../media/image20.sv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3.xml"/><Relationship Id="rId5" Type="http://schemas.openxmlformats.org/officeDocument/2006/relationships/image" Target="../media/image20.sv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3.xml"/><Relationship Id="rId5" Type="http://schemas.openxmlformats.org/officeDocument/2006/relationships/image" Target="../media/image20.sv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43.xml"/><Relationship Id="rId5" Type="http://schemas.openxmlformats.org/officeDocument/2006/relationships/image" Target="../media/image13.svg"/><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3.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3.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43.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3.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4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43.xml"/><Relationship Id="rId5" Type="http://schemas.openxmlformats.org/officeDocument/2006/relationships/image" Target="../media/image20.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 y="2481"/>
            <a:ext cx="12190413" cy="6857107"/>
          </a:xfrm>
          <a:prstGeom prst="rect">
            <a:avLst/>
          </a:prstGeom>
        </p:spPr>
      </p:pic>
      <p:sp>
        <p:nvSpPr>
          <p:cNvPr id="22" name="TextBox 4"/>
          <p:cNvSpPr txBox="1"/>
          <p:nvPr/>
        </p:nvSpPr>
        <p:spPr>
          <a:xfrm>
            <a:off x="2384905" y="819360"/>
            <a:ext cx="7203622" cy="769441"/>
          </a:xfrm>
          <a:prstGeom prst="rect">
            <a:avLst/>
          </a:prstGeom>
          <a:noFill/>
        </p:spPr>
        <p:txBody>
          <a:bodyPr wrap="square" rtlCol="0">
            <a:spAutoFit/>
          </a:bodyPr>
          <a:lstStyle/>
          <a:p>
            <a:pPr algn="ctr"/>
            <a:r>
              <a:rPr lang="en-US" altLang="zh-CN" sz="4400" b="1" spc="300">
                <a:solidFill>
                  <a:srgbClr val="042B69"/>
                </a:solidFill>
                <a:latin typeface="UVN Banh Mi" pitchFamily="2" charset="0"/>
                <a:ea typeface="Source Han Sans CN Medium" panose="020B0500000000000000" pitchFamily="34" charset="-128"/>
              </a:rPr>
              <a:t>Tập làm văn</a:t>
            </a:r>
            <a:endParaRPr lang="en-US" altLang="zh-CN" sz="4400" b="1" spc="300" dirty="0">
              <a:solidFill>
                <a:srgbClr val="042B69"/>
              </a:solidFill>
              <a:latin typeface="UVN Banh Mi" pitchFamily="2" charset="0"/>
              <a:ea typeface="Source Han Sans CN Medium" panose="020B0500000000000000" pitchFamily="34" charset="-128"/>
            </a:endParaRPr>
          </a:p>
        </p:txBody>
      </p:sp>
      <p:grpSp>
        <p:nvGrpSpPr>
          <p:cNvPr id="25" name="Group 38"/>
          <p:cNvGrpSpPr/>
          <p:nvPr/>
        </p:nvGrpSpPr>
        <p:grpSpPr>
          <a:xfrm flipV="1">
            <a:off x="10224749" y="5817862"/>
            <a:ext cx="1097982" cy="112096"/>
            <a:chOff x="5548426" y="3343939"/>
            <a:chExt cx="833173" cy="85061"/>
          </a:xfrm>
          <a:solidFill>
            <a:srgbClr val="87B6E0"/>
          </a:solidFill>
        </p:grpSpPr>
        <p:sp>
          <p:nvSpPr>
            <p:cNvPr id="26" name="Oval 31"/>
            <p:cNvSpPr/>
            <p:nvPr/>
          </p:nvSpPr>
          <p:spPr>
            <a:xfrm>
              <a:off x="5548426" y="3343939"/>
              <a:ext cx="85061" cy="85061"/>
            </a:xfrm>
            <a:prstGeom prst="ellipse">
              <a:avLst/>
            </a:prstGeom>
            <a:solidFill>
              <a:srgbClr val="EF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sp>
          <p:nvSpPr>
            <p:cNvPr id="28" name="Oval 32"/>
            <p:cNvSpPr/>
            <p:nvPr/>
          </p:nvSpPr>
          <p:spPr>
            <a:xfrm>
              <a:off x="5698049" y="3343939"/>
              <a:ext cx="85061" cy="85061"/>
            </a:xfrm>
            <a:prstGeom prst="ellipse">
              <a:avLst/>
            </a:prstGeom>
            <a:solidFill>
              <a:srgbClr val="EF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sp>
          <p:nvSpPr>
            <p:cNvPr id="29" name="Oval 33"/>
            <p:cNvSpPr/>
            <p:nvPr/>
          </p:nvSpPr>
          <p:spPr>
            <a:xfrm>
              <a:off x="5847671" y="3343939"/>
              <a:ext cx="85061" cy="850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sp>
          <p:nvSpPr>
            <p:cNvPr id="30" name="Oval 34"/>
            <p:cNvSpPr/>
            <p:nvPr/>
          </p:nvSpPr>
          <p:spPr>
            <a:xfrm>
              <a:off x="5997294" y="3343939"/>
              <a:ext cx="85061" cy="850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sp>
          <p:nvSpPr>
            <p:cNvPr id="31" name="Oval 35"/>
            <p:cNvSpPr/>
            <p:nvPr/>
          </p:nvSpPr>
          <p:spPr>
            <a:xfrm>
              <a:off x="6146917" y="3343939"/>
              <a:ext cx="85061" cy="85061"/>
            </a:xfrm>
            <a:prstGeom prst="ellipse">
              <a:avLst/>
            </a:prstGeom>
            <a:solidFill>
              <a:srgbClr val="B6C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sp>
          <p:nvSpPr>
            <p:cNvPr id="32" name="Oval 36"/>
            <p:cNvSpPr/>
            <p:nvPr/>
          </p:nvSpPr>
          <p:spPr>
            <a:xfrm>
              <a:off x="6296538" y="3343939"/>
              <a:ext cx="85061" cy="85061"/>
            </a:xfrm>
            <a:prstGeom prst="ellipse">
              <a:avLst/>
            </a:prstGeom>
            <a:solidFill>
              <a:srgbClr val="B6C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grpSp>
      <p:pic>
        <p:nvPicPr>
          <p:cNvPr id="2" name="Picture 1">
            <a:extLst>
              <a:ext uri="{FF2B5EF4-FFF2-40B4-BE49-F238E27FC236}">
                <a16:creationId xmlns:a16="http://schemas.microsoft.com/office/drawing/2014/main" id="{B1331829-EB60-4E79-B9CF-00CB4FC634C6}"/>
              </a:ext>
            </a:extLst>
          </p:cNvPr>
          <p:cNvPicPr>
            <a:picLocks noChangeAspect="1"/>
          </p:cNvPicPr>
          <p:nvPr/>
        </p:nvPicPr>
        <p:blipFill>
          <a:blip r:embed="rId4"/>
          <a:stretch>
            <a:fillRect/>
          </a:stretch>
        </p:blipFill>
        <p:spPr>
          <a:xfrm>
            <a:off x="1539455" y="1204080"/>
            <a:ext cx="9474005" cy="3956647"/>
          </a:xfrm>
          <a:prstGeom prst="rect">
            <a:avLst/>
          </a:prstGeom>
        </p:spPr>
      </p:pic>
      <p:pic>
        <p:nvPicPr>
          <p:cNvPr id="16" name="Picture 2">
            <a:extLst>
              <a:ext uri="{FF2B5EF4-FFF2-40B4-BE49-F238E27FC236}">
                <a16:creationId xmlns:a16="http://schemas.microsoft.com/office/drawing/2014/main" id="{A34A733F-848D-47CB-A0DF-DEBE1F7E3D4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233315" y="5036549"/>
            <a:ext cx="4134746" cy="1473003"/>
          </a:xfrm>
          <a:prstGeom prst="rect">
            <a:avLst/>
          </a:prstGeom>
        </p:spPr>
      </p:pic>
    </p:spTree>
    <p:extLst>
      <p:ext uri="{BB962C8B-B14F-4D97-AF65-F5344CB8AC3E}">
        <p14:creationId xmlns:p14="http://schemas.microsoft.com/office/powerpoint/2010/main" val="14624249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750"/>
                                        <p:tgtEl>
                                          <p:spTgt spid="3"/>
                                        </p:tgtEl>
                                      </p:cBhvr>
                                    </p:animEffect>
                                  </p:childTnLst>
                                </p:cTn>
                              </p:par>
                            </p:childTnLst>
                          </p:cTn>
                        </p:par>
                        <p:par>
                          <p:cTn id="8" fill="hold">
                            <p:stCondLst>
                              <p:cond delay="750"/>
                            </p:stCondLst>
                            <p:childTnLst>
                              <p:par>
                                <p:cTn id="9" presetID="14" presetClass="entr" presetSubtype="10" fill="hold" grpId="0" nodeType="afterEffect">
                                  <p:stCondLst>
                                    <p:cond delay="0"/>
                                  </p:stCondLst>
                                  <p:iterate type="lt">
                                    <p:tmPct val="30000"/>
                                  </p:iterate>
                                  <p:childTnLst>
                                    <p:set>
                                      <p:cBhvr>
                                        <p:cTn id="10" dur="1" fill="hold">
                                          <p:stCondLst>
                                            <p:cond delay="0"/>
                                          </p:stCondLst>
                                        </p:cTn>
                                        <p:tgtEl>
                                          <p:spTgt spid="22"/>
                                        </p:tgtEl>
                                        <p:attrNameLst>
                                          <p:attrName>style.visibility</p:attrName>
                                        </p:attrNameLst>
                                      </p:cBhvr>
                                      <p:to>
                                        <p:strVal val="visible"/>
                                      </p:to>
                                    </p:set>
                                    <p:animEffect transition="in" filter="randombar(horizontal)">
                                      <p:cBhvr>
                                        <p:cTn id="11" dur="250"/>
                                        <p:tgtEl>
                                          <p:spTgt spid="22"/>
                                        </p:tgtEl>
                                      </p:cBhvr>
                                    </p:animEffect>
                                  </p:childTnLst>
                                </p:cTn>
                              </p:par>
                            </p:childTnLst>
                          </p:cTn>
                        </p:par>
                        <p:par>
                          <p:cTn id="12" fill="hold">
                            <p:stCondLst>
                              <p:cond delay="1600"/>
                            </p:stCondLst>
                            <p:childTnLst>
                              <p:par>
                                <p:cTn id="13" presetID="42" presetClass="entr" presetSubtype="0"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750"/>
                                        <p:tgtEl>
                                          <p:spTgt spid="25"/>
                                        </p:tgtEl>
                                      </p:cBhvr>
                                    </p:animEffect>
                                    <p:anim calcmode="lin" valueType="num">
                                      <p:cBhvr>
                                        <p:cTn id="16" dur="750" fill="hold"/>
                                        <p:tgtEl>
                                          <p:spTgt spid="25"/>
                                        </p:tgtEl>
                                        <p:attrNameLst>
                                          <p:attrName>ppt_x</p:attrName>
                                        </p:attrNameLst>
                                      </p:cBhvr>
                                      <p:tavLst>
                                        <p:tav tm="0">
                                          <p:val>
                                            <p:strVal val="#ppt_x"/>
                                          </p:val>
                                        </p:tav>
                                        <p:tav tm="100000">
                                          <p:val>
                                            <p:strVal val="#ppt_x"/>
                                          </p:val>
                                        </p:tav>
                                      </p:tavLst>
                                    </p:anim>
                                    <p:anim calcmode="lin" valueType="num">
                                      <p:cBhvr>
                                        <p:cTn id="17" dur="7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a:extLst>
              <a:ext uri="{FF2B5EF4-FFF2-40B4-BE49-F238E27FC236}">
                <a16:creationId xmlns:a16="http://schemas.microsoft.com/office/drawing/2014/main" id="{7B07BD07-0307-469D-9C6E-7B441771D6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4397528" y="748321"/>
            <a:ext cx="5241148" cy="2024859"/>
          </a:xfrm>
          <a:prstGeom prst="rect">
            <a:avLst/>
          </a:prstGeom>
        </p:spPr>
      </p:pic>
      <p:pic>
        <p:nvPicPr>
          <p:cNvPr id="3" name="Picture 13">
            <a:extLst>
              <a:ext uri="{FF2B5EF4-FFF2-40B4-BE49-F238E27FC236}">
                <a16:creationId xmlns:a16="http://schemas.microsoft.com/office/drawing/2014/main" id="{7912EE03-CC77-4490-9A54-3A7E45F20A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6257" y="2664660"/>
            <a:ext cx="2636569" cy="3492144"/>
          </a:xfrm>
          <a:prstGeom prst="rect">
            <a:avLst/>
          </a:prstGeom>
        </p:spPr>
      </p:pic>
      <p:sp>
        <p:nvSpPr>
          <p:cNvPr id="4" name="Rectangle 3">
            <a:extLst>
              <a:ext uri="{FF2B5EF4-FFF2-40B4-BE49-F238E27FC236}">
                <a16:creationId xmlns:a16="http://schemas.microsoft.com/office/drawing/2014/main" id="{67C5E39D-0D18-46D3-BCF1-EF7B51859FF0}"/>
              </a:ext>
            </a:extLst>
          </p:cNvPr>
          <p:cNvSpPr/>
          <p:nvPr/>
        </p:nvSpPr>
        <p:spPr>
          <a:xfrm>
            <a:off x="4845952" y="1049372"/>
            <a:ext cx="4097605" cy="1569660"/>
          </a:xfrm>
          <a:prstGeom prst="rect">
            <a:avLst/>
          </a:prstGeom>
          <a:noFill/>
        </p:spPr>
        <p:txBody>
          <a:bodyPr wrap="square" lIns="91440" tIns="45720" rIns="91440" bIns="45720">
            <a:spAutoFit/>
          </a:bodyPr>
          <a:lstStyle/>
          <a:p>
            <a:pPr algn="ctr"/>
            <a:r>
              <a:rPr lang="en-US" sz="4800" b="1">
                <a:ln w="0"/>
                <a:solidFill>
                  <a:schemeClr val="bg1"/>
                </a:solidFill>
                <a:effectLst>
                  <a:outerShdw blurRad="38100" dist="19050" dir="2700000" algn="tl" rotWithShape="0">
                    <a:schemeClr val="dk1">
                      <a:alpha val="40000"/>
                    </a:schemeClr>
                  </a:outerShdw>
                </a:effectLst>
              </a:rPr>
              <a:t>Trọng tâm của bài là gì?</a:t>
            </a:r>
            <a:endParaRPr lang="en-US" sz="4800" b="1" cap="none" spc="0" dirty="0">
              <a:ln w="0"/>
              <a:solidFill>
                <a:schemeClr val="bg1"/>
              </a:solidFill>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id="{228B28A2-74A0-47AF-9259-F79ACEB99B2D}"/>
              </a:ext>
            </a:extLst>
          </p:cNvPr>
          <p:cNvSpPr/>
          <p:nvPr/>
        </p:nvSpPr>
        <p:spPr>
          <a:xfrm>
            <a:off x="3767931" y="3563189"/>
            <a:ext cx="7409849" cy="523220"/>
          </a:xfrm>
          <a:prstGeom prst="rect">
            <a:avLst/>
          </a:prstGeom>
          <a:solidFill>
            <a:schemeClr val="accent2">
              <a:lumMod val="40000"/>
              <a:lumOff val="60000"/>
            </a:schemeClr>
          </a:solidFill>
        </p:spPr>
        <p:txBody>
          <a:bodyPr wrap="none" lIns="91440" tIns="45720" rIns="91440" bIns="45720">
            <a:spAutoFit/>
          </a:bodyPr>
          <a:lstStyle/>
          <a:p>
            <a:pPr algn="ctr"/>
            <a:r>
              <a:rPr lang="en-US" sz="2800" b="0" cap="none" spc="0">
                <a:ln w="0"/>
                <a:solidFill>
                  <a:schemeClr val="tx1"/>
                </a:solidFill>
                <a:effectLst>
                  <a:outerShdw blurRad="38100" dist="19050" dir="2700000" algn="tl" rotWithShape="0">
                    <a:schemeClr val="dk1">
                      <a:alpha val="40000"/>
                    </a:schemeClr>
                  </a:outerShdw>
                </a:effectLst>
              </a:rPr>
              <a:t>Tả hình dáng, cử chỉ, động tác, nội dung biểu diễn</a:t>
            </a:r>
          </a:p>
        </p:txBody>
      </p:sp>
      <p:sp>
        <p:nvSpPr>
          <p:cNvPr id="6" name="Rectangle 5">
            <a:extLst>
              <a:ext uri="{FF2B5EF4-FFF2-40B4-BE49-F238E27FC236}">
                <a16:creationId xmlns:a16="http://schemas.microsoft.com/office/drawing/2014/main" id="{73FC4F49-617E-401B-B2DB-FFDF4F0884A9}"/>
              </a:ext>
            </a:extLst>
          </p:cNvPr>
          <p:cNvSpPr/>
          <p:nvPr/>
        </p:nvSpPr>
        <p:spPr>
          <a:xfrm>
            <a:off x="3397958" y="5078512"/>
            <a:ext cx="7779822" cy="523220"/>
          </a:xfrm>
          <a:prstGeom prst="rect">
            <a:avLst/>
          </a:prstGeom>
          <a:solidFill>
            <a:schemeClr val="accent1">
              <a:lumMod val="60000"/>
              <a:lumOff val="40000"/>
            </a:schemeClr>
          </a:solidFill>
        </p:spPr>
        <p:txBody>
          <a:bodyPr wrap="none" lIns="91440" tIns="45720" rIns="91440" bIns="45720">
            <a:spAutoFit/>
          </a:bodyPr>
          <a:lstStyle/>
          <a:p>
            <a:pPr algn="ctr"/>
            <a:r>
              <a:rPr lang="en-US" sz="2800" b="0" cap="none" spc="0">
                <a:ln w="0"/>
                <a:solidFill>
                  <a:schemeClr val="tx1"/>
                </a:solidFill>
                <a:effectLst>
                  <a:outerShdw blurRad="38100" dist="19050" dir="2700000" algn="tl" rotWithShape="0">
                    <a:schemeClr val="dk1">
                      <a:alpha val="40000"/>
                    </a:schemeClr>
                  </a:outerShdw>
                </a:effectLst>
              </a:rPr>
              <a:t>Tả hình dáng, cử chỉ, hoạt động, lời nói của nhân vật</a:t>
            </a:r>
          </a:p>
        </p:txBody>
      </p:sp>
    </p:spTree>
    <p:extLst>
      <p:ext uri="{BB962C8B-B14F-4D97-AF65-F5344CB8AC3E}">
        <p14:creationId xmlns:p14="http://schemas.microsoft.com/office/powerpoint/2010/main" val="24257762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a:extLst>
              <a:ext uri="{FF2B5EF4-FFF2-40B4-BE49-F238E27FC236}">
                <a16:creationId xmlns:a16="http://schemas.microsoft.com/office/drawing/2014/main" id="{7B07BD07-0307-469D-9C6E-7B441771D6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2488366" y="748318"/>
            <a:ext cx="7779820" cy="3224074"/>
          </a:xfrm>
          <a:prstGeom prst="rect">
            <a:avLst/>
          </a:prstGeom>
        </p:spPr>
      </p:pic>
      <p:pic>
        <p:nvPicPr>
          <p:cNvPr id="3" name="Picture 13">
            <a:extLst>
              <a:ext uri="{FF2B5EF4-FFF2-40B4-BE49-F238E27FC236}">
                <a16:creationId xmlns:a16="http://schemas.microsoft.com/office/drawing/2014/main" id="{7912EE03-CC77-4490-9A54-3A7E45F20A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1447" y="2309479"/>
            <a:ext cx="2636569" cy="3492144"/>
          </a:xfrm>
          <a:prstGeom prst="rect">
            <a:avLst/>
          </a:prstGeom>
        </p:spPr>
      </p:pic>
      <p:sp>
        <p:nvSpPr>
          <p:cNvPr id="4" name="Rectangle 3">
            <a:extLst>
              <a:ext uri="{FF2B5EF4-FFF2-40B4-BE49-F238E27FC236}">
                <a16:creationId xmlns:a16="http://schemas.microsoft.com/office/drawing/2014/main" id="{67C5E39D-0D18-46D3-BCF1-EF7B51859FF0}"/>
              </a:ext>
            </a:extLst>
          </p:cNvPr>
          <p:cNvSpPr/>
          <p:nvPr/>
        </p:nvSpPr>
        <p:spPr>
          <a:xfrm>
            <a:off x="2867610" y="1206193"/>
            <a:ext cx="6455191" cy="2308324"/>
          </a:xfrm>
          <a:prstGeom prst="rect">
            <a:avLst/>
          </a:prstGeom>
          <a:noFill/>
        </p:spPr>
        <p:txBody>
          <a:bodyPr wrap="square" lIns="91440" tIns="45720" rIns="91440" bIns="45720">
            <a:spAutoFit/>
          </a:bodyPr>
          <a:lstStyle/>
          <a:p>
            <a:pPr algn="ctr"/>
            <a:r>
              <a:rPr lang="en-US" sz="4800" b="1" cap="none" spc="0">
                <a:ln w="0"/>
                <a:solidFill>
                  <a:schemeClr val="bg1"/>
                </a:solidFill>
                <a:effectLst>
                  <a:outerShdw blurRad="38100" dist="19050" dir="2700000" algn="tl" rotWithShape="0">
                    <a:schemeClr val="dk1">
                      <a:alpha val="40000"/>
                    </a:schemeClr>
                  </a:outerShdw>
                </a:effectLst>
              </a:rPr>
              <a:t>Thái độ, tình cảm của em với người định tả như thế nào?</a:t>
            </a:r>
            <a:endParaRPr lang="en-US" sz="4800" b="1" cap="none" spc="0" dirty="0">
              <a:ln w="0"/>
              <a:solidFill>
                <a:schemeClr val="bg1"/>
              </a:solidFill>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id="{228B28A2-74A0-47AF-9259-F79ACEB99B2D}"/>
              </a:ext>
            </a:extLst>
          </p:cNvPr>
          <p:cNvSpPr/>
          <p:nvPr/>
        </p:nvSpPr>
        <p:spPr>
          <a:xfrm>
            <a:off x="4580175" y="4168657"/>
            <a:ext cx="1515030" cy="523220"/>
          </a:xfrm>
          <a:prstGeom prst="rect">
            <a:avLst/>
          </a:prstGeom>
          <a:solidFill>
            <a:schemeClr val="accent1">
              <a:lumMod val="75000"/>
            </a:schemeClr>
          </a:solidFill>
        </p:spPr>
        <p:txBody>
          <a:bodyPr wrap="none" lIns="91440" tIns="45720" rIns="91440" bIns="45720">
            <a:spAutoFit/>
          </a:bodyPr>
          <a:lstStyle/>
          <a:p>
            <a:pPr algn="ctr"/>
            <a:r>
              <a:rPr lang="en-US" sz="2800" b="0" cap="none" spc="0">
                <a:ln w="0"/>
                <a:solidFill>
                  <a:schemeClr val="tx1"/>
                </a:solidFill>
                <a:effectLst>
                  <a:outerShdw blurRad="38100" dist="19050" dir="2700000" algn="tl" rotWithShape="0">
                    <a:schemeClr val="dk1">
                      <a:alpha val="40000"/>
                    </a:schemeClr>
                  </a:outerShdw>
                </a:effectLst>
              </a:rPr>
              <a:t>Yêu thích</a:t>
            </a:r>
          </a:p>
        </p:txBody>
      </p:sp>
      <p:sp>
        <p:nvSpPr>
          <p:cNvPr id="7" name="Rectangle 6">
            <a:extLst>
              <a:ext uri="{FF2B5EF4-FFF2-40B4-BE49-F238E27FC236}">
                <a16:creationId xmlns:a16="http://schemas.microsoft.com/office/drawing/2014/main" id="{72BD7BB7-2DC8-42FB-B686-DE7C26A2D18F}"/>
              </a:ext>
            </a:extLst>
          </p:cNvPr>
          <p:cNvSpPr/>
          <p:nvPr/>
        </p:nvSpPr>
        <p:spPr>
          <a:xfrm>
            <a:off x="7412184" y="4102177"/>
            <a:ext cx="1425391" cy="523220"/>
          </a:xfrm>
          <a:prstGeom prst="rect">
            <a:avLst/>
          </a:prstGeom>
          <a:solidFill>
            <a:schemeClr val="accent1">
              <a:lumMod val="75000"/>
            </a:schemeClr>
          </a:solidFill>
        </p:spPr>
        <p:txBody>
          <a:bodyPr wrap="none" lIns="91440" tIns="45720" rIns="91440" bIns="45720">
            <a:spAutoFit/>
          </a:bodyPr>
          <a:lstStyle/>
          <a:p>
            <a:pPr algn="ctr"/>
            <a:r>
              <a:rPr lang="en-US" sz="2800" b="0" cap="none" spc="0">
                <a:ln w="0"/>
                <a:solidFill>
                  <a:schemeClr val="tx1"/>
                </a:solidFill>
                <a:effectLst>
                  <a:outerShdw blurRad="38100" dist="19050" dir="2700000" algn="tl" rotWithShape="0">
                    <a:schemeClr val="dk1">
                      <a:alpha val="40000"/>
                    </a:schemeClr>
                  </a:outerShdw>
                </a:effectLst>
              </a:rPr>
              <a:t>Hâm mộ</a:t>
            </a:r>
          </a:p>
        </p:txBody>
      </p:sp>
      <p:sp>
        <p:nvSpPr>
          <p:cNvPr id="8" name="Rectangle 7">
            <a:extLst>
              <a:ext uri="{FF2B5EF4-FFF2-40B4-BE49-F238E27FC236}">
                <a16:creationId xmlns:a16="http://schemas.microsoft.com/office/drawing/2014/main" id="{2CB3C23D-EB58-47DB-8AE0-589DC077E2B1}"/>
              </a:ext>
            </a:extLst>
          </p:cNvPr>
          <p:cNvSpPr/>
          <p:nvPr/>
        </p:nvSpPr>
        <p:spPr>
          <a:xfrm>
            <a:off x="6095205" y="5318699"/>
            <a:ext cx="1874103" cy="523220"/>
          </a:xfrm>
          <a:prstGeom prst="rect">
            <a:avLst/>
          </a:prstGeom>
          <a:solidFill>
            <a:schemeClr val="accent1">
              <a:lumMod val="75000"/>
            </a:schemeClr>
          </a:solidFill>
        </p:spPr>
        <p:txBody>
          <a:bodyPr wrap="none" lIns="91440" tIns="45720" rIns="91440" bIns="45720">
            <a:spAutoFit/>
          </a:bodyPr>
          <a:lstStyle/>
          <a:p>
            <a:pPr algn="ctr"/>
            <a:r>
              <a:rPr lang="en-US" sz="2800" b="0" cap="none" spc="0">
                <a:ln w="0"/>
                <a:solidFill>
                  <a:schemeClr val="tx1"/>
                </a:solidFill>
                <a:effectLst>
                  <a:outerShdw blurRad="38100" dist="19050" dir="2700000" algn="tl" rotWithShape="0">
                    <a:schemeClr val="dk1">
                      <a:alpha val="40000"/>
                    </a:schemeClr>
                  </a:outerShdw>
                </a:effectLst>
              </a:rPr>
              <a:t>Yêu thương</a:t>
            </a:r>
          </a:p>
        </p:txBody>
      </p:sp>
    </p:spTree>
    <p:extLst>
      <p:ext uri="{BB962C8B-B14F-4D97-AF65-F5344CB8AC3E}">
        <p14:creationId xmlns:p14="http://schemas.microsoft.com/office/powerpoint/2010/main" val="17321216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a:extLst>
              <a:ext uri="{FF2B5EF4-FFF2-40B4-BE49-F238E27FC236}">
                <a16:creationId xmlns:a16="http://schemas.microsoft.com/office/drawing/2014/main" id="{7B07BD07-0307-469D-9C6E-7B441771D6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4397528" y="748321"/>
            <a:ext cx="5241148" cy="2024859"/>
          </a:xfrm>
          <a:prstGeom prst="rect">
            <a:avLst/>
          </a:prstGeom>
        </p:spPr>
      </p:pic>
      <p:pic>
        <p:nvPicPr>
          <p:cNvPr id="3" name="Picture 13">
            <a:extLst>
              <a:ext uri="{FF2B5EF4-FFF2-40B4-BE49-F238E27FC236}">
                <a16:creationId xmlns:a16="http://schemas.microsoft.com/office/drawing/2014/main" id="{7912EE03-CC77-4490-9A54-3A7E45F20A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6257" y="2664660"/>
            <a:ext cx="2636569" cy="3492144"/>
          </a:xfrm>
          <a:prstGeom prst="rect">
            <a:avLst/>
          </a:prstGeom>
        </p:spPr>
      </p:pic>
      <p:sp>
        <p:nvSpPr>
          <p:cNvPr id="4" name="Rectangle 3">
            <a:extLst>
              <a:ext uri="{FF2B5EF4-FFF2-40B4-BE49-F238E27FC236}">
                <a16:creationId xmlns:a16="http://schemas.microsoft.com/office/drawing/2014/main" id="{67C5E39D-0D18-46D3-BCF1-EF7B51859FF0}"/>
              </a:ext>
            </a:extLst>
          </p:cNvPr>
          <p:cNvSpPr/>
          <p:nvPr/>
        </p:nvSpPr>
        <p:spPr>
          <a:xfrm>
            <a:off x="4845952" y="1049372"/>
            <a:ext cx="4097605" cy="1569660"/>
          </a:xfrm>
          <a:prstGeom prst="rect">
            <a:avLst/>
          </a:prstGeom>
          <a:noFill/>
        </p:spPr>
        <p:txBody>
          <a:bodyPr wrap="square" lIns="91440" tIns="45720" rIns="91440" bIns="45720">
            <a:spAutoFit/>
          </a:bodyPr>
          <a:lstStyle/>
          <a:p>
            <a:pPr algn="ctr"/>
            <a:r>
              <a:rPr lang="en-US" sz="4800" b="1">
                <a:ln w="0"/>
                <a:solidFill>
                  <a:schemeClr val="bg1"/>
                </a:solidFill>
                <a:effectLst>
                  <a:outerShdw blurRad="38100" dist="19050" dir="2700000" algn="tl" rotWithShape="0">
                    <a:schemeClr val="dk1">
                      <a:alpha val="40000"/>
                    </a:schemeClr>
                  </a:outerShdw>
                </a:effectLst>
              </a:rPr>
              <a:t>Tả người đó để làm gì?</a:t>
            </a:r>
            <a:endParaRPr lang="en-US" sz="4800" b="1" cap="none" spc="0" dirty="0">
              <a:ln w="0"/>
              <a:solidFill>
                <a:schemeClr val="bg1"/>
              </a:solidFill>
              <a:effectLst>
                <a:outerShdw blurRad="38100" dist="19050" dir="2700000" algn="tl" rotWithShape="0">
                  <a:schemeClr val="dk1">
                    <a:alpha val="40000"/>
                  </a:schemeClr>
                </a:outerShdw>
              </a:effectLst>
            </a:endParaRPr>
          </a:p>
        </p:txBody>
      </p:sp>
      <p:sp>
        <p:nvSpPr>
          <p:cNvPr id="5" name="Rectangle 4">
            <a:extLst>
              <a:ext uri="{FF2B5EF4-FFF2-40B4-BE49-F238E27FC236}">
                <a16:creationId xmlns:a16="http://schemas.microsoft.com/office/drawing/2014/main" id="{228B28A2-74A0-47AF-9259-F79ACEB99B2D}"/>
              </a:ext>
            </a:extLst>
          </p:cNvPr>
          <p:cNvSpPr/>
          <p:nvPr/>
        </p:nvSpPr>
        <p:spPr>
          <a:xfrm>
            <a:off x="4795411" y="3429794"/>
            <a:ext cx="5780999" cy="1754326"/>
          </a:xfrm>
          <a:prstGeom prst="rect">
            <a:avLst/>
          </a:prstGeom>
          <a:solidFill>
            <a:schemeClr val="accent4">
              <a:lumMod val="20000"/>
              <a:lumOff val="80000"/>
            </a:schemeClr>
          </a:solidFill>
        </p:spPr>
        <p:txBody>
          <a:bodyPr wrap="square" lIns="91440" tIns="45720" rIns="91440" bIns="45720">
            <a:spAutoFit/>
          </a:bodyPr>
          <a:lstStyle/>
          <a:p>
            <a:pPr algn="ctr"/>
            <a:r>
              <a:rPr lang="en-US" sz="3600" b="0" cap="none" spc="0">
                <a:ln w="0"/>
                <a:solidFill>
                  <a:schemeClr val="tx1"/>
                </a:solidFill>
                <a:effectLst>
                  <a:outerShdw blurRad="38100" dist="19050" dir="2700000" algn="tl" rotWithShape="0">
                    <a:schemeClr val="dk1">
                      <a:alpha val="40000"/>
                    </a:schemeClr>
                  </a:outerShdw>
                </a:effectLst>
              </a:rPr>
              <a:t>Ghi lại ấn tượng về nghệ sĩ</a:t>
            </a:r>
          </a:p>
          <a:p>
            <a:pPr algn="ctr"/>
            <a:r>
              <a:rPr lang="en-US" sz="3600">
                <a:ln w="0"/>
                <a:effectLst>
                  <a:outerShdw blurRad="38100" dist="19050" dir="2700000" algn="tl" rotWithShape="0">
                    <a:schemeClr val="dk1">
                      <a:alpha val="40000"/>
                    </a:schemeClr>
                  </a:outerShdw>
                </a:effectLst>
              </a:rPr>
              <a:t>hoặc về nhân vật trong truyện</a:t>
            </a:r>
          </a:p>
          <a:p>
            <a:pPr algn="ctr"/>
            <a:r>
              <a:rPr lang="en-US" sz="3600">
                <a:ln w="0"/>
                <a:effectLst>
                  <a:outerShdw blurRad="38100" dist="19050" dir="2700000" algn="tl" rotWithShape="0">
                    <a:schemeClr val="dk1">
                      <a:alpha val="40000"/>
                    </a:schemeClr>
                  </a:outerShdw>
                </a:effectLst>
              </a:rPr>
              <a:t>để giới thiệu cho người khác</a:t>
            </a:r>
            <a:endParaRPr lang="en-US" sz="3600" b="0" cap="none" spc="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282022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loud 36">
            <a:extLst>
              <a:ext uri="{FF2B5EF4-FFF2-40B4-BE49-F238E27FC236}">
                <a16:creationId xmlns:a16="http://schemas.microsoft.com/office/drawing/2014/main" id="{76EFCED3-2F58-45F7-9A90-0A858BE2554A}"/>
              </a:ext>
            </a:extLst>
          </p:cNvPr>
          <p:cNvSpPr/>
          <p:nvPr/>
        </p:nvSpPr>
        <p:spPr>
          <a:xfrm>
            <a:off x="2665300" y="1920847"/>
            <a:ext cx="4270409" cy="2638534"/>
          </a:xfrm>
          <a:prstGeom prst="cloud">
            <a:avLst/>
          </a:prstGeom>
          <a:solidFill>
            <a:schemeClr val="accent2">
              <a:lumMod val="60000"/>
              <a:lumOff val="40000"/>
            </a:schemeClr>
          </a:solidFill>
          <a:ln>
            <a:solidFill>
              <a:schemeClr val="accent2">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b="1">
                <a:latin typeface="Tahoma" panose="020B0604030504040204" pitchFamily="34" charset="0"/>
                <a:ea typeface="Tahoma" panose="020B0604030504040204" pitchFamily="34" charset="0"/>
                <a:cs typeface="Tahoma" panose="020B0604030504040204" pitchFamily="34" charset="0"/>
              </a:rPr>
              <a:t>Tìm ý và lập dàn ý</a:t>
            </a:r>
          </a:p>
        </p:txBody>
      </p:sp>
      <p:pic>
        <p:nvPicPr>
          <p:cNvPr id="38" name="Picture 13">
            <a:extLst>
              <a:ext uri="{FF2B5EF4-FFF2-40B4-BE49-F238E27FC236}">
                <a16:creationId xmlns:a16="http://schemas.microsoft.com/office/drawing/2014/main" id="{825F8254-E7F4-4663-A8B7-49857921F6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7077057" y="2131945"/>
            <a:ext cx="3106674" cy="4114800"/>
          </a:xfrm>
          <a:prstGeom prst="rect">
            <a:avLst/>
          </a:prstGeom>
        </p:spPr>
      </p:pic>
    </p:spTree>
    <p:extLst>
      <p:ext uri="{BB962C8B-B14F-4D97-AF65-F5344CB8AC3E}">
        <p14:creationId xmlns:p14="http://schemas.microsoft.com/office/powerpoint/2010/main" val="15125184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240"/>
            <a:ext cx="12190413" cy="6857107"/>
          </a:xfrm>
          <a:prstGeom prst="rect">
            <a:avLst/>
          </a:prstGeom>
        </p:spPr>
      </p:pic>
      <p:sp>
        <p:nvSpPr>
          <p:cNvPr id="3" name="梯形 2"/>
          <p:cNvSpPr/>
          <p:nvPr/>
        </p:nvSpPr>
        <p:spPr>
          <a:xfrm rot="10800000">
            <a:off x="5178986" y="1143664"/>
            <a:ext cx="1834028" cy="2030214"/>
          </a:xfrm>
          <a:prstGeom prst="trapezoid">
            <a:avLst>
              <a:gd name="adj" fmla="val 0"/>
            </a:avLst>
          </a:prstGeom>
          <a:solidFill>
            <a:srgbClr val="EF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endParaRPr>
          </a:p>
        </p:txBody>
      </p:sp>
      <p:sp>
        <p:nvSpPr>
          <p:cNvPr id="4" name="矩形 3"/>
          <p:cNvSpPr/>
          <p:nvPr/>
        </p:nvSpPr>
        <p:spPr>
          <a:xfrm>
            <a:off x="5016180" y="1578557"/>
            <a:ext cx="2159640" cy="1160429"/>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solidFill>
                  <a:schemeClr val="bg1"/>
                </a:solidFill>
                <a:latin typeface="Source Han Sans CN Medium" panose="020B0500000000000000" pitchFamily="34" charset="-128"/>
                <a:ea typeface="Source Han Sans CN Medium" panose="020B0500000000000000" pitchFamily="34" charset="-128"/>
              </a:rPr>
              <a:t>01</a:t>
            </a:r>
            <a:endParaRPr lang="zh-CN" altLang="en-US" sz="4800" dirty="0">
              <a:solidFill>
                <a:schemeClr val="bg1"/>
              </a:solidFill>
              <a:latin typeface="Source Han Sans CN Medium" panose="020B0500000000000000" pitchFamily="34" charset="-128"/>
              <a:ea typeface="Source Han Sans CN Medium" panose="020B0500000000000000" pitchFamily="34" charset="-128"/>
            </a:endParaRPr>
          </a:p>
        </p:txBody>
      </p:sp>
      <p:cxnSp>
        <p:nvCxnSpPr>
          <p:cNvPr id="8" name="直接连接符 7"/>
          <p:cNvCxnSpPr/>
          <p:nvPr/>
        </p:nvCxnSpPr>
        <p:spPr>
          <a:xfrm>
            <a:off x="2932750" y="4369830"/>
            <a:ext cx="6350000" cy="0"/>
          </a:xfrm>
          <a:prstGeom prst="line">
            <a:avLst/>
          </a:prstGeom>
          <a:ln w="3175">
            <a:solidFill>
              <a:srgbClr val="EFA292"/>
            </a:solidFill>
          </a:ln>
        </p:spPr>
        <p:style>
          <a:lnRef idx="1">
            <a:schemeClr val="accent1"/>
          </a:lnRef>
          <a:fillRef idx="0">
            <a:schemeClr val="accent1"/>
          </a:fillRef>
          <a:effectRef idx="0">
            <a:schemeClr val="accent1"/>
          </a:effectRef>
          <a:fontRef idx="minor">
            <a:schemeClr val="tx1"/>
          </a:fontRef>
        </p:style>
      </p:cxnSp>
      <p:sp>
        <p:nvSpPr>
          <p:cNvPr id="9" name="矩形 24">
            <a:extLst>
              <a:ext uri="{FF2B5EF4-FFF2-40B4-BE49-F238E27FC236}">
                <a16:creationId xmlns:a16="http://schemas.microsoft.com/office/drawing/2014/main" id="{AF5BBE6B-A586-4760-BA19-902C49DE262E}"/>
              </a:ext>
            </a:extLst>
          </p:cNvPr>
          <p:cNvSpPr/>
          <p:nvPr/>
        </p:nvSpPr>
        <p:spPr>
          <a:xfrm>
            <a:off x="3162594" y="3608772"/>
            <a:ext cx="6648564" cy="769441"/>
          </a:xfrm>
          <a:prstGeom prst="rect">
            <a:avLst/>
          </a:prstGeom>
          <a:noFill/>
        </p:spPr>
        <p:txBody>
          <a:bodyPr wrap="square">
            <a:spAutoFit/>
          </a:bodyPr>
          <a:lstStyle/>
          <a:p>
            <a:pPr fontAlgn="base">
              <a:spcBef>
                <a:spcPct val="0"/>
              </a:spcBef>
              <a:spcAft>
                <a:spcPct val="0"/>
              </a:spcAft>
            </a:pPr>
            <a:r>
              <a:rPr lang="en-US" altLang="zh-CN" sz="4400" b="1">
                <a:solidFill>
                  <a:srgbClr val="7030A0"/>
                </a:solidFill>
                <a:latin typeface="UVN Banh Mi" pitchFamily="2" charset="0"/>
                <a:ea typeface="Source Han Sans CN Medium" panose="020B0500000000000000" pitchFamily="34" charset="-128"/>
              </a:rPr>
              <a:t>Tả một ca sĩ đang biểu diễn</a:t>
            </a:r>
            <a:endParaRPr lang="zh-CN" altLang="en-US" sz="4400" b="1" dirty="0">
              <a:solidFill>
                <a:srgbClr val="7030A0"/>
              </a:solidFill>
              <a:latin typeface="UVN Banh Mi" pitchFamily="2" charset="0"/>
              <a:ea typeface="Source Han Sans CN Medium" panose="020B0500000000000000" pitchFamily="34" charset="-128"/>
            </a:endParaRPr>
          </a:p>
        </p:txBody>
      </p:sp>
    </p:spTree>
    <p:extLst>
      <p:ext uri="{BB962C8B-B14F-4D97-AF65-F5344CB8AC3E}">
        <p14:creationId xmlns:p14="http://schemas.microsoft.com/office/powerpoint/2010/main" val="751631942"/>
      </p:ext>
    </p:extLst>
  </p:cSld>
  <p:clrMapOvr>
    <a:masterClrMapping/>
  </p:clrMapOvr>
  <p:transition spd="slow" advTm="1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750"/>
                                        <p:tgtEl>
                                          <p:spTgt spid="7"/>
                                        </p:tgtEl>
                                      </p:cBhvr>
                                    </p:animEffect>
                                  </p:childTnLst>
                                </p:cTn>
                              </p:par>
                            </p:childTnLst>
                          </p:cTn>
                        </p:par>
                        <p:par>
                          <p:cTn id="8" fill="hold">
                            <p:stCondLst>
                              <p:cond delay="750"/>
                            </p:stCondLst>
                            <p:childTnLst>
                              <p:par>
                                <p:cTn id="9" presetID="2" presetClass="entr" presetSubtype="1" fill="hold" grpId="0" nodeType="afterEffect" nodePh="1">
                                  <p:stCondLst>
                                    <p:cond delay="0"/>
                                  </p:stCondLst>
                                  <p:endCondLst>
                                    <p:cond evt="begin" delay="0">
                                      <p:tn val="9"/>
                                    </p:cond>
                                  </p:end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750"/>
                            </p:stCondLst>
                            <p:childTnLst>
                              <p:par>
                                <p:cTn id="20" presetID="42"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829B3E-51ED-4C03-9EE9-0E5D85E51D0E}"/>
              </a:ext>
            </a:extLst>
          </p:cNvPr>
          <p:cNvSpPr txBox="1"/>
          <p:nvPr/>
        </p:nvSpPr>
        <p:spPr>
          <a:xfrm>
            <a:off x="993099" y="2275632"/>
            <a:ext cx="5572593" cy="2308324"/>
          </a:xfrm>
          <a:prstGeom prst="rect">
            <a:avLst/>
          </a:prstGeom>
          <a:noFill/>
        </p:spPr>
        <p:txBody>
          <a:bodyPr wrap="square">
            <a:spAutoFit/>
          </a:bodyPr>
          <a:lstStyle/>
          <a:p>
            <a:pPr algn="just"/>
            <a:r>
              <a:rPr lang="vi-VN" sz="2400" b="1" i="0">
                <a:effectLst/>
                <a:latin typeface="inherit"/>
              </a:rPr>
              <a:t>I. Mở bài</a:t>
            </a:r>
            <a:endParaRPr lang="vi-VN" sz="2400" b="0" i="0">
              <a:effectLst/>
              <a:latin typeface="Arial" panose="020B0604020202020204" pitchFamily="34" charset="0"/>
            </a:endParaRPr>
          </a:p>
          <a:p>
            <a:pPr algn="just"/>
            <a:r>
              <a:rPr lang="en-US" sz="2400" b="0" i="0">
                <a:effectLst/>
                <a:latin typeface="Arial" panose="020B0604020202020204" pitchFamily="34" charset="0"/>
              </a:rPr>
              <a:t>	</a:t>
            </a:r>
            <a:r>
              <a:rPr lang="vi-VN" sz="2400" b="0" i="0">
                <a:effectLst/>
                <a:latin typeface="Arial" panose="020B0604020202020204" pitchFamily="34" charset="0"/>
              </a:rPr>
              <a:t>Hôm nay em được bố mẹ dẫn đi xem ca nhạc, buổi biểu diễn của ca sĩ Noo Phước Thịnh một trong những nam ca sĩ được nhiều bạn trẻ yêu thích hiện nay.</a:t>
            </a:r>
          </a:p>
        </p:txBody>
      </p:sp>
      <p:pic>
        <p:nvPicPr>
          <p:cNvPr id="6146" name="Picture 2" descr="Noo Phước Thịnh">
            <a:extLst>
              <a:ext uri="{FF2B5EF4-FFF2-40B4-BE49-F238E27FC236}">
                <a16:creationId xmlns:a16="http://schemas.microsoft.com/office/drawing/2014/main" id="{A97A81A0-D75B-4925-B556-2B427E5F58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5554" y="1929749"/>
            <a:ext cx="3989770" cy="3981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1501984"/>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829B3E-51ED-4C03-9EE9-0E5D85E51D0E}"/>
              </a:ext>
            </a:extLst>
          </p:cNvPr>
          <p:cNvSpPr txBox="1"/>
          <p:nvPr/>
        </p:nvSpPr>
        <p:spPr>
          <a:xfrm>
            <a:off x="2229619" y="1075303"/>
            <a:ext cx="9320134" cy="4708981"/>
          </a:xfrm>
          <a:prstGeom prst="rect">
            <a:avLst/>
          </a:prstGeom>
          <a:noFill/>
        </p:spPr>
        <p:txBody>
          <a:bodyPr wrap="square">
            <a:spAutoFit/>
          </a:bodyPr>
          <a:lstStyle/>
          <a:p>
            <a:pPr algn="just"/>
            <a:r>
              <a:rPr lang="vi-VN" sz="2000" b="1" i="0">
                <a:effectLst/>
                <a:latin typeface="+mj-lt"/>
              </a:rPr>
              <a:t>II. Thân bài</a:t>
            </a:r>
            <a:endParaRPr lang="vi-VN" sz="2000" b="0" i="0">
              <a:effectLst/>
              <a:latin typeface="+mj-lt"/>
            </a:endParaRPr>
          </a:p>
          <a:p>
            <a:pPr algn="just"/>
            <a:r>
              <a:rPr lang="en-US" sz="2000" b="1" i="0">
                <a:effectLst/>
                <a:latin typeface="+mj-lt"/>
              </a:rPr>
              <a:t>1) </a:t>
            </a:r>
            <a:r>
              <a:rPr lang="vi-VN" sz="2000" b="1" i="0">
                <a:effectLst/>
                <a:latin typeface="+mj-lt"/>
              </a:rPr>
              <a:t>Trước buổi biểu diễn</a:t>
            </a:r>
          </a:p>
          <a:p>
            <a:pPr marL="342900" indent="-342900" algn="just">
              <a:buFont typeface="Wingdings" panose="05000000000000000000" pitchFamily="2" charset="2"/>
              <a:buChar char="§"/>
            </a:pPr>
            <a:r>
              <a:rPr lang="vi-VN" sz="2000" b="0" i="0">
                <a:effectLst/>
                <a:latin typeface="+mj-lt"/>
              </a:rPr>
              <a:t>Không khí biểu diễn thật sôi động, những ánh đèn màu sáng lấp lánh.</a:t>
            </a:r>
          </a:p>
          <a:p>
            <a:pPr marL="342900" indent="-342900" algn="just">
              <a:buFont typeface="Wingdings" panose="05000000000000000000" pitchFamily="2" charset="2"/>
              <a:buChar char="§"/>
            </a:pPr>
            <a:r>
              <a:rPr lang="vi-VN" sz="2000" b="0" i="0">
                <a:effectLst/>
                <a:latin typeface="+mj-lt"/>
              </a:rPr>
              <a:t>Có rất nhiều khán giả đến xem, chủ yếu là những bạn lứa tuổi thanh thiếu niên.</a:t>
            </a:r>
          </a:p>
          <a:p>
            <a:pPr marL="342900" indent="-342900" algn="just">
              <a:buFont typeface="Wingdings" panose="05000000000000000000" pitchFamily="2" charset="2"/>
              <a:buChar char="§"/>
            </a:pPr>
            <a:r>
              <a:rPr lang="vi-VN" sz="2000" b="0" i="0">
                <a:effectLst/>
                <a:latin typeface="+mj-lt"/>
              </a:rPr>
              <a:t>Từng nhóm tụ tập lại với nhau, cũng có những gia đình đi xem.</a:t>
            </a:r>
          </a:p>
          <a:p>
            <a:pPr algn="just"/>
            <a:r>
              <a:rPr lang="en-US" sz="2000" b="1" i="0">
                <a:effectLst/>
                <a:latin typeface="+mj-lt"/>
              </a:rPr>
              <a:t>2) </a:t>
            </a:r>
            <a:r>
              <a:rPr lang="vi-VN" sz="2000" b="1" i="0">
                <a:effectLst/>
                <a:latin typeface="+mj-lt"/>
              </a:rPr>
              <a:t>Trong buổi biểu diễn</a:t>
            </a:r>
          </a:p>
          <a:p>
            <a:pPr marL="342900" indent="-342900" algn="just">
              <a:buFont typeface="Wingdings" panose="05000000000000000000" pitchFamily="2" charset="2"/>
              <a:buChar char="§"/>
            </a:pPr>
            <a:r>
              <a:rPr lang="vi-VN" sz="2000" b="0" i="0">
                <a:effectLst/>
                <a:latin typeface="+mj-lt"/>
              </a:rPr>
              <a:t>Ca sĩ Noo Phước Thịnh xuất hiện thật bảnh bao và trẻ trung.</a:t>
            </a:r>
          </a:p>
          <a:p>
            <a:pPr marL="342900" indent="-342900" algn="just">
              <a:buFont typeface="Wingdings" panose="05000000000000000000" pitchFamily="2" charset="2"/>
              <a:buChar char="§"/>
            </a:pPr>
            <a:r>
              <a:rPr lang="vi-VN" sz="2000" b="0" i="0">
                <a:effectLst/>
                <a:latin typeface="+mj-lt"/>
              </a:rPr>
              <a:t>Sự xuất hiện nhận được sự hoan nghênh nhiệt tình và nồng nhiệt từ khán giả.</a:t>
            </a:r>
          </a:p>
          <a:p>
            <a:pPr marL="342900" indent="-342900" algn="just">
              <a:buFont typeface="Wingdings" panose="05000000000000000000" pitchFamily="2" charset="2"/>
              <a:buChar char="§"/>
            </a:pPr>
            <a:r>
              <a:rPr lang="vi-VN" sz="2000" b="0" i="0">
                <a:effectLst/>
                <a:latin typeface="+mj-lt"/>
              </a:rPr>
              <a:t>Anh ấy mặc bộ quần áo rất trẻ trung đúng với phong cách.</a:t>
            </a:r>
          </a:p>
          <a:p>
            <a:pPr marL="342900" indent="-342900" algn="just">
              <a:buFont typeface="Wingdings" panose="05000000000000000000" pitchFamily="2" charset="2"/>
              <a:buChar char="§"/>
            </a:pPr>
            <a:r>
              <a:rPr lang="vi-VN" sz="2000" b="0" i="0">
                <a:effectLst/>
                <a:latin typeface="+mj-lt"/>
              </a:rPr>
              <a:t>Từng bài hát quen thuộc được vang lên trong sự cổ vũ từ khán giả.</a:t>
            </a:r>
          </a:p>
          <a:p>
            <a:pPr algn="just"/>
            <a:r>
              <a:rPr lang="en-US" sz="2000" b="1" i="0">
                <a:effectLst/>
                <a:latin typeface="+mj-lt"/>
              </a:rPr>
              <a:t>3) </a:t>
            </a:r>
            <a:r>
              <a:rPr lang="vi-VN" sz="2000" b="1" i="0">
                <a:effectLst/>
                <a:latin typeface="+mj-lt"/>
              </a:rPr>
              <a:t>Sau buổi biểu diễn</a:t>
            </a:r>
          </a:p>
          <a:p>
            <a:pPr marL="342900" indent="-342900" algn="just">
              <a:buFont typeface="Wingdings" panose="05000000000000000000" pitchFamily="2" charset="2"/>
              <a:buChar char="§"/>
            </a:pPr>
            <a:r>
              <a:rPr lang="vi-VN" sz="2000" b="0" i="0">
                <a:effectLst/>
                <a:latin typeface="+mj-lt"/>
              </a:rPr>
              <a:t>Những bài hát kết thúc là lúc khán giả giao lưu với ca sĩ.</a:t>
            </a:r>
          </a:p>
          <a:p>
            <a:pPr marL="342900" indent="-342900" algn="just">
              <a:buFont typeface="Wingdings" panose="05000000000000000000" pitchFamily="2" charset="2"/>
              <a:buChar char="§"/>
            </a:pPr>
            <a:r>
              <a:rPr lang="vi-VN" sz="2000" b="0" i="0">
                <a:effectLst/>
                <a:latin typeface="+mj-lt"/>
              </a:rPr>
              <a:t>Nhiều bạn trẻ xin chữ ký và chụp hình cùng thần tượng.</a:t>
            </a:r>
          </a:p>
          <a:p>
            <a:pPr marL="342900" indent="-342900" algn="just">
              <a:buFont typeface="Wingdings" panose="05000000000000000000" pitchFamily="2" charset="2"/>
              <a:buChar char="§"/>
            </a:pPr>
            <a:r>
              <a:rPr lang="vi-VN" sz="2000" b="0" i="0">
                <a:effectLst/>
                <a:latin typeface="+mj-lt"/>
              </a:rPr>
              <a:t>Ca sĩ vui vẻ ký tặng nhiều fan hâm mộ và những người yêu mến.</a:t>
            </a:r>
          </a:p>
          <a:p>
            <a:pPr marL="342900" indent="-342900" algn="just">
              <a:buFont typeface="Wingdings" panose="05000000000000000000" pitchFamily="2" charset="2"/>
              <a:buChar char="§"/>
            </a:pPr>
            <a:r>
              <a:rPr lang="vi-VN" sz="2000" b="0" i="0">
                <a:effectLst/>
                <a:latin typeface="+mj-lt"/>
              </a:rPr>
              <a:t>Ca sĩ rời đi trong sự tiếc nuối của nhiều người trong đó có em.</a:t>
            </a:r>
          </a:p>
        </p:txBody>
      </p:sp>
    </p:spTree>
    <p:extLst>
      <p:ext uri="{BB962C8B-B14F-4D97-AF65-F5344CB8AC3E}">
        <p14:creationId xmlns:p14="http://schemas.microsoft.com/office/powerpoint/2010/main" val="407120075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829B3E-51ED-4C03-9EE9-0E5D85E51D0E}"/>
              </a:ext>
            </a:extLst>
          </p:cNvPr>
          <p:cNvSpPr txBox="1"/>
          <p:nvPr/>
        </p:nvSpPr>
        <p:spPr>
          <a:xfrm>
            <a:off x="693294" y="2631414"/>
            <a:ext cx="6093500" cy="3046988"/>
          </a:xfrm>
          <a:prstGeom prst="rect">
            <a:avLst/>
          </a:prstGeom>
          <a:noFill/>
        </p:spPr>
        <p:txBody>
          <a:bodyPr wrap="square">
            <a:spAutoFit/>
          </a:bodyPr>
          <a:lstStyle/>
          <a:p>
            <a:pPr algn="just"/>
            <a:r>
              <a:rPr lang="vi-VN" sz="2400" b="1" i="0">
                <a:effectLst/>
                <a:latin typeface="inherit"/>
              </a:rPr>
              <a:t>III. Kết bài</a:t>
            </a:r>
            <a:endParaRPr lang="vi-VN" sz="2400" b="0" i="0">
              <a:effectLst/>
              <a:latin typeface="Arial" panose="020B0604020202020204" pitchFamily="34" charset="0"/>
            </a:endParaRPr>
          </a:p>
          <a:p>
            <a:pPr marL="342900" indent="-342900" algn="just">
              <a:buFont typeface="Arial" panose="020B0604020202020204" pitchFamily="34" charset="0"/>
              <a:buChar char="•"/>
            </a:pPr>
            <a:r>
              <a:rPr lang="vi-VN" sz="2400" b="0" i="0">
                <a:effectLst/>
                <a:latin typeface="Arial" panose="020B0604020202020204" pitchFamily="34" charset="0"/>
              </a:rPr>
              <a:t>Em là người hâm mộ và rất vui khi được xem thần tượng biểu diễn.</a:t>
            </a:r>
          </a:p>
          <a:p>
            <a:pPr marL="342900" indent="-342900" algn="just">
              <a:buFont typeface="Arial" panose="020B0604020202020204" pitchFamily="34" charset="0"/>
              <a:buChar char="•"/>
            </a:pPr>
            <a:r>
              <a:rPr lang="vi-VN" sz="2400" b="0" i="0">
                <a:effectLst/>
                <a:latin typeface="Arial" panose="020B0604020202020204" pitchFamily="34" charset="0"/>
              </a:rPr>
              <a:t>Ca sĩ Noo Phước Thịnh là một trong những ngôi sao sáng của nền âm nhạc nước nhà.</a:t>
            </a:r>
          </a:p>
          <a:p>
            <a:pPr marL="342900" indent="-342900" algn="just">
              <a:buFont typeface="Arial" panose="020B0604020202020204" pitchFamily="34" charset="0"/>
              <a:buChar char="•"/>
            </a:pPr>
            <a:r>
              <a:rPr lang="vi-VN" sz="2400" b="0" i="0">
                <a:effectLst/>
                <a:latin typeface="Arial" panose="020B0604020202020204" pitchFamily="34" charset="0"/>
              </a:rPr>
              <a:t>Đối với em đây là một trong những buổi xem ca nhạc rất đáng nhớ.</a:t>
            </a:r>
          </a:p>
        </p:txBody>
      </p:sp>
      <p:pic>
        <p:nvPicPr>
          <p:cNvPr id="7170" name="Picture 2" descr="Đẳng cấp ở Noo&amp;#39;s chill night - Báo Người lao động">
            <a:extLst>
              <a:ext uri="{FF2B5EF4-FFF2-40B4-BE49-F238E27FC236}">
                <a16:creationId xmlns:a16="http://schemas.microsoft.com/office/drawing/2014/main" id="{BBAE1A69-E3A3-458C-B453-E9988183314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6794" y="983433"/>
            <a:ext cx="3462076" cy="5192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561643"/>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240"/>
            <a:ext cx="12190413" cy="6857107"/>
          </a:xfrm>
          <a:prstGeom prst="rect">
            <a:avLst/>
          </a:prstGeom>
        </p:spPr>
      </p:pic>
      <p:sp>
        <p:nvSpPr>
          <p:cNvPr id="3" name="梯形 2"/>
          <p:cNvSpPr/>
          <p:nvPr/>
        </p:nvSpPr>
        <p:spPr>
          <a:xfrm rot="10800000">
            <a:off x="5178986" y="1143664"/>
            <a:ext cx="1834028" cy="2030214"/>
          </a:xfrm>
          <a:prstGeom prst="trapezoid">
            <a:avLst>
              <a:gd name="adj" fmla="val 0"/>
            </a:avLst>
          </a:prstGeom>
          <a:solidFill>
            <a:srgbClr val="EF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endParaRPr>
          </a:p>
        </p:txBody>
      </p:sp>
      <p:sp>
        <p:nvSpPr>
          <p:cNvPr id="4" name="矩形 3"/>
          <p:cNvSpPr/>
          <p:nvPr/>
        </p:nvSpPr>
        <p:spPr>
          <a:xfrm>
            <a:off x="5016180" y="1578557"/>
            <a:ext cx="2159640" cy="1160429"/>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a:solidFill>
                  <a:schemeClr val="bg1"/>
                </a:solidFill>
                <a:latin typeface="Source Han Sans CN Medium" panose="020B0500000000000000" pitchFamily="34" charset="-128"/>
                <a:ea typeface="Source Han Sans CN Medium" panose="020B0500000000000000" pitchFamily="34" charset="-128"/>
              </a:rPr>
              <a:t>02</a:t>
            </a:r>
            <a:endParaRPr lang="zh-CN" altLang="en-US" sz="4800" dirty="0">
              <a:solidFill>
                <a:schemeClr val="bg1"/>
              </a:solidFill>
              <a:latin typeface="Source Han Sans CN Medium" panose="020B0500000000000000" pitchFamily="34" charset="-128"/>
              <a:ea typeface="Source Han Sans CN Medium" panose="020B0500000000000000" pitchFamily="34" charset="-128"/>
            </a:endParaRPr>
          </a:p>
        </p:txBody>
      </p:sp>
      <p:cxnSp>
        <p:nvCxnSpPr>
          <p:cNvPr id="8" name="直接连接符 7"/>
          <p:cNvCxnSpPr/>
          <p:nvPr/>
        </p:nvCxnSpPr>
        <p:spPr>
          <a:xfrm>
            <a:off x="2932750" y="4369830"/>
            <a:ext cx="6350000" cy="0"/>
          </a:xfrm>
          <a:prstGeom prst="line">
            <a:avLst/>
          </a:prstGeom>
          <a:ln w="3175">
            <a:solidFill>
              <a:srgbClr val="EFA292"/>
            </a:solidFill>
          </a:ln>
        </p:spPr>
        <p:style>
          <a:lnRef idx="1">
            <a:schemeClr val="accent1"/>
          </a:lnRef>
          <a:fillRef idx="0">
            <a:schemeClr val="accent1"/>
          </a:fillRef>
          <a:effectRef idx="0">
            <a:schemeClr val="accent1"/>
          </a:effectRef>
          <a:fontRef idx="minor">
            <a:schemeClr val="tx1"/>
          </a:fontRef>
        </p:style>
      </p:cxnSp>
      <p:sp>
        <p:nvSpPr>
          <p:cNvPr id="9" name="矩形 24">
            <a:extLst>
              <a:ext uri="{FF2B5EF4-FFF2-40B4-BE49-F238E27FC236}">
                <a16:creationId xmlns:a16="http://schemas.microsoft.com/office/drawing/2014/main" id="{AF5BBE6B-A586-4760-BA19-902C49DE262E}"/>
              </a:ext>
            </a:extLst>
          </p:cNvPr>
          <p:cNvSpPr/>
          <p:nvPr/>
        </p:nvSpPr>
        <p:spPr>
          <a:xfrm>
            <a:off x="2488037" y="3574935"/>
            <a:ext cx="8184960" cy="769441"/>
          </a:xfrm>
          <a:prstGeom prst="rect">
            <a:avLst/>
          </a:prstGeom>
          <a:noFill/>
        </p:spPr>
        <p:txBody>
          <a:bodyPr wrap="square">
            <a:spAutoFit/>
          </a:bodyPr>
          <a:lstStyle/>
          <a:p>
            <a:pPr fontAlgn="base">
              <a:spcBef>
                <a:spcPct val="0"/>
              </a:spcBef>
              <a:spcAft>
                <a:spcPct val="0"/>
              </a:spcAft>
            </a:pPr>
            <a:r>
              <a:rPr lang="en-US" altLang="zh-CN" sz="4400" b="1">
                <a:solidFill>
                  <a:srgbClr val="7030A0"/>
                </a:solidFill>
                <a:latin typeface="UVN Banh Mi" pitchFamily="2" charset="0"/>
                <a:ea typeface="Source Han Sans CN Medium" panose="020B0500000000000000" pitchFamily="34" charset="-128"/>
              </a:rPr>
              <a:t>Tả một nghệ sĩ hài  mà em yêu thích</a:t>
            </a:r>
          </a:p>
        </p:txBody>
      </p:sp>
    </p:spTree>
    <p:extLst>
      <p:ext uri="{BB962C8B-B14F-4D97-AF65-F5344CB8AC3E}">
        <p14:creationId xmlns:p14="http://schemas.microsoft.com/office/powerpoint/2010/main" val="1791422281"/>
      </p:ext>
    </p:extLst>
  </p:cSld>
  <p:clrMapOvr>
    <a:masterClrMapping/>
  </p:clrMapOvr>
  <p:transition spd="slow" advTm="1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750"/>
                                        <p:tgtEl>
                                          <p:spTgt spid="7"/>
                                        </p:tgtEl>
                                      </p:cBhvr>
                                    </p:animEffect>
                                  </p:childTnLst>
                                </p:cTn>
                              </p:par>
                            </p:childTnLst>
                          </p:cTn>
                        </p:par>
                        <p:par>
                          <p:cTn id="8" fill="hold">
                            <p:stCondLst>
                              <p:cond delay="750"/>
                            </p:stCondLst>
                            <p:childTnLst>
                              <p:par>
                                <p:cTn id="9" presetID="2" presetClass="entr" presetSubtype="1" fill="hold" grpId="0" nodeType="afterEffect" nodePh="1">
                                  <p:stCondLst>
                                    <p:cond delay="0"/>
                                  </p:stCondLst>
                                  <p:endCondLst>
                                    <p:cond evt="begin" delay="0">
                                      <p:tn val="9"/>
                                    </p:cond>
                                  </p:end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750"/>
                            </p:stCondLst>
                            <p:childTnLst>
                              <p:par>
                                <p:cTn id="20" presetID="42"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1458EB-9CA9-4665-8BEC-EC11376E319E}"/>
              </a:ext>
            </a:extLst>
          </p:cNvPr>
          <p:cNvSpPr txBox="1"/>
          <p:nvPr/>
        </p:nvSpPr>
        <p:spPr>
          <a:xfrm>
            <a:off x="1383912" y="1432868"/>
            <a:ext cx="9262317" cy="4524315"/>
          </a:xfrm>
          <a:prstGeom prst="rect">
            <a:avLst/>
          </a:prstGeom>
          <a:noFill/>
        </p:spPr>
        <p:txBody>
          <a:bodyPr wrap="square">
            <a:spAutoFit/>
          </a:bodyPr>
          <a:lstStyle/>
          <a:p>
            <a:pPr algn="just"/>
            <a:r>
              <a:rPr lang="vi-VN" sz="2400" b="1" i="0">
                <a:effectLst/>
                <a:latin typeface="Arial" panose="020B0604020202020204" pitchFamily="34" charset="0"/>
              </a:rPr>
              <a:t>I. Mở bài</a:t>
            </a:r>
          </a:p>
          <a:p>
            <a:pPr algn="just"/>
            <a:r>
              <a:rPr lang="en-US" sz="2400" b="0" i="0">
                <a:effectLst/>
                <a:latin typeface="Arial" panose="020B0604020202020204" pitchFamily="34" charset="0"/>
              </a:rPr>
              <a:t>	</a:t>
            </a:r>
            <a:r>
              <a:rPr lang="vi-VN" sz="2400" b="0" i="0">
                <a:effectLst/>
                <a:latin typeface="Arial" panose="020B0604020202020204" pitchFamily="34" charset="0"/>
              </a:rPr>
              <a:t>Giới thiệu nghệ sĩ hài mà em luôn yêu thích.</a:t>
            </a:r>
          </a:p>
          <a:p>
            <a:pPr algn="just"/>
            <a:r>
              <a:rPr lang="vi-VN" sz="2400" b="1" i="0">
                <a:effectLst/>
                <a:latin typeface="Arial" panose="020B0604020202020204" pitchFamily="34" charset="0"/>
              </a:rPr>
              <a:t>II. Thân bài</a:t>
            </a:r>
          </a:p>
          <a:p>
            <a:pPr marL="342900" indent="-342900" algn="just">
              <a:buFont typeface="Wingdings" panose="05000000000000000000" pitchFamily="2" charset="2"/>
              <a:buChar char="§"/>
            </a:pPr>
            <a:r>
              <a:rPr lang="vi-VN" sz="2400" b="0" i="0">
                <a:effectLst/>
                <a:latin typeface="Arial" panose="020B0604020202020204" pitchFamily="34" charset="0"/>
              </a:rPr>
              <a:t>Vài nét về người nghệ sĩ hài.</a:t>
            </a:r>
          </a:p>
          <a:p>
            <a:pPr marL="342900" indent="-342900" algn="just">
              <a:buFont typeface="Wingdings" panose="05000000000000000000" pitchFamily="2" charset="2"/>
              <a:buChar char="§"/>
            </a:pPr>
            <a:r>
              <a:rPr lang="vi-VN" sz="2400" b="0" i="0">
                <a:effectLst/>
                <a:latin typeface="Arial" panose="020B0604020202020204" pitchFamily="34" charset="0"/>
              </a:rPr>
              <a:t>Tại sao em yêu thích người nghệ sĩ đó (diễn xuất, tính cách, ngoại hình…)</a:t>
            </a:r>
          </a:p>
          <a:p>
            <a:pPr marL="342900" indent="-342900" algn="just">
              <a:buFont typeface="Wingdings" panose="05000000000000000000" pitchFamily="2" charset="2"/>
              <a:buChar char="§"/>
            </a:pPr>
            <a:r>
              <a:rPr lang="vi-VN" sz="2400" b="0" i="0">
                <a:effectLst/>
                <a:latin typeface="Arial" panose="020B0604020202020204" pitchFamily="34" charset="0"/>
              </a:rPr>
              <a:t>Nêu vài kỉ niệm với người nghệ sĩ em yêu thích ví dụ như các chương trình nghệ sĩ đó gắn bó.</a:t>
            </a:r>
          </a:p>
          <a:p>
            <a:pPr marL="342900" indent="-342900" algn="just">
              <a:buFont typeface="Wingdings" panose="05000000000000000000" pitchFamily="2" charset="2"/>
              <a:buChar char="§"/>
            </a:pPr>
            <a:r>
              <a:rPr lang="vi-VN" sz="2400" b="0" i="0">
                <a:effectLst/>
                <a:latin typeface="Arial" panose="020B0604020202020204" pitchFamily="34" charset="0"/>
              </a:rPr>
              <a:t>Nghệ sĩ đó mang lại điều gì cho em và gia đình? (tiếng cười, thư giãn, giải trí)</a:t>
            </a:r>
          </a:p>
          <a:p>
            <a:pPr algn="just"/>
            <a:r>
              <a:rPr lang="vi-VN" sz="2400" b="1" i="0">
                <a:effectLst/>
                <a:latin typeface="Arial" panose="020B0604020202020204" pitchFamily="34" charset="0"/>
              </a:rPr>
              <a:t>III. Kết bài</a:t>
            </a:r>
          </a:p>
          <a:p>
            <a:pPr algn="just"/>
            <a:r>
              <a:rPr lang="vi-VN" sz="2400" b="0" i="0">
                <a:effectLst/>
                <a:latin typeface="Arial" panose="020B0604020202020204" pitchFamily="34" charset="0"/>
              </a:rPr>
              <a:t>Hãy nêu tình cảm riêng của bản thân đối với người nghệ sĩ hài.</a:t>
            </a:r>
          </a:p>
        </p:txBody>
      </p:sp>
    </p:spTree>
    <p:extLst>
      <p:ext uri="{BB962C8B-B14F-4D97-AF65-F5344CB8AC3E}">
        <p14:creationId xmlns:p14="http://schemas.microsoft.com/office/powerpoint/2010/main" val="1093860111"/>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a:extLst>
              <a:ext uri="{FF2B5EF4-FFF2-40B4-BE49-F238E27FC236}">
                <a16:creationId xmlns:a16="http://schemas.microsoft.com/office/drawing/2014/main" id="{F7DA48E5-1EBC-4E46-806B-EB2BA666E84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5134229" y="927757"/>
            <a:ext cx="5343896" cy="4114800"/>
          </a:xfrm>
          <a:prstGeom prst="rect">
            <a:avLst/>
          </a:prstGeom>
        </p:spPr>
      </p:pic>
      <p:pic>
        <p:nvPicPr>
          <p:cNvPr id="6" name="Picture 11">
            <a:extLst>
              <a:ext uri="{FF2B5EF4-FFF2-40B4-BE49-F238E27FC236}">
                <a16:creationId xmlns:a16="http://schemas.microsoft.com/office/drawing/2014/main" id="{EA415640-0301-454F-A49A-CF1EF00BB3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47200" y="1906752"/>
            <a:ext cx="2659190" cy="4114800"/>
          </a:xfrm>
          <a:prstGeom prst="rect">
            <a:avLst/>
          </a:prstGeom>
        </p:spPr>
      </p:pic>
      <p:sp>
        <p:nvSpPr>
          <p:cNvPr id="7" name="TextBox 6">
            <a:extLst>
              <a:ext uri="{FF2B5EF4-FFF2-40B4-BE49-F238E27FC236}">
                <a16:creationId xmlns:a16="http://schemas.microsoft.com/office/drawing/2014/main" id="{14892A15-7220-46D2-B8DA-01B8E021ABBA}"/>
              </a:ext>
            </a:extLst>
          </p:cNvPr>
          <p:cNvSpPr txBox="1"/>
          <p:nvPr/>
        </p:nvSpPr>
        <p:spPr>
          <a:xfrm>
            <a:off x="5781538" y="2209826"/>
            <a:ext cx="4306841" cy="1200329"/>
          </a:xfrm>
          <a:prstGeom prst="rect">
            <a:avLst/>
          </a:prstGeom>
          <a:noFill/>
        </p:spPr>
        <p:txBody>
          <a:bodyPr wrap="square">
            <a:spAutoFit/>
          </a:bodyPr>
          <a:lstStyle/>
          <a:p>
            <a:pPr algn="ctr"/>
            <a:r>
              <a:rPr lang="vi-VN" sz="3600">
                <a:latin typeface="+mj-lt"/>
              </a:rPr>
              <a:t>Bạn hãy nêu </a:t>
            </a:r>
            <a:r>
              <a:rPr lang="en-US" sz="3600">
                <a:latin typeface="+mj-lt"/>
              </a:rPr>
              <a:t>cấu tạo của bài văn tả người ?</a:t>
            </a:r>
            <a:endParaRPr lang="vi-VN" sz="3600">
              <a:latin typeface="+mj-lt"/>
            </a:endParaRPr>
          </a:p>
        </p:txBody>
      </p:sp>
    </p:spTree>
    <p:extLst>
      <p:ext uri="{BB962C8B-B14F-4D97-AF65-F5344CB8AC3E}">
        <p14:creationId xmlns:p14="http://schemas.microsoft.com/office/powerpoint/2010/main" val="42922124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240"/>
            <a:ext cx="12190413" cy="6857107"/>
          </a:xfrm>
          <a:prstGeom prst="rect">
            <a:avLst/>
          </a:prstGeom>
        </p:spPr>
      </p:pic>
      <p:sp>
        <p:nvSpPr>
          <p:cNvPr id="3" name="梯形 2"/>
          <p:cNvSpPr/>
          <p:nvPr/>
        </p:nvSpPr>
        <p:spPr>
          <a:xfrm rot="10800000">
            <a:off x="5178986" y="1143664"/>
            <a:ext cx="1834028" cy="2030214"/>
          </a:xfrm>
          <a:prstGeom prst="trapezoid">
            <a:avLst>
              <a:gd name="adj" fmla="val 0"/>
            </a:avLst>
          </a:prstGeom>
          <a:solidFill>
            <a:srgbClr val="EF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endParaRPr>
          </a:p>
        </p:txBody>
      </p:sp>
      <p:sp>
        <p:nvSpPr>
          <p:cNvPr id="4" name="矩形 3"/>
          <p:cNvSpPr/>
          <p:nvPr/>
        </p:nvSpPr>
        <p:spPr>
          <a:xfrm>
            <a:off x="5016180" y="1578557"/>
            <a:ext cx="2159640" cy="1160429"/>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a:solidFill>
                  <a:schemeClr val="bg1"/>
                </a:solidFill>
                <a:latin typeface="Source Han Sans CN Medium" panose="020B0500000000000000" pitchFamily="34" charset="-128"/>
                <a:ea typeface="Source Han Sans CN Medium" panose="020B0500000000000000" pitchFamily="34" charset="-128"/>
              </a:rPr>
              <a:t>03</a:t>
            </a:r>
            <a:endParaRPr lang="zh-CN" altLang="en-US" sz="4800" dirty="0">
              <a:solidFill>
                <a:schemeClr val="bg1"/>
              </a:solidFill>
              <a:latin typeface="Source Han Sans CN Medium" panose="020B0500000000000000" pitchFamily="34" charset="-128"/>
              <a:ea typeface="Source Han Sans CN Medium" panose="020B0500000000000000" pitchFamily="34" charset="-128"/>
            </a:endParaRPr>
          </a:p>
        </p:txBody>
      </p:sp>
      <p:cxnSp>
        <p:nvCxnSpPr>
          <p:cNvPr id="8" name="直接连接符 7"/>
          <p:cNvCxnSpPr/>
          <p:nvPr/>
        </p:nvCxnSpPr>
        <p:spPr>
          <a:xfrm>
            <a:off x="3452937" y="5299221"/>
            <a:ext cx="6350000" cy="0"/>
          </a:xfrm>
          <a:prstGeom prst="line">
            <a:avLst/>
          </a:prstGeom>
          <a:ln w="3175">
            <a:solidFill>
              <a:srgbClr val="EFA292"/>
            </a:solidFill>
          </a:ln>
        </p:spPr>
        <p:style>
          <a:lnRef idx="1">
            <a:schemeClr val="accent1"/>
          </a:lnRef>
          <a:fillRef idx="0">
            <a:schemeClr val="accent1"/>
          </a:fillRef>
          <a:effectRef idx="0">
            <a:schemeClr val="accent1"/>
          </a:effectRef>
          <a:fontRef idx="minor">
            <a:schemeClr val="tx1"/>
          </a:fontRef>
        </p:style>
      </p:cxnSp>
      <p:sp>
        <p:nvSpPr>
          <p:cNvPr id="9" name="矩形 24">
            <a:extLst>
              <a:ext uri="{FF2B5EF4-FFF2-40B4-BE49-F238E27FC236}">
                <a16:creationId xmlns:a16="http://schemas.microsoft.com/office/drawing/2014/main" id="{AF5BBE6B-A586-4760-BA19-902C49DE262E}"/>
              </a:ext>
            </a:extLst>
          </p:cNvPr>
          <p:cNvSpPr/>
          <p:nvPr/>
        </p:nvSpPr>
        <p:spPr>
          <a:xfrm>
            <a:off x="2553831" y="3740096"/>
            <a:ext cx="8148211" cy="1446550"/>
          </a:xfrm>
          <a:prstGeom prst="rect">
            <a:avLst/>
          </a:prstGeom>
          <a:noFill/>
        </p:spPr>
        <p:txBody>
          <a:bodyPr wrap="square">
            <a:spAutoFit/>
          </a:bodyPr>
          <a:lstStyle/>
          <a:p>
            <a:pPr algn="ctr" fontAlgn="base">
              <a:spcBef>
                <a:spcPct val="0"/>
              </a:spcBef>
              <a:spcAft>
                <a:spcPct val="0"/>
              </a:spcAft>
            </a:pPr>
            <a:r>
              <a:rPr lang="vi-VN" altLang="zh-CN" sz="4400" b="1">
                <a:solidFill>
                  <a:srgbClr val="7030A0"/>
                </a:solidFill>
                <a:latin typeface="UVN Banh Mi" pitchFamily="2" charset="0"/>
                <a:ea typeface="Source Han Sans CN Medium" panose="020B0500000000000000" pitchFamily="34" charset="-128"/>
              </a:rPr>
              <a:t>Hãy tưởng tượng và tả lại một nhân vật trong truyện mà em đã đọc.</a:t>
            </a:r>
          </a:p>
        </p:txBody>
      </p:sp>
    </p:spTree>
    <p:extLst>
      <p:ext uri="{BB962C8B-B14F-4D97-AF65-F5344CB8AC3E}">
        <p14:creationId xmlns:p14="http://schemas.microsoft.com/office/powerpoint/2010/main" val="2980514177"/>
      </p:ext>
    </p:extLst>
  </p:cSld>
  <p:clrMapOvr>
    <a:masterClrMapping/>
  </p:clrMapOvr>
  <p:transition spd="slow" advTm="1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750"/>
                                        <p:tgtEl>
                                          <p:spTgt spid="7"/>
                                        </p:tgtEl>
                                      </p:cBhvr>
                                    </p:animEffect>
                                  </p:childTnLst>
                                </p:cTn>
                              </p:par>
                            </p:childTnLst>
                          </p:cTn>
                        </p:par>
                        <p:par>
                          <p:cTn id="8" fill="hold">
                            <p:stCondLst>
                              <p:cond delay="750"/>
                            </p:stCondLst>
                            <p:childTnLst>
                              <p:par>
                                <p:cTn id="9" presetID="2" presetClass="entr" presetSubtype="1" fill="hold" grpId="0" nodeType="afterEffect" nodePh="1">
                                  <p:stCondLst>
                                    <p:cond delay="0"/>
                                  </p:stCondLst>
                                  <p:endCondLst>
                                    <p:cond evt="begin" delay="0">
                                      <p:tn val="9"/>
                                    </p:cond>
                                  </p:end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42"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anim calcmode="lin" valueType="num">
                                      <p:cBhvr>
                                        <p:cTn id="17" dur="500" fill="hold"/>
                                        <p:tgtEl>
                                          <p:spTgt spid="4"/>
                                        </p:tgtEl>
                                        <p:attrNameLst>
                                          <p:attrName>ppt_x</p:attrName>
                                        </p:attrNameLst>
                                      </p:cBhvr>
                                      <p:tavLst>
                                        <p:tav tm="0">
                                          <p:val>
                                            <p:strVal val="#ppt_x"/>
                                          </p:val>
                                        </p:tav>
                                        <p:tav tm="100000">
                                          <p:val>
                                            <p:strVal val="#ppt_x"/>
                                          </p:val>
                                        </p:tav>
                                      </p:tavLst>
                                    </p:anim>
                                    <p:anim calcmode="lin" valueType="num">
                                      <p:cBhvr>
                                        <p:cTn id="18" dur="5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750"/>
                            </p:stCondLst>
                            <p:childTnLst>
                              <p:par>
                                <p:cTn id="20" presetID="42"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829B3E-51ED-4C03-9EE9-0E5D85E51D0E}"/>
              </a:ext>
            </a:extLst>
          </p:cNvPr>
          <p:cNvSpPr txBox="1"/>
          <p:nvPr/>
        </p:nvSpPr>
        <p:spPr>
          <a:xfrm>
            <a:off x="858189" y="2590425"/>
            <a:ext cx="4283438" cy="1938992"/>
          </a:xfrm>
          <a:prstGeom prst="rect">
            <a:avLst/>
          </a:prstGeom>
          <a:noFill/>
        </p:spPr>
        <p:txBody>
          <a:bodyPr wrap="square">
            <a:spAutoFit/>
          </a:bodyPr>
          <a:lstStyle/>
          <a:p>
            <a:pPr algn="just"/>
            <a:r>
              <a:rPr lang="vi-VN" sz="2400" b="1" i="0">
                <a:effectLst/>
                <a:latin typeface="inherit"/>
              </a:rPr>
              <a:t>I. Mở bài</a:t>
            </a:r>
            <a:endParaRPr lang="vi-VN" sz="2400" b="0" i="0">
              <a:effectLst/>
              <a:latin typeface="Arial" panose="020B0604020202020204" pitchFamily="34" charset="0"/>
            </a:endParaRPr>
          </a:p>
          <a:p>
            <a:pPr algn="just"/>
            <a:r>
              <a:rPr lang="en-US" sz="2400" b="0" i="0">
                <a:effectLst/>
                <a:latin typeface="Arial" panose="020B0604020202020204" pitchFamily="34" charset="0"/>
              </a:rPr>
              <a:t>	</a:t>
            </a:r>
            <a:r>
              <a:rPr lang="vi-VN" sz="2400" b="0" i="0">
                <a:effectLst/>
                <a:latin typeface="Arial" panose="020B0604020202020204" pitchFamily="34" charset="0"/>
              </a:rPr>
              <a:t>Giới thiệu nhân vật mà em định tả (Nàng tiên Ốc) - có thể giới thiệu qua tác phẩm, tác giả của truyện.</a:t>
            </a:r>
          </a:p>
        </p:txBody>
      </p:sp>
      <p:pic>
        <p:nvPicPr>
          <p:cNvPr id="9218" name="Picture 2" descr="Truyện Cổ Tích: Nàng Tiên Ốc - Tin Trong Ngày - Việt Báo Văn Học Nghệ Thuật">
            <a:extLst>
              <a:ext uri="{FF2B5EF4-FFF2-40B4-BE49-F238E27FC236}">
                <a16:creationId xmlns:a16="http://schemas.microsoft.com/office/drawing/2014/main" id="{888BC78C-B14C-4F6C-8EC3-376511C0FE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3848" y="1903887"/>
            <a:ext cx="4962890" cy="3179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445885"/>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829B3E-51ED-4C03-9EE9-0E5D85E51D0E}"/>
              </a:ext>
            </a:extLst>
          </p:cNvPr>
          <p:cNvSpPr txBox="1"/>
          <p:nvPr/>
        </p:nvSpPr>
        <p:spPr>
          <a:xfrm>
            <a:off x="1335829" y="750576"/>
            <a:ext cx="9518753" cy="5847755"/>
          </a:xfrm>
          <a:prstGeom prst="rect">
            <a:avLst/>
          </a:prstGeom>
          <a:noFill/>
        </p:spPr>
        <p:txBody>
          <a:bodyPr wrap="square">
            <a:spAutoFit/>
          </a:bodyPr>
          <a:lstStyle/>
          <a:p>
            <a:pPr algn="just"/>
            <a:r>
              <a:rPr lang="vi-VN" sz="2200" b="1" i="0">
                <a:effectLst/>
                <a:latin typeface="+mj-lt"/>
              </a:rPr>
              <a:t>II. Thân bài</a:t>
            </a:r>
            <a:endParaRPr lang="en-US" sz="2200" b="1" i="0">
              <a:effectLst/>
              <a:latin typeface="+mj-lt"/>
            </a:endParaRPr>
          </a:p>
          <a:p>
            <a:pPr algn="just"/>
            <a:r>
              <a:rPr lang="vi-VN" sz="2200" b="1" i="1">
                <a:effectLst/>
                <a:latin typeface="Arial" panose="020B0604020202020204" pitchFamily="34" charset="0"/>
              </a:rPr>
              <a:t>a</a:t>
            </a:r>
            <a:r>
              <a:rPr lang="en-US" sz="2200" b="1" i="1">
                <a:effectLst/>
                <a:latin typeface="Arial" panose="020B0604020202020204" pitchFamily="34" charset="0"/>
              </a:rPr>
              <a:t>)</a:t>
            </a:r>
            <a:r>
              <a:rPr lang="vi-VN" sz="2200" b="1" i="1">
                <a:effectLst/>
                <a:latin typeface="Arial" panose="020B0604020202020204" pitchFamily="34" charset="0"/>
              </a:rPr>
              <a:t> Tả bao quát hình dáng nhân vật:</a:t>
            </a:r>
          </a:p>
          <a:p>
            <a:pPr algn="just"/>
            <a:r>
              <a:rPr lang="vi-VN" sz="2200" b="0" i="0">
                <a:effectLst/>
                <a:latin typeface="Arial" panose="020B0604020202020204" pitchFamily="34" charset="0"/>
              </a:rPr>
              <a:t>Chọn tả đặc điểm nổi bật nhất</a:t>
            </a:r>
            <a:r>
              <a:rPr lang="en-US" sz="2200" b="0" i="0">
                <a:effectLst/>
                <a:latin typeface="Arial" panose="020B0604020202020204" pitchFamily="34" charset="0"/>
              </a:rPr>
              <a:t> </a:t>
            </a:r>
            <a:r>
              <a:rPr lang="vi-VN" sz="2200" b="0" i="0">
                <a:effectLst/>
                <a:latin typeface="Arial" panose="020B0604020202020204" pitchFamily="34" charset="0"/>
              </a:rPr>
              <a:t>Nàng tiên Ốc: xinh đẹp, vóc dáng sang quý như tiểu thư khuê các, nàng mặc áo xanh như màu vỏ ốc.</a:t>
            </a:r>
          </a:p>
          <a:p>
            <a:pPr algn="just"/>
            <a:r>
              <a:rPr lang="vi-VN" sz="2200" b="1" i="1">
                <a:effectLst/>
                <a:latin typeface="Arial" panose="020B0604020202020204" pitchFamily="34" charset="0"/>
              </a:rPr>
              <a:t>b</a:t>
            </a:r>
            <a:r>
              <a:rPr lang="en-US" sz="2200" b="1" i="1">
                <a:effectLst/>
                <a:latin typeface="Arial" panose="020B0604020202020204" pitchFamily="34" charset="0"/>
              </a:rPr>
              <a:t>)</a:t>
            </a:r>
            <a:r>
              <a:rPr lang="vi-VN" sz="2200" b="1" i="1">
                <a:effectLst/>
                <a:latin typeface="Arial" panose="020B0604020202020204" pitchFamily="34" charset="0"/>
              </a:rPr>
              <a:t> Tả chi tiết:</a:t>
            </a:r>
          </a:p>
          <a:p>
            <a:pPr marL="342900" indent="-342900" algn="just">
              <a:buFont typeface="Arial" panose="020B0604020202020204" pitchFamily="34" charset="0"/>
              <a:buChar char="•"/>
            </a:pPr>
            <a:r>
              <a:rPr lang="vi-VN" sz="2200" b="0" i="0">
                <a:effectLst/>
                <a:latin typeface="Arial" panose="020B0604020202020204" pitchFamily="34" charset="0"/>
              </a:rPr>
              <a:t>Khuôn mặt nàng tiên: thon thon hình trái xoan, mắt to, có ánh nhìn dịu dàng. Tóc nàng đen nhánh, cài trâm gọn gàng. </a:t>
            </a:r>
            <a:endParaRPr lang="en-US" sz="2200" b="0" i="0">
              <a:effectLst/>
              <a:latin typeface="Arial" panose="020B0604020202020204" pitchFamily="34" charset="0"/>
            </a:endParaRPr>
          </a:p>
          <a:p>
            <a:pPr marL="342900" indent="-342900" algn="just">
              <a:buFont typeface="Arial" panose="020B0604020202020204" pitchFamily="34" charset="0"/>
              <a:buChar char="•"/>
            </a:pPr>
            <a:r>
              <a:rPr lang="en-US" sz="2200">
                <a:latin typeface="Arial" panose="020B0604020202020204" pitchFamily="34" charset="0"/>
              </a:rPr>
              <a:t>Dán</a:t>
            </a:r>
            <a:r>
              <a:rPr lang="vi-VN" sz="2200" b="0" i="0">
                <a:effectLst/>
                <a:latin typeface="Arial" panose="020B0604020202020204" pitchFamily="34" charset="0"/>
              </a:rPr>
              <a:t>g đi của nàng tiên; nhanh nhẹn, uyển chuyển.</a:t>
            </a:r>
          </a:p>
          <a:p>
            <a:pPr marL="342900" indent="-342900" algn="just">
              <a:buFont typeface="Arial" panose="020B0604020202020204" pitchFamily="34" charset="0"/>
              <a:buChar char="•"/>
            </a:pPr>
            <a:r>
              <a:rPr lang="vi-VN" sz="2200" b="0" i="0">
                <a:effectLst/>
                <a:latin typeface="Arial" panose="020B0604020202020204" pitchFamily="34" charset="0"/>
              </a:rPr>
              <a:t>Nàng tiên làm việc rất nhanh và gọn gàng.</a:t>
            </a:r>
          </a:p>
          <a:p>
            <a:pPr marL="342900" indent="-342900" algn="just">
              <a:buFont typeface="Arial" panose="020B0604020202020204" pitchFamily="34" charset="0"/>
              <a:buChar char="•"/>
            </a:pPr>
            <a:r>
              <a:rPr lang="vi-VN" sz="2200" b="0" i="0">
                <a:effectLst/>
                <a:latin typeface="Arial" panose="020B0604020202020204" pitchFamily="34" charset="0"/>
              </a:rPr>
              <a:t>Nàng tiên Ốc giàu lòng thương người nghèo khổ nên hằng ngày nàng giúp bà lão công việc nhà.</a:t>
            </a:r>
          </a:p>
          <a:p>
            <a:pPr marL="342900" indent="-342900" algn="just">
              <a:buFont typeface="Arial" panose="020B0604020202020204" pitchFamily="34" charset="0"/>
              <a:buChar char="•"/>
            </a:pPr>
            <a:r>
              <a:rPr lang="vi-VN" sz="2200" b="0" i="0">
                <a:effectLst/>
                <a:latin typeface="Arial" panose="020B0604020202020204" pitchFamily="34" charset="0"/>
              </a:rPr>
              <a:t>Em ao ước được gặp nàng tiên Ốc.</a:t>
            </a:r>
          </a:p>
          <a:p>
            <a:pPr algn="just"/>
            <a:r>
              <a:rPr lang="en-US" sz="2200" b="1" i="1">
                <a:effectLst/>
                <a:latin typeface="Arial" panose="020B0604020202020204" pitchFamily="34" charset="0"/>
              </a:rPr>
              <a:t>c) </a:t>
            </a:r>
            <a:r>
              <a:rPr lang="vi-VN" sz="2200" b="1" i="1">
                <a:effectLst/>
                <a:latin typeface="Arial" panose="020B0604020202020204" pitchFamily="34" charset="0"/>
              </a:rPr>
              <a:t>Liên hệ thực tế:</a:t>
            </a:r>
          </a:p>
          <a:p>
            <a:pPr algn="just"/>
            <a:r>
              <a:rPr lang="vi-VN" sz="2200" b="0" i="0">
                <a:effectLst/>
                <a:latin typeface="Arial" panose="020B0604020202020204" pitchFamily="34" charset="0"/>
              </a:rPr>
              <a:t>+ Ngày nay, các nữ điều dưỡng ở bệnh viện cũng là những nàng tiên giúp người chữa bệnh.</a:t>
            </a:r>
          </a:p>
          <a:p>
            <a:pPr algn="just"/>
            <a:r>
              <a:rPr lang="vi-VN" sz="2200" b="0" i="0">
                <a:effectLst/>
                <a:latin typeface="Arial" panose="020B0604020202020204" pitchFamily="34" charset="0"/>
              </a:rPr>
              <a:t>+ Hoa hậu và những hoạt động từ thiện của họ cũng giúp ích cho đời.</a:t>
            </a:r>
          </a:p>
          <a:p>
            <a:pPr algn="just"/>
            <a:endParaRPr lang="vi-VN" sz="2200" b="0" i="0">
              <a:effectLst/>
              <a:latin typeface="+mj-lt"/>
            </a:endParaRPr>
          </a:p>
        </p:txBody>
      </p:sp>
    </p:spTree>
    <p:extLst>
      <p:ext uri="{BB962C8B-B14F-4D97-AF65-F5344CB8AC3E}">
        <p14:creationId xmlns:p14="http://schemas.microsoft.com/office/powerpoint/2010/main" val="3943732076"/>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829B3E-51ED-4C03-9EE9-0E5D85E51D0E}"/>
              </a:ext>
            </a:extLst>
          </p:cNvPr>
          <p:cNvSpPr txBox="1"/>
          <p:nvPr/>
        </p:nvSpPr>
        <p:spPr>
          <a:xfrm>
            <a:off x="2073636" y="1072437"/>
            <a:ext cx="8900411" cy="1569660"/>
          </a:xfrm>
          <a:prstGeom prst="rect">
            <a:avLst/>
          </a:prstGeom>
          <a:noFill/>
        </p:spPr>
        <p:txBody>
          <a:bodyPr wrap="square">
            <a:spAutoFit/>
          </a:bodyPr>
          <a:lstStyle/>
          <a:p>
            <a:pPr algn="just"/>
            <a:r>
              <a:rPr lang="vi-VN" sz="2400" b="1" i="0">
                <a:effectLst/>
                <a:latin typeface="inherit"/>
              </a:rPr>
              <a:t>III. Kết bài</a:t>
            </a:r>
            <a:endParaRPr lang="vi-VN" sz="2400" b="0" i="0">
              <a:effectLst/>
              <a:latin typeface="Arial" panose="020B0604020202020204" pitchFamily="34" charset="0"/>
            </a:endParaRPr>
          </a:p>
          <a:p>
            <a:pPr algn="just"/>
            <a:r>
              <a:rPr lang="vi-VN" sz="2400" b="0" i="0">
                <a:effectLst/>
                <a:latin typeface="Arial" panose="020B0604020202020204" pitchFamily="34" charset="0"/>
              </a:rPr>
              <a:t>- Nàng tiên Ốc là người nhân hậu.</a:t>
            </a:r>
          </a:p>
          <a:p>
            <a:pPr algn="just"/>
            <a:r>
              <a:rPr lang="vi-VN" sz="2400" b="0" i="0">
                <a:effectLst/>
                <a:latin typeface="Arial" panose="020B0604020202020204" pitchFamily="34" charset="0"/>
              </a:rPr>
              <a:t>- Cô tiên Ốc trong tâm trí chúng em dường như đã trở thành người thật chứ không phải nhân vật trong truyện.</a:t>
            </a:r>
          </a:p>
        </p:txBody>
      </p:sp>
      <p:pic>
        <p:nvPicPr>
          <p:cNvPr id="8194" name="Picture 2" descr="Nàng tiên ốc">
            <a:extLst>
              <a:ext uri="{FF2B5EF4-FFF2-40B4-BE49-F238E27FC236}">
                <a16:creationId xmlns:a16="http://schemas.microsoft.com/office/drawing/2014/main" id="{F68D3EA6-FFC1-4275-8611-4470B3DD00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9324" y="2951837"/>
            <a:ext cx="6096000" cy="319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1626698"/>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17C574B-E796-47C1-A6FE-3CF1FAD2FF26}"/>
              </a:ext>
            </a:extLst>
          </p:cNvPr>
          <p:cNvPicPr>
            <a:picLocks noChangeAspect="1"/>
          </p:cNvPicPr>
          <p:nvPr/>
        </p:nvPicPr>
        <p:blipFill>
          <a:blip r:embed="rId2"/>
          <a:stretch>
            <a:fillRect/>
          </a:stretch>
        </p:blipFill>
        <p:spPr>
          <a:xfrm>
            <a:off x="2647619" y="829748"/>
            <a:ext cx="6895174" cy="1182727"/>
          </a:xfrm>
          <a:prstGeom prst="rect">
            <a:avLst/>
          </a:prstGeom>
        </p:spPr>
      </p:pic>
      <p:pic>
        <p:nvPicPr>
          <p:cNvPr id="3" name="Picture 2">
            <a:extLst>
              <a:ext uri="{FF2B5EF4-FFF2-40B4-BE49-F238E27FC236}">
                <a16:creationId xmlns:a16="http://schemas.microsoft.com/office/drawing/2014/main" id="{DF51E494-A642-4753-AA25-08D70731F56A}"/>
              </a:ext>
            </a:extLst>
          </p:cNvPr>
          <p:cNvPicPr>
            <a:picLocks noChangeAspect="1"/>
          </p:cNvPicPr>
          <p:nvPr/>
        </p:nvPicPr>
        <p:blipFill>
          <a:blip r:embed="rId3"/>
          <a:stretch>
            <a:fillRect/>
          </a:stretch>
        </p:blipFill>
        <p:spPr>
          <a:xfrm>
            <a:off x="2647619" y="2360556"/>
            <a:ext cx="8535140" cy="1176630"/>
          </a:xfrm>
          <a:prstGeom prst="rect">
            <a:avLst/>
          </a:prstGeom>
        </p:spPr>
      </p:pic>
      <p:pic>
        <p:nvPicPr>
          <p:cNvPr id="4" name="Picture 3">
            <a:extLst>
              <a:ext uri="{FF2B5EF4-FFF2-40B4-BE49-F238E27FC236}">
                <a16:creationId xmlns:a16="http://schemas.microsoft.com/office/drawing/2014/main" id="{40C58F6C-B961-4D9F-8ABC-2F10B7DC0A30}"/>
              </a:ext>
            </a:extLst>
          </p:cNvPr>
          <p:cNvPicPr>
            <a:picLocks noChangeAspect="1"/>
          </p:cNvPicPr>
          <p:nvPr/>
        </p:nvPicPr>
        <p:blipFill>
          <a:blip r:embed="rId4"/>
          <a:stretch>
            <a:fillRect/>
          </a:stretch>
        </p:blipFill>
        <p:spPr>
          <a:xfrm>
            <a:off x="2647619" y="3885267"/>
            <a:ext cx="8535140" cy="1847248"/>
          </a:xfrm>
          <a:prstGeom prst="rect">
            <a:avLst/>
          </a:prstGeom>
        </p:spPr>
      </p:pic>
      <p:pic>
        <p:nvPicPr>
          <p:cNvPr id="7" name="Picture 13">
            <a:extLst>
              <a:ext uri="{FF2B5EF4-FFF2-40B4-BE49-F238E27FC236}">
                <a16:creationId xmlns:a16="http://schemas.microsoft.com/office/drawing/2014/main" id="{38AC5A82-19C3-4278-8966-7D02792F14B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92031" y="2012475"/>
            <a:ext cx="2669477" cy="4114800"/>
          </a:xfrm>
          <a:prstGeom prst="rect">
            <a:avLst/>
          </a:prstGeom>
        </p:spPr>
      </p:pic>
    </p:spTree>
    <p:extLst>
      <p:ext uri="{BB962C8B-B14F-4D97-AF65-F5344CB8AC3E}">
        <p14:creationId xmlns:p14="http://schemas.microsoft.com/office/powerpoint/2010/main" val="125448355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5D1D4658-32CD-4903-BDA6-7B54EEA4ED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0410" cy="68595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7A29A97C-0C3C-4F06-9CA4-68DFD1CE4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0379" y="983455"/>
            <a:ext cx="8300031" cy="5876132"/>
          </a:xfrm>
          <a:custGeom>
            <a:avLst/>
            <a:gdLst>
              <a:gd name="connsiteX0" fmla="*/ 3607511 w 8301112"/>
              <a:gd name="connsiteY0" fmla="*/ 0 h 5874772"/>
              <a:gd name="connsiteX1" fmla="*/ 8106431 w 8301112"/>
              <a:gd name="connsiteY1" fmla="*/ 0 h 5874772"/>
              <a:gd name="connsiteX2" fmla="*/ 8301112 w 8301112"/>
              <a:gd name="connsiteY2" fmla="*/ 0 h 5874772"/>
              <a:gd name="connsiteX3" fmla="*/ 8301112 w 8301112"/>
              <a:gd name="connsiteY3" fmla="*/ 5874772 h 5874772"/>
              <a:gd name="connsiteX4" fmla="*/ 27685 w 8301112"/>
              <a:gd name="connsiteY4" fmla="*/ 5874772 h 5874772"/>
              <a:gd name="connsiteX5" fmla="*/ 24376 w 8301112"/>
              <a:gd name="connsiteY5" fmla="*/ 5862584 h 5874772"/>
              <a:gd name="connsiteX6" fmla="*/ 97502 w 8301112"/>
              <a:gd name="connsiteY6" fmla="*/ 5167850 h 5874772"/>
              <a:gd name="connsiteX7" fmla="*/ 2827510 w 8301112"/>
              <a:gd name="connsiteY7" fmla="*/ 438782 h 5874772"/>
              <a:gd name="connsiteX8" fmla="*/ 3607511 w 8301112"/>
              <a:gd name="connsiteY8" fmla="*/ 0 h 587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01112" h="5874772">
                <a:moveTo>
                  <a:pt x="3607511" y="0"/>
                </a:moveTo>
                <a:cubicBezTo>
                  <a:pt x="3607511" y="0"/>
                  <a:pt x="3607511" y="0"/>
                  <a:pt x="8106431" y="0"/>
                </a:cubicBezTo>
                <a:lnTo>
                  <a:pt x="8301112" y="0"/>
                </a:lnTo>
                <a:lnTo>
                  <a:pt x="8301112" y="5874772"/>
                </a:lnTo>
                <a:lnTo>
                  <a:pt x="27685" y="5874772"/>
                </a:lnTo>
                <a:lnTo>
                  <a:pt x="24376" y="5862584"/>
                </a:lnTo>
                <a:cubicBezTo>
                  <a:pt x="-24375" y="5631005"/>
                  <a:pt x="0" y="5362863"/>
                  <a:pt x="97502" y="5167850"/>
                </a:cubicBezTo>
                <a:cubicBezTo>
                  <a:pt x="97502" y="5167850"/>
                  <a:pt x="97502" y="5167850"/>
                  <a:pt x="2827510" y="438782"/>
                </a:cubicBezTo>
                <a:cubicBezTo>
                  <a:pt x="2973760" y="195014"/>
                  <a:pt x="3331265" y="0"/>
                  <a:pt x="3607511"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801292C1-8B12-4AF2-9B59-8851A132E5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665" y="360106"/>
            <a:ext cx="5342110" cy="4454199"/>
          </a:xfrm>
          <a:custGeom>
            <a:avLst/>
            <a:gdLst>
              <a:gd name="connsiteX0" fmla="*/ 313737 w 5342806"/>
              <a:gd name="connsiteY0" fmla="*/ 2699726 h 4453168"/>
              <a:gd name="connsiteX1" fmla="*/ 775980 w 5342806"/>
              <a:gd name="connsiteY1" fmla="*/ 2699726 h 4453168"/>
              <a:gd name="connsiteX2" fmla="*/ 846865 w 5342806"/>
              <a:gd name="connsiteY2" fmla="*/ 2741502 h 4453168"/>
              <a:gd name="connsiteX3" fmla="*/ 1078485 w 5342806"/>
              <a:gd name="connsiteY3" fmla="*/ 3140369 h 4453168"/>
              <a:gd name="connsiteX4" fmla="*/ 1078485 w 5342806"/>
              <a:gd name="connsiteY4" fmla="*/ 3221933 h 4453168"/>
              <a:gd name="connsiteX5" fmla="*/ 846865 w 5342806"/>
              <a:gd name="connsiteY5" fmla="*/ 3620799 h 4453168"/>
              <a:gd name="connsiteX6" fmla="*/ 775980 w 5342806"/>
              <a:gd name="connsiteY6" fmla="*/ 3662576 h 4453168"/>
              <a:gd name="connsiteX7" fmla="*/ 313737 w 5342806"/>
              <a:gd name="connsiteY7" fmla="*/ 3662576 h 4453168"/>
              <a:gd name="connsiteX8" fmla="*/ 241855 w 5342806"/>
              <a:gd name="connsiteY8" fmla="*/ 3620799 h 4453168"/>
              <a:gd name="connsiteX9" fmla="*/ 11232 w 5342806"/>
              <a:gd name="connsiteY9" fmla="*/ 3221933 h 4453168"/>
              <a:gd name="connsiteX10" fmla="*/ 11232 w 5342806"/>
              <a:gd name="connsiteY10" fmla="*/ 3140369 h 4453168"/>
              <a:gd name="connsiteX11" fmla="*/ 241855 w 5342806"/>
              <a:gd name="connsiteY11" fmla="*/ 2741502 h 4453168"/>
              <a:gd name="connsiteX12" fmla="*/ 313737 w 5342806"/>
              <a:gd name="connsiteY12" fmla="*/ 2699726 h 4453168"/>
              <a:gd name="connsiteX13" fmla="*/ 2150770 w 5342806"/>
              <a:gd name="connsiteY13" fmla="*/ 492430 h 4453168"/>
              <a:gd name="connsiteX14" fmla="*/ 2388454 w 5342806"/>
              <a:gd name="connsiteY14" fmla="*/ 492430 h 4453168"/>
              <a:gd name="connsiteX15" fmla="*/ 2416181 w 5342806"/>
              <a:gd name="connsiteY15" fmla="*/ 492430 h 4453168"/>
              <a:gd name="connsiteX16" fmla="*/ 2442639 w 5342806"/>
              <a:gd name="connsiteY16" fmla="*/ 537992 h 4453168"/>
              <a:gd name="connsiteX17" fmla="*/ 2572233 w 5342806"/>
              <a:gd name="connsiteY17" fmla="*/ 761161 h 4453168"/>
              <a:gd name="connsiteX18" fmla="*/ 2572233 w 5342806"/>
              <a:gd name="connsiteY18" fmla="*/ 886078 h 4453168"/>
              <a:gd name="connsiteX19" fmla="*/ 2217501 w 5342806"/>
              <a:gd name="connsiteY19" fmla="*/ 1496950 h 4453168"/>
              <a:gd name="connsiteX20" fmla="*/ 2108941 w 5342806"/>
              <a:gd name="connsiteY20" fmla="*/ 1560931 h 4453168"/>
              <a:gd name="connsiteX21" fmla="*/ 1401007 w 5342806"/>
              <a:gd name="connsiteY21" fmla="*/ 1560931 h 4453168"/>
              <a:gd name="connsiteX22" fmla="*/ 1367679 w 5342806"/>
              <a:gd name="connsiteY22" fmla="*/ 1556504 h 4453168"/>
              <a:gd name="connsiteX23" fmla="*/ 1344756 w 5342806"/>
              <a:gd name="connsiteY23" fmla="*/ 1546893 h 4453168"/>
              <a:gd name="connsiteX24" fmla="*/ 1358765 w 5342806"/>
              <a:gd name="connsiteY24" fmla="*/ 1522665 h 4453168"/>
              <a:gd name="connsiteX25" fmla="*/ 1855078 w 5342806"/>
              <a:gd name="connsiteY25" fmla="*/ 664281 h 4453168"/>
              <a:gd name="connsiteX26" fmla="*/ 2150770 w 5342806"/>
              <a:gd name="connsiteY26" fmla="*/ 492430 h 4453168"/>
              <a:gd name="connsiteX27" fmla="*/ 1359084 w 5342806"/>
              <a:gd name="connsiteY27" fmla="*/ 0 h 4453168"/>
              <a:gd name="connsiteX28" fmla="*/ 2157630 w 5342806"/>
              <a:gd name="connsiteY28" fmla="*/ 0 h 4453168"/>
              <a:gd name="connsiteX29" fmla="*/ 2280085 w 5342806"/>
              <a:gd name="connsiteY29" fmla="*/ 72172 h 4453168"/>
              <a:gd name="connsiteX30" fmla="*/ 2494708 w 5342806"/>
              <a:gd name="connsiteY30" fmla="*/ 441767 h 4453168"/>
              <a:gd name="connsiteX31" fmla="*/ 2518954 w 5342806"/>
              <a:gd name="connsiteY31" fmla="*/ 483519 h 4453168"/>
              <a:gd name="connsiteX32" fmla="*/ 2499877 w 5342806"/>
              <a:gd name="connsiteY32" fmla="*/ 483519 h 4453168"/>
              <a:gd name="connsiteX33" fmla="*/ 2409708 w 5342806"/>
              <a:gd name="connsiteY33" fmla="*/ 483519 h 4453168"/>
              <a:gd name="connsiteX34" fmla="*/ 2370537 w 5342806"/>
              <a:gd name="connsiteY34" fmla="*/ 416064 h 4453168"/>
              <a:gd name="connsiteX35" fmla="*/ 2220885 w 5342806"/>
              <a:gd name="connsiteY35" fmla="*/ 158353 h 4453168"/>
              <a:gd name="connsiteX36" fmla="*/ 2112324 w 5342806"/>
              <a:gd name="connsiteY36" fmla="*/ 94371 h 4453168"/>
              <a:gd name="connsiteX37" fmla="*/ 1404390 w 5342806"/>
              <a:gd name="connsiteY37" fmla="*/ 94371 h 4453168"/>
              <a:gd name="connsiteX38" fmla="*/ 1294301 w 5342806"/>
              <a:gd name="connsiteY38" fmla="*/ 158353 h 4453168"/>
              <a:gd name="connsiteX39" fmla="*/ 941098 w 5342806"/>
              <a:gd name="connsiteY39" fmla="*/ 769224 h 4453168"/>
              <a:gd name="connsiteX40" fmla="*/ 941098 w 5342806"/>
              <a:gd name="connsiteY40" fmla="*/ 894141 h 4453168"/>
              <a:gd name="connsiteX41" fmla="*/ 1294301 w 5342806"/>
              <a:gd name="connsiteY41" fmla="*/ 1505013 h 4453168"/>
              <a:gd name="connsiteX42" fmla="*/ 1340745 w 5342806"/>
              <a:gd name="connsiteY42" fmla="*/ 1551856 h 4453168"/>
              <a:gd name="connsiteX43" fmla="*/ 1346119 w 5342806"/>
              <a:gd name="connsiteY43" fmla="*/ 1554109 h 4453168"/>
              <a:gd name="connsiteX44" fmla="*/ 1317310 w 5342806"/>
              <a:gd name="connsiteY44" fmla="*/ 1603934 h 4453168"/>
              <a:gd name="connsiteX45" fmla="*/ 1295884 w 5342806"/>
              <a:gd name="connsiteY45" fmla="*/ 1640991 h 4453168"/>
              <a:gd name="connsiteX46" fmla="*/ 1318107 w 5342806"/>
              <a:gd name="connsiteY46" fmla="*/ 1650309 h 4453168"/>
              <a:gd name="connsiteX47" fmla="*/ 1355700 w 5342806"/>
              <a:gd name="connsiteY47" fmla="*/ 1655302 h 4453168"/>
              <a:gd name="connsiteX48" fmla="*/ 2154247 w 5342806"/>
              <a:gd name="connsiteY48" fmla="*/ 1655302 h 4453168"/>
              <a:gd name="connsiteX49" fmla="*/ 2276701 w 5342806"/>
              <a:gd name="connsiteY49" fmla="*/ 1583132 h 4453168"/>
              <a:gd name="connsiteX50" fmla="*/ 2676837 w 5342806"/>
              <a:gd name="connsiteY50" fmla="*/ 894072 h 4453168"/>
              <a:gd name="connsiteX51" fmla="*/ 2676837 w 5342806"/>
              <a:gd name="connsiteY51" fmla="*/ 753167 h 4453168"/>
              <a:gd name="connsiteX52" fmla="*/ 2544761 w 5342806"/>
              <a:gd name="connsiteY52" fmla="*/ 525724 h 4453168"/>
              <a:gd name="connsiteX53" fmla="*/ 2525427 w 5342806"/>
              <a:gd name="connsiteY53" fmla="*/ 492430 h 4453168"/>
              <a:gd name="connsiteX54" fmla="*/ 2614995 w 5342806"/>
              <a:gd name="connsiteY54" fmla="*/ 492430 h 4453168"/>
              <a:gd name="connsiteX55" fmla="*/ 4052233 w 5342806"/>
              <a:gd name="connsiteY55" fmla="*/ 492430 h 4453168"/>
              <a:gd name="connsiteX56" fmla="*/ 4343819 w 5342806"/>
              <a:gd name="connsiteY56" fmla="*/ 664281 h 4453168"/>
              <a:gd name="connsiteX57" fmla="*/ 5296604 w 5342806"/>
              <a:gd name="connsiteY57" fmla="*/ 2305041 h 4453168"/>
              <a:gd name="connsiteX58" fmla="*/ 5296604 w 5342806"/>
              <a:gd name="connsiteY58" fmla="*/ 2640558 h 4453168"/>
              <a:gd name="connsiteX59" fmla="*/ 4343819 w 5342806"/>
              <a:gd name="connsiteY59" fmla="*/ 4281318 h 4453168"/>
              <a:gd name="connsiteX60" fmla="*/ 4052233 w 5342806"/>
              <a:gd name="connsiteY60" fmla="*/ 4453168 h 4453168"/>
              <a:gd name="connsiteX61" fmla="*/ 2150770 w 5342806"/>
              <a:gd name="connsiteY61" fmla="*/ 4453168 h 4453168"/>
              <a:gd name="connsiteX62" fmla="*/ 1855078 w 5342806"/>
              <a:gd name="connsiteY62" fmla="*/ 4281318 h 4453168"/>
              <a:gd name="connsiteX63" fmla="*/ 906399 w 5342806"/>
              <a:gd name="connsiteY63" fmla="*/ 2640558 h 4453168"/>
              <a:gd name="connsiteX64" fmla="*/ 906399 w 5342806"/>
              <a:gd name="connsiteY64" fmla="*/ 2305041 h 4453168"/>
              <a:gd name="connsiteX65" fmla="*/ 1258651 w 5342806"/>
              <a:gd name="connsiteY65" fmla="*/ 1695815 h 4453168"/>
              <a:gd name="connsiteX66" fmla="*/ 1288338 w 5342806"/>
              <a:gd name="connsiteY66" fmla="*/ 1644472 h 4453168"/>
              <a:gd name="connsiteX67" fmla="*/ 1287293 w 5342806"/>
              <a:gd name="connsiteY67" fmla="*/ 1644034 h 4453168"/>
              <a:gd name="connsiteX68" fmla="*/ 1234904 w 5342806"/>
              <a:gd name="connsiteY68" fmla="*/ 1591195 h 4453168"/>
              <a:gd name="connsiteX69" fmla="*/ 836494 w 5342806"/>
              <a:gd name="connsiteY69" fmla="*/ 902135 h 4453168"/>
              <a:gd name="connsiteX70" fmla="*/ 836494 w 5342806"/>
              <a:gd name="connsiteY70" fmla="*/ 761230 h 4453168"/>
              <a:gd name="connsiteX71" fmla="*/ 1234904 w 5342806"/>
              <a:gd name="connsiteY71" fmla="*/ 72172 h 4453168"/>
              <a:gd name="connsiteX72" fmla="*/ 1359084 w 5342806"/>
              <a:gd name="connsiteY72" fmla="*/ 0 h 445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342806" h="4453168">
                <a:moveTo>
                  <a:pt x="313737" y="2699726"/>
                </a:moveTo>
                <a:cubicBezTo>
                  <a:pt x="313737" y="2699726"/>
                  <a:pt x="313737" y="2699726"/>
                  <a:pt x="775980" y="2699726"/>
                </a:cubicBezTo>
                <a:cubicBezTo>
                  <a:pt x="804933" y="2699726"/>
                  <a:pt x="832887" y="2715641"/>
                  <a:pt x="846865" y="2741502"/>
                </a:cubicBezTo>
                <a:cubicBezTo>
                  <a:pt x="846865" y="2741502"/>
                  <a:pt x="846865" y="2741502"/>
                  <a:pt x="1078485" y="3140369"/>
                </a:cubicBezTo>
                <a:cubicBezTo>
                  <a:pt x="1093461" y="3165236"/>
                  <a:pt x="1093461" y="3197066"/>
                  <a:pt x="1078485" y="3221933"/>
                </a:cubicBezTo>
                <a:cubicBezTo>
                  <a:pt x="1078485" y="3221933"/>
                  <a:pt x="1078485" y="3221933"/>
                  <a:pt x="846865" y="3620799"/>
                </a:cubicBezTo>
                <a:cubicBezTo>
                  <a:pt x="832887" y="3646661"/>
                  <a:pt x="804933" y="3662576"/>
                  <a:pt x="775980" y="3662576"/>
                </a:cubicBezTo>
                <a:cubicBezTo>
                  <a:pt x="775980" y="3662576"/>
                  <a:pt x="775980" y="3662576"/>
                  <a:pt x="313737" y="3662576"/>
                </a:cubicBezTo>
                <a:cubicBezTo>
                  <a:pt x="283786" y="3662576"/>
                  <a:pt x="256830" y="3646661"/>
                  <a:pt x="241855" y="3620799"/>
                </a:cubicBezTo>
                <a:cubicBezTo>
                  <a:pt x="241855" y="3620799"/>
                  <a:pt x="241855" y="3620799"/>
                  <a:pt x="11232" y="3221933"/>
                </a:cubicBezTo>
                <a:cubicBezTo>
                  <a:pt x="-3743" y="3197066"/>
                  <a:pt x="-3743" y="3165236"/>
                  <a:pt x="11232" y="3140369"/>
                </a:cubicBezTo>
                <a:cubicBezTo>
                  <a:pt x="11232" y="3140369"/>
                  <a:pt x="11232" y="3140369"/>
                  <a:pt x="241855" y="2741502"/>
                </a:cubicBezTo>
                <a:cubicBezTo>
                  <a:pt x="256830" y="2715641"/>
                  <a:pt x="283786" y="2699726"/>
                  <a:pt x="313737" y="2699726"/>
                </a:cubicBezTo>
                <a:close/>
                <a:moveTo>
                  <a:pt x="2150770" y="492430"/>
                </a:moveTo>
                <a:cubicBezTo>
                  <a:pt x="2150770" y="492430"/>
                  <a:pt x="2150770" y="492430"/>
                  <a:pt x="2388454" y="492430"/>
                </a:cubicBezTo>
                <a:lnTo>
                  <a:pt x="2416181" y="492430"/>
                </a:lnTo>
                <a:lnTo>
                  <a:pt x="2442639" y="537992"/>
                </a:lnTo>
                <a:cubicBezTo>
                  <a:pt x="2479480" y="601434"/>
                  <a:pt x="2522349" y="675258"/>
                  <a:pt x="2572233" y="761161"/>
                </a:cubicBezTo>
                <a:cubicBezTo>
                  <a:pt x="2595168" y="799246"/>
                  <a:pt x="2595168" y="847994"/>
                  <a:pt x="2572233" y="886078"/>
                </a:cubicBezTo>
                <a:cubicBezTo>
                  <a:pt x="2572233" y="886078"/>
                  <a:pt x="2572233" y="886078"/>
                  <a:pt x="2217501" y="1496950"/>
                </a:cubicBezTo>
                <a:cubicBezTo>
                  <a:pt x="2196094" y="1536558"/>
                  <a:pt x="2153283" y="1560931"/>
                  <a:pt x="2108941" y="1560931"/>
                </a:cubicBezTo>
                <a:cubicBezTo>
                  <a:pt x="2108941" y="1560931"/>
                  <a:pt x="2108941" y="1560931"/>
                  <a:pt x="1401007" y="1560931"/>
                </a:cubicBezTo>
                <a:cubicBezTo>
                  <a:pt x="1389539" y="1560931"/>
                  <a:pt x="1378359" y="1559408"/>
                  <a:pt x="1367679" y="1556504"/>
                </a:cubicBezTo>
                <a:lnTo>
                  <a:pt x="1344756" y="1546893"/>
                </a:lnTo>
                <a:lnTo>
                  <a:pt x="1358765" y="1522665"/>
                </a:lnTo>
                <a:cubicBezTo>
                  <a:pt x="1485427" y="1303600"/>
                  <a:pt x="1647555" y="1023197"/>
                  <a:pt x="1855078" y="664281"/>
                </a:cubicBezTo>
                <a:cubicBezTo>
                  <a:pt x="1916680" y="557897"/>
                  <a:pt x="2027565" y="492430"/>
                  <a:pt x="2150770" y="492430"/>
                </a:cubicBezTo>
                <a:close/>
                <a:moveTo>
                  <a:pt x="1359084" y="0"/>
                </a:moveTo>
                <a:cubicBezTo>
                  <a:pt x="1359084" y="0"/>
                  <a:pt x="1359084" y="0"/>
                  <a:pt x="2157630" y="0"/>
                </a:cubicBezTo>
                <a:cubicBezTo>
                  <a:pt x="2207647" y="0"/>
                  <a:pt x="2255938" y="27495"/>
                  <a:pt x="2280085" y="72172"/>
                </a:cubicBezTo>
                <a:cubicBezTo>
                  <a:pt x="2280085" y="72172"/>
                  <a:pt x="2280085" y="72172"/>
                  <a:pt x="2494708" y="441767"/>
                </a:cubicBezTo>
                <a:lnTo>
                  <a:pt x="2518954" y="483519"/>
                </a:lnTo>
                <a:lnTo>
                  <a:pt x="2499877" y="483519"/>
                </a:lnTo>
                <a:lnTo>
                  <a:pt x="2409708" y="483519"/>
                </a:lnTo>
                <a:lnTo>
                  <a:pt x="2370537" y="416064"/>
                </a:lnTo>
                <a:cubicBezTo>
                  <a:pt x="2220885" y="158353"/>
                  <a:pt x="2220885" y="158353"/>
                  <a:pt x="2220885" y="158353"/>
                </a:cubicBezTo>
                <a:cubicBezTo>
                  <a:pt x="2199478" y="118745"/>
                  <a:pt x="2156666" y="94371"/>
                  <a:pt x="2112324" y="94371"/>
                </a:cubicBezTo>
                <a:cubicBezTo>
                  <a:pt x="1404390" y="94371"/>
                  <a:pt x="1404390" y="94371"/>
                  <a:pt x="1404390" y="94371"/>
                </a:cubicBezTo>
                <a:cubicBezTo>
                  <a:pt x="1358520" y="94371"/>
                  <a:pt x="1317236" y="118745"/>
                  <a:pt x="1294301" y="158353"/>
                </a:cubicBezTo>
                <a:cubicBezTo>
                  <a:pt x="941098" y="769224"/>
                  <a:pt x="941098" y="769224"/>
                  <a:pt x="941098" y="769224"/>
                </a:cubicBezTo>
                <a:cubicBezTo>
                  <a:pt x="918163" y="807309"/>
                  <a:pt x="918163" y="856057"/>
                  <a:pt x="941098" y="894141"/>
                </a:cubicBezTo>
                <a:cubicBezTo>
                  <a:pt x="1294301" y="1505013"/>
                  <a:pt x="1294301" y="1505013"/>
                  <a:pt x="1294301" y="1505013"/>
                </a:cubicBezTo>
                <a:cubicBezTo>
                  <a:pt x="1305769" y="1524817"/>
                  <a:pt x="1321823" y="1540812"/>
                  <a:pt x="1340745" y="1551856"/>
                </a:cubicBezTo>
                <a:lnTo>
                  <a:pt x="1346119" y="1554109"/>
                </a:lnTo>
                <a:lnTo>
                  <a:pt x="1317310" y="1603934"/>
                </a:lnTo>
                <a:lnTo>
                  <a:pt x="1295884" y="1640991"/>
                </a:lnTo>
                <a:lnTo>
                  <a:pt x="1318107" y="1650309"/>
                </a:lnTo>
                <a:cubicBezTo>
                  <a:pt x="1330154" y="1653584"/>
                  <a:pt x="1342766" y="1655302"/>
                  <a:pt x="1355700" y="1655302"/>
                </a:cubicBezTo>
                <a:cubicBezTo>
                  <a:pt x="2154247" y="1655302"/>
                  <a:pt x="2154247" y="1655302"/>
                  <a:pt x="2154247" y="1655302"/>
                </a:cubicBezTo>
                <a:cubicBezTo>
                  <a:pt x="2204264" y="1655302"/>
                  <a:pt x="2252555" y="1627810"/>
                  <a:pt x="2276701" y="1583132"/>
                </a:cubicBezTo>
                <a:cubicBezTo>
                  <a:pt x="2676837" y="894072"/>
                  <a:pt x="2676837" y="894072"/>
                  <a:pt x="2676837" y="894072"/>
                </a:cubicBezTo>
                <a:cubicBezTo>
                  <a:pt x="2702708" y="851114"/>
                  <a:pt x="2702708" y="796127"/>
                  <a:pt x="2676837" y="753167"/>
                </a:cubicBezTo>
                <a:cubicBezTo>
                  <a:pt x="2626820" y="667035"/>
                  <a:pt x="2583056" y="591669"/>
                  <a:pt x="2544761" y="525724"/>
                </a:cubicBezTo>
                <a:lnTo>
                  <a:pt x="2525427" y="492430"/>
                </a:lnTo>
                <a:lnTo>
                  <a:pt x="2614995" y="492430"/>
                </a:lnTo>
                <a:cubicBezTo>
                  <a:pt x="2893530" y="492430"/>
                  <a:pt x="3339185" y="492430"/>
                  <a:pt x="4052233" y="492430"/>
                </a:cubicBezTo>
                <a:cubicBezTo>
                  <a:pt x="4171332" y="492430"/>
                  <a:pt x="4286323" y="557897"/>
                  <a:pt x="4343819" y="664281"/>
                </a:cubicBezTo>
                <a:cubicBezTo>
                  <a:pt x="4343819" y="664281"/>
                  <a:pt x="4343819" y="664281"/>
                  <a:pt x="5296604" y="2305041"/>
                </a:cubicBezTo>
                <a:cubicBezTo>
                  <a:pt x="5358207" y="2407332"/>
                  <a:pt x="5358207" y="2538266"/>
                  <a:pt x="5296604" y="2640558"/>
                </a:cubicBezTo>
                <a:cubicBezTo>
                  <a:pt x="5296604" y="2640558"/>
                  <a:pt x="5296604" y="2640558"/>
                  <a:pt x="4343819" y="4281318"/>
                </a:cubicBezTo>
                <a:cubicBezTo>
                  <a:pt x="4286323" y="4387702"/>
                  <a:pt x="4171332" y="4453168"/>
                  <a:pt x="4052233" y="4453168"/>
                </a:cubicBezTo>
                <a:cubicBezTo>
                  <a:pt x="4052233" y="4453168"/>
                  <a:pt x="4052233" y="4453168"/>
                  <a:pt x="2150770" y="4453168"/>
                </a:cubicBezTo>
                <a:cubicBezTo>
                  <a:pt x="2027565" y="4453168"/>
                  <a:pt x="1916680" y="4387702"/>
                  <a:pt x="1855078" y="4281318"/>
                </a:cubicBezTo>
                <a:cubicBezTo>
                  <a:pt x="1855078" y="4281318"/>
                  <a:pt x="1855078" y="4281318"/>
                  <a:pt x="906399" y="2640558"/>
                </a:cubicBezTo>
                <a:cubicBezTo>
                  <a:pt x="844796" y="2538266"/>
                  <a:pt x="844796" y="2407332"/>
                  <a:pt x="906399" y="2305041"/>
                </a:cubicBezTo>
                <a:cubicBezTo>
                  <a:pt x="906399" y="2305041"/>
                  <a:pt x="906399" y="2305041"/>
                  <a:pt x="1258651" y="1695815"/>
                </a:cubicBezTo>
                <a:lnTo>
                  <a:pt x="1288338" y="1644472"/>
                </a:lnTo>
                <a:lnTo>
                  <a:pt x="1287293" y="1644034"/>
                </a:lnTo>
                <a:cubicBezTo>
                  <a:pt x="1265949" y="1631576"/>
                  <a:pt x="1247840" y="1613534"/>
                  <a:pt x="1234904" y="1591195"/>
                </a:cubicBezTo>
                <a:cubicBezTo>
                  <a:pt x="1234904" y="1591195"/>
                  <a:pt x="1234904" y="1591195"/>
                  <a:pt x="836494" y="902135"/>
                </a:cubicBezTo>
                <a:cubicBezTo>
                  <a:pt x="810622" y="859177"/>
                  <a:pt x="810622" y="804190"/>
                  <a:pt x="836494" y="761230"/>
                </a:cubicBezTo>
                <a:cubicBezTo>
                  <a:pt x="836494" y="761230"/>
                  <a:pt x="836494" y="761230"/>
                  <a:pt x="1234904" y="72172"/>
                </a:cubicBezTo>
                <a:cubicBezTo>
                  <a:pt x="1260775" y="27495"/>
                  <a:pt x="1307343" y="0"/>
                  <a:pt x="1359084"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9">
            <a:extLst>
              <a:ext uri="{FF2B5EF4-FFF2-40B4-BE49-F238E27FC236}">
                <a16:creationId xmlns:a16="http://schemas.microsoft.com/office/drawing/2014/main" id="{BA56D59B-2C38-442C-A7EE-B2B84AFC9C2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33146" y="1675728"/>
            <a:ext cx="2397692" cy="2420971"/>
          </a:xfrm>
          <a:prstGeom prst="rect">
            <a:avLst/>
          </a:prstGeom>
        </p:spPr>
      </p:pic>
      <p:pic>
        <p:nvPicPr>
          <p:cNvPr id="8" name="Picture 7">
            <a:extLst>
              <a:ext uri="{FF2B5EF4-FFF2-40B4-BE49-F238E27FC236}">
                <a16:creationId xmlns:a16="http://schemas.microsoft.com/office/drawing/2014/main" id="{DDD32A1F-FE88-467D-A3C8-E683D35F2E16}"/>
              </a:ext>
            </a:extLst>
          </p:cNvPr>
          <p:cNvPicPr>
            <a:picLocks noChangeAspect="1"/>
          </p:cNvPicPr>
          <p:nvPr/>
        </p:nvPicPr>
        <p:blipFill>
          <a:blip r:embed="rId4"/>
          <a:stretch>
            <a:fillRect/>
          </a:stretch>
        </p:blipFill>
        <p:spPr>
          <a:xfrm>
            <a:off x="5608774" y="4069316"/>
            <a:ext cx="6893173" cy="1765843"/>
          </a:xfrm>
          <a:prstGeom prst="rect">
            <a:avLst/>
          </a:prstGeom>
        </p:spPr>
      </p:pic>
    </p:spTree>
    <p:extLst>
      <p:ext uri="{BB962C8B-B14F-4D97-AF65-F5344CB8AC3E}">
        <p14:creationId xmlns:p14="http://schemas.microsoft.com/office/powerpoint/2010/main" val="3957677397"/>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图片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1240"/>
            <a:ext cx="12190413" cy="6857107"/>
          </a:xfrm>
          <a:prstGeom prst="rect">
            <a:avLst/>
          </a:prstGeom>
        </p:spPr>
      </p:pic>
      <p:grpSp>
        <p:nvGrpSpPr>
          <p:cNvPr id="53" name="Group 38"/>
          <p:cNvGrpSpPr/>
          <p:nvPr/>
        </p:nvGrpSpPr>
        <p:grpSpPr>
          <a:xfrm flipV="1">
            <a:off x="10224749" y="5817862"/>
            <a:ext cx="1097982" cy="112096"/>
            <a:chOff x="5548426" y="3343939"/>
            <a:chExt cx="833173" cy="85061"/>
          </a:xfrm>
          <a:solidFill>
            <a:srgbClr val="87B6E0"/>
          </a:solidFill>
        </p:grpSpPr>
        <p:sp>
          <p:nvSpPr>
            <p:cNvPr id="54" name="Oval 31"/>
            <p:cNvSpPr/>
            <p:nvPr/>
          </p:nvSpPr>
          <p:spPr>
            <a:xfrm>
              <a:off x="5548426" y="3343939"/>
              <a:ext cx="85061" cy="85061"/>
            </a:xfrm>
            <a:prstGeom prst="ellipse">
              <a:avLst/>
            </a:prstGeom>
            <a:solidFill>
              <a:srgbClr val="EF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sp>
          <p:nvSpPr>
            <p:cNvPr id="55" name="Oval 32"/>
            <p:cNvSpPr/>
            <p:nvPr/>
          </p:nvSpPr>
          <p:spPr>
            <a:xfrm>
              <a:off x="5698049" y="3343939"/>
              <a:ext cx="85061" cy="85061"/>
            </a:xfrm>
            <a:prstGeom prst="ellipse">
              <a:avLst/>
            </a:prstGeom>
            <a:solidFill>
              <a:srgbClr val="EF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sp>
          <p:nvSpPr>
            <p:cNvPr id="56" name="Oval 33"/>
            <p:cNvSpPr/>
            <p:nvPr/>
          </p:nvSpPr>
          <p:spPr>
            <a:xfrm>
              <a:off x="5847671" y="3343939"/>
              <a:ext cx="85061" cy="850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sp>
          <p:nvSpPr>
            <p:cNvPr id="57" name="Oval 34"/>
            <p:cNvSpPr/>
            <p:nvPr/>
          </p:nvSpPr>
          <p:spPr>
            <a:xfrm>
              <a:off x="5997294" y="3343939"/>
              <a:ext cx="85061" cy="850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sp>
          <p:nvSpPr>
            <p:cNvPr id="58" name="Oval 35"/>
            <p:cNvSpPr/>
            <p:nvPr/>
          </p:nvSpPr>
          <p:spPr>
            <a:xfrm>
              <a:off x="6146917" y="3343939"/>
              <a:ext cx="85061" cy="85061"/>
            </a:xfrm>
            <a:prstGeom prst="ellipse">
              <a:avLst/>
            </a:prstGeom>
            <a:solidFill>
              <a:srgbClr val="B6C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sp>
          <p:nvSpPr>
            <p:cNvPr id="59" name="Oval 36"/>
            <p:cNvSpPr/>
            <p:nvPr/>
          </p:nvSpPr>
          <p:spPr>
            <a:xfrm>
              <a:off x="6296538" y="3343939"/>
              <a:ext cx="85061" cy="85061"/>
            </a:xfrm>
            <a:prstGeom prst="ellipse">
              <a:avLst/>
            </a:prstGeom>
            <a:solidFill>
              <a:srgbClr val="B6C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ource Han Sans CN Medium" panose="020B0500000000000000" pitchFamily="34" charset="-128"/>
              </a:endParaRPr>
            </a:p>
          </p:txBody>
        </p:sp>
      </p:grpSp>
      <p:sp>
        <p:nvSpPr>
          <p:cNvPr id="24" name="等腰三角形 10">
            <a:extLst>
              <a:ext uri="{FF2B5EF4-FFF2-40B4-BE49-F238E27FC236}">
                <a16:creationId xmlns:a16="http://schemas.microsoft.com/office/drawing/2014/main" id="{DE1ACB12-CFD9-D442-B2BB-2C164E9C0F45}"/>
              </a:ext>
            </a:extLst>
          </p:cNvPr>
          <p:cNvSpPr/>
          <p:nvPr/>
        </p:nvSpPr>
        <p:spPr>
          <a:xfrm flipV="1">
            <a:off x="5708983" y="2290762"/>
            <a:ext cx="359478" cy="376349"/>
          </a:xfrm>
          <a:prstGeom prst="triangle">
            <a:avLst>
              <a:gd name="adj" fmla="val 58621"/>
            </a:avLst>
          </a:prstGeom>
          <a:solidFill>
            <a:srgbClr val="EF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endParaRPr>
          </a:p>
        </p:txBody>
      </p:sp>
      <p:sp>
        <p:nvSpPr>
          <p:cNvPr id="25" name="矩形 13">
            <a:extLst>
              <a:ext uri="{FF2B5EF4-FFF2-40B4-BE49-F238E27FC236}">
                <a16:creationId xmlns:a16="http://schemas.microsoft.com/office/drawing/2014/main" id="{5F26A5BC-4D43-A74F-B115-76D7ED1F6B36}"/>
              </a:ext>
            </a:extLst>
          </p:cNvPr>
          <p:cNvSpPr/>
          <p:nvPr/>
        </p:nvSpPr>
        <p:spPr>
          <a:xfrm>
            <a:off x="3632037" y="2695685"/>
            <a:ext cx="296279" cy="635793"/>
          </a:xfrm>
          <a:prstGeom prst="rect">
            <a:avLst/>
          </a:prstGeom>
          <a:solidFill>
            <a:srgbClr val="87B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endParaRPr>
          </a:p>
        </p:txBody>
      </p:sp>
      <p:sp>
        <p:nvSpPr>
          <p:cNvPr id="26" name="矩形 12">
            <a:extLst>
              <a:ext uri="{FF2B5EF4-FFF2-40B4-BE49-F238E27FC236}">
                <a16:creationId xmlns:a16="http://schemas.microsoft.com/office/drawing/2014/main" id="{7BE51052-C291-9645-A755-D6A34F77304A}"/>
              </a:ext>
            </a:extLst>
          </p:cNvPr>
          <p:cNvSpPr/>
          <p:nvPr/>
        </p:nvSpPr>
        <p:spPr>
          <a:xfrm>
            <a:off x="6779928" y="3046449"/>
            <a:ext cx="703365" cy="279295"/>
          </a:xfrm>
          <a:prstGeom prst="rect">
            <a:avLst/>
          </a:prstGeom>
          <a:solidFill>
            <a:srgbClr val="EF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endParaRPr>
          </a:p>
        </p:txBody>
      </p:sp>
      <p:sp>
        <p:nvSpPr>
          <p:cNvPr id="29" name="矩形 9">
            <a:extLst>
              <a:ext uri="{FF2B5EF4-FFF2-40B4-BE49-F238E27FC236}">
                <a16:creationId xmlns:a16="http://schemas.microsoft.com/office/drawing/2014/main" id="{36913DCE-047B-1D43-93D8-FFC25BD26207}"/>
              </a:ext>
            </a:extLst>
          </p:cNvPr>
          <p:cNvSpPr/>
          <p:nvPr/>
        </p:nvSpPr>
        <p:spPr>
          <a:xfrm>
            <a:off x="3142001" y="2344397"/>
            <a:ext cx="638175" cy="269081"/>
          </a:xfrm>
          <a:prstGeom prst="rect">
            <a:avLst/>
          </a:prstGeom>
          <a:solidFill>
            <a:srgbClr val="B6CF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endParaRPr>
          </a:p>
        </p:txBody>
      </p:sp>
      <p:sp>
        <p:nvSpPr>
          <p:cNvPr id="27" name="Title 1">
            <a:extLst>
              <a:ext uri="{FF2B5EF4-FFF2-40B4-BE49-F238E27FC236}">
                <a16:creationId xmlns:a16="http://schemas.microsoft.com/office/drawing/2014/main" id="{E6103F33-26CE-494B-9DF9-10568A466474}"/>
              </a:ext>
            </a:extLst>
          </p:cNvPr>
          <p:cNvSpPr txBox="1">
            <a:spLocks/>
          </p:cNvSpPr>
          <p:nvPr/>
        </p:nvSpPr>
        <p:spPr>
          <a:xfrm>
            <a:off x="2025244" y="2418084"/>
            <a:ext cx="8139924" cy="1538868"/>
          </a:xfrm>
          <a:prstGeom prst="rect">
            <a:avLst/>
          </a:prstGeom>
        </p:spPr>
        <p:txBody>
          <a:bodyPr vert="horz" lIns="0" tIns="0" rIns="0" bIns="0" rtlCol="0" anchor="ctr">
            <a:normAutofit/>
          </a:bodyPr>
          <a:lstStyle>
            <a:lvl1pPr algn="ctr" defTabSz="914400" rtl="0" eaLnBrk="1" latinLnBrk="0" hangingPunct="1">
              <a:lnSpc>
                <a:spcPts val="4800"/>
              </a:lnSpc>
              <a:spcBef>
                <a:spcPct val="0"/>
              </a:spcBef>
              <a:buNone/>
              <a:defRPr sz="9000" b="0" kern="1200">
                <a:solidFill>
                  <a:schemeClr val="accent6"/>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r>
              <a:rPr lang="en-US" altLang="zh-CN" sz="8800" b="1" dirty="0">
                <a:solidFill>
                  <a:schemeClr val="tx2">
                    <a:lumMod val="50000"/>
                  </a:schemeClr>
                </a:solidFill>
                <a:latin typeface="Source Han Sans CN Heavy" panose="020B0500000000000000" pitchFamily="34" charset="-128"/>
                <a:ea typeface="Source Han Sans CN Heavy" panose="020B0500000000000000" pitchFamily="34" charset="-128"/>
              </a:rPr>
              <a:t>Thank You</a:t>
            </a:r>
            <a:endParaRPr lang="id-ID" sz="8800" b="1" dirty="0">
              <a:solidFill>
                <a:schemeClr val="tx2">
                  <a:lumMod val="50000"/>
                </a:schemeClr>
              </a:solidFill>
              <a:latin typeface="Source Han Sans CN Heavy" panose="020B0500000000000000" pitchFamily="34" charset="-128"/>
              <a:ea typeface="Source Han Sans CN Heavy" panose="020B0500000000000000" pitchFamily="34" charset="-128"/>
            </a:endParaRPr>
          </a:p>
        </p:txBody>
      </p:sp>
      <p:pic>
        <p:nvPicPr>
          <p:cNvPr id="28" name="图片 4">
            <a:extLst>
              <a:ext uri="{FF2B5EF4-FFF2-40B4-BE49-F238E27FC236}">
                <a16:creationId xmlns:a16="http://schemas.microsoft.com/office/drawing/2014/main" id="{AC69A14E-355E-3E4E-B314-03A8AFF6A8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20354" y="2286084"/>
            <a:ext cx="693489" cy="546168"/>
          </a:xfrm>
          <a:prstGeom prst="rect">
            <a:avLst/>
          </a:prstGeom>
        </p:spPr>
      </p:pic>
      <p:pic>
        <p:nvPicPr>
          <p:cNvPr id="2" name="Picture 1">
            <a:extLst>
              <a:ext uri="{FF2B5EF4-FFF2-40B4-BE49-F238E27FC236}">
                <a16:creationId xmlns:a16="http://schemas.microsoft.com/office/drawing/2014/main" id="{222C68CE-EFDA-4C6A-ADBC-805C9D4EA4A4}"/>
              </a:ext>
            </a:extLst>
          </p:cNvPr>
          <p:cNvPicPr>
            <a:picLocks noChangeAspect="1"/>
          </p:cNvPicPr>
          <p:nvPr/>
        </p:nvPicPr>
        <p:blipFill>
          <a:blip r:embed="rId5"/>
          <a:stretch>
            <a:fillRect/>
          </a:stretch>
        </p:blipFill>
        <p:spPr>
          <a:xfrm>
            <a:off x="2702020" y="4017515"/>
            <a:ext cx="7206097" cy="859611"/>
          </a:xfrm>
          <a:prstGeom prst="rect">
            <a:avLst/>
          </a:prstGeom>
        </p:spPr>
      </p:pic>
    </p:spTree>
    <p:extLst>
      <p:ext uri="{BB962C8B-B14F-4D97-AF65-F5344CB8AC3E}">
        <p14:creationId xmlns:p14="http://schemas.microsoft.com/office/powerpoint/2010/main" val="3892404250"/>
      </p:ext>
    </p:extLst>
  </p:cSld>
  <p:clrMapOvr>
    <a:masterClrMapping/>
  </p:clrMapOvr>
  <p:transition spd="slow" advClick="0" advTm="1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randombar(horizontal)">
                                      <p:cBhvr>
                                        <p:cTn id="7" dur="750"/>
                                        <p:tgtEl>
                                          <p:spTgt spid="37"/>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750"/>
                                        <p:tgtEl>
                                          <p:spTgt spid="53"/>
                                        </p:tgtEl>
                                      </p:cBhvr>
                                    </p:animEffect>
                                    <p:anim calcmode="lin" valueType="num">
                                      <p:cBhvr>
                                        <p:cTn id="12" dur="750" fill="hold"/>
                                        <p:tgtEl>
                                          <p:spTgt spid="53"/>
                                        </p:tgtEl>
                                        <p:attrNameLst>
                                          <p:attrName>ppt_x</p:attrName>
                                        </p:attrNameLst>
                                      </p:cBhvr>
                                      <p:tavLst>
                                        <p:tav tm="0">
                                          <p:val>
                                            <p:strVal val="#ppt_x"/>
                                          </p:val>
                                        </p:tav>
                                        <p:tav tm="100000">
                                          <p:val>
                                            <p:strVal val="#ppt_x"/>
                                          </p:val>
                                        </p:tav>
                                      </p:tavLst>
                                    </p:anim>
                                    <p:anim calcmode="lin" valueType="num">
                                      <p:cBhvr>
                                        <p:cTn id="13" dur="75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AD2F03-FDC1-4893-B23F-08BC4E4388EA}"/>
              </a:ext>
            </a:extLst>
          </p:cNvPr>
          <p:cNvPicPr>
            <a:picLocks noChangeAspect="1"/>
          </p:cNvPicPr>
          <p:nvPr/>
        </p:nvPicPr>
        <p:blipFill>
          <a:blip r:embed="rId2"/>
          <a:stretch>
            <a:fillRect/>
          </a:stretch>
        </p:blipFill>
        <p:spPr>
          <a:xfrm>
            <a:off x="-1" y="0"/>
            <a:ext cx="12200777" cy="6859588"/>
          </a:xfrm>
          <a:prstGeom prst="rect">
            <a:avLst/>
          </a:prstGeom>
        </p:spPr>
      </p:pic>
    </p:spTree>
    <p:extLst>
      <p:ext uri="{BB962C8B-B14F-4D97-AF65-F5344CB8AC3E}">
        <p14:creationId xmlns:p14="http://schemas.microsoft.com/office/powerpoint/2010/main" val="327819438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258055" y="4115318"/>
            <a:ext cx="624684" cy="600549"/>
            <a:chOff x="2215144" y="982844"/>
            <a:chExt cx="1120898" cy="842780"/>
          </a:xfrm>
          <a:solidFill>
            <a:srgbClr val="EFA292"/>
          </a:solidFill>
        </p:grpSpPr>
        <p:sp>
          <p:nvSpPr>
            <p:cNvPr id="7" name="平行四边形 6"/>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Source Han Sans CN Medium" panose="020B0500000000000000" pitchFamily="34" charset="-128"/>
                <a:ea typeface="Source Han Sans CN Medium" panose="020B0500000000000000" pitchFamily="34" charset="-128"/>
              </a:endParaRPr>
            </a:p>
          </p:txBody>
        </p:sp>
        <p:sp>
          <p:nvSpPr>
            <p:cNvPr id="8" name="文本框 9"/>
            <p:cNvSpPr txBox="1"/>
            <p:nvPr/>
          </p:nvSpPr>
          <p:spPr>
            <a:xfrm>
              <a:off x="2245058" y="1046848"/>
              <a:ext cx="1066799" cy="647877"/>
            </a:xfrm>
            <a:prstGeom prst="rect">
              <a:avLst/>
            </a:prstGeom>
            <a:grpFill/>
            <a:ln>
              <a:noFill/>
            </a:ln>
          </p:spPr>
          <p:txBody>
            <a:bodyPr wrap="square" rtlCol="0">
              <a:spAutoFit/>
            </a:bodyPr>
            <a:lstStyle/>
            <a:p>
              <a:pPr algn="ctr"/>
              <a:r>
                <a:rPr lang="en-US" altLang="zh-CN" sz="2400">
                  <a:solidFill>
                    <a:schemeClr val="bg1"/>
                  </a:solidFill>
                  <a:latin typeface="Source Han Sans CN Medium" panose="020B0500000000000000" pitchFamily="34" charset="-128"/>
                  <a:ea typeface="Source Han Sans CN Medium" panose="020B0500000000000000" pitchFamily="34" charset="-128"/>
                </a:rPr>
                <a:t>02</a:t>
              </a:r>
              <a:endParaRPr lang="zh-CN" altLang="en-US" sz="2400" dirty="0">
                <a:solidFill>
                  <a:schemeClr val="bg1"/>
                </a:solidFill>
                <a:latin typeface="Source Han Sans CN Medium" panose="020B0500000000000000" pitchFamily="34" charset="-128"/>
                <a:ea typeface="Source Han Sans CN Medium" panose="020B0500000000000000" pitchFamily="34" charset="-128"/>
              </a:endParaRPr>
            </a:p>
          </p:txBody>
        </p:sp>
      </p:grpSp>
      <p:grpSp>
        <p:nvGrpSpPr>
          <p:cNvPr id="9" name="组合 8"/>
          <p:cNvGrpSpPr/>
          <p:nvPr/>
        </p:nvGrpSpPr>
        <p:grpSpPr>
          <a:xfrm>
            <a:off x="1258055" y="3104327"/>
            <a:ext cx="624684" cy="600549"/>
            <a:chOff x="2215144" y="982844"/>
            <a:chExt cx="1120898" cy="842780"/>
          </a:xfrm>
          <a:solidFill>
            <a:srgbClr val="87B6E0"/>
          </a:solidFill>
        </p:grpSpPr>
        <p:sp>
          <p:nvSpPr>
            <p:cNvPr id="10" name="平行四边形 9"/>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Source Han Sans CN Medium" panose="020B0500000000000000" pitchFamily="34" charset="-128"/>
                <a:ea typeface="Source Han Sans CN Medium" panose="020B0500000000000000" pitchFamily="34" charset="-128"/>
              </a:endParaRPr>
            </a:p>
          </p:txBody>
        </p:sp>
        <p:sp>
          <p:nvSpPr>
            <p:cNvPr id="11" name="文本框 9"/>
            <p:cNvSpPr txBox="1"/>
            <p:nvPr/>
          </p:nvSpPr>
          <p:spPr>
            <a:xfrm>
              <a:off x="2245058" y="1046848"/>
              <a:ext cx="1066799" cy="647877"/>
            </a:xfrm>
            <a:prstGeom prst="rect">
              <a:avLst/>
            </a:prstGeom>
            <a:grpFill/>
            <a:ln>
              <a:noFill/>
            </a:ln>
          </p:spPr>
          <p:txBody>
            <a:bodyPr wrap="square" rtlCol="0">
              <a:spAutoFit/>
            </a:bodyPr>
            <a:lstStyle/>
            <a:p>
              <a:pPr algn="ctr"/>
              <a:r>
                <a:rPr lang="en-US" altLang="zh-CN" sz="2400">
                  <a:solidFill>
                    <a:schemeClr val="bg1"/>
                  </a:solidFill>
                  <a:latin typeface="Source Han Sans CN Medium" panose="020B0500000000000000" pitchFamily="34" charset="-128"/>
                  <a:ea typeface="Source Han Sans CN Medium" panose="020B0500000000000000" pitchFamily="34" charset="-128"/>
                </a:rPr>
                <a:t>01</a:t>
              </a:r>
              <a:endParaRPr lang="zh-CN" altLang="en-US" sz="2400" dirty="0">
                <a:solidFill>
                  <a:schemeClr val="bg1"/>
                </a:solidFill>
                <a:latin typeface="Source Han Sans CN Medium" panose="020B0500000000000000" pitchFamily="34" charset="-128"/>
                <a:ea typeface="Source Han Sans CN Medium" panose="020B0500000000000000" pitchFamily="34" charset="-128"/>
              </a:endParaRPr>
            </a:p>
          </p:txBody>
        </p:sp>
      </p:grpSp>
      <p:grpSp>
        <p:nvGrpSpPr>
          <p:cNvPr id="12" name="组合 11"/>
          <p:cNvGrpSpPr/>
          <p:nvPr/>
        </p:nvGrpSpPr>
        <p:grpSpPr>
          <a:xfrm>
            <a:off x="1258055" y="5325088"/>
            <a:ext cx="624684" cy="600549"/>
            <a:chOff x="2215144" y="982844"/>
            <a:chExt cx="1120898" cy="842780"/>
          </a:xfrm>
          <a:solidFill>
            <a:srgbClr val="B6CF8D"/>
          </a:solidFill>
        </p:grpSpPr>
        <p:sp>
          <p:nvSpPr>
            <p:cNvPr id="13" name="平行四边形 12"/>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solidFill>
                  <a:schemeClr val="bg1"/>
                </a:solidFill>
                <a:latin typeface="Source Han Sans CN Medium" panose="020B0500000000000000" pitchFamily="34" charset="-128"/>
                <a:ea typeface="Source Han Sans CN Medium" panose="020B0500000000000000" pitchFamily="34" charset="-128"/>
              </a:endParaRPr>
            </a:p>
          </p:txBody>
        </p:sp>
        <p:sp>
          <p:nvSpPr>
            <p:cNvPr id="14" name="文本框 9"/>
            <p:cNvSpPr txBox="1"/>
            <p:nvPr/>
          </p:nvSpPr>
          <p:spPr>
            <a:xfrm>
              <a:off x="2245058" y="1046848"/>
              <a:ext cx="1066799" cy="647877"/>
            </a:xfrm>
            <a:prstGeom prst="rect">
              <a:avLst/>
            </a:prstGeom>
            <a:grpFill/>
            <a:ln>
              <a:noFill/>
            </a:ln>
          </p:spPr>
          <p:txBody>
            <a:bodyPr wrap="square" rtlCol="0">
              <a:spAutoFit/>
            </a:bodyPr>
            <a:lstStyle/>
            <a:p>
              <a:pPr algn="ctr"/>
              <a:r>
                <a:rPr lang="en-US" altLang="zh-CN" sz="2400">
                  <a:solidFill>
                    <a:schemeClr val="bg1"/>
                  </a:solidFill>
                  <a:latin typeface="Source Han Sans CN Medium" panose="020B0500000000000000" pitchFamily="34" charset="-128"/>
                  <a:ea typeface="Source Han Sans CN Medium" panose="020B0500000000000000" pitchFamily="34" charset="-128"/>
                </a:rPr>
                <a:t>03</a:t>
              </a:r>
              <a:endParaRPr lang="zh-CN" altLang="en-US" sz="2400" dirty="0">
                <a:solidFill>
                  <a:schemeClr val="bg1"/>
                </a:solidFill>
                <a:latin typeface="Source Han Sans CN Medium" panose="020B0500000000000000" pitchFamily="34" charset="-128"/>
                <a:ea typeface="Source Han Sans CN Medium" panose="020B0500000000000000" pitchFamily="34" charset="-128"/>
              </a:endParaRPr>
            </a:p>
          </p:txBody>
        </p:sp>
      </p:grpSp>
      <p:sp>
        <p:nvSpPr>
          <p:cNvPr id="28" name="梯形 27"/>
          <p:cNvSpPr/>
          <p:nvPr/>
        </p:nvSpPr>
        <p:spPr>
          <a:xfrm rot="10800000">
            <a:off x="3906842" y="1046009"/>
            <a:ext cx="3421208" cy="1265694"/>
          </a:xfrm>
          <a:prstGeom prst="trapezoid">
            <a:avLst>
              <a:gd name="adj" fmla="val 0"/>
            </a:avLst>
          </a:prstGeom>
          <a:solidFill>
            <a:srgbClr val="EFA29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Source Han Sans CN Medium" panose="020B0500000000000000" pitchFamily="34" charset="-128"/>
              <a:ea typeface="Source Han Sans CN Medium" panose="020B0500000000000000" pitchFamily="34" charset="-128"/>
            </a:endParaRPr>
          </a:p>
        </p:txBody>
      </p:sp>
      <p:pic>
        <p:nvPicPr>
          <p:cNvPr id="2" name="Picture 1">
            <a:extLst>
              <a:ext uri="{FF2B5EF4-FFF2-40B4-BE49-F238E27FC236}">
                <a16:creationId xmlns:a16="http://schemas.microsoft.com/office/drawing/2014/main" id="{A93578CD-DA59-413C-B8FE-4B0C14A6A097}"/>
              </a:ext>
            </a:extLst>
          </p:cNvPr>
          <p:cNvPicPr>
            <a:picLocks noChangeAspect="1"/>
          </p:cNvPicPr>
          <p:nvPr/>
        </p:nvPicPr>
        <p:blipFill>
          <a:blip r:embed="rId3"/>
          <a:stretch>
            <a:fillRect/>
          </a:stretch>
        </p:blipFill>
        <p:spPr>
          <a:xfrm>
            <a:off x="3709233" y="915445"/>
            <a:ext cx="3816427" cy="1926503"/>
          </a:xfrm>
          <a:prstGeom prst="rect">
            <a:avLst/>
          </a:prstGeom>
        </p:spPr>
      </p:pic>
      <p:pic>
        <p:nvPicPr>
          <p:cNvPr id="3" name="Picture 2">
            <a:extLst>
              <a:ext uri="{FF2B5EF4-FFF2-40B4-BE49-F238E27FC236}">
                <a16:creationId xmlns:a16="http://schemas.microsoft.com/office/drawing/2014/main" id="{667B3297-92E6-4246-9649-4CBE8980C7B0}"/>
              </a:ext>
            </a:extLst>
          </p:cNvPr>
          <p:cNvPicPr>
            <a:picLocks noChangeAspect="1"/>
          </p:cNvPicPr>
          <p:nvPr/>
        </p:nvPicPr>
        <p:blipFill>
          <a:blip r:embed="rId4"/>
          <a:stretch>
            <a:fillRect/>
          </a:stretch>
        </p:blipFill>
        <p:spPr>
          <a:xfrm>
            <a:off x="1949566" y="2981699"/>
            <a:ext cx="8291279" cy="896190"/>
          </a:xfrm>
          <a:prstGeom prst="rect">
            <a:avLst/>
          </a:prstGeom>
        </p:spPr>
      </p:pic>
      <p:pic>
        <p:nvPicPr>
          <p:cNvPr id="4" name="Picture 3">
            <a:extLst>
              <a:ext uri="{FF2B5EF4-FFF2-40B4-BE49-F238E27FC236}">
                <a16:creationId xmlns:a16="http://schemas.microsoft.com/office/drawing/2014/main" id="{1741BC88-3EE3-4159-9C7E-2DC1536C5290}"/>
              </a:ext>
            </a:extLst>
          </p:cNvPr>
          <p:cNvPicPr>
            <a:picLocks noChangeAspect="1"/>
          </p:cNvPicPr>
          <p:nvPr/>
        </p:nvPicPr>
        <p:blipFill>
          <a:blip r:embed="rId5"/>
          <a:stretch>
            <a:fillRect/>
          </a:stretch>
        </p:blipFill>
        <p:spPr>
          <a:xfrm>
            <a:off x="1974519" y="4053490"/>
            <a:ext cx="8291279" cy="859611"/>
          </a:xfrm>
          <a:prstGeom prst="rect">
            <a:avLst/>
          </a:prstGeom>
        </p:spPr>
      </p:pic>
      <p:pic>
        <p:nvPicPr>
          <p:cNvPr id="5" name="Picture 4">
            <a:extLst>
              <a:ext uri="{FF2B5EF4-FFF2-40B4-BE49-F238E27FC236}">
                <a16:creationId xmlns:a16="http://schemas.microsoft.com/office/drawing/2014/main" id="{D48A610B-82AA-46B1-8795-446B8A721C77}"/>
              </a:ext>
            </a:extLst>
          </p:cNvPr>
          <p:cNvPicPr>
            <a:picLocks noChangeAspect="1"/>
          </p:cNvPicPr>
          <p:nvPr/>
        </p:nvPicPr>
        <p:blipFill>
          <a:blip r:embed="rId6"/>
          <a:stretch>
            <a:fillRect/>
          </a:stretch>
        </p:blipFill>
        <p:spPr>
          <a:xfrm>
            <a:off x="1981182" y="5138131"/>
            <a:ext cx="8291279" cy="1347333"/>
          </a:xfrm>
          <a:prstGeom prst="rect">
            <a:avLst/>
          </a:prstGeom>
        </p:spPr>
      </p:pic>
    </p:spTree>
    <p:extLst>
      <p:ext uri="{BB962C8B-B14F-4D97-AF65-F5344CB8AC3E}">
        <p14:creationId xmlns:p14="http://schemas.microsoft.com/office/powerpoint/2010/main" val="804804066"/>
      </p:ext>
    </p:extLst>
  </p:cSld>
  <p:clrMapOvr>
    <a:masterClrMapping/>
  </p:clrMapOvr>
  <p:transition spd="slow" advTm="1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nodePh="1">
                                  <p:stCondLst>
                                    <p:cond delay="0"/>
                                  </p:stCondLst>
                                  <p:endCondLst>
                                    <p:cond evt="begin" delay="0">
                                      <p:tn val="5"/>
                                    </p:cond>
                                  </p:end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Cloud 36">
            <a:extLst>
              <a:ext uri="{FF2B5EF4-FFF2-40B4-BE49-F238E27FC236}">
                <a16:creationId xmlns:a16="http://schemas.microsoft.com/office/drawing/2014/main" id="{76EFCED3-2F58-45F7-9A90-0A858BE2554A}"/>
              </a:ext>
            </a:extLst>
          </p:cNvPr>
          <p:cNvSpPr/>
          <p:nvPr/>
        </p:nvSpPr>
        <p:spPr>
          <a:xfrm>
            <a:off x="2665300" y="1920847"/>
            <a:ext cx="4270409" cy="2638534"/>
          </a:xfrm>
          <a:prstGeom prst="cloud">
            <a:avLst/>
          </a:prstGeom>
          <a:solidFill>
            <a:schemeClr val="accent2">
              <a:lumMod val="60000"/>
              <a:lumOff val="40000"/>
            </a:schemeClr>
          </a:solidFill>
          <a:ln>
            <a:solidFill>
              <a:schemeClr val="accent2">
                <a:lumMod val="40000"/>
                <a:lumOff val="6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b="1">
                <a:latin typeface="Tahoma" panose="020B0604030504040204" pitchFamily="34" charset="0"/>
                <a:ea typeface="Tahoma" panose="020B0604030504040204" pitchFamily="34" charset="0"/>
                <a:cs typeface="Tahoma" panose="020B0604030504040204" pitchFamily="34" charset="0"/>
              </a:rPr>
              <a:t>Xác định yêu cầu của đề bài</a:t>
            </a:r>
          </a:p>
        </p:txBody>
      </p:sp>
      <p:pic>
        <p:nvPicPr>
          <p:cNvPr id="38" name="Picture 13">
            <a:extLst>
              <a:ext uri="{FF2B5EF4-FFF2-40B4-BE49-F238E27FC236}">
                <a16:creationId xmlns:a16="http://schemas.microsoft.com/office/drawing/2014/main" id="{825F8254-E7F4-4663-A8B7-49857921F6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7077057" y="2131945"/>
            <a:ext cx="3106674" cy="4114800"/>
          </a:xfrm>
          <a:prstGeom prst="rect">
            <a:avLst/>
          </a:prstGeom>
        </p:spPr>
      </p:pic>
    </p:spTree>
    <p:extLst>
      <p:ext uri="{BB962C8B-B14F-4D97-AF65-F5344CB8AC3E}">
        <p14:creationId xmlns:p14="http://schemas.microsoft.com/office/powerpoint/2010/main" val="4735945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a:extLst>
              <a:ext uri="{FF2B5EF4-FFF2-40B4-BE49-F238E27FC236}">
                <a16:creationId xmlns:a16="http://schemas.microsoft.com/office/drawing/2014/main" id="{7B07BD07-0307-469D-9C6E-7B441771D6F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flipV="1">
            <a:off x="4397528" y="748321"/>
            <a:ext cx="5241148" cy="2587366"/>
          </a:xfrm>
          <a:prstGeom prst="rect">
            <a:avLst/>
          </a:prstGeom>
        </p:spPr>
      </p:pic>
      <p:pic>
        <p:nvPicPr>
          <p:cNvPr id="3" name="Picture 13">
            <a:extLst>
              <a:ext uri="{FF2B5EF4-FFF2-40B4-BE49-F238E27FC236}">
                <a16:creationId xmlns:a16="http://schemas.microsoft.com/office/drawing/2014/main" id="{7912EE03-CC77-4490-9A54-3A7E45F20A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76257" y="2042004"/>
            <a:ext cx="3106674" cy="4114800"/>
          </a:xfrm>
          <a:prstGeom prst="rect">
            <a:avLst/>
          </a:prstGeom>
        </p:spPr>
      </p:pic>
      <p:sp>
        <p:nvSpPr>
          <p:cNvPr id="4" name="Rectangle 3">
            <a:extLst>
              <a:ext uri="{FF2B5EF4-FFF2-40B4-BE49-F238E27FC236}">
                <a16:creationId xmlns:a16="http://schemas.microsoft.com/office/drawing/2014/main" id="{67C5E39D-0D18-46D3-BCF1-EF7B51859FF0}"/>
              </a:ext>
            </a:extLst>
          </p:cNvPr>
          <p:cNvSpPr/>
          <p:nvPr/>
        </p:nvSpPr>
        <p:spPr>
          <a:xfrm>
            <a:off x="4845952" y="1049372"/>
            <a:ext cx="4097605" cy="1569660"/>
          </a:xfrm>
          <a:prstGeom prst="rect">
            <a:avLst/>
          </a:prstGeom>
          <a:noFill/>
        </p:spPr>
        <p:txBody>
          <a:bodyPr wrap="square" lIns="91440" tIns="45720" rIns="91440" bIns="45720">
            <a:spAutoFit/>
          </a:bodyPr>
          <a:lstStyle/>
          <a:p>
            <a:pPr algn="ctr"/>
            <a:r>
              <a:rPr lang="en-US" sz="4800" b="1">
                <a:ln w="0"/>
                <a:solidFill>
                  <a:schemeClr val="bg1"/>
                </a:solidFill>
                <a:effectLst>
                  <a:outerShdw blurRad="38100" dist="19050" dir="2700000" algn="tl" rotWithShape="0">
                    <a:schemeClr val="dk1">
                      <a:alpha val="40000"/>
                    </a:schemeClr>
                  </a:outerShdw>
                </a:effectLst>
              </a:rPr>
              <a:t>Đối tượng được tả là ai?</a:t>
            </a:r>
            <a:endParaRPr lang="en-US" sz="4800" b="1"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7181073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12" cy="68595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450" y="1090705"/>
            <a:ext cx="9463999" cy="5239483"/>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450" y="1090705"/>
            <a:ext cx="9463999" cy="5239483"/>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Graphic 212">
            <a:extLst>
              <a:ext uri="{FF2B5EF4-FFF2-40B4-BE49-F238E27FC236}">
                <a16:creationId xmlns:a16="http://schemas.microsoft.com/office/drawing/2014/main" id="{7BD8AB83-2763-4392-B4B9-049CDF1F6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2375" y="168179"/>
            <a:ext cx="1008980" cy="10093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9" name="Graphic 212">
            <a:extLst>
              <a:ext uri="{FF2B5EF4-FFF2-40B4-BE49-F238E27FC236}">
                <a16:creationId xmlns:a16="http://schemas.microsoft.com/office/drawing/2014/main" id="{480F071C-C35C-4CE1-8EE5-8ED96E2F4E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2375" y="168179"/>
            <a:ext cx="1008980" cy="10093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1" name="Oval 80">
            <a:extLst>
              <a:ext uri="{FF2B5EF4-FFF2-40B4-BE49-F238E27FC236}">
                <a16:creationId xmlns:a16="http://schemas.microsoft.com/office/drawing/2014/main" id="{CD97FAB4-59E0-4E65-B50B-867B14D2A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341" y="4429636"/>
            <a:ext cx="565133" cy="56533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Oval 82">
            <a:extLst>
              <a:ext uri="{FF2B5EF4-FFF2-40B4-BE49-F238E27FC236}">
                <a16:creationId xmlns:a16="http://schemas.microsoft.com/office/drawing/2014/main" id="{0D578F4B-2751-4FC2-8853-FAC5C5913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341" y="4429636"/>
            <a:ext cx="565133" cy="56533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26" name="Picture 2" descr="TIỂU SỬ TỔNG HỢP] CA SĨ NOO PHƯỚC THỊNH">
            <a:extLst>
              <a:ext uri="{FF2B5EF4-FFF2-40B4-BE49-F238E27FC236}">
                <a16:creationId xmlns:a16="http://schemas.microsoft.com/office/drawing/2014/main" id="{6BE72F1F-C717-48DD-B82D-08245B787A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6381" y="1390522"/>
            <a:ext cx="8756136" cy="49203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18084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0" name="Rectangle 70">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12" cy="68595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450" y="1090705"/>
            <a:ext cx="9463999" cy="5239483"/>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450" y="1090705"/>
            <a:ext cx="9463999" cy="5239483"/>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Thành Lộc – Người nghệ sĩ chân chính">
            <a:extLst>
              <a:ext uri="{FF2B5EF4-FFF2-40B4-BE49-F238E27FC236}">
                <a16:creationId xmlns:a16="http://schemas.microsoft.com/office/drawing/2014/main" id="{EED0AA08-5740-4432-BFFE-1AEDAC385C1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5701"/>
          <a:stretch/>
        </p:blipFill>
        <p:spPr bwMode="auto">
          <a:xfrm>
            <a:off x="1280500" y="677824"/>
            <a:ext cx="9629412" cy="5418504"/>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77" name="Graphic 212">
            <a:extLst>
              <a:ext uri="{FF2B5EF4-FFF2-40B4-BE49-F238E27FC236}">
                <a16:creationId xmlns:a16="http://schemas.microsoft.com/office/drawing/2014/main" id="{7BD8AB83-2763-4392-B4B9-049CDF1F6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2375" y="168179"/>
            <a:ext cx="1008980" cy="10093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9" name="Graphic 212">
            <a:extLst>
              <a:ext uri="{FF2B5EF4-FFF2-40B4-BE49-F238E27FC236}">
                <a16:creationId xmlns:a16="http://schemas.microsoft.com/office/drawing/2014/main" id="{480F071C-C35C-4CE1-8EE5-8ED96E2F4E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2375" y="168179"/>
            <a:ext cx="1008980" cy="10093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1" name="Oval 80">
            <a:extLst>
              <a:ext uri="{FF2B5EF4-FFF2-40B4-BE49-F238E27FC236}">
                <a16:creationId xmlns:a16="http://schemas.microsoft.com/office/drawing/2014/main" id="{CD97FAB4-59E0-4E65-B50B-867B14D2A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341" y="4429636"/>
            <a:ext cx="565133" cy="56533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Oval 82">
            <a:extLst>
              <a:ext uri="{FF2B5EF4-FFF2-40B4-BE49-F238E27FC236}">
                <a16:creationId xmlns:a16="http://schemas.microsoft.com/office/drawing/2014/main" id="{0D578F4B-2751-4FC2-8853-FAC5C5913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341" y="4429636"/>
            <a:ext cx="565133" cy="56533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55328080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ED55A19D-297C-4231-AD1F-08EF9B4AA8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12" cy="68595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BAB6C56-3D38-4923-996E-BD474BBB91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450" y="1090705"/>
            <a:ext cx="9463999" cy="5239483"/>
          </a:xfrm>
          <a:prstGeom prst="rect">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0CD21DB-082D-417D-A5AB-FC838AF9D9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2450" y="1090705"/>
            <a:ext cx="9463999" cy="5239483"/>
          </a:xfrm>
          <a:prstGeom prst="rect">
            <a:avLst/>
          </a:prstGeom>
          <a:solidFill>
            <a:schemeClr val="accent6">
              <a:alpha val="30000"/>
            </a:schemeClr>
          </a:solidFill>
          <a:ln w="28575">
            <a:solidFill>
              <a:schemeClr val="bg1">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Tranh chuyện: Tấm Cám - Thư viện mầm non">
            <a:extLst>
              <a:ext uri="{FF2B5EF4-FFF2-40B4-BE49-F238E27FC236}">
                <a16:creationId xmlns:a16="http://schemas.microsoft.com/office/drawing/2014/main" id="{EC3671FC-5671-48E9-BF56-C0863660AD9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262" r="2" b="13586"/>
          <a:stretch/>
        </p:blipFill>
        <p:spPr bwMode="auto">
          <a:xfrm>
            <a:off x="1280500" y="677824"/>
            <a:ext cx="9629412" cy="5418504"/>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77" name="Graphic 212">
            <a:extLst>
              <a:ext uri="{FF2B5EF4-FFF2-40B4-BE49-F238E27FC236}">
                <a16:creationId xmlns:a16="http://schemas.microsoft.com/office/drawing/2014/main" id="{7BD8AB83-2763-4392-B4B9-049CDF1F6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2375" y="168179"/>
            <a:ext cx="1008980" cy="10093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79" name="Graphic 212">
            <a:extLst>
              <a:ext uri="{FF2B5EF4-FFF2-40B4-BE49-F238E27FC236}">
                <a16:creationId xmlns:a16="http://schemas.microsoft.com/office/drawing/2014/main" id="{480F071C-C35C-4CE1-8EE5-8ED96E2F4E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72375" y="168179"/>
            <a:ext cx="1008980" cy="1009345"/>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81" name="Oval 80">
            <a:extLst>
              <a:ext uri="{FF2B5EF4-FFF2-40B4-BE49-F238E27FC236}">
                <a16:creationId xmlns:a16="http://schemas.microsoft.com/office/drawing/2014/main" id="{CD97FAB4-59E0-4E65-B50B-867B14D2A0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341" y="4429636"/>
            <a:ext cx="565133" cy="565337"/>
          </a:xfrm>
          <a:prstGeom prst="ellipse">
            <a:avLst/>
          </a:pr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3" name="Oval 82">
            <a:extLst>
              <a:ext uri="{FF2B5EF4-FFF2-40B4-BE49-F238E27FC236}">
                <a16:creationId xmlns:a16="http://schemas.microsoft.com/office/drawing/2014/main" id="{0D578F4B-2751-4FC2-8853-FAC5C59139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341" y="4429636"/>
            <a:ext cx="565133" cy="565337"/>
          </a:xfrm>
          <a:prstGeom prst="ellipse">
            <a:avLst/>
          </a:prstGeom>
          <a:solidFill>
            <a:schemeClr val="accent6">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891656445"/>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GENSWF_OUTPUT_FILE_NAME" val="33"/>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5317</TotalTime>
  <Words>814</Words>
  <Application>Microsoft Macintosh PowerPoint</Application>
  <PresentationFormat>Custom</PresentationFormat>
  <Paragraphs>79</Paragraphs>
  <Slides>26</Slides>
  <Notes>6</Notes>
  <HiddenSlides>0</HiddenSlides>
  <MMClips>0</MMClips>
  <ScaleCrop>false</ScaleCrop>
  <HeadingPairs>
    <vt:vector size="6" baseType="variant">
      <vt:variant>
        <vt:lpstr>Fonts Used</vt:lpstr>
      </vt:variant>
      <vt:variant>
        <vt:i4>12</vt:i4>
      </vt:variant>
      <vt:variant>
        <vt:lpstr>Theme</vt:lpstr>
      </vt:variant>
      <vt:variant>
        <vt:i4>10</vt:i4>
      </vt:variant>
      <vt:variant>
        <vt:lpstr>Slide Titles</vt:lpstr>
      </vt:variant>
      <vt:variant>
        <vt:i4>26</vt:i4>
      </vt:variant>
    </vt:vector>
  </HeadingPairs>
  <TitlesOfParts>
    <vt:vector size="48" baseType="lpstr">
      <vt:lpstr>宋体</vt:lpstr>
      <vt:lpstr>Arial</vt:lpstr>
      <vt:lpstr>Calibri</vt:lpstr>
      <vt:lpstr>inherit</vt:lpstr>
      <vt:lpstr>Open Sans Extrabold</vt:lpstr>
      <vt:lpstr>Open Sans Light</vt:lpstr>
      <vt:lpstr>Source Han Sans CN Heavy</vt:lpstr>
      <vt:lpstr>Source Han Sans CN Medium</vt:lpstr>
      <vt:lpstr>Tahoma</vt:lpstr>
      <vt:lpstr>Times New Roman</vt:lpstr>
      <vt:lpstr>UVN Banh Mi</vt:lpstr>
      <vt:lpstr>Wingdings</vt:lpstr>
      <vt:lpstr>Office 主题​​</vt:lpstr>
      <vt:lpstr>1_Office Theme</vt:lpstr>
      <vt:lpstr>2_Office Theme</vt:lpstr>
      <vt:lpstr>3_Office Theme</vt:lpstr>
      <vt:lpstr>4_Office Theme</vt:lpstr>
      <vt:lpstr>5_Office Theme</vt:lpstr>
      <vt:lpstr>6_Office Theme</vt:lpstr>
      <vt:lpstr>7_Office Theme</vt:lpstr>
      <vt:lpstr>8_Office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EduFive</dc:title>
  <dc:creator>EduFive</dc:creator>
  <cp:lastModifiedBy>Microsoft Office User</cp:lastModifiedBy>
  <cp:revision>3064</cp:revision>
  <dcterms:created xsi:type="dcterms:W3CDTF">2015-12-01T09:06:39Z</dcterms:created>
  <dcterms:modified xsi:type="dcterms:W3CDTF">2022-01-24T19:33:01Z</dcterms:modified>
</cp:coreProperties>
</file>