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 id="276" r:id="rId17"/>
    <p:sldId id="279" r:id="rId18"/>
    <p:sldId id="281" r:id="rId19"/>
    <p:sldId id="270" r:id="rId20"/>
    <p:sldId id="271" r:id="rId21"/>
    <p:sldId id="272"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0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D6B95-C8B0-43F1-BE27-965531FA473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2A86A-4D99-43E9-8124-25A25B5BB2E1}" type="slidenum">
              <a:rPr lang="en-US" smtClean="0"/>
              <a:t>‹#›</a:t>
            </a:fld>
            <a:endParaRPr lang="en-US"/>
          </a:p>
        </p:txBody>
      </p:sp>
    </p:spTree>
    <p:extLst>
      <p:ext uri="{BB962C8B-B14F-4D97-AF65-F5344CB8AC3E}">
        <p14:creationId xmlns:p14="http://schemas.microsoft.com/office/powerpoint/2010/main" val="69800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2</a:t>
            </a:fld>
            <a:endParaRPr lang="zh-CN" altLang="en-US"/>
          </a:p>
        </p:txBody>
      </p:sp>
    </p:spTree>
    <p:extLst>
      <p:ext uri="{BB962C8B-B14F-4D97-AF65-F5344CB8AC3E}">
        <p14:creationId xmlns:p14="http://schemas.microsoft.com/office/powerpoint/2010/main" val="707833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11</a:t>
            </a:fld>
            <a:endParaRPr lang="zh-CN" altLang="en-US"/>
          </a:p>
        </p:txBody>
      </p:sp>
    </p:spTree>
    <p:extLst>
      <p:ext uri="{BB962C8B-B14F-4D97-AF65-F5344CB8AC3E}">
        <p14:creationId xmlns:p14="http://schemas.microsoft.com/office/powerpoint/2010/main" val="390685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12</a:t>
            </a:fld>
            <a:endParaRPr lang="zh-CN" altLang="en-US"/>
          </a:p>
        </p:txBody>
      </p:sp>
    </p:spTree>
    <p:extLst>
      <p:ext uri="{BB962C8B-B14F-4D97-AF65-F5344CB8AC3E}">
        <p14:creationId xmlns:p14="http://schemas.microsoft.com/office/powerpoint/2010/main" val="137616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13</a:t>
            </a:fld>
            <a:endParaRPr lang="zh-CN" altLang="en-US"/>
          </a:p>
        </p:txBody>
      </p:sp>
    </p:spTree>
    <p:extLst>
      <p:ext uri="{BB962C8B-B14F-4D97-AF65-F5344CB8AC3E}">
        <p14:creationId xmlns:p14="http://schemas.microsoft.com/office/powerpoint/2010/main" val="3434216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14</a:t>
            </a:fld>
            <a:endParaRPr lang="zh-CN" altLang="en-US"/>
          </a:p>
        </p:txBody>
      </p:sp>
    </p:spTree>
    <p:extLst>
      <p:ext uri="{BB962C8B-B14F-4D97-AF65-F5344CB8AC3E}">
        <p14:creationId xmlns:p14="http://schemas.microsoft.com/office/powerpoint/2010/main" val="2971246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19</a:t>
            </a:fld>
            <a:endParaRPr lang="zh-CN" altLang="en-US"/>
          </a:p>
        </p:txBody>
      </p:sp>
    </p:spTree>
    <p:extLst>
      <p:ext uri="{BB962C8B-B14F-4D97-AF65-F5344CB8AC3E}">
        <p14:creationId xmlns:p14="http://schemas.microsoft.com/office/powerpoint/2010/main" val="997343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20</a:t>
            </a:fld>
            <a:endParaRPr lang="zh-CN" altLang="en-US"/>
          </a:p>
        </p:txBody>
      </p:sp>
    </p:spTree>
    <p:extLst>
      <p:ext uri="{BB962C8B-B14F-4D97-AF65-F5344CB8AC3E}">
        <p14:creationId xmlns:p14="http://schemas.microsoft.com/office/powerpoint/2010/main" val="1024577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21</a:t>
            </a:fld>
            <a:endParaRPr lang="zh-CN" altLang="en-US"/>
          </a:p>
        </p:txBody>
      </p:sp>
    </p:spTree>
    <p:extLst>
      <p:ext uri="{BB962C8B-B14F-4D97-AF65-F5344CB8AC3E}">
        <p14:creationId xmlns:p14="http://schemas.microsoft.com/office/powerpoint/2010/main" val="3310590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22</a:t>
            </a:fld>
            <a:endParaRPr lang="zh-CN" altLang="en-US"/>
          </a:p>
        </p:txBody>
      </p:sp>
    </p:spTree>
    <p:extLst>
      <p:ext uri="{BB962C8B-B14F-4D97-AF65-F5344CB8AC3E}">
        <p14:creationId xmlns:p14="http://schemas.microsoft.com/office/powerpoint/2010/main" val="4069667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23</a:t>
            </a:fld>
            <a:endParaRPr lang="zh-CN" altLang="en-US"/>
          </a:p>
        </p:txBody>
      </p:sp>
    </p:spTree>
    <p:extLst>
      <p:ext uri="{BB962C8B-B14F-4D97-AF65-F5344CB8AC3E}">
        <p14:creationId xmlns:p14="http://schemas.microsoft.com/office/powerpoint/2010/main" val="77528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3</a:t>
            </a:fld>
            <a:endParaRPr lang="zh-CN" altLang="en-US"/>
          </a:p>
        </p:txBody>
      </p:sp>
    </p:spTree>
    <p:extLst>
      <p:ext uri="{BB962C8B-B14F-4D97-AF65-F5344CB8AC3E}">
        <p14:creationId xmlns:p14="http://schemas.microsoft.com/office/powerpoint/2010/main" val="180476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4</a:t>
            </a:fld>
            <a:endParaRPr lang="zh-CN" altLang="en-US"/>
          </a:p>
        </p:txBody>
      </p:sp>
    </p:spTree>
    <p:extLst>
      <p:ext uri="{BB962C8B-B14F-4D97-AF65-F5344CB8AC3E}">
        <p14:creationId xmlns:p14="http://schemas.microsoft.com/office/powerpoint/2010/main" val="2961933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5</a:t>
            </a:fld>
            <a:endParaRPr lang="zh-CN" altLang="en-US"/>
          </a:p>
        </p:txBody>
      </p:sp>
    </p:spTree>
    <p:extLst>
      <p:ext uri="{BB962C8B-B14F-4D97-AF65-F5344CB8AC3E}">
        <p14:creationId xmlns:p14="http://schemas.microsoft.com/office/powerpoint/2010/main" val="409161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6</a:t>
            </a:fld>
            <a:endParaRPr lang="zh-CN" altLang="en-US"/>
          </a:p>
        </p:txBody>
      </p:sp>
    </p:spTree>
    <p:extLst>
      <p:ext uri="{BB962C8B-B14F-4D97-AF65-F5344CB8AC3E}">
        <p14:creationId xmlns:p14="http://schemas.microsoft.com/office/powerpoint/2010/main" val="316699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7</a:t>
            </a:fld>
            <a:endParaRPr lang="zh-CN" altLang="en-US"/>
          </a:p>
        </p:txBody>
      </p:sp>
    </p:spTree>
    <p:extLst>
      <p:ext uri="{BB962C8B-B14F-4D97-AF65-F5344CB8AC3E}">
        <p14:creationId xmlns:p14="http://schemas.microsoft.com/office/powerpoint/2010/main" val="357031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8</a:t>
            </a:fld>
            <a:endParaRPr lang="zh-CN" altLang="en-US"/>
          </a:p>
        </p:txBody>
      </p:sp>
    </p:spTree>
    <p:extLst>
      <p:ext uri="{BB962C8B-B14F-4D97-AF65-F5344CB8AC3E}">
        <p14:creationId xmlns:p14="http://schemas.microsoft.com/office/powerpoint/2010/main" val="258653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9</a:t>
            </a:fld>
            <a:endParaRPr lang="zh-CN" altLang="en-US"/>
          </a:p>
        </p:txBody>
      </p:sp>
    </p:spTree>
    <p:extLst>
      <p:ext uri="{BB962C8B-B14F-4D97-AF65-F5344CB8AC3E}">
        <p14:creationId xmlns:p14="http://schemas.microsoft.com/office/powerpoint/2010/main" val="1327477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10</a:t>
            </a:fld>
            <a:endParaRPr lang="zh-CN" altLang="en-US"/>
          </a:p>
        </p:txBody>
      </p:sp>
    </p:spTree>
    <p:extLst>
      <p:ext uri="{BB962C8B-B14F-4D97-AF65-F5344CB8AC3E}">
        <p14:creationId xmlns:p14="http://schemas.microsoft.com/office/powerpoint/2010/main" val="375433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518F0-8AF5-47CD-BBCB-2EE2C080CA0A}"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FF6C3-ED5A-4712-8215-D3613F96197A}" type="slidenum">
              <a:rPr lang="en-US" smtClean="0"/>
              <a:t>‹#›</a:t>
            </a:fld>
            <a:endParaRPr lang="en-US"/>
          </a:p>
        </p:txBody>
      </p:sp>
    </p:spTree>
    <p:extLst>
      <p:ext uri="{BB962C8B-B14F-4D97-AF65-F5344CB8AC3E}">
        <p14:creationId xmlns:p14="http://schemas.microsoft.com/office/powerpoint/2010/main" val="349844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518F0-8AF5-47CD-BBCB-2EE2C080CA0A}"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FF6C3-ED5A-4712-8215-D3613F96197A}" type="slidenum">
              <a:rPr lang="en-US" smtClean="0"/>
              <a:t>‹#›</a:t>
            </a:fld>
            <a:endParaRPr lang="en-US"/>
          </a:p>
        </p:txBody>
      </p:sp>
    </p:spTree>
    <p:extLst>
      <p:ext uri="{BB962C8B-B14F-4D97-AF65-F5344CB8AC3E}">
        <p14:creationId xmlns:p14="http://schemas.microsoft.com/office/powerpoint/2010/main" val="128403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518F0-8AF5-47CD-BBCB-2EE2C080CA0A}"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FF6C3-ED5A-4712-8215-D3613F96197A}" type="slidenum">
              <a:rPr lang="en-US" smtClean="0"/>
              <a:t>‹#›</a:t>
            </a:fld>
            <a:endParaRPr lang="en-US"/>
          </a:p>
        </p:txBody>
      </p:sp>
    </p:spTree>
    <p:extLst>
      <p:ext uri="{BB962C8B-B14F-4D97-AF65-F5344CB8AC3E}">
        <p14:creationId xmlns:p14="http://schemas.microsoft.com/office/powerpoint/2010/main" val="2900811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20391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518F0-8AF5-47CD-BBCB-2EE2C080CA0A}"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FF6C3-ED5A-4712-8215-D3613F96197A}" type="slidenum">
              <a:rPr lang="en-US" smtClean="0"/>
              <a:t>‹#›</a:t>
            </a:fld>
            <a:endParaRPr lang="en-US"/>
          </a:p>
        </p:txBody>
      </p:sp>
    </p:spTree>
    <p:extLst>
      <p:ext uri="{BB962C8B-B14F-4D97-AF65-F5344CB8AC3E}">
        <p14:creationId xmlns:p14="http://schemas.microsoft.com/office/powerpoint/2010/main" val="132047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4518F0-8AF5-47CD-BBCB-2EE2C080CA0A}"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FF6C3-ED5A-4712-8215-D3613F96197A}" type="slidenum">
              <a:rPr lang="en-US" smtClean="0"/>
              <a:t>‹#›</a:t>
            </a:fld>
            <a:endParaRPr lang="en-US"/>
          </a:p>
        </p:txBody>
      </p:sp>
    </p:spTree>
    <p:extLst>
      <p:ext uri="{BB962C8B-B14F-4D97-AF65-F5344CB8AC3E}">
        <p14:creationId xmlns:p14="http://schemas.microsoft.com/office/powerpoint/2010/main" val="372073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518F0-8AF5-47CD-BBCB-2EE2C080CA0A}"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FF6C3-ED5A-4712-8215-D3613F96197A}" type="slidenum">
              <a:rPr lang="en-US" smtClean="0"/>
              <a:t>‹#›</a:t>
            </a:fld>
            <a:endParaRPr lang="en-US"/>
          </a:p>
        </p:txBody>
      </p:sp>
    </p:spTree>
    <p:extLst>
      <p:ext uri="{BB962C8B-B14F-4D97-AF65-F5344CB8AC3E}">
        <p14:creationId xmlns:p14="http://schemas.microsoft.com/office/powerpoint/2010/main" val="32281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518F0-8AF5-47CD-BBCB-2EE2C080CA0A}"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FF6C3-ED5A-4712-8215-D3613F96197A}" type="slidenum">
              <a:rPr lang="en-US" smtClean="0"/>
              <a:t>‹#›</a:t>
            </a:fld>
            <a:endParaRPr lang="en-US"/>
          </a:p>
        </p:txBody>
      </p:sp>
    </p:spTree>
    <p:extLst>
      <p:ext uri="{BB962C8B-B14F-4D97-AF65-F5344CB8AC3E}">
        <p14:creationId xmlns:p14="http://schemas.microsoft.com/office/powerpoint/2010/main" val="139666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518F0-8AF5-47CD-BBCB-2EE2C080CA0A}"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FF6C3-ED5A-4712-8215-D3613F96197A}" type="slidenum">
              <a:rPr lang="en-US" smtClean="0"/>
              <a:t>‹#›</a:t>
            </a:fld>
            <a:endParaRPr lang="en-US"/>
          </a:p>
        </p:txBody>
      </p:sp>
    </p:spTree>
    <p:extLst>
      <p:ext uri="{BB962C8B-B14F-4D97-AF65-F5344CB8AC3E}">
        <p14:creationId xmlns:p14="http://schemas.microsoft.com/office/powerpoint/2010/main" val="321940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518F0-8AF5-47CD-BBCB-2EE2C080CA0A}"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FF6C3-ED5A-4712-8215-D3613F96197A}" type="slidenum">
              <a:rPr lang="en-US" smtClean="0"/>
              <a:t>‹#›</a:t>
            </a:fld>
            <a:endParaRPr lang="en-US"/>
          </a:p>
        </p:txBody>
      </p:sp>
    </p:spTree>
    <p:extLst>
      <p:ext uri="{BB962C8B-B14F-4D97-AF65-F5344CB8AC3E}">
        <p14:creationId xmlns:p14="http://schemas.microsoft.com/office/powerpoint/2010/main" val="178692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4518F0-8AF5-47CD-BBCB-2EE2C080CA0A}"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FF6C3-ED5A-4712-8215-D3613F96197A}" type="slidenum">
              <a:rPr lang="en-US" smtClean="0"/>
              <a:t>‹#›</a:t>
            </a:fld>
            <a:endParaRPr lang="en-US"/>
          </a:p>
        </p:txBody>
      </p:sp>
    </p:spTree>
    <p:extLst>
      <p:ext uri="{BB962C8B-B14F-4D97-AF65-F5344CB8AC3E}">
        <p14:creationId xmlns:p14="http://schemas.microsoft.com/office/powerpoint/2010/main" val="214188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4518F0-8AF5-47CD-BBCB-2EE2C080CA0A}"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FF6C3-ED5A-4712-8215-D3613F96197A}" type="slidenum">
              <a:rPr lang="en-US" smtClean="0"/>
              <a:t>‹#›</a:t>
            </a:fld>
            <a:endParaRPr lang="en-US"/>
          </a:p>
        </p:txBody>
      </p:sp>
    </p:spTree>
    <p:extLst>
      <p:ext uri="{BB962C8B-B14F-4D97-AF65-F5344CB8AC3E}">
        <p14:creationId xmlns:p14="http://schemas.microsoft.com/office/powerpoint/2010/main" val="3704653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518F0-8AF5-47CD-BBCB-2EE2C080CA0A}"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FF6C3-ED5A-4712-8215-D3613F96197A}" type="slidenum">
              <a:rPr lang="en-US" smtClean="0"/>
              <a:t>‹#›</a:t>
            </a:fld>
            <a:endParaRPr lang="en-US"/>
          </a:p>
        </p:txBody>
      </p:sp>
    </p:spTree>
    <p:extLst>
      <p:ext uri="{BB962C8B-B14F-4D97-AF65-F5344CB8AC3E}">
        <p14:creationId xmlns:p14="http://schemas.microsoft.com/office/powerpoint/2010/main" val="1780610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8224" y="28323"/>
            <a:ext cx="11741706" cy="6829678"/>
          </a:xfrm>
          <a:prstGeom prst="rect">
            <a:avLst/>
          </a:prstGeom>
        </p:spPr>
      </p:pic>
      <p:sp>
        <p:nvSpPr>
          <p:cNvPr id="5" name="Rectangle 4"/>
          <p:cNvSpPr/>
          <p:nvPr/>
        </p:nvSpPr>
        <p:spPr>
          <a:xfrm>
            <a:off x="2264635" y="2158731"/>
            <a:ext cx="7204105" cy="1200329"/>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cs typeface="Times New Roman" panose="02020603050405020304" pitchFamily="18" charset="0"/>
              </a:rPr>
              <a:t>CHÀO MỪNG CÁC EM ĐẾN VỚI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cs typeface="Times New Roman" panose="02020603050405020304" pitchFamily="18" charset="0"/>
              </a:rPr>
              <a:t>LỚP HỌC TRỰC </a:t>
            </a:r>
            <a:r>
              <a:rPr kumimoji="0" lang="en-US" sz="3600" b="1" i="0" u="none" strike="noStrike" kern="10" cap="none" spc="0" normalizeH="0" baseline="0" noProof="0" dirty="0" smtClean="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cs typeface="Times New Roman" panose="02020603050405020304" pitchFamily="18" charset="0"/>
              </a:rPr>
              <a:t>TUYẾN</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90265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rgbClr val="00B0F0"/>
                </a:solidFill>
                <a:latin typeface="Times New Roman" panose="02020603050405020304" pitchFamily="18" charset="0"/>
                <a:cs typeface="Times New Roman" panose="02020603050405020304" pitchFamily="18" charset="0"/>
              </a:rPr>
              <a:t>a. </a:t>
            </a:r>
            <a:r>
              <a:rPr lang="en-US" altLang="en-US" sz="2800" b="1" dirty="0" err="1">
                <a:solidFill>
                  <a:srgbClr val="00B0F0"/>
                </a:solidFill>
                <a:latin typeface="Times New Roman" panose="02020603050405020304" pitchFamily="18" charset="0"/>
                <a:cs typeface="Times New Roman" panose="02020603050405020304" pitchFamily="18" charset="0"/>
              </a:rPr>
              <a:t>Xác</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định</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đoạn</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kết</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bài</a:t>
            </a:r>
            <a:r>
              <a:rPr lang="en-US" altLang="en-US" sz="2800" b="1" dirty="0">
                <a:solidFill>
                  <a:srgbClr val="00B0F0"/>
                </a:solidFill>
                <a:latin typeface="Times New Roman" panose="02020603050405020304" pitchFamily="18" charset="0"/>
                <a:cs typeface="Times New Roman" panose="02020603050405020304" pitchFamily="18" charset="0"/>
              </a:rPr>
              <a:t>.</a:t>
            </a:r>
          </a:p>
        </p:txBody>
      </p:sp>
      <p:sp>
        <p:nvSpPr>
          <p:cNvPr id="20" name="Text Box 7"/>
          <p:cNvSpPr txBox="1">
            <a:spLocks noChangeArrowheads="1"/>
          </p:cNvSpPr>
          <p:nvPr/>
        </p:nvSpPr>
        <p:spPr bwMode="auto">
          <a:xfrm>
            <a:off x="438912" y="721923"/>
            <a:ext cx="1124712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Times New Roman" panose="02020603050405020304" pitchFamily="18" charset="0"/>
                <a:cs typeface="Times New Roman" panose="02020603050405020304" pitchFamily="18" charset="0"/>
              </a:rPr>
              <a:t>Cái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nón</a:t>
            </a:r>
            <a:r>
              <a:rPr lang="en-US" altLang="en-US" sz="2800" b="1" dirty="0">
                <a:solidFill>
                  <a:srgbClr val="0000FF"/>
                </a:solidFill>
                <a:latin typeface="Times New Roman" panose="02020603050405020304" pitchFamily="18" charset="0"/>
                <a:cs typeface="Times New Roman" panose="02020603050405020304" pitchFamily="18" charset="0"/>
              </a:rPr>
              <a:t>     </a:t>
            </a:r>
          </a:p>
          <a:p>
            <a:pPr algn="just">
              <a:spcBef>
                <a:spcPct val="0"/>
              </a:spcBef>
              <a:buFontTx/>
              <a:buNone/>
            </a:pPr>
            <a:r>
              <a:rPr lang="en-US" altLang="en-US" sz="2600" b="1" dirty="0">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Phiên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chợ</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huyện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hôm</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trước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má</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mua</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tôi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một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cái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Tôi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rất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thích</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Miệng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rộng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gần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ba</a:t>
            </a:r>
            <a:r>
              <a:rPr lang="en-US" altLang="en-US" sz="2600" b="1" dirty="0">
                <a:solidFill>
                  <a:srgbClr val="002060"/>
                </a:solidFill>
                <a:latin typeface="Times New Roman" panose="02020603050405020304" pitchFamily="18" charset="0"/>
                <a:cs typeface="Times New Roman" panose="02020603050405020304" pitchFamily="18" charset="0"/>
              </a:rPr>
              <a:t> gang </a:t>
            </a:r>
            <a:r>
              <a:rPr lang="en-US" altLang="en-US" sz="2600" b="1" dirty="0" err="1">
                <a:solidFill>
                  <a:srgbClr val="002060"/>
                </a:solidFill>
                <a:latin typeface="Times New Roman" panose="02020603050405020304" pitchFamily="18" charset="0"/>
                <a:cs typeface="Times New Roman" panose="02020603050405020304" pitchFamily="18" charset="0"/>
              </a:rPr>
              <a:t>tay</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tròn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vành</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vạnh.Từ</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vành</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lên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đến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chóp</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tôi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đếm</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được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mười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lăm</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vòng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tre</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cách</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nhau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rất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đều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Càng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lên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đến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chóp</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vòng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càng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nhỏ</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đi.Lá</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được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khâu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vào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các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vòng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tre</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bằng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sợi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móc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Hôm</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mua,má</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còn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nhờ</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người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bán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quét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một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lượt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dầu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nên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mặt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còn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trông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rất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bóng</a:t>
            </a:r>
            <a:r>
              <a:rPr lang="en-US" altLang="en-US" sz="2600" b="1" dirty="0">
                <a:solidFill>
                  <a:srgbClr val="002060"/>
                </a:solidFill>
                <a:latin typeface="Times New Roman" panose="02020603050405020304" pitchFamily="18" charset="0"/>
                <a:cs typeface="Times New Roman" panose="02020603050405020304" pitchFamily="18" charset="0"/>
              </a:rPr>
              <a:t>. </a:t>
            </a:r>
          </a:p>
          <a:p>
            <a:pPr algn="just">
              <a:spcBef>
                <a:spcPct val="0"/>
              </a:spcBef>
              <a:buFontTx/>
              <a:buNone/>
            </a:pP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Má</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buộc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vào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một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chiếc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quai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lụa</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hồng</a:t>
            </a:r>
            <a:r>
              <a:rPr lang="en-US" altLang="en-US" sz="2600" b="1" dirty="0">
                <a:solidFill>
                  <a:srgbClr val="002060"/>
                </a:solidFill>
                <a:latin typeface="Times New Roman" panose="02020603050405020304" pitchFamily="18" charset="0"/>
                <a:cs typeface="Times New Roman" panose="02020603050405020304" pitchFamily="18" charset="0"/>
              </a:rPr>
              <a:t>. Hai </a:t>
            </a:r>
            <a:r>
              <a:rPr lang="en-US" altLang="en-US" sz="2600" b="1" dirty="0" err="1">
                <a:solidFill>
                  <a:srgbClr val="002060"/>
                </a:solidFill>
                <a:latin typeface="Times New Roman" panose="02020603050405020304" pitchFamily="18" charset="0"/>
                <a:cs typeface="Times New Roman" panose="02020603050405020304" pitchFamily="18" charset="0"/>
              </a:rPr>
              <a:t>bên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quai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tết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hai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chiếc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nơ</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nho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nhỏ</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Tôi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đội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lên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đầu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quai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rất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vừa</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cằm</a:t>
            </a:r>
            <a:r>
              <a:rPr lang="en-US" altLang="en-US" sz="2600" b="1" dirty="0">
                <a:solidFill>
                  <a:srgbClr val="002060"/>
                </a:solidFill>
                <a:latin typeface="Times New Roman" panose="02020603050405020304" pitchFamily="18" charset="0"/>
                <a:cs typeface="Times New Roman" panose="02020603050405020304" pitchFamily="18" charset="0"/>
              </a:rPr>
              <a:t> .</a:t>
            </a:r>
          </a:p>
          <a:p>
            <a:pPr algn="just">
              <a:spcBef>
                <a:spcPct val="0"/>
              </a:spcBef>
              <a:buFontTx/>
              <a:buNone/>
            </a:pP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Má</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bảo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Có</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của</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phải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biết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giữ</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gìn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thì</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mới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được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lâu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bền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Vì</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vậy</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mỗi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khi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đâu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về</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tôi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đều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mắc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vào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chiếc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đinh</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đóng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trên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tường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Không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khi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nào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tôi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dùng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để</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quạt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vì</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quạt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như</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thế</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dễ</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bị</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méo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vành</a:t>
            </a:r>
            <a:r>
              <a:rPr lang="en-US" altLang="en-US" sz="2600" b="1" dirty="0">
                <a:solidFill>
                  <a:srgbClr val="002060"/>
                </a:solidFill>
                <a:latin typeface="Times New Roman" panose="02020603050405020304" pitchFamily="18" charset="0"/>
                <a:cs typeface="Times New Roman" panose="02020603050405020304" pitchFamily="18" charset="0"/>
              </a:rPr>
              <a:t>.</a:t>
            </a:r>
          </a:p>
          <a:p>
            <a:pPr algn="r">
              <a:spcBef>
                <a:spcPct val="0"/>
              </a:spcBef>
              <a:buFontTx/>
              <a:buNone/>
            </a:pPr>
            <a:r>
              <a:rPr lang="en-US" altLang="en-US" sz="2600" b="1" i="1" dirty="0">
                <a:solidFill>
                  <a:srgbClr val="002060"/>
                </a:solidFill>
                <a:latin typeface="Times New Roman" panose="02020603050405020304" pitchFamily="18" charset="0"/>
                <a:cs typeface="Times New Roman" panose="02020603050405020304" pitchFamily="18" charset="0"/>
              </a:rPr>
              <a:t>Theo </a:t>
            </a:r>
            <a:r>
              <a:rPr lang="en-US" altLang="en-US" sz="2600" b="1" i="1" dirty="0" err="1">
                <a:solidFill>
                  <a:srgbClr val="002060"/>
                </a:solidFill>
                <a:latin typeface="Times New Roman" panose="02020603050405020304" pitchFamily="18" charset="0"/>
                <a:cs typeface="Times New Roman" panose="02020603050405020304" pitchFamily="18" charset="0"/>
              </a:rPr>
              <a:t>Vân</a:t>
            </a:r>
            <a:r>
              <a:rPr lang="en-US" altLang="en-US" sz="2600" b="1" i="1" dirty="0">
                <a:solidFill>
                  <a:srgbClr val="002060"/>
                </a:solidFill>
                <a:latin typeface="Times New Roman" panose="02020603050405020304" pitchFamily="18" charset="0"/>
                <a:cs typeface="Times New Roman" panose="02020603050405020304" pitchFamily="18" charset="0"/>
              </a:rPr>
              <a:t> </a:t>
            </a:r>
            <a:r>
              <a:rPr lang="en-US" altLang="en-US" sz="2600" b="1" i="1" dirty="0" err="1">
                <a:solidFill>
                  <a:srgbClr val="002060"/>
                </a:solidFill>
                <a:latin typeface="Times New Roman" panose="02020603050405020304" pitchFamily="18" charset="0"/>
                <a:cs typeface="Times New Roman" panose="02020603050405020304" pitchFamily="18" charset="0"/>
              </a:rPr>
              <a:t>Trình</a:t>
            </a:r>
            <a:endParaRPr lang="en-US" altLang="en-US" sz="2600" b="1" i="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1975" y="4376057"/>
            <a:ext cx="11247120" cy="156754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127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473966" y="552124"/>
            <a:ext cx="72450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b="1" dirty="0">
                <a:solidFill>
                  <a:srgbClr val="00B0F0"/>
                </a:solidFill>
                <a:latin typeface="Times New Roman" panose="02020603050405020304" pitchFamily="18" charset="0"/>
                <a:cs typeface="Times New Roman" panose="02020603050405020304" pitchFamily="18" charset="0"/>
              </a:rPr>
              <a:t>b. Theo </a:t>
            </a:r>
            <a:r>
              <a:rPr lang="en-US" altLang="en-US" sz="4000" b="1" dirty="0" err="1">
                <a:solidFill>
                  <a:srgbClr val="00B0F0"/>
                </a:solidFill>
                <a:latin typeface="Times New Roman" panose="02020603050405020304" pitchFamily="18" charset="0"/>
                <a:cs typeface="Times New Roman" panose="02020603050405020304" pitchFamily="18" charset="0"/>
              </a:rPr>
              <a:t>em</a:t>
            </a:r>
            <a:r>
              <a:rPr lang="en-US" altLang="en-US" sz="4000" b="1" dirty="0">
                <a:solidFill>
                  <a:srgbClr val="00B0F0"/>
                </a:solidFill>
                <a:latin typeface="Times New Roman" panose="02020603050405020304" pitchFamily="18" charset="0"/>
                <a:cs typeface="Times New Roman" panose="02020603050405020304" pitchFamily="18" charset="0"/>
              </a:rPr>
              <a:t>, </a:t>
            </a:r>
            <a:r>
              <a:rPr lang="en-US" altLang="en-US" sz="4000" b="1" dirty="0" err="1">
                <a:solidFill>
                  <a:srgbClr val="00B0F0"/>
                </a:solidFill>
                <a:latin typeface="Times New Roman" panose="02020603050405020304" pitchFamily="18" charset="0"/>
                <a:cs typeface="Times New Roman" panose="02020603050405020304" pitchFamily="18" charset="0"/>
              </a:rPr>
              <a:t>đó</a:t>
            </a:r>
            <a:r>
              <a:rPr lang="en-US" altLang="en-US" sz="4000" b="1" dirty="0">
                <a:solidFill>
                  <a:srgbClr val="00B0F0"/>
                </a:solidFill>
                <a:latin typeface="Times New Roman" panose="02020603050405020304" pitchFamily="18" charset="0"/>
                <a:cs typeface="Times New Roman" panose="02020603050405020304" pitchFamily="18" charset="0"/>
              </a:rPr>
              <a:t> </a:t>
            </a:r>
            <a:r>
              <a:rPr lang="en-US" altLang="en-US" sz="4000" b="1" dirty="0" err="1">
                <a:solidFill>
                  <a:srgbClr val="00B0F0"/>
                </a:solidFill>
                <a:latin typeface="Times New Roman" panose="02020603050405020304" pitchFamily="18" charset="0"/>
                <a:cs typeface="Times New Roman" panose="02020603050405020304" pitchFamily="18" charset="0"/>
              </a:rPr>
              <a:t>là</a:t>
            </a:r>
            <a:r>
              <a:rPr lang="en-US" altLang="en-US" sz="4000" b="1" dirty="0">
                <a:solidFill>
                  <a:srgbClr val="00B0F0"/>
                </a:solidFill>
                <a:latin typeface="Times New Roman" panose="02020603050405020304" pitchFamily="18" charset="0"/>
                <a:cs typeface="Times New Roman" panose="02020603050405020304" pitchFamily="18" charset="0"/>
              </a:rPr>
              <a:t> </a:t>
            </a:r>
            <a:r>
              <a:rPr lang="en-US" altLang="en-US" sz="4000" b="1" dirty="0" err="1">
                <a:solidFill>
                  <a:srgbClr val="00B0F0"/>
                </a:solidFill>
                <a:latin typeface="Times New Roman" panose="02020603050405020304" pitchFamily="18" charset="0"/>
                <a:cs typeface="Times New Roman" panose="02020603050405020304" pitchFamily="18" charset="0"/>
              </a:rPr>
              <a:t>kết</a:t>
            </a:r>
            <a:r>
              <a:rPr lang="en-US" altLang="en-US" sz="4000" b="1" dirty="0">
                <a:solidFill>
                  <a:srgbClr val="00B0F0"/>
                </a:solidFill>
                <a:latin typeface="Times New Roman" panose="02020603050405020304" pitchFamily="18" charset="0"/>
                <a:cs typeface="Times New Roman" panose="02020603050405020304" pitchFamily="18" charset="0"/>
              </a:rPr>
              <a:t> </a:t>
            </a:r>
            <a:r>
              <a:rPr lang="en-US" altLang="en-US" sz="4000" b="1" dirty="0" err="1">
                <a:solidFill>
                  <a:srgbClr val="00B0F0"/>
                </a:solidFill>
                <a:latin typeface="Times New Roman" panose="02020603050405020304" pitchFamily="18" charset="0"/>
                <a:cs typeface="Times New Roman" panose="02020603050405020304" pitchFamily="18" charset="0"/>
              </a:rPr>
              <a:t>bài</a:t>
            </a:r>
            <a:r>
              <a:rPr lang="en-US" altLang="en-US" sz="4000" b="1" dirty="0">
                <a:solidFill>
                  <a:srgbClr val="00B0F0"/>
                </a:solidFill>
                <a:latin typeface="Times New Roman" panose="02020603050405020304" pitchFamily="18" charset="0"/>
                <a:cs typeface="Times New Roman" panose="02020603050405020304" pitchFamily="18" charset="0"/>
              </a:rPr>
              <a:t> </a:t>
            </a:r>
            <a:r>
              <a:rPr lang="en-US" altLang="en-US" sz="4000" b="1" dirty="0" err="1">
                <a:solidFill>
                  <a:srgbClr val="00B0F0"/>
                </a:solidFill>
                <a:latin typeface="Times New Roman" panose="02020603050405020304" pitchFamily="18" charset="0"/>
                <a:cs typeface="Times New Roman" panose="02020603050405020304" pitchFamily="18" charset="0"/>
              </a:rPr>
              <a:t>theo</a:t>
            </a:r>
            <a:r>
              <a:rPr lang="en-US" altLang="en-US" sz="4000" b="1" dirty="0">
                <a:solidFill>
                  <a:srgbClr val="00B0F0"/>
                </a:solidFill>
                <a:latin typeface="Times New Roman" panose="02020603050405020304" pitchFamily="18" charset="0"/>
                <a:cs typeface="Times New Roman" panose="02020603050405020304" pitchFamily="18" charset="0"/>
              </a:rPr>
              <a:t> </a:t>
            </a:r>
            <a:r>
              <a:rPr lang="en-US" altLang="en-US" sz="4000" b="1" dirty="0" err="1">
                <a:solidFill>
                  <a:srgbClr val="00B0F0"/>
                </a:solidFill>
                <a:latin typeface="Times New Roman" panose="02020603050405020304" pitchFamily="18" charset="0"/>
                <a:cs typeface="Times New Roman" panose="02020603050405020304" pitchFamily="18" charset="0"/>
              </a:rPr>
              <a:t>cách</a:t>
            </a:r>
            <a:r>
              <a:rPr lang="en-US" altLang="en-US" sz="4000" b="1" dirty="0">
                <a:solidFill>
                  <a:srgbClr val="00B0F0"/>
                </a:solidFill>
                <a:latin typeface="Times New Roman" panose="02020603050405020304" pitchFamily="18" charset="0"/>
                <a:cs typeface="Times New Roman" panose="02020603050405020304" pitchFamily="18" charset="0"/>
              </a:rPr>
              <a:t> </a:t>
            </a:r>
            <a:r>
              <a:rPr lang="en-US" altLang="en-US" sz="4000" b="1" dirty="0" err="1">
                <a:solidFill>
                  <a:srgbClr val="00B0F0"/>
                </a:solidFill>
                <a:latin typeface="Times New Roman" panose="02020603050405020304" pitchFamily="18" charset="0"/>
                <a:cs typeface="Times New Roman" panose="02020603050405020304" pitchFamily="18" charset="0"/>
              </a:rPr>
              <a:t>nào</a:t>
            </a:r>
            <a:r>
              <a:rPr lang="en-US" altLang="en-US" sz="4000" b="1" dirty="0">
                <a:solidFill>
                  <a:srgbClr val="00B0F0"/>
                </a:solidFill>
                <a:latin typeface="Times New Roman" panose="02020603050405020304" pitchFamily="18" charset="0"/>
                <a:cs typeface="Times New Roman" panose="02020603050405020304" pitchFamily="18" charset="0"/>
              </a:rPr>
              <a:t>? </a:t>
            </a:r>
          </a:p>
        </p:txBody>
      </p:sp>
      <p:sp>
        <p:nvSpPr>
          <p:cNvPr id="15" name="Text Box 7"/>
          <p:cNvSpPr txBox="1">
            <a:spLocks noChangeArrowheads="1"/>
          </p:cNvSpPr>
          <p:nvPr/>
        </p:nvSpPr>
        <p:spPr bwMode="auto">
          <a:xfrm>
            <a:off x="745238" y="1960825"/>
            <a:ext cx="644194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Đó</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là</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kiểu</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B050"/>
                </a:solidFill>
                <a:latin typeface="Times New Roman" panose="02020603050405020304" pitchFamily="18" charset="0"/>
                <a:cs typeface="Times New Roman" panose="02020603050405020304" pitchFamily="18" charset="0"/>
              </a:rPr>
              <a:t>kết</a:t>
            </a:r>
            <a:r>
              <a:rPr lang="en-US" altLang="en-US" sz="4400" b="1" dirty="0">
                <a:solidFill>
                  <a:srgbClr val="00B050"/>
                </a:solidFill>
                <a:latin typeface="Times New Roman" panose="02020603050405020304" pitchFamily="18" charset="0"/>
                <a:cs typeface="Times New Roman" panose="02020603050405020304" pitchFamily="18" charset="0"/>
              </a:rPr>
              <a:t> </a:t>
            </a:r>
            <a:r>
              <a:rPr lang="en-US" altLang="en-US" sz="4400" b="1" dirty="0" err="1">
                <a:solidFill>
                  <a:srgbClr val="00B050"/>
                </a:solidFill>
                <a:latin typeface="Times New Roman" panose="02020603050405020304" pitchFamily="18" charset="0"/>
                <a:cs typeface="Times New Roman" panose="02020603050405020304" pitchFamily="18" charset="0"/>
              </a:rPr>
              <a:t>bài</a:t>
            </a:r>
            <a:r>
              <a:rPr lang="en-US" altLang="en-US" sz="4400" b="1" dirty="0">
                <a:solidFill>
                  <a:srgbClr val="00B050"/>
                </a:solidFill>
                <a:latin typeface="Times New Roman" panose="02020603050405020304" pitchFamily="18" charset="0"/>
                <a:cs typeface="Times New Roman" panose="02020603050405020304" pitchFamily="18" charset="0"/>
              </a:rPr>
              <a:t> </a:t>
            </a:r>
            <a:r>
              <a:rPr lang="en-US" altLang="en-US" sz="4400" b="1" dirty="0" err="1">
                <a:solidFill>
                  <a:srgbClr val="00B050"/>
                </a:solidFill>
                <a:latin typeface="Times New Roman" panose="02020603050405020304" pitchFamily="18" charset="0"/>
                <a:cs typeface="Times New Roman" panose="02020603050405020304" pitchFamily="18" charset="0"/>
              </a:rPr>
              <a:t>mở</a:t>
            </a:r>
            <a:r>
              <a:rPr lang="en-US" altLang="en-US" sz="4400" b="1" dirty="0">
                <a:solidFill>
                  <a:srgbClr val="00B050"/>
                </a:solidFill>
                <a:latin typeface="Times New Roman" panose="02020603050405020304" pitchFamily="18" charset="0"/>
                <a:cs typeface="Times New Roman" panose="02020603050405020304" pitchFamily="18" charset="0"/>
              </a:rPr>
              <a:t> </a:t>
            </a:r>
            <a:r>
              <a:rPr lang="en-US" altLang="en-US" sz="4400" b="1" dirty="0" err="1">
                <a:solidFill>
                  <a:srgbClr val="00B050"/>
                </a:solidFill>
                <a:latin typeface="Times New Roman" panose="02020603050405020304" pitchFamily="18" charset="0"/>
                <a:cs typeface="Times New Roman" panose="02020603050405020304" pitchFamily="18" charset="0"/>
              </a:rPr>
              <a:t>rộng</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căn</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dặn</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của</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mẹ</a:t>
            </a:r>
            <a:r>
              <a:rPr lang="en-US" altLang="en-US" sz="4400" b="1" dirty="0">
                <a:solidFill>
                  <a:srgbClr val="002060"/>
                </a:solidFill>
                <a:latin typeface="Times New Roman" panose="02020603050405020304" pitchFamily="18" charset="0"/>
                <a:cs typeface="Times New Roman" panose="02020603050405020304" pitchFamily="18" charset="0"/>
              </a:rPr>
              <a:t>; ý </a:t>
            </a:r>
            <a:r>
              <a:rPr lang="en-US" altLang="en-US" sz="4400" b="1" dirty="0" err="1">
                <a:solidFill>
                  <a:srgbClr val="002060"/>
                </a:solidFill>
                <a:latin typeface="Times New Roman" panose="02020603050405020304" pitchFamily="18" charset="0"/>
                <a:cs typeface="Times New Roman" panose="02020603050405020304" pitchFamily="18" charset="0"/>
              </a:rPr>
              <a:t>thức</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giữ</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gìn</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cái</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nón</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của</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bạn</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nhỏ</a:t>
            </a:r>
            <a:r>
              <a:rPr lang="en-US" altLang="en-US" sz="4400" b="1" dirty="0">
                <a:solidFill>
                  <a:srgbClr val="00206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535"/>
          <a:stretch/>
        </p:blipFill>
        <p:spPr>
          <a:xfrm>
            <a:off x="5555096" y="1481328"/>
            <a:ext cx="8953384" cy="5861303"/>
          </a:xfrm>
          <a:prstGeom prst="rect">
            <a:avLst/>
          </a:prstGeom>
        </p:spPr>
      </p:pic>
      <p:pic>
        <p:nvPicPr>
          <p:cNvPr id="17"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00170" y="3950208"/>
            <a:ext cx="4991829" cy="2907792"/>
          </a:xfrm>
          <a:prstGeom prst="rect">
            <a:avLst/>
          </a:prstGeom>
        </p:spPr>
      </p:pic>
      <p:pic>
        <p:nvPicPr>
          <p:cNvPr id="18"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50434"/>
            <a:ext cx="4133088" cy="2407566"/>
          </a:xfrm>
          <a:prstGeom prst="rect">
            <a:avLst/>
          </a:prstGeom>
        </p:spPr>
      </p:pic>
      <p:pic>
        <p:nvPicPr>
          <p:cNvPr id="19"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494" y="4390333"/>
            <a:ext cx="4251960" cy="2476811"/>
          </a:xfrm>
          <a:prstGeom prst="rect">
            <a:avLst/>
          </a:prstGeom>
        </p:spPr>
      </p:pic>
      <p:pic>
        <p:nvPicPr>
          <p:cNvPr id="20"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5238" y="4056206"/>
            <a:ext cx="4809858" cy="2801793"/>
          </a:xfrm>
          <a:prstGeom prst="rect">
            <a:avLst/>
          </a:prstGeom>
        </p:spPr>
      </p:pic>
    </p:spTree>
    <p:extLst>
      <p:ext uri="{BB962C8B-B14F-4D97-AF65-F5344CB8AC3E}">
        <p14:creationId xmlns:p14="http://schemas.microsoft.com/office/powerpoint/2010/main" val="1852067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75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750"/>
                                        <p:tgtEl>
                                          <p:spTgt spid="18"/>
                                        </p:tgtEl>
                                      </p:cBhvr>
                                    </p:animEffect>
                                  </p:childTnLst>
                                </p:cTn>
                              </p:par>
                              <p:par>
                                <p:cTn id="11" presetID="22" presetClass="entr" presetSubtype="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750"/>
                                        <p:tgtEl>
                                          <p:spTgt spid="19"/>
                                        </p:tgtEl>
                                      </p:cBhvr>
                                    </p:animEffect>
                                  </p:childTnLst>
                                </p:cTn>
                              </p:par>
                              <p:par>
                                <p:cTn id="14" presetID="22" presetClass="entr" presetSubtype="2"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750"/>
                                        <p:tgtEl>
                                          <p:spTgt spid="20"/>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3"/>
                                        </p:tgtEl>
                                        <p:attrNameLst>
                                          <p:attrName>style.visibility</p:attrName>
                                        </p:attrNameLst>
                                      </p:cBhvr>
                                      <p:to>
                                        <p:strVal val="visible"/>
                                      </p:to>
                                    </p:set>
                                    <p:anim calcmode="discrete" valueType="clr">
                                      <p:cBhvr override="childStyle">
                                        <p:cTn id="2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
                                        </p:tgtEl>
                                        <p:attrNameLst>
                                          <p:attrName>fillcolor</p:attrName>
                                        </p:attrNameLst>
                                      </p:cBhvr>
                                      <p:tavLst>
                                        <p:tav tm="0">
                                          <p:val>
                                            <p:clrVal>
                                              <a:schemeClr val="accent2"/>
                                            </p:clrVal>
                                          </p:val>
                                        </p:tav>
                                        <p:tav tm="50000">
                                          <p:val>
                                            <p:clrVal>
                                              <a:schemeClr val="hlink"/>
                                            </p:clrVal>
                                          </p:val>
                                        </p:tav>
                                      </p:tavLst>
                                    </p:anim>
                                    <p:set>
                                      <p:cBhvr>
                                        <p:cTn id="27" dur="80"/>
                                        <p:tgtEl>
                                          <p:spTgt spid="13"/>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5"/>
                                        </p:tgtEl>
                                        <p:attrNameLst>
                                          <p:attrName>style.visibility</p:attrName>
                                        </p:attrNameLst>
                                      </p:cBhvr>
                                      <p:to>
                                        <p:strVal val="visible"/>
                                      </p:to>
                                    </p:set>
                                    <p:anim calcmode="discrete" valueType="clr">
                                      <p:cBhvr override="childStyle">
                                        <p:cTn id="3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5"/>
                                        </p:tgtEl>
                                        <p:attrNameLst>
                                          <p:attrName>fillcolor</p:attrName>
                                        </p:attrNameLst>
                                      </p:cBhvr>
                                      <p:tavLst>
                                        <p:tav tm="0">
                                          <p:val>
                                            <p:clrVal>
                                              <a:schemeClr val="accent2"/>
                                            </p:clrVal>
                                          </p:val>
                                        </p:tav>
                                        <p:tav tm="50000">
                                          <p:val>
                                            <p:clrVal>
                                              <a:schemeClr val="hlink"/>
                                            </p:clrVal>
                                          </p:val>
                                        </p:tav>
                                      </p:tavLst>
                                    </p:anim>
                                    <p:set>
                                      <p:cBhvr>
                                        <p:cTn id="34"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A6A80C9C-B9FE-4E5F-BA69-CA5C7F6BE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74903"/>
            <a:ext cx="3232728" cy="1883098"/>
          </a:xfrm>
          <a:prstGeom prst="rect">
            <a:avLst/>
          </a:prstGeom>
        </p:spPr>
      </p:pic>
      <p:sp>
        <p:nvSpPr>
          <p:cNvPr id="9" name="文本框 5"/>
          <p:cNvSpPr txBox="1"/>
          <p:nvPr/>
        </p:nvSpPr>
        <p:spPr>
          <a:xfrm>
            <a:off x="970522" y="56919"/>
            <a:ext cx="9319700" cy="1323439"/>
          </a:xfrm>
          <a:prstGeom prst="rect">
            <a:avLst/>
          </a:prstGeom>
          <a:noFill/>
        </p:spPr>
        <p:txBody>
          <a:bodyPr wrap="square" rtlCol="0">
            <a:spAutoFit/>
          </a:bodyPr>
          <a:lstStyle/>
          <a:p>
            <a:pPr algn="ctr"/>
            <a:r>
              <a:rPr lang="en-US" altLang="zh-CN" sz="8000" b="1" dirty="0">
                <a:solidFill>
                  <a:srgbClr val="00B0F0"/>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KẾT LUẬN</a:t>
            </a:r>
            <a:endParaRPr lang="zh-CN" altLang="en-US" sz="8000" b="1" dirty="0">
              <a:solidFill>
                <a:srgbClr val="00B0F0"/>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endParaRPr>
          </a:p>
        </p:txBody>
      </p:sp>
      <p:sp>
        <p:nvSpPr>
          <p:cNvPr id="15" name="Text Box 7"/>
          <p:cNvSpPr txBox="1">
            <a:spLocks noChangeArrowheads="1"/>
          </p:cNvSpPr>
          <p:nvPr/>
        </p:nvSpPr>
        <p:spPr bwMode="auto">
          <a:xfrm>
            <a:off x="91395" y="1380358"/>
            <a:ext cx="11077954"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Giống</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với</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văn</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Kể</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chuyện</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văn</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miêu</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tả</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có</a:t>
            </a:r>
            <a:r>
              <a:rPr lang="en-US" altLang="en-US" sz="4000" b="1" dirty="0" smtClean="0">
                <a:solidFill>
                  <a:srgbClr val="002060"/>
                </a:solidFill>
                <a:latin typeface="Times New Roman" panose="02020603050405020304" pitchFamily="18" charset="0"/>
                <a:cs typeface="Times New Roman" panose="02020603050405020304" pitchFamily="18" charset="0"/>
              </a:rPr>
              <a:t> 2 </a:t>
            </a:r>
            <a:r>
              <a:rPr lang="en-US" altLang="en-US" sz="4000" b="1" dirty="0" err="1" smtClean="0">
                <a:solidFill>
                  <a:srgbClr val="002060"/>
                </a:solidFill>
                <a:latin typeface="Times New Roman" panose="02020603050405020304" pitchFamily="18" charset="0"/>
                <a:cs typeface="Times New Roman" panose="02020603050405020304" pitchFamily="18" charset="0"/>
              </a:rPr>
              <a:t>cách</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kết</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bài</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Kết</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bài</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mở</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rộng</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và</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Kết</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bài</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không</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mở</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rộng</a:t>
            </a:r>
            <a:r>
              <a:rPr lang="en-US" altLang="en-US" sz="4000" b="1" dirty="0" smtClean="0">
                <a:solidFill>
                  <a:srgbClr val="002060"/>
                </a:solidFill>
                <a:latin typeface="Times New Roman" panose="02020603050405020304" pitchFamily="18" charset="0"/>
                <a:cs typeface="Times New Roman" panose="02020603050405020304" pitchFamily="18" charset="0"/>
              </a:rPr>
              <a:t>.</a:t>
            </a:r>
          </a:p>
          <a:p>
            <a:pPr algn="just">
              <a:spcBef>
                <a:spcPct val="50000"/>
              </a:spcBef>
              <a:buFontTx/>
              <a:buNone/>
            </a:pP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Khi</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viết</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kết</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bài</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cho</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bài</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văn</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miêu</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tả</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đồ</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vật</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em</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có</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thể</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viết</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kết</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bài</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mở</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rộng</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để</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bài</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văn</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thêm</a:t>
            </a:r>
            <a:r>
              <a:rPr lang="en-US" altLang="en-US" sz="4000" b="1" dirty="0">
                <a:solidFill>
                  <a:srgbClr val="002060"/>
                </a:solidFill>
                <a:latin typeface="Times New Roman" panose="02020603050405020304" pitchFamily="18" charset="0"/>
                <a:cs typeface="Times New Roman" panose="02020603050405020304" pitchFamily="18" charset="0"/>
              </a:rPr>
              <a:t> hay, </a:t>
            </a:r>
            <a:r>
              <a:rPr lang="en-US" altLang="en-US" sz="4000" b="1" dirty="0" err="1">
                <a:solidFill>
                  <a:srgbClr val="002060"/>
                </a:solidFill>
                <a:latin typeface="Times New Roman" panose="02020603050405020304" pitchFamily="18" charset="0"/>
                <a:cs typeface="Times New Roman" panose="02020603050405020304" pitchFamily="18" charset="0"/>
              </a:rPr>
              <a:t>cảm</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xúc</a:t>
            </a:r>
            <a:r>
              <a:rPr lang="en-US" altLang="en-US" sz="4000" b="1" dirty="0">
                <a:solidFill>
                  <a:srgbClr val="002060"/>
                </a:solidFill>
                <a:latin typeface="Times New Roman" panose="02020603050405020304" pitchFamily="18" charset="0"/>
                <a:cs typeface="Times New Roman" panose="02020603050405020304" pitchFamily="18" charset="0"/>
              </a:rPr>
              <a:t>. </a:t>
            </a:r>
          </a:p>
        </p:txBody>
      </p:sp>
      <p:pic>
        <p:nvPicPr>
          <p:cNvPr id="17"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83297" y="5075380"/>
            <a:ext cx="3008703" cy="1752601"/>
          </a:xfrm>
          <a:prstGeom prst="rect">
            <a:avLst/>
          </a:prstGeom>
        </p:spPr>
      </p:pic>
    </p:spTree>
    <p:extLst>
      <p:ext uri="{BB962C8B-B14F-4D97-AF65-F5344CB8AC3E}">
        <p14:creationId xmlns:p14="http://schemas.microsoft.com/office/powerpoint/2010/main" val="1230552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750"/>
                                        <p:tgtEl>
                                          <p:spTgt spid="14"/>
                                        </p:tgtEl>
                                      </p:cBhvr>
                                    </p:animEffect>
                                  </p:childTnLst>
                                </p:cTn>
                              </p:par>
                              <p:par>
                                <p:cTn id="8" presetID="22" presetClass="entr" presetSubtype="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750"/>
                                        <p:tgtEl>
                                          <p:spTgt spid="1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
                                        </p:tgtEl>
                                        <p:attrNameLst>
                                          <p:attrName>style.visibility</p:attrName>
                                        </p:attrNameLst>
                                      </p:cBhvr>
                                      <p:to>
                                        <p:strVal val="visible"/>
                                      </p:to>
                                    </p:set>
                                    <p:anim calcmode="discrete" valueType="clr">
                                      <p:cBhvr override="childStyle">
                                        <p:cTn id="2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
                                        </p:tgtEl>
                                        <p:attrNameLst>
                                          <p:attrName>fillcolor</p:attrName>
                                        </p:attrNameLst>
                                      </p:cBhvr>
                                      <p:tavLst>
                                        <p:tav tm="0">
                                          <p:val>
                                            <p:clrVal>
                                              <a:schemeClr val="accent2"/>
                                            </p:clrVal>
                                          </p:val>
                                        </p:tav>
                                        <p:tav tm="50000">
                                          <p:val>
                                            <p:clrVal>
                                              <a:schemeClr val="hlink"/>
                                            </p:clrVal>
                                          </p:val>
                                        </p:tav>
                                      </p:tavLst>
                                    </p:anim>
                                    <p:set>
                                      <p:cBhvr>
                                        <p:cTn id="23"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2277352" y="1248139"/>
            <a:ext cx="11127752" cy="4339650"/>
          </a:xfrm>
          <a:prstGeom prst="rect">
            <a:avLst/>
          </a:prstGeom>
          <a:noFill/>
        </p:spPr>
        <p:txBody>
          <a:bodyPr wrap="square" rtlCol="0">
            <a:spAutoFit/>
          </a:bodyPr>
          <a:lstStyle/>
          <a:p>
            <a:pPr algn="ctr"/>
            <a:r>
              <a:rPr lang="en-US" altLang="zh-CN" sz="13800" b="1" dirty="0">
                <a:solidFill>
                  <a:srgbClr val="FFC000"/>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LUYỆN</a:t>
            </a:r>
          </a:p>
          <a:p>
            <a:pPr algn="ctr"/>
            <a:r>
              <a:rPr lang="en-US" altLang="zh-CN" sz="13800" b="1" dirty="0">
                <a:solidFill>
                  <a:srgbClr val="FFC000"/>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TẬP</a:t>
            </a:r>
            <a:endParaRPr lang="zh-CN" altLang="en-US" sz="13800" b="1" dirty="0">
              <a:solidFill>
                <a:srgbClr val="FFC000"/>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endParaRPr>
          </a:p>
        </p:txBody>
      </p:sp>
      <p:pic>
        <p:nvPicPr>
          <p:cNvPr id="6"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68" y="-138759"/>
            <a:ext cx="4742297" cy="7113446"/>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spTree>
    <p:extLst>
      <p:ext uri="{BB962C8B-B14F-4D97-AF65-F5344CB8AC3E}">
        <p14:creationId xmlns:p14="http://schemas.microsoft.com/office/powerpoint/2010/main" val="374399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750"/>
                                        <p:tgtEl>
                                          <p:spTgt spid="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t="18084" r="13000" b="16084"/>
          <a:stretch/>
        </p:blipFill>
        <p:spPr>
          <a:xfrm>
            <a:off x="7031122" y="1200591"/>
            <a:ext cx="4298294" cy="3252537"/>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36133" b="38800"/>
          <a:stretch/>
        </p:blipFill>
        <p:spPr>
          <a:xfrm rot="18824729">
            <a:off x="379290" y="2144904"/>
            <a:ext cx="4041860" cy="101316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572" y="1397967"/>
            <a:ext cx="3538568" cy="2930935"/>
          </a:xfrm>
          <a:prstGeom prst="rect">
            <a:avLst/>
          </a:prstGeom>
        </p:spPr>
      </p:pic>
      <p:sp>
        <p:nvSpPr>
          <p:cNvPr id="16" name="Rectangle 15"/>
          <p:cNvSpPr>
            <a:spLocks noChangeArrowheads="1"/>
          </p:cNvSpPr>
          <p:nvPr/>
        </p:nvSpPr>
        <p:spPr bwMode="auto">
          <a:xfrm>
            <a:off x="776923" y="4788408"/>
            <a:ext cx="107902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dirty="0" err="1">
                <a:solidFill>
                  <a:srgbClr val="002060"/>
                </a:solidFill>
                <a:latin typeface="Times New Roman" panose="02020603050405020304" pitchFamily="18" charset="0"/>
                <a:cs typeface="Times New Roman" panose="02020603050405020304" pitchFamily="18" charset="0"/>
              </a:rPr>
              <a:t>Hãy</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viết</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một</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B050"/>
                </a:solidFill>
                <a:latin typeface="Times New Roman" panose="02020603050405020304" pitchFamily="18" charset="0"/>
                <a:cs typeface="Times New Roman" panose="02020603050405020304" pitchFamily="18" charset="0"/>
              </a:rPr>
              <a:t>kết</a:t>
            </a:r>
            <a:r>
              <a:rPr lang="en-US" altLang="en-US" sz="4400" b="1" dirty="0">
                <a:solidFill>
                  <a:srgbClr val="00B050"/>
                </a:solidFill>
                <a:latin typeface="Times New Roman" panose="02020603050405020304" pitchFamily="18" charset="0"/>
                <a:cs typeface="Times New Roman" panose="02020603050405020304" pitchFamily="18" charset="0"/>
              </a:rPr>
              <a:t> </a:t>
            </a:r>
            <a:r>
              <a:rPr lang="en-US" altLang="en-US" sz="4400" b="1" dirty="0" err="1">
                <a:solidFill>
                  <a:srgbClr val="00B050"/>
                </a:solidFill>
                <a:latin typeface="Times New Roman" panose="02020603050405020304" pitchFamily="18" charset="0"/>
                <a:cs typeface="Times New Roman" panose="02020603050405020304" pitchFamily="18" charset="0"/>
              </a:rPr>
              <a:t>bài</a:t>
            </a:r>
            <a:r>
              <a:rPr lang="en-US" altLang="en-US" sz="4400" b="1" dirty="0">
                <a:solidFill>
                  <a:srgbClr val="00B050"/>
                </a:solidFill>
                <a:latin typeface="Times New Roman" panose="02020603050405020304" pitchFamily="18" charset="0"/>
                <a:cs typeface="Times New Roman" panose="02020603050405020304" pitchFamily="18" charset="0"/>
              </a:rPr>
              <a:t> </a:t>
            </a:r>
            <a:r>
              <a:rPr lang="en-US" altLang="en-US" sz="4400" b="1" dirty="0" err="1">
                <a:solidFill>
                  <a:srgbClr val="00B050"/>
                </a:solidFill>
                <a:latin typeface="Times New Roman" panose="02020603050405020304" pitchFamily="18" charset="0"/>
                <a:cs typeface="Times New Roman" panose="02020603050405020304" pitchFamily="18" charset="0"/>
              </a:rPr>
              <a:t>mở</a:t>
            </a:r>
            <a:r>
              <a:rPr lang="en-US" altLang="en-US" sz="4400" b="1" dirty="0">
                <a:solidFill>
                  <a:srgbClr val="00B050"/>
                </a:solidFill>
                <a:latin typeface="Times New Roman" panose="02020603050405020304" pitchFamily="18" charset="0"/>
                <a:cs typeface="Times New Roman" panose="02020603050405020304" pitchFamily="18" charset="0"/>
              </a:rPr>
              <a:t> </a:t>
            </a:r>
            <a:r>
              <a:rPr lang="en-US" altLang="en-US" sz="4400" b="1" dirty="0" err="1">
                <a:solidFill>
                  <a:srgbClr val="00B050"/>
                </a:solidFill>
                <a:latin typeface="Times New Roman" panose="02020603050405020304" pitchFamily="18" charset="0"/>
                <a:cs typeface="Times New Roman" panose="02020603050405020304" pitchFamily="18" charset="0"/>
              </a:rPr>
              <a:t>rộng</a:t>
            </a:r>
            <a:r>
              <a:rPr lang="en-US" altLang="en-US" sz="4400" b="1" dirty="0">
                <a:solidFill>
                  <a:srgbClr val="00B05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cho</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bài</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văn</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làm</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theo</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một</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trong</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các</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đề</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trên</a:t>
            </a:r>
            <a:r>
              <a:rPr lang="en-US" altLang="en-US" sz="4400" b="1" dirty="0">
                <a:solidFill>
                  <a:srgbClr val="002060"/>
                </a:solidFill>
                <a:latin typeface="Times New Roman" panose="02020603050405020304" pitchFamily="18" charset="0"/>
                <a:cs typeface="Times New Roman" panose="02020603050405020304" pitchFamily="18" charset="0"/>
              </a:rPr>
              <a:t>.</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2" name="Rectangle: Rounded Corners 1"/>
          <p:cNvSpPr/>
          <p:nvPr/>
        </p:nvSpPr>
        <p:spPr>
          <a:xfrm>
            <a:off x="905256" y="841248"/>
            <a:ext cx="3163824" cy="361188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1</a:t>
            </a:r>
          </a:p>
        </p:txBody>
      </p:sp>
      <p:sp>
        <p:nvSpPr>
          <p:cNvPr id="17" name="Rectangle: Rounded Corners 16"/>
          <p:cNvSpPr/>
          <p:nvPr/>
        </p:nvSpPr>
        <p:spPr>
          <a:xfrm>
            <a:off x="4486656" y="841248"/>
            <a:ext cx="3163824" cy="3611880"/>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2</a:t>
            </a:r>
          </a:p>
        </p:txBody>
      </p:sp>
      <p:sp>
        <p:nvSpPr>
          <p:cNvPr id="18" name="Rectangle: Rounded Corners 17"/>
          <p:cNvSpPr/>
          <p:nvPr/>
        </p:nvSpPr>
        <p:spPr>
          <a:xfrm>
            <a:off x="8068056" y="841248"/>
            <a:ext cx="3163824" cy="3611880"/>
          </a:xfrm>
          <a:prstGeom prst="roundRect">
            <a:avLst/>
          </a:prstGeom>
          <a:solidFill>
            <a:srgbClr val="CC8F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3</a:t>
            </a:r>
          </a:p>
        </p:txBody>
      </p:sp>
    </p:spTree>
    <p:extLst>
      <p:ext uri="{BB962C8B-B14F-4D97-AF65-F5344CB8AC3E}">
        <p14:creationId xmlns:p14="http://schemas.microsoft.com/office/powerpoint/2010/main" val="1338879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45" presetClass="exit" presetSubtype="0" fill="hold" grpId="1" nodeType="clickEffect">
                                  <p:stCondLst>
                                    <p:cond delay="0"/>
                                  </p:stCondLst>
                                  <p:childTnLst>
                                    <p:animEffect transition="out" filter="fade">
                                      <p:cBhvr>
                                        <p:cTn id="38" dur="2000"/>
                                        <p:tgtEl>
                                          <p:spTgt spid="2"/>
                                        </p:tgtEl>
                                      </p:cBhvr>
                                    </p:animEffect>
                                    <p:anim calcmode="lin" valueType="num">
                                      <p:cBhvr>
                                        <p:cTn id="39"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 dur="2000"/>
                                        <p:tgtEl>
                                          <p:spTgt spid="2"/>
                                        </p:tgtEl>
                                        <p:attrNameLst>
                                          <p:attrName>ppt_h</p:attrName>
                                        </p:attrNameLst>
                                      </p:cBhvr>
                                      <p:tavLst>
                                        <p:tav tm="0">
                                          <p:val>
                                            <p:strVal val="ppt_h"/>
                                          </p:val>
                                        </p:tav>
                                        <p:tav tm="100000">
                                          <p:val>
                                            <p:strVal val="ppt_h"/>
                                          </p:val>
                                        </p:tav>
                                      </p:tavLst>
                                    </p:anim>
                                    <p:set>
                                      <p:cBhvr>
                                        <p:cTn id="41" dur="1" fill="hold">
                                          <p:stCondLst>
                                            <p:cond delay="1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5" presetClass="exit" presetSubtype="0" fill="hold" grpId="1" nodeType="clickEffect">
                                  <p:stCondLst>
                                    <p:cond delay="0"/>
                                  </p:stCondLst>
                                  <p:childTnLst>
                                    <p:animEffect transition="out" filter="fade">
                                      <p:cBhvr>
                                        <p:cTn id="46" dur="2000"/>
                                        <p:tgtEl>
                                          <p:spTgt spid="17"/>
                                        </p:tgtEl>
                                      </p:cBhvr>
                                    </p:animEffect>
                                    <p:anim calcmode="lin" valueType="num">
                                      <p:cBhvr>
                                        <p:cTn id="47"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2000"/>
                                        <p:tgtEl>
                                          <p:spTgt spid="17"/>
                                        </p:tgtEl>
                                        <p:attrNameLst>
                                          <p:attrName>ppt_h</p:attrName>
                                        </p:attrNameLst>
                                      </p:cBhvr>
                                      <p:tavLst>
                                        <p:tav tm="0">
                                          <p:val>
                                            <p:strVal val="ppt_h"/>
                                          </p:val>
                                        </p:tav>
                                        <p:tav tm="100000">
                                          <p:val>
                                            <p:strVal val="ppt_h"/>
                                          </p:val>
                                        </p:tav>
                                      </p:tavLst>
                                    </p:anim>
                                    <p:set>
                                      <p:cBhvr>
                                        <p:cTn id="4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45" presetClass="exit" presetSubtype="0" fill="hold" grpId="1" nodeType="clickEffect">
                                  <p:stCondLst>
                                    <p:cond delay="0"/>
                                  </p:stCondLst>
                                  <p:childTnLst>
                                    <p:animEffect transition="out" filter="fade">
                                      <p:cBhvr>
                                        <p:cTn id="54" dur="2000"/>
                                        <p:tgtEl>
                                          <p:spTgt spid="18"/>
                                        </p:tgtEl>
                                      </p:cBhvr>
                                    </p:animEffect>
                                    <p:anim calcmode="lin" valueType="num">
                                      <p:cBhvr>
                                        <p:cTn id="55"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2000"/>
                                        <p:tgtEl>
                                          <p:spTgt spid="18"/>
                                        </p:tgtEl>
                                        <p:attrNameLst>
                                          <p:attrName>ppt_h</p:attrName>
                                        </p:attrNameLst>
                                      </p:cBhvr>
                                      <p:tavLst>
                                        <p:tav tm="0">
                                          <p:val>
                                            <p:strVal val="ppt_h"/>
                                          </p:val>
                                        </p:tav>
                                        <p:tav tm="100000">
                                          <p:val>
                                            <p:strVal val="ppt_h"/>
                                          </p:val>
                                        </p:tav>
                                      </p:tavLst>
                                    </p:anim>
                                    <p:set>
                                      <p:cBhvr>
                                        <p:cTn id="57"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2" grpId="0" animBg="1"/>
      <p:bldP spid="2" grpId="1" animBg="1"/>
      <p:bldP spid="17" grpId="0" animBg="1"/>
      <p:bldP spid="17" grpId="1" animBg="1"/>
      <p:bldP spid="18" grpId="0" animBg="1"/>
      <p:bldP spid="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ṥḷíďê"/>
          <p:cNvSpPr>
            <a:spLocks noChangeArrowheads="1"/>
          </p:cNvSpPr>
          <p:nvPr/>
        </p:nvSpPr>
        <p:spPr bwMode="auto">
          <a:xfrm>
            <a:off x="819295" y="570344"/>
            <a:ext cx="10134600" cy="1590965"/>
          </a:xfrm>
          <a:prstGeom prst="roundRect">
            <a:avLst>
              <a:gd name="adj" fmla="val 50000"/>
            </a:avLst>
          </a:pr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indent="-285750">
              <a:spcBef>
                <a:spcPct val="20000"/>
              </a:spcBef>
              <a:buChar char="–"/>
              <a:defRPr sz="2800">
                <a:solidFill>
                  <a:schemeClr val="tx1"/>
                </a:solidFill>
                <a:latin typeface="Arial" panose="020B0604020202020204" pitchFamily="34" charset="0"/>
              </a:defRPr>
            </a:lvl2pPr>
            <a:lvl3pPr indent="-228600">
              <a:spcBef>
                <a:spcPct val="20000"/>
              </a:spcBef>
              <a:buChar char="•"/>
              <a:defRPr sz="2400">
                <a:solidFill>
                  <a:schemeClr val="tx1"/>
                </a:solidFill>
                <a:latin typeface="Arial" panose="020B0604020202020204" pitchFamily="34" charset="0"/>
              </a:defRPr>
            </a:lvl3pPr>
            <a:lvl4pPr indent="-228600">
              <a:spcBef>
                <a:spcPct val="20000"/>
              </a:spcBef>
              <a:buChar char="–"/>
              <a:defRPr sz="2000">
                <a:solidFill>
                  <a:schemeClr val="tx1"/>
                </a:solidFill>
                <a:latin typeface="Arial" panose="020B0604020202020204" pitchFamily="34" charset="0"/>
              </a:defRPr>
            </a:lvl4pPr>
            <a:lvl5pPr indent="-228600">
              <a:spcBef>
                <a:spcPct val="20000"/>
              </a:spcBef>
              <a:buChar char="»"/>
              <a:defRPr sz="2000">
                <a:solidFill>
                  <a:schemeClr val="tx1"/>
                </a:solidFill>
                <a:latin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zh-CN" sz="1800">
              <a:latin typeface="#9Slide03 AmpleSoft" charset="0"/>
              <a:ea typeface="SimSun" panose="02010600030101010101" pitchFamily="2" charset="-122"/>
            </a:endParaRPr>
          </a:p>
        </p:txBody>
      </p:sp>
      <p:sp>
        <p:nvSpPr>
          <p:cNvPr id="5" name="Text Box 7"/>
          <p:cNvSpPr txBox="1">
            <a:spLocks noChangeArrowheads="1"/>
          </p:cNvSpPr>
          <p:nvPr/>
        </p:nvSpPr>
        <p:spPr bwMode="auto">
          <a:xfrm>
            <a:off x="1152237" y="811645"/>
            <a:ext cx="95980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smtClean="0">
                <a:solidFill>
                  <a:srgbClr val="FF0000"/>
                </a:solidFill>
                <a:latin typeface="Times New Roman" panose="02020603050405020304" pitchFamily="18" charset="0"/>
                <a:cs typeface="Times New Roman" panose="02020603050405020304" pitchFamily="18" charset="0"/>
              </a:rPr>
              <a:t>Kết</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bài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mở</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rộng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trong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bài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văn</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miêu</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tả</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đồ</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vật</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cần</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nêu</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được</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những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nội</a:t>
            </a:r>
            <a:r>
              <a:rPr lang="en-US" altLang="en-US" b="1" dirty="0" smtClean="0">
                <a:solidFill>
                  <a:srgbClr val="FF0000"/>
                </a:solidFill>
                <a:latin typeface="Times New Roman" panose="02020603050405020304" pitchFamily="18" charset="0"/>
                <a:cs typeface="Times New Roman" panose="02020603050405020304" pitchFamily="18" charset="0"/>
              </a:rPr>
              <a:t> dung </a:t>
            </a:r>
            <a:r>
              <a:rPr lang="en-US" altLang="en-US" b="1" dirty="0" err="1" smtClean="0">
                <a:solidFill>
                  <a:srgbClr val="FF0000"/>
                </a:solidFill>
                <a:latin typeface="Times New Roman" panose="02020603050405020304" pitchFamily="18" charset="0"/>
                <a:cs typeface="Times New Roman" panose="02020603050405020304" pitchFamily="18" charset="0"/>
              </a:rPr>
              <a:t>chính</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nào</a:t>
            </a:r>
            <a:r>
              <a:rPr lang="en-US" altLang="en-US" b="1" dirty="0" smtClean="0">
                <a:solidFill>
                  <a:srgbClr val="FF0000"/>
                </a:solidFill>
                <a:latin typeface="Times New Roman" panose="02020603050405020304" pitchFamily="18" charset="0"/>
                <a:cs typeface="Times New Roman" panose="02020603050405020304" pitchFamily="18" charset="0"/>
              </a:rPr>
              <a:t>?</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634568" y="2894301"/>
            <a:ext cx="96885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50000"/>
              </a:spcBef>
              <a:buFontTx/>
              <a:buChar char="-"/>
            </a:pPr>
            <a:r>
              <a:rPr lang="en-US" altLang="en-US" b="1" dirty="0" err="1" smtClean="0">
                <a:latin typeface="Times New Roman" panose="02020603050405020304" pitchFamily="18" charset="0"/>
                <a:cs typeface="Times New Roman" panose="02020603050405020304" pitchFamily="18" charset="0"/>
              </a:rPr>
              <a:t>Nêu</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lên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tình</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cảm</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của</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người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viết</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với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đồ</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vật</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được</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miêu</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tả</a:t>
            </a:r>
            <a:r>
              <a:rPr lang="en-US" altLang="en-US" b="1" dirty="0" smtClean="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34568" y="4165902"/>
            <a:ext cx="96885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50000"/>
              </a:spcBef>
              <a:buFontTx/>
              <a:buChar char="-"/>
            </a:pPr>
            <a:r>
              <a:rPr lang="en-US" altLang="en-US" b="1" dirty="0" err="1" smtClean="0">
                <a:latin typeface="Times New Roman" panose="02020603050405020304" pitchFamily="18" charset="0"/>
                <a:cs typeface="Times New Roman" panose="02020603050405020304" pitchFamily="18" charset="0"/>
              </a:rPr>
              <a:t>Mở</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rộng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thêm</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nhiều</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vấn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đề</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xung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quanh</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đồ</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vật</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được</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miêu</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tả</a:t>
            </a:r>
            <a:r>
              <a:rPr lang="en-US" altLang="en-US" b="1" dirty="0" smtClean="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0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4369" y="2898740"/>
            <a:ext cx="6513576" cy="4261401"/>
          </a:xfrm>
          <a:prstGeom prst="rect">
            <a:avLst/>
          </a:prstGeom>
        </p:spPr>
      </p:pic>
      <p:pic>
        <p:nvPicPr>
          <p:cNvPr id="5" name="Picture 3" descr="E:\丫头\png\小人\卡通类素材\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72459">
            <a:off x="-90488" y="-682625"/>
            <a:ext cx="8153401" cy="769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55699" y="1894032"/>
            <a:ext cx="5661025" cy="2800767"/>
          </a:xfrm>
          <a:prstGeom prst="rect">
            <a:avLst/>
          </a:prstGeom>
          <a:noFill/>
        </p:spPr>
        <p:txBody>
          <a:bodyPr>
            <a:spAutoFit/>
          </a:bodyPr>
          <a:lstStyle/>
          <a:p>
            <a:pPr algn="ctr">
              <a:defRPr/>
            </a:pPr>
            <a:r>
              <a:rPr lang="en-US" sz="4400" b="1" dirty="0" err="1"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Học</a:t>
            </a:r>
            <a:r>
              <a:rPr lang="en-US" sz="4400" b="1" dirty="0"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r>
              <a:rPr lang="en-US" sz="4400" b="1" dirty="0" err="1"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sinh</a:t>
            </a:r>
            <a:r>
              <a:rPr lang="en-US" sz="4400" b="1" dirty="0"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r>
              <a:rPr lang="en-US" sz="4400" b="1" dirty="0" err="1"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làm</a:t>
            </a:r>
            <a:r>
              <a:rPr lang="en-US" sz="4400" b="1" dirty="0"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r>
              <a:rPr lang="en-US" sz="4400" b="1" dirty="0" err="1"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bài</a:t>
            </a:r>
            <a:r>
              <a:rPr lang="en-US" sz="4400" b="1" dirty="0"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p>
          <a:p>
            <a:pPr algn="ctr">
              <a:defRPr/>
            </a:pPr>
            <a:r>
              <a:rPr lang="en-US" sz="4400" b="1" dirty="0" err="1"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cá</a:t>
            </a:r>
            <a:r>
              <a:rPr lang="en-US" sz="4400" b="1" dirty="0"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r>
              <a:rPr lang="en-US" sz="4400" b="1" dirty="0" err="1"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nhân</a:t>
            </a:r>
            <a:r>
              <a:rPr lang="en-US" sz="4400" b="1" dirty="0"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r>
              <a:rPr lang="en-US" sz="4400" b="1" dirty="0" err="1"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chọn</a:t>
            </a:r>
            <a:r>
              <a:rPr lang="en-US" sz="4400" b="1" dirty="0"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1 </a:t>
            </a:r>
            <a:r>
              <a:rPr lang="en-US" sz="4400" b="1" dirty="0" err="1"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trong</a:t>
            </a:r>
            <a:r>
              <a:rPr lang="en-US" sz="4400" b="1" dirty="0"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3 </a:t>
            </a:r>
            <a:r>
              <a:rPr lang="en-US" sz="4400" b="1" dirty="0" err="1"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đề</a:t>
            </a:r>
            <a:r>
              <a:rPr lang="en-US" sz="4400" b="1" dirty="0"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r>
              <a:rPr lang="en-US" sz="4400" b="1" dirty="0" err="1"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viết</a:t>
            </a:r>
            <a:r>
              <a:rPr lang="en-US" sz="4400" b="1" dirty="0"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r>
              <a:rPr lang="en-US" sz="4400" b="1" dirty="0" err="1"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kết</a:t>
            </a:r>
            <a:r>
              <a:rPr lang="en-US" sz="4400" b="1" dirty="0"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r>
              <a:rPr lang="en-US" sz="4400" b="1" dirty="0" err="1"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bài</a:t>
            </a:r>
            <a:r>
              <a:rPr lang="en-US" sz="4400" b="1" dirty="0"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p>
          <a:p>
            <a:pPr algn="ctr">
              <a:defRPr/>
            </a:pPr>
            <a:r>
              <a:rPr lang="en-US" sz="4400" b="1" dirty="0" err="1"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mở</a:t>
            </a:r>
            <a:r>
              <a:rPr lang="en-US" sz="4400" b="1" dirty="0"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r>
              <a:rPr lang="en-US" sz="4400" b="1" dirty="0" err="1"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rộng</a:t>
            </a:r>
            <a:r>
              <a:rPr lang="en-US" sz="4400" b="1" dirty="0" smtClean="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a:t>
            </a:r>
            <a:endParaRPr lang="en-US" sz="4400" b="1" dirty="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0412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594" y="41276"/>
            <a:ext cx="116586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10059195" y="1939925"/>
            <a:ext cx="2911475" cy="23749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1227931" y="958851"/>
            <a:ext cx="9067800" cy="854075"/>
          </a:xfrm>
          <a:prstGeom prst="rect">
            <a:avLst/>
          </a:prstGeom>
          <a:noFill/>
        </p:spPr>
        <p:txBody>
          <a:bodyPr>
            <a:spAutoFit/>
          </a:bodyPr>
          <a:lstStyle/>
          <a:p>
            <a:pPr algn="ctr" eaLnBrk="1" hangingPunct="1">
              <a:defRPr/>
            </a:pPr>
            <a:r>
              <a:rPr lang="en-US" sz="4950" b="1" dirty="0" err="1">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Trình</a:t>
            </a:r>
            <a:r>
              <a:rPr lang="en-US" sz="495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950" b="1" dirty="0" err="1"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bày</a:t>
            </a:r>
            <a:r>
              <a:rPr lang="en-US" sz="495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950" b="1" dirty="0" err="1"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bài</a:t>
            </a:r>
            <a:r>
              <a:rPr lang="en-US" sz="495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950" b="1" dirty="0" err="1"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viết</a:t>
            </a:r>
            <a:endParaRPr lang="en-US" sz="495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grpSp>
        <p:nvGrpSpPr>
          <p:cNvPr id="13" name="组合 29"/>
          <p:cNvGrpSpPr>
            <a:grpSpLocks/>
          </p:cNvGrpSpPr>
          <p:nvPr/>
        </p:nvGrpSpPr>
        <p:grpSpPr bwMode="auto">
          <a:xfrm>
            <a:off x="109236" y="2710981"/>
            <a:ext cx="8031569" cy="4127499"/>
            <a:chOff x="2244272" y="2427921"/>
            <a:chExt cx="5473691" cy="1742883"/>
          </a:xfrm>
        </p:grpSpPr>
        <p:sp>
          <p:nvSpPr>
            <p:cNvPr id="15" name="iṧlîḋè">
              <a:extLst>
                <a:ext uri="{FF2B5EF4-FFF2-40B4-BE49-F238E27FC236}">
                  <a16:creationId xmlns="" xmlns:a16="http://schemas.microsoft.com/office/drawing/2014/main" id="{C822A173-966A-F047-B3DF-8F6A391BA32D}"/>
                </a:ext>
              </a:extLst>
            </p:cNvPr>
            <p:cNvSpPr/>
            <p:nvPr/>
          </p:nvSpPr>
          <p:spPr bwMode="auto">
            <a:xfrm>
              <a:off x="2244272" y="3111814"/>
              <a:ext cx="2485870" cy="1058990"/>
            </a:xfrm>
            <a:prstGeom prst="roundRect">
              <a:avLst>
                <a:gd name="adj" fmla="val 50000"/>
              </a:avLst>
            </a:prstGeom>
            <a:solidFill>
              <a:srgbClr val="EA4618"/>
            </a:solidFill>
            <a:ln w="53975" cap="rnd" cmpd="thickThin">
              <a:solidFill>
                <a:schemeClr val="bg1">
                  <a:lumMod val="95000"/>
                </a:schemeClr>
              </a:solidFill>
              <a:prstDash val="sysDash"/>
              <a:round/>
              <a:headEnd/>
              <a:tailEnd/>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lang="en-US" altLang="zh-CN" dirty="0">
                <a:latin typeface="#9Slide03 AmpleSoft" pitchFamily="2" charset="0"/>
              </a:endParaRPr>
            </a:p>
          </p:txBody>
        </p:sp>
        <p:sp>
          <p:nvSpPr>
            <p:cNvPr id="16" name="îṥḷíďê">
              <a:extLst>
                <a:ext uri="{FF2B5EF4-FFF2-40B4-BE49-F238E27FC236}">
                  <a16:creationId xmlns="" xmlns:a16="http://schemas.microsoft.com/office/drawing/2014/main" id="{C822A173-966A-F047-B3DF-8F6A391BA32D}"/>
                </a:ext>
              </a:extLst>
            </p:cNvPr>
            <p:cNvSpPr/>
            <p:nvPr/>
          </p:nvSpPr>
          <p:spPr bwMode="auto">
            <a:xfrm>
              <a:off x="4988410" y="3178213"/>
              <a:ext cx="2729553" cy="992591"/>
            </a:xfrm>
            <a:prstGeom prst="roundRect">
              <a:avLst>
                <a:gd name="adj" fmla="val 50000"/>
              </a:avLst>
            </a:prstGeom>
            <a:solidFill>
              <a:srgbClr val="229CA6"/>
            </a:solidFill>
            <a:ln w="53975" cap="rnd" cmpd="thickThin">
              <a:solidFill>
                <a:schemeClr val="bg1">
                  <a:lumMod val="95000"/>
                </a:schemeClr>
              </a:solidFill>
              <a:prstDash val="sysDash"/>
              <a:round/>
              <a:headEnd/>
              <a:tailEnd/>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lang="en-US" altLang="zh-CN" dirty="0">
                <a:latin typeface="#9Slide03 AmpleSoft" pitchFamily="2" charset="0"/>
              </a:endParaRPr>
            </a:p>
          </p:txBody>
        </p:sp>
        <p:sp>
          <p:nvSpPr>
            <p:cNvPr id="19470" name="îṥḷíďê"/>
            <p:cNvSpPr>
              <a:spLocks noChangeArrowheads="1"/>
            </p:cNvSpPr>
            <p:nvPr/>
          </p:nvSpPr>
          <p:spPr bwMode="auto">
            <a:xfrm>
              <a:off x="4123782" y="2427921"/>
              <a:ext cx="3582854" cy="424817"/>
            </a:xfrm>
            <a:prstGeom prst="roundRect">
              <a:avLst>
                <a:gd name="adj" fmla="val 50000"/>
              </a:avLst>
            </a:pr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indent="-285750">
                <a:spcBef>
                  <a:spcPct val="20000"/>
                </a:spcBef>
                <a:buChar char="–"/>
                <a:defRPr sz="2800">
                  <a:solidFill>
                    <a:schemeClr val="tx1"/>
                  </a:solidFill>
                  <a:latin typeface="Arial" panose="020B0604020202020204" pitchFamily="34" charset="0"/>
                </a:defRPr>
              </a:lvl2pPr>
              <a:lvl3pPr indent="-228600">
                <a:spcBef>
                  <a:spcPct val="20000"/>
                </a:spcBef>
                <a:buChar char="•"/>
                <a:defRPr sz="2400">
                  <a:solidFill>
                    <a:schemeClr val="tx1"/>
                  </a:solidFill>
                  <a:latin typeface="Arial" panose="020B0604020202020204" pitchFamily="34" charset="0"/>
                </a:defRPr>
              </a:lvl3pPr>
              <a:lvl4pPr indent="-228600">
                <a:spcBef>
                  <a:spcPct val="20000"/>
                </a:spcBef>
                <a:buChar char="–"/>
                <a:defRPr sz="2000">
                  <a:solidFill>
                    <a:schemeClr val="tx1"/>
                  </a:solidFill>
                  <a:latin typeface="Arial" panose="020B0604020202020204" pitchFamily="34" charset="0"/>
                </a:defRPr>
              </a:lvl4pPr>
              <a:lvl5pPr indent="-228600">
                <a:spcBef>
                  <a:spcPct val="20000"/>
                </a:spcBef>
                <a:buChar char="»"/>
                <a:defRPr sz="2000">
                  <a:solidFill>
                    <a:schemeClr val="tx1"/>
                  </a:solidFill>
                  <a:latin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zh-CN" sz="1800">
                <a:latin typeface="#9Slide03 AmpleSoft" charset="0"/>
                <a:ea typeface="SimSun" panose="02010600030101010101" pitchFamily="2" charset="-122"/>
              </a:endParaRPr>
            </a:p>
          </p:txBody>
        </p:sp>
      </p:grpSp>
      <p:sp>
        <p:nvSpPr>
          <p:cNvPr id="19" name="Rectangle 18"/>
          <p:cNvSpPr>
            <a:spLocks noChangeArrowheads="1"/>
          </p:cNvSpPr>
          <p:nvPr/>
        </p:nvSpPr>
        <p:spPr bwMode="auto">
          <a:xfrm>
            <a:off x="3305970" y="2911476"/>
            <a:ext cx="4719637" cy="646113"/>
          </a:xfrm>
          <a:prstGeom prst="rect">
            <a:avLst/>
          </a:prstGeom>
          <a:solidFill>
            <a:srgbClr val="92D050"/>
          </a:solidFill>
          <a:ln w="9525">
            <a:solidFill>
              <a:srgbClr val="92D05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latin typeface="Times New Roman" panose="02020603050405020304" pitchFamily="18" charset="0"/>
                <a:cs typeface="Times New Roman" panose="02020603050405020304" pitchFamily="18" charset="0"/>
              </a:rPr>
              <a:t>Tiêu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chí</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nhận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xét</a:t>
            </a:r>
            <a:r>
              <a:rPr lang="en-US" altLang="en-US" sz="3600" b="1" dirty="0">
                <a:latin typeface="Times New Roman" panose="02020603050405020304" pitchFamily="18" charset="0"/>
                <a:cs typeface="Times New Roman" panose="02020603050405020304" pitchFamily="18" charset="0"/>
              </a:rPr>
              <a:t>:</a:t>
            </a:r>
          </a:p>
        </p:txBody>
      </p:sp>
      <p:sp>
        <p:nvSpPr>
          <p:cNvPr id="20" name="Rectangle 19"/>
          <p:cNvSpPr>
            <a:spLocks noChangeArrowheads="1"/>
          </p:cNvSpPr>
          <p:nvPr/>
        </p:nvSpPr>
        <p:spPr bwMode="auto">
          <a:xfrm>
            <a:off x="529778" y="4774731"/>
            <a:ext cx="304143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err="1" smtClean="0">
                <a:solidFill>
                  <a:schemeClr val="bg1"/>
                </a:solidFill>
                <a:latin typeface="Times New Roman" panose="02020603050405020304" pitchFamily="18" charset="0"/>
                <a:cs typeface="Times New Roman" panose="02020603050405020304" pitchFamily="18" charset="0"/>
              </a:rPr>
              <a:t>Đoạn</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văn</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nêu</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được</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những</a:t>
            </a:r>
            <a:r>
              <a:rPr lang="en-US" altLang="en-US" sz="3200" b="1" dirty="0" smtClean="0">
                <a:solidFill>
                  <a:schemeClr val="bg1"/>
                </a:solidFill>
                <a:latin typeface="Times New Roman" panose="02020603050405020304" pitchFamily="18" charset="0"/>
                <a:cs typeface="Times New Roman" panose="02020603050405020304" pitchFamily="18" charset="0"/>
              </a:rPr>
              <a:t> ý </a:t>
            </a:r>
            <a:r>
              <a:rPr lang="en-US" altLang="en-US" sz="3200" b="1" dirty="0" err="1" smtClean="0">
                <a:solidFill>
                  <a:schemeClr val="bg1"/>
                </a:solidFill>
                <a:latin typeface="Times New Roman" panose="02020603050405020304" pitchFamily="18" charset="0"/>
                <a:cs typeface="Times New Roman" panose="02020603050405020304" pitchFamily="18" charset="0"/>
              </a:rPr>
              <a:t>nào</a:t>
            </a:r>
            <a:r>
              <a:rPr lang="en-US" altLang="en-US" sz="3200" b="1" dirty="0" smtClean="0">
                <a:solidFill>
                  <a:schemeClr val="bg1"/>
                </a:solidFill>
                <a:latin typeface="Times New Roman" panose="02020603050405020304" pitchFamily="18" charset="0"/>
                <a:cs typeface="Times New Roman" panose="02020603050405020304" pitchFamily="18" charset="0"/>
              </a:rPr>
              <a:t>?</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
        <p:nvSpPr>
          <p:cNvPr id="21" name="Rectangle 20"/>
          <p:cNvSpPr>
            <a:spLocks noChangeArrowheads="1"/>
          </p:cNvSpPr>
          <p:nvPr/>
        </p:nvSpPr>
        <p:spPr bwMode="auto">
          <a:xfrm>
            <a:off x="4570414" y="4774731"/>
            <a:ext cx="365918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000" b="1" dirty="0" err="1" smtClean="0">
                <a:solidFill>
                  <a:schemeClr val="bg1"/>
                </a:solidFill>
                <a:latin typeface="Times New Roman" panose="02020603050405020304" pitchFamily="18" charset="0"/>
                <a:cs typeface="Times New Roman" panose="02020603050405020304" pitchFamily="18" charset="0"/>
              </a:rPr>
              <a:t>Những</a:t>
            </a:r>
            <a:r>
              <a:rPr lang="en-US" altLang="en-US" sz="3000" b="1" dirty="0" smtClean="0">
                <a:solidFill>
                  <a:schemeClr val="bg1"/>
                </a:solidFill>
                <a:latin typeface="Times New Roman" panose="02020603050405020304" pitchFamily="18" charset="0"/>
                <a:cs typeface="Times New Roman" panose="02020603050405020304" pitchFamily="18" charset="0"/>
              </a:rPr>
              <a:t> ý </a:t>
            </a:r>
            <a:r>
              <a:rPr lang="en-US" altLang="en-US" sz="3000" b="1" dirty="0" err="1" smtClean="0">
                <a:solidFill>
                  <a:schemeClr val="bg1"/>
                </a:solidFill>
                <a:latin typeface="Times New Roman" panose="02020603050405020304" pitchFamily="18" charset="0"/>
                <a:cs typeface="Times New Roman" panose="02020603050405020304" pitchFamily="18" charset="0"/>
              </a:rPr>
              <a:t>đó</a:t>
            </a:r>
            <a:r>
              <a:rPr lang="en-US" altLang="en-US" sz="3000" b="1" dirty="0" smtClean="0">
                <a:solidFill>
                  <a:schemeClr val="bg1"/>
                </a:solidFill>
                <a:latin typeface="Times New Roman" panose="02020603050405020304" pitchFamily="18" charset="0"/>
                <a:cs typeface="Times New Roman" panose="02020603050405020304" pitchFamily="18" charset="0"/>
              </a:rPr>
              <a:t> </a:t>
            </a:r>
            <a:r>
              <a:rPr lang="en-US" altLang="en-US" sz="3000" b="1" dirty="0" err="1" smtClean="0">
                <a:solidFill>
                  <a:schemeClr val="bg1"/>
                </a:solidFill>
                <a:latin typeface="Times New Roman" panose="02020603050405020304" pitchFamily="18" charset="0"/>
                <a:cs typeface="Times New Roman" panose="02020603050405020304" pitchFamily="18" charset="0"/>
              </a:rPr>
              <a:t>có</a:t>
            </a:r>
            <a:r>
              <a:rPr lang="en-US" altLang="en-US" sz="3000" b="1" dirty="0" smtClean="0">
                <a:solidFill>
                  <a:schemeClr val="bg1"/>
                </a:solidFill>
                <a:latin typeface="Times New Roman" panose="02020603050405020304" pitchFamily="18" charset="0"/>
                <a:cs typeface="Times New Roman" panose="02020603050405020304" pitchFamily="18" charset="0"/>
              </a:rPr>
              <a:t> </a:t>
            </a:r>
            <a:r>
              <a:rPr lang="en-US" altLang="en-US" sz="3000" b="1" dirty="0" err="1" smtClean="0">
                <a:solidFill>
                  <a:schemeClr val="bg1"/>
                </a:solidFill>
                <a:latin typeface="Times New Roman" panose="02020603050405020304" pitchFamily="18" charset="0"/>
                <a:cs typeface="Times New Roman" panose="02020603050405020304" pitchFamily="18" charset="0"/>
              </a:rPr>
              <a:t>đạt</a:t>
            </a:r>
            <a:r>
              <a:rPr lang="en-US" altLang="en-US" sz="3000" b="1" dirty="0" smtClean="0">
                <a:solidFill>
                  <a:schemeClr val="bg1"/>
                </a:solidFill>
                <a:latin typeface="Times New Roman" panose="02020603050405020304" pitchFamily="18" charset="0"/>
                <a:cs typeface="Times New Roman" panose="02020603050405020304" pitchFamily="18" charset="0"/>
              </a:rPr>
              <a:t> </a:t>
            </a:r>
            <a:r>
              <a:rPr lang="en-US" altLang="en-US" sz="3000" b="1" dirty="0" err="1" smtClean="0">
                <a:solidFill>
                  <a:schemeClr val="bg1"/>
                </a:solidFill>
                <a:latin typeface="Times New Roman" panose="02020603050405020304" pitchFamily="18" charset="0"/>
                <a:cs typeface="Times New Roman" panose="02020603050405020304" pitchFamily="18" charset="0"/>
              </a:rPr>
              <a:t>với</a:t>
            </a:r>
            <a:r>
              <a:rPr lang="en-US" altLang="en-US" sz="3000" b="1" dirty="0" smtClean="0">
                <a:solidFill>
                  <a:schemeClr val="bg1"/>
                </a:solidFill>
                <a:latin typeface="Times New Roman" panose="02020603050405020304" pitchFamily="18" charset="0"/>
                <a:cs typeface="Times New Roman" panose="02020603050405020304" pitchFamily="18" charset="0"/>
              </a:rPr>
              <a:t> </a:t>
            </a:r>
            <a:r>
              <a:rPr lang="en-US" altLang="en-US" sz="3000" b="1" dirty="0" err="1" smtClean="0">
                <a:solidFill>
                  <a:schemeClr val="bg1"/>
                </a:solidFill>
                <a:latin typeface="Times New Roman" panose="02020603050405020304" pitchFamily="18" charset="0"/>
                <a:cs typeface="Times New Roman" panose="02020603050405020304" pitchFamily="18" charset="0"/>
              </a:rPr>
              <a:t>yêu</a:t>
            </a:r>
            <a:r>
              <a:rPr lang="en-US" altLang="en-US" sz="3000" b="1" dirty="0" smtClean="0">
                <a:solidFill>
                  <a:schemeClr val="bg1"/>
                </a:solidFill>
                <a:latin typeface="Times New Roman" panose="02020603050405020304" pitchFamily="18" charset="0"/>
                <a:cs typeface="Times New Roman" panose="02020603050405020304" pitchFamily="18" charset="0"/>
              </a:rPr>
              <a:t> </a:t>
            </a:r>
            <a:r>
              <a:rPr lang="en-US" altLang="en-US" sz="3000" b="1" dirty="0" err="1" smtClean="0">
                <a:solidFill>
                  <a:schemeClr val="bg1"/>
                </a:solidFill>
                <a:latin typeface="Times New Roman" panose="02020603050405020304" pitchFamily="18" charset="0"/>
                <a:cs typeface="Times New Roman" panose="02020603050405020304" pitchFamily="18" charset="0"/>
              </a:rPr>
              <a:t>cầu</a:t>
            </a:r>
            <a:r>
              <a:rPr lang="en-US" altLang="en-US" sz="3000" b="1" dirty="0" smtClean="0">
                <a:solidFill>
                  <a:schemeClr val="bg1"/>
                </a:solidFill>
                <a:latin typeface="Times New Roman" panose="02020603050405020304" pitchFamily="18" charset="0"/>
                <a:cs typeface="Times New Roman" panose="02020603050405020304" pitchFamily="18" charset="0"/>
              </a:rPr>
              <a:t> </a:t>
            </a:r>
            <a:r>
              <a:rPr lang="en-US" altLang="en-US" sz="3000" b="1" dirty="0" err="1" smtClean="0">
                <a:solidFill>
                  <a:schemeClr val="bg1"/>
                </a:solidFill>
                <a:latin typeface="Times New Roman" panose="02020603050405020304" pitchFamily="18" charset="0"/>
                <a:cs typeface="Times New Roman" panose="02020603050405020304" pitchFamily="18" charset="0"/>
              </a:rPr>
              <a:t>của</a:t>
            </a:r>
            <a:r>
              <a:rPr lang="en-US" altLang="en-US" sz="3000" b="1" dirty="0" smtClean="0">
                <a:solidFill>
                  <a:schemeClr val="bg1"/>
                </a:solidFill>
                <a:latin typeface="Times New Roman" panose="02020603050405020304" pitchFamily="18" charset="0"/>
                <a:cs typeface="Times New Roman" panose="02020603050405020304" pitchFamily="18" charset="0"/>
              </a:rPr>
              <a:t> </a:t>
            </a:r>
            <a:r>
              <a:rPr lang="en-US" altLang="en-US" sz="3000" b="1" dirty="0" err="1" smtClean="0">
                <a:solidFill>
                  <a:schemeClr val="bg1"/>
                </a:solidFill>
                <a:latin typeface="Times New Roman" panose="02020603050405020304" pitchFamily="18" charset="0"/>
                <a:cs typeface="Times New Roman" panose="02020603050405020304" pitchFamily="18" charset="0"/>
              </a:rPr>
              <a:t>kết</a:t>
            </a:r>
            <a:r>
              <a:rPr lang="en-US" altLang="en-US" sz="3000" b="1" dirty="0" smtClean="0">
                <a:solidFill>
                  <a:schemeClr val="bg1"/>
                </a:solidFill>
                <a:latin typeface="Times New Roman" panose="02020603050405020304" pitchFamily="18" charset="0"/>
                <a:cs typeface="Times New Roman" panose="02020603050405020304" pitchFamily="18" charset="0"/>
              </a:rPr>
              <a:t> </a:t>
            </a:r>
            <a:r>
              <a:rPr lang="en-US" altLang="en-US" sz="3000" b="1" dirty="0" err="1" smtClean="0">
                <a:solidFill>
                  <a:schemeClr val="bg1"/>
                </a:solidFill>
                <a:latin typeface="Times New Roman" panose="02020603050405020304" pitchFamily="18" charset="0"/>
                <a:cs typeface="Times New Roman" panose="02020603050405020304" pitchFamily="18" charset="0"/>
              </a:rPr>
              <a:t>bài</a:t>
            </a:r>
            <a:r>
              <a:rPr lang="en-US" altLang="en-US" sz="3000" b="1" dirty="0" smtClean="0">
                <a:solidFill>
                  <a:schemeClr val="bg1"/>
                </a:solidFill>
                <a:latin typeface="Times New Roman" panose="02020603050405020304" pitchFamily="18" charset="0"/>
                <a:cs typeface="Times New Roman" panose="02020603050405020304" pitchFamily="18" charset="0"/>
              </a:rPr>
              <a:t> </a:t>
            </a:r>
            <a:r>
              <a:rPr lang="en-US" altLang="en-US" sz="3000" b="1" dirty="0" err="1" smtClean="0">
                <a:solidFill>
                  <a:schemeClr val="bg1"/>
                </a:solidFill>
                <a:latin typeface="Times New Roman" panose="02020603050405020304" pitchFamily="18" charset="0"/>
                <a:cs typeface="Times New Roman" panose="02020603050405020304" pitchFamily="18" charset="0"/>
              </a:rPr>
              <a:t>mở</a:t>
            </a:r>
            <a:r>
              <a:rPr lang="en-US" altLang="en-US" sz="3000" b="1" dirty="0" smtClean="0">
                <a:solidFill>
                  <a:schemeClr val="bg1"/>
                </a:solidFill>
                <a:latin typeface="Times New Roman" panose="02020603050405020304" pitchFamily="18" charset="0"/>
                <a:cs typeface="Times New Roman" panose="02020603050405020304" pitchFamily="18" charset="0"/>
              </a:rPr>
              <a:t> </a:t>
            </a:r>
            <a:r>
              <a:rPr lang="en-US" altLang="en-US" sz="3000" b="1" dirty="0" err="1" smtClean="0">
                <a:solidFill>
                  <a:schemeClr val="bg1"/>
                </a:solidFill>
                <a:latin typeface="Times New Roman" panose="02020603050405020304" pitchFamily="18" charset="0"/>
                <a:cs typeface="Times New Roman" panose="02020603050405020304" pitchFamily="18" charset="0"/>
              </a:rPr>
              <a:t>rộng</a:t>
            </a:r>
            <a:r>
              <a:rPr lang="en-US" altLang="en-US" sz="3000" b="1" dirty="0" smtClean="0">
                <a:solidFill>
                  <a:schemeClr val="bg1"/>
                </a:solidFill>
                <a:latin typeface="Times New Roman" panose="02020603050405020304" pitchFamily="18" charset="0"/>
                <a:cs typeface="Times New Roman" panose="02020603050405020304" pitchFamily="18" charset="0"/>
              </a:rPr>
              <a:t> </a:t>
            </a:r>
            <a:r>
              <a:rPr lang="en-US" altLang="en-US" sz="3000" b="1" dirty="0" err="1" smtClean="0">
                <a:solidFill>
                  <a:schemeClr val="bg1"/>
                </a:solidFill>
                <a:latin typeface="Times New Roman" panose="02020603050405020304" pitchFamily="18" charset="0"/>
                <a:cs typeface="Times New Roman" panose="02020603050405020304" pitchFamily="18" charset="0"/>
              </a:rPr>
              <a:t>không</a:t>
            </a:r>
            <a:r>
              <a:rPr lang="en-US" altLang="en-US" sz="3000" b="1" dirty="0" smtClean="0">
                <a:solidFill>
                  <a:schemeClr val="bg1"/>
                </a:solidFill>
                <a:latin typeface="Times New Roman" panose="02020603050405020304" pitchFamily="18" charset="0"/>
                <a:cs typeface="Times New Roman" panose="02020603050405020304" pitchFamily="18" charset="0"/>
              </a:rPr>
              <a:t>?</a:t>
            </a:r>
            <a:endParaRPr lang="en-US" altLang="en-US" sz="3000" b="1" dirty="0">
              <a:solidFill>
                <a:schemeClr val="bg1"/>
              </a:solidFill>
              <a:latin typeface="Times New Roman" panose="02020603050405020304" pitchFamily="18" charset="0"/>
              <a:cs typeface="Times New Roman" panose="02020603050405020304" pitchFamily="18" charset="0"/>
            </a:endParaRPr>
          </a:p>
        </p:txBody>
      </p:sp>
      <p:sp>
        <p:nvSpPr>
          <p:cNvPr id="18" name="i$liďé">
            <a:extLst>
              <a:ext uri="{FF2B5EF4-FFF2-40B4-BE49-F238E27FC236}">
                <a16:creationId xmlns="" xmlns:a16="http://schemas.microsoft.com/office/drawing/2014/main" id="{C822A173-966A-F047-B3DF-8F6A391BA32D}"/>
              </a:ext>
            </a:extLst>
          </p:cNvPr>
          <p:cNvSpPr/>
          <p:nvPr/>
        </p:nvSpPr>
        <p:spPr bwMode="auto">
          <a:xfrm>
            <a:off x="8519763" y="4487825"/>
            <a:ext cx="3672237" cy="2370176"/>
          </a:xfrm>
          <a:prstGeom prst="roundRect">
            <a:avLst>
              <a:gd name="adj" fmla="val 50000"/>
            </a:avLst>
          </a:prstGeom>
          <a:solidFill>
            <a:srgbClr val="EAA121"/>
          </a:solidFill>
          <a:ln w="53975" cap="rnd" cmpd="thickThin">
            <a:solidFill>
              <a:schemeClr val="bg1">
                <a:lumMod val="95000"/>
              </a:schemeClr>
            </a:solidFill>
            <a:prstDash val="sysDash"/>
            <a:round/>
            <a:headEnd/>
            <a:tailEnd/>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lang="en-US" altLang="zh-CN" dirty="0">
              <a:latin typeface="#9Slide03 AmpleSoft" pitchFamily="2" charset="0"/>
            </a:endParaRPr>
          </a:p>
        </p:txBody>
      </p:sp>
      <p:sp>
        <p:nvSpPr>
          <p:cNvPr id="23" name="Rectangle 22"/>
          <p:cNvSpPr>
            <a:spLocks noChangeArrowheads="1"/>
          </p:cNvSpPr>
          <p:nvPr/>
        </p:nvSpPr>
        <p:spPr bwMode="auto">
          <a:xfrm>
            <a:off x="9042399" y="4947594"/>
            <a:ext cx="33066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err="1" smtClean="0">
                <a:solidFill>
                  <a:schemeClr val="bg1"/>
                </a:solidFill>
                <a:latin typeface="Times New Roman" panose="02020603050405020304" pitchFamily="18" charset="0"/>
                <a:cs typeface="Times New Roman" panose="02020603050405020304" pitchFamily="18" charset="0"/>
              </a:rPr>
              <a:t>Cách</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diễn</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đạt</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câu</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văn</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đã</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được</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chưa</a:t>
            </a:r>
            <a:r>
              <a:rPr lang="en-US" altLang="en-US" sz="3200" b="1" dirty="0" smtClean="0">
                <a:solidFill>
                  <a:schemeClr val="bg1"/>
                </a:solidFill>
                <a:latin typeface="Times New Roman" panose="02020603050405020304" pitchFamily="18" charset="0"/>
                <a:cs typeface="Times New Roman" panose="02020603050405020304" pitchFamily="18" charset="0"/>
              </a:rPr>
              <a:t>?</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87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4595" y="-990600"/>
            <a:ext cx="6548437"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9144795" y="3859213"/>
            <a:ext cx="2911475" cy="237490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277020" y="3772910"/>
            <a:ext cx="3457575" cy="3030538"/>
          </a:xfrm>
          <a:prstGeom prst="rect">
            <a:avLst/>
          </a:prstGeom>
          <a:effectLst>
            <a:outerShdw blurRad="76200" dir="13500000" sy="23000" kx="1200000" algn="br" rotWithShape="0">
              <a:prstClr val="black">
                <a:alpha val="20000"/>
              </a:prstClr>
            </a:outerShdw>
          </a:effectLst>
        </p:spPr>
      </p:pic>
      <p:sp>
        <p:nvSpPr>
          <p:cNvPr id="8" name="TextBox 7"/>
          <p:cNvSpPr txBox="1"/>
          <p:nvPr/>
        </p:nvSpPr>
        <p:spPr>
          <a:xfrm>
            <a:off x="4496595" y="1687514"/>
            <a:ext cx="4783137" cy="854080"/>
          </a:xfrm>
          <a:prstGeom prst="rect">
            <a:avLst/>
          </a:prstGeom>
          <a:noFill/>
        </p:spPr>
        <p:txBody>
          <a:bodyPr>
            <a:spAutoFit/>
          </a:bodyPr>
          <a:lstStyle/>
          <a:p>
            <a:pPr algn="ctr" eaLnBrk="1" hangingPunct="1">
              <a:defRPr/>
            </a:pPr>
            <a:r>
              <a:rPr lang="en-US" sz="4950" b="1" dirty="0" err="1"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Bài</a:t>
            </a:r>
            <a:r>
              <a:rPr lang="en-US" sz="495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950" b="1" dirty="0" err="1"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tham</a:t>
            </a:r>
            <a:r>
              <a:rPr lang="en-US" sz="495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950" b="1" dirty="0" err="1"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khảo</a:t>
            </a:r>
            <a:endParaRPr lang="en-US" sz="495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512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0395" y="417514"/>
            <a:ext cx="30321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0659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2450"/>
          <a:stretch/>
        </p:blipFill>
        <p:spPr>
          <a:xfrm rot="3533208">
            <a:off x="-1920662" y="2064741"/>
            <a:ext cx="7219132" cy="4876520"/>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320"/>
            <a:ext cx="5384948" cy="3136788"/>
          </a:xfrm>
          <a:prstGeom prst="rect">
            <a:avLst/>
          </a:prstGeom>
        </p:spPr>
      </p:pic>
      <p:sp>
        <p:nvSpPr>
          <p:cNvPr id="28" name="Rectangle 3"/>
          <p:cNvSpPr>
            <a:spLocks noChangeArrowheads="1"/>
          </p:cNvSpPr>
          <p:nvPr/>
        </p:nvSpPr>
        <p:spPr bwMode="auto">
          <a:xfrm>
            <a:off x="4804229" y="1164163"/>
            <a:ext cx="694581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Thước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Người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bạn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nhỏ</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của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em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đã</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cùng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em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chăm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chỉ</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học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tập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Thước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giúp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em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kẻ</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những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đường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thẳng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kẻ</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hết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bài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học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kẻ</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những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điều</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cần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ghi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nhớ</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Mỗi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lần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dùng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xong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em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đều</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lấy</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khăn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lau</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sạch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sẽ</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rồi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cất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người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bạn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nhỏ</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vào</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căn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phòng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trong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cặp</a:t>
            </a:r>
            <a:r>
              <a:rPr lang="en-US" altLang="en-US" sz="3600" b="1" dirty="0">
                <a:solidFill>
                  <a:srgbClr val="002060"/>
                </a:solidFill>
                <a:latin typeface="Times New Roman" panose="02020603050405020304" pitchFamily="18" charset="0"/>
                <a:cs typeface="Times New Roman" panose="02020603050405020304" pitchFamily="18" charset="0"/>
              </a:rPr>
              <a:t>.</a:t>
            </a:r>
          </a:p>
        </p:txBody>
      </p:sp>
      <p:sp>
        <p:nvSpPr>
          <p:cNvPr id="29" name="Text Box 4"/>
          <p:cNvSpPr txBox="1">
            <a:spLocks noChangeArrowheads="1"/>
          </p:cNvSpPr>
          <p:nvPr/>
        </p:nvSpPr>
        <p:spPr bwMode="auto">
          <a:xfrm>
            <a:off x="-1444752" y="216631"/>
            <a:ext cx="1097280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4000" b="1" dirty="0">
                <a:solidFill>
                  <a:srgbClr val="00B0F0"/>
                </a:solidFill>
                <a:latin typeface="Times New Roman" panose="02020603050405020304" pitchFamily="18" charset="0"/>
                <a:cs typeface="Times New Roman" panose="02020603050405020304" pitchFamily="18" charset="0"/>
              </a:rPr>
              <a:t>a. </a:t>
            </a:r>
            <a:r>
              <a:rPr lang="en-US" altLang="en-US" sz="4000" b="1" dirty="0" err="1">
                <a:solidFill>
                  <a:srgbClr val="00B0F0"/>
                </a:solidFill>
                <a:latin typeface="Times New Roman" panose="02020603050405020304" pitchFamily="18" charset="0"/>
                <a:cs typeface="Times New Roman" panose="02020603050405020304" pitchFamily="18" charset="0"/>
              </a:rPr>
              <a:t>Tả</a:t>
            </a:r>
            <a:r>
              <a:rPr lang="en-US" altLang="en-US" sz="4000" b="1" dirty="0">
                <a:solidFill>
                  <a:srgbClr val="00B0F0"/>
                </a:solidFill>
                <a:latin typeface="Times New Roman" panose="02020603050405020304" pitchFamily="18" charset="0"/>
                <a:cs typeface="Times New Roman" panose="02020603050405020304" pitchFamily="18" charset="0"/>
              </a:rPr>
              <a:t> </a:t>
            </a:r>
            <a:r>
              <a:rPr lang="en-US" altLang="en-US" sz="4000" b="1" dirty="0" err="1">
                <a:solidFill>
                  <a:srgbClr val="00B0F0"/>
                </a:solidFill>
                <a:latin typeface="Times New Roman" panose="02020603050405020304" pitchFamily="18" charset="0"/>
                <a:cs typeface="Times New Roman" panose="02020603050405020304" pitchFamily="18" charset="0"/>
              </a:rPr>
              <a:t>cái</a:t>
            </a:r>
            <a:r>
              <a:rPr lang="en-US" altLang="en-US" sz="4000" b="1" dirty="0">
                <a:solidFill>
                  <a:srgbClr val="00B0F0"/>
                </a:solidFill>
                <a:latin typeface="Times New Roman" panose="02020603050405020304" pitchFamily="18" charset="0"/>
                <a:cs typeface="Times New Roman" panose="02020603050405020304" pitchFamily="18" charset="0"/>
              </a:rPr>
              <a:t> </a:t>
            </a:r>
            <a:r>
              <a:rPr lang="en-US" altLang="en-US" sz="4000" b="1" dirty="0" err="1">
                <a:solidFill>
                  <a:srgbClr val="00B0F0"/>
                </a:solidFill>
                <a:latin typeface="Times New Roman" panose="02020603050405020304" pitchFamily="18" charset="0"/>
                <a:cs typeface="Times New Roman" panose="02020603050405020304" pitchFamily="18" charset="0"/>
              </a:rPr>
              <a:t>thước</a:t>
            </a:r>
            <a:r>
              <a:rPr lang="en-US" altLang="en-US" sz="4000" b="1" dirty="0">
                <a:solidFill>
                  <a:srgbClr val="00B0F0"/>
                </a:solidFill>
                <a:latin typeface="Times New Roman" panose="02020603050405020304" pitchFamily="18" charset="0"/>
                <a:cs typeface="Times New Roman" panose="02020603050405020304" pitchFamily="18" charset="0"/>
              </a:rPr>
              <a:t> </a:t>
            </a:r>
            <a:r>
              <a:rPr lang="en-US" altLang="en-US" sz="4000" b="1" dirty="0" err="1">
                <a:solidFill>
                  <a:srgbClr val="00B0F0"/>
                </a:solidFill>
                <a:latin typeface="Times New Roman" panose="02020603050405020304" pitchFamily="18" charset="0"/>
                <a:cs typeface="Times New Roman" panose="02020603050405020304" pitchFamily="18" charset="0"/>
              </a:rPr>
              <a:t>kẻ</a:t>
            </a:r>
            <a:r>
              <a:rPr lang="en-US" altLang="en-US" sz="4000" b="1" dirty="0">
                <a:solidFill>
                  <a:srgbClr val="00B0F0"/>
                </a:solidFill>
                <a:latin typeface="Times New Roman" panose="02020603050405020304" pitchFamily="18" charset="0"/>
                <a:cs typeface="Times New Roman" panose="02020603050405020304" pitchFamily="18" charset="0"/>
              </a:rPr>
              <a:t> </a:t>
            </a:r>
            <a:r>
              <a:rPr lang="en-US" altLang="en-US" sz="4000" b="1" dirty="0" err="1">
                <a:solidFill>
                  <a:srgbClr val="00B0F0"/>
                </a:solidFill>
                <a:latin typeface="Times New Roman" panose="02020603050405020304" pitchFamily="18" charset="0"/>
                <a:cs typeface="Times New Roman" panose="02020603050405020304" pitchFamily="18" charset="0"/>
              </a:rPr>
              <a:t>của</a:t>
            </a:r>
            <a:r>
              <a:rPr lang="en-US" altLang="en-US" sz="4000" b="1" dirty="0">
                <a:solidFill>
                  <a:srgbClr val="00B0F0"/>
                </a:solidFill>
                <a:latin typeface="Times New Roman" panose="02020603050405020304" pitchFamily="18" charset="0"/>
                <a:cs typeface="Times New Roman" panose="02020603050405020304" pitchFamily="18" charset="0"/>
              </a:rPr>
              <a:t> </a:t>
            </a:r>
            <a:r>
              <a:rPr lang="en-US" altLang="en-US" sz="4000" b="1" dirty="0" err="1">
                <a:solidFill>
                  <a:srgbClr val="00B0F0"/>
                </a:solidFill>
                <a:latin typeface="Times New Roman" panose="02020603050405020304" pitchFamily="18" charset="0"/>
                <a:cs typeface="Times New Roman" panose="02020603050405020304" pitchFamily="18" charset="0"/>
              </a:rPr>
              <a:t>em</a:t>
            </a:r>
            <a:r>
              <a:rPr lang="en-US" altLang="en-US" sz="4000" b="1" dirty="0">
                <a:solidFill>
                  <a:srgbClr val="00B0F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35706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2" presetClass="entr" presetSubtype="9"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0-#ppt_h/2"/>
                                          </p:val>
                                        </p:tav>
                                        <p:tav tm="100000">
                                          <p:val>
                                            <p:strVal val="#ppt_y"/>
                                          </p:val>
                                        </p:tav>
                                      </p:tavLst>
                                    </p:anim>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29"/>
                                        </p:tgtEl>
                                        <p:attrNameLst>
                                          <p:attrName>style.visibility</p:attrName>
                                        </p:attrNameLst>
                                      </p:cBhvr>
                                      <p:to>
                                        <p:strVal val="visible"/>
                                      </p:to>
                                    </p:set>
                                    <p:anim calcmode="discrete" valueType="clr">
                                      <p:cBhvr override="childStyle">
                                        <p:cTn id="14"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
                                        </p:tgtEl>
                                        <p:attrNameLst>
                                          <p:attrName>fillcolor</p:attrName>
                                        </p:attrNameLst>
                                      </p:cBhvr>
                                      <p:tavLst>
                                        <p:tav tm="0">
                                          <p:val>
                                            <p:clrVal>
                                              <a:schemeClr val="accent2"/>
                                            </p:clrVal>
                                          </p:val>
                                        </p:tav>
                                        <p:tav tm="50000">
                                          <p:val>
                                            <p:clrVal>
                                              <a:schemeClr val="hlink"/>
                                            </p:clrVal>
                                          </p:val>
                                        </p:tav>
                                      </p:tavLst>
                                    </p:anim>
                                    <p:set>
                                      <p:cBhvr>
                                        <p:cTn id="16" dur="80"/>
                                        <p:tgtEl>
                                          <p:spTgt spid="2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
                                        </p:tgtEl>
                                        <p:attrNameLst>
                                          <p:attrName>style.visibility</p:attrName>
                                        </p:attrNameLst>
                                      </p:cBhvr>
                                      <p:to>
                                        <p:strVal val="visible"/>
                                      </p:to>
                                    </p:set>
                                    <p:anim calcmode="discrete" valueType="clr">
                                      <p:cBhvr override="childStyle">
                                        <p:cTn id="2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
                                        </p:tgtEl>
                                        <p:attrNameLst>
                                          <p:attrName>fillcolor</p:attrName>
                                        </p:attrNameLst>
                                      </p:cBhvr>
                                      <p:tavLst>
                                        <p:tav tm="0">
                                          <p:val>
                                            <p:clrVal>
                                              <a:schemeClr val="accent2"/>
                                            </p:clrVal>
                                          </p:val>
                                        </p:tav>
                                        <p:tav tm="50000">
                                          <p:val>
                                            <p:clrVal>
                                              <a:schemeClr val="hlink"/>
                                            </p:clrVal>
                                          </p:val>
                                        </p:tav>
                                      </p:tavLst>
                                    </p:anim>
                                    <p:set>
                                      <p:cBhvr>
                                        <p:cTn id="23"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941336" y="580627"/>
            <a:ext cx="9319700" cy="4708981"/>
          </a:xfrm>
          <a:prstGeom prst="rect">
            <a:avLst/>
          </a:prstGeom>
          <a:noFill/>
        </p:spPr>
        <p:txBody>
          <a:bodyPr wrap="square" rtlCol="0">
            <a:spAutoFit/>
          </a:bodyPr>
          <a:lstStyle/>
          <a:p>
            <a:pPr algn="ct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Luyện</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tập</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p>
          <a:p>
            <a:pPr algn="ct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xây</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dựng</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kết</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bài</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p>
          <a:p>
            <a:pPr algn="ct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trong</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bài</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văn</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p>
          <a:p>
            <a:pPr algn="ct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miêu</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tả</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đồ</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vật</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endParaRPr lang="zh-CN" altLang="en-US"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endParaRPr>
          </a:p>
        </p:txBody>
      </p:sp>
      <p:pic>
        <p:nvPicPr>
          <p:cNvPr id="26" name="图片 4"/>
          <p:cNvPicPr>
            <a:picLocks noChangeAspect="1"/>
          </p:cNvPicPr>
          <p:nvPr/>
        </p:nvPicPr>
        <p:blipFill rotWithShape="1">
          <a:blip r:embed="rId3">
            <a:extLst>
              <a:ext uri="{28A0092B-C50C-407E-A947-70E740481C1C}">
                <a14:useLocalDpi xmlns:a14="http://schemas.microsoft.com/office/drawing/2010/main" val="0"/>
              </a:ext>
            </a:extLst>
          </a:blip>
          <a:srcRect t="35883" r="62980"/>
          <a:stretch/>
        </p:blipFill>
        <p:spPr>
          <a:xfrm flipH="1">
            <a:off x="6231834" y="1531290"/>
            <a:ext cx="5960165" cy="5326710"/>
          </a:xfrm>
          <a:prstGeom prst="rect">
            <a:avLst/>
          </a:prstGeom>
        </p:spPr>
      </p:pic>
      <p:pic>
        <p:nvPicPr>
          <p:cNvPr id="14" name="图片 13">
            <a:extLst>
              <a:ext uri="{FF2B5EF4-FFF2-40B4-BE49-F238E27FC236}">
                <a16:creationId xmlns="" xmlns:a16="http://schemas.microsoft.com/office/drawing/2014/main" id="{FC2DA33D-1683-40CD-A4D9-D7587A4A2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64" y="3567867"/>
            <a:ext cx="1112929" cy="2779378"/>
          </a:xfrm>
          <a:prstGeom prst="rect">
            <a:avLst/>
          </a:prstGeom>
        </p:spPr>
      </p:pic>
      <p:pic>
        <p:nvPicPr>
          <p:cNvPr id="11" name="图片 10">
            <a:extLst>
              <a:ext uri="{FF2B5EF4-FFF2-40B4-BE49-F238E27FC236}">
                <a16:creationId xmlns="" xmlns:a16="http://schemas.microsoft.com/office/drawing/2014/main" id="{752986AE-CA79-4528-A681-1910DF088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35" y="4582053"/>
            <a:ext cx="5985563" cy="2275947"/>
          </a:xfrm>
          <a:prstGeom prst="rect">
            <a:avLst/>
          </a:prstGeom>
        </p:spPr>
      </p:pic>
      <p:pic>
        <p:nvPicPr>
          <p:cNvPr id="12" name="图片 11">
            <a:extLst>
              <a:ext uri="{FF2B5EF4-FFF2-40B4-BE49-F238E27FC236}">
                <a16:creationId xmlns="" xmlns:a16="http://schemas.microsoft.com/office/drawing/2014/main" id="{C2A625CA-80F6-4D4C-9870-BCC4895FB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 y="4250390"/>
            <a:ext cx="4494220" cy="2617930"/>
          </a:xfrm>
          <a:prstGeom prst="rect">
            <a:avLst/>
          </a:prstGeom>
        </p:spPr>
      </p:pic>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b="1" dirty="0">
                    <a:latin typeface="Times New Roman" panose="02020603050405020304" pitchFamily="18" charset="0"/>
                    <a:cs typeface="Times New Roman" panose="02020603050405020304" pitchFamily="18" charset="0"/>
                  </a:rPr>
                  <a:t> </a:t>
                </a:r>
                <a:endParaRPr lang="zh-CN" altLang="en-US" sz="2400" b="1" dirty="0">
                  <a:latin typeface="Times New Roman" panose="02020603050405020304" pitchFamily="18" charset="0"/>
                  <a:cs typeface="Times New Roman" panose="02020603050405020304" pitchFamily="18" charset="0"/>
                </a:endParaRPr>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Times New Roman" panose="02020603050405020304" pitchFamily="18" charset="0"/>
                    <a:ea typeface="仓耳青禾体-谷力 W04" panose="02020400000000000000" pitchFamily="18" charset="-122"/>
                    <a:cs typeface="Times New Roman" panose="02020603050405020304" pitchFamily="18" charset="0"/>
                  </a:rPr>
                  <a:t>Tập</a:t>
                </a:r>
                <a:r>
                  <a:rPr lang="en-US" altLang="zh-CN" sz="2400" b="1" kern="0" dirty="0">
                    <a:effectLst>
                      <a:outerShdw blurRad="38100" dist="38100" dir="2700000" algn="tl">
                        <a:srgbClr val="000000">
                          <a:alpha val="43137"/>
                        </a:srgbClr>
                      </a:outerShdw>
                    </a:effectLst>
                    <a:latin typeface="Times New Roman" panose="02020603050405020304" pitchFamily="18" charset="0"/>
                    <a:ea typeface="仓耳青禾体-谷力 W04" panose="02020400000000000000" pitchFamily="18" charset="-122"/>
                    <a:cs typeface="Times New Roman" panose="02020603050405020304" pitchFamily="18" charset="0"/>
                  </a:rPr>
                  <a:t> </a:t>
                </a:r>
                <a:r>
                  <a:rPr lang="en-US" altLang="zh-CN" sz="2400" b="1" kern="0" dirty="0" err="1">
                    <a:effectLst>
                      <a:outerShdw blurRad="38100" dist="38100" dir="2700000" algn="tl">
                        <a:srgbClr val="000000">
                          <a:alpha val="43137"/>
                        </a:srgbClr>
                      </a:outerShdw>
                    </a:effectLst>
                    <a:latin typeface="Times New Roman" panose="02020603050405020304" pitchFamily="18" charset="0"/>
                    <a:ea typeface="仓耳青禾体-谷力 W04" panose="02020400000000000000" pitchFamily="18" charset="-122"/>
                    <a:cs typeface="Times New Roman" panose="02020603050405020304" pitchFamily="18" charset="0"/>
                  </a:rPr>
                  <a:t>làm</a:t>
                </a:r>
                <a:r>
                  <a:rPr lang="en-US" altLang="zh-CN" sz="2400" b="1" kern="0" dirty="0">
                    <a:effectLst>
                      <a:outerShdw blurRad="38100" dist="38100" dir="2700000" algn="tl">
                        <a:srgbClr val="000000">
                          <a:alpha val="43137"/>
                        </a:srgbClr>
                      </a:outerShdw>
                    </a:effectLst>
                    <a:latin typeface="Times New Roman" panose="02020603050405020304" pitchFamily="18" charset="0"/>
                    <a:ea typeface="仓耳青禾体-谷力 W04" panose="02020400000000000000" pitchFamily="18" charset="-122"/>
                    <a:cs typeface="Times New Roman" panose="02020603050405020304" pitchFamily="18" charset="0"/>
                  </a:rPr>
                  <a:t> </a:t>
                </a:r>
                <a:r>
                  <a:rPr lang="en-US" altLang="zh-CN" sz="2400" b="1" kern="0" dirty="0" err="1">
                    <a:effectLst>
                      <a:outerShdw blurRad="38100" dist="38100" dir="2700000" algn="tl">
                        <a:srgbClr val="000000">
                          <a:alpha val="43137"/>
                        </a:srgbClr>
                      </a:outerShdw>
                    </a:effectLst>
                    <a:latin typeface="Times New Roman" panose="02020603050405020304" pitchFamily="18" charset="0"/>
                    <a:ea typeface="仓耳青禾体-谷力 W04" panose="02020400000000000000" pitchFamily="18" charset="-122"/>
                    <a:cs typeface="Times New Roman" panose="02020603050405020304" pitchFamily="18" charset="0"/>
                  </a:rPr>
                  <a:t>văn</a:t>
                </a:r>
                <a:endParaRPr lang="zh-CN" altLang="en-US" sz="2400" b="1" kern="0" dirty="0">
                  <a:effectLst>
                    <a:outerShdw blurRad="38100" dist="38100" dir="2700000" algn="tl">
                      <a:srgbClr val="000000">
                        <a:alpha val="43137"/>
                      </a:srgbClr>
                    </a:outerShdw>
                  </a:effectLst>
                  <a:latin typeface="Times New Roman" panose="02020603050405020304" pitchFamily="18" charset="0"/>
                  <a:ea typeface="仓耳青禾体-谷力 W04" panose="02020400000000000000" pitchFamily="18" charset="-122"/>
                  <a:cs typeface="Times New Roman" panose="02020603050405020304" pitchFamily="18" charset="0"/>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b="1">
                <a:latin typeface="Times New Roman" panose="02020603050405020304" pitchFamily="18" charset="0"/>
                <a:cs typeface="Times New Roman" panose="02020603050405020304" pitchFamily="18" charset="0"/>
              </a:endParaRPr>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b="1">
                <a:latin typeface="Times New Roman" panose="02020603050405020304" pitchFamily="18" charset="0"/>
                <a:cs typeface="Times New Roman" panose="02020603050405020304" pitchFamily="18" charset="0"/>
              </a:endParaRPr>
            </a:p>
          </p:txBody>
        </p:sp>
      </p:grpSp>
      <p:pic>
        <p:nvPicPr>
          <p:cNvPr id="31"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7510" y="4250390"/>
            <a:ext cx="4494220" cy="2617930"/>
          </a:xfrm>
          <a:prstGeom prst="rect">
            <a:avLst/>
          </a:prstGeom>
        </p:spPr>
      </p:pic>
    </p:spTree>
    <p:extLst>
      <p:ext uri="{BB962C8B-B14F-4D97-AF65-F5344CB8AC3E}">
        <p14:creationId xmlns:p14="http://schemas.microsoft.com/office/powerpoint/2010/main" val="4259126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75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84632" y="1194941"/>
            <a:ext cx="663854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en-US" b="1" dirty="0">
                <a:solidFill>
                  <a:srgbClr val="002060"/>
                </a:solidFill>
                <a:latin typeface="Times New Roman" panose="02020603050405020304" pitchFamily="18" charset="0"/>
                <a:cs typeface="Times New Roman" panose="02020603050405020304" pitchFamily="18" charset="0"/>
              </a:rPr>
              <a:t>  </a:t>
            </a:r>
            <a:r>
              <a:rPr lang="en-US" altLang="en-US" b="1" dirty="0">
                <a:solidFill>
                  <a:srgbClr val="002060"/>
                </a:solidFill>
                <a:latin typeface="Times New Roman" panose="02020603050405020304" pitchFamily="18" charset="0"/>
                <a:cs typeface="Times New Roman" panose="02020603050405020304" pitchFamily="18" charset="0"/>
              </a:rPr>
              <a:t>  </a:t>
            </a:r>
            <a:r>
              <a:rPr lang="vi-VN" altLang="en-US" b="1" dirty="0">
                <a:solidFill>
                  <a:srgbClr val="002060"/>
                </a:solidFill>
                <a:latin typeface="Times New Roman" panose="02020603050405020304" pitchFamily="18" charset="0"/>
                <a:cs typeface="Times New Roman" panose="02020603050405020304" pitchFamily="18" charset="0"/>
              </a:rPr>
              <a:t>Theo suốt thời gian ngồi dưới mái trường, cái bàn học cùng em bước vào tương lai rộng mở. Sau này, khi em tốt nghiệp Tiểu học, cái bàn sẽ được chuyển lại cho em gái em. Cái bàn ghi dấu ấn tất cả thành tích học tập </a:t>
            </a:r>
            <a:r>
              <a:rPr lang="vi-VN" altLang="en-US" b="1" dirty="0" smtClean="0">
                <a:solidFill>
                  <a:srgbClr val="002060"/>
                </a:solidFill>
                <a:latin typeface="Times New Roman" panose="02020603050405020304" pitchFamily="18" charset="0"/>
                <a:cs typeface="Times New Roman" panose="02020603050405020304" pitchFamily="18" charset="0"/>
              </a:rPr>
              <a:t>c</a:t>
            </a:r>
            <a:r>
              <a:rPr lang="en-US" altLang="en-US" b="1" dirty="0" err="1" smtClean="0">
                <a:solidFill>
                  <a:srgbClr val="002060"/>
                </a:solidFill>
                <a:latin typeface="Times New Roman" panose="02020603050405020304" pitchFamily="18" charset="0"/>
                <a:cs typeface="Times New Roman" panose="02020603050405020304" pitchFamily="18" charset="0"/>
              </a:rPr>
              <a:t>ủa</a:t>
            </a:r>
            <a:r>
              <a:rPr lang="vi-VN" altLang="en-US" b="1" dirty="0" smtClean="0">
                <a:solidFill>
                  <a:srgbClr val="002060"/>
                </a:solidFill>
                <a:latin typeface="Times New Roman" panose="02020603050405020304" pitchFamily="18" charset="0"/>
                <a:cs typeface="Times New Roman" panose="02020603050405020304" pitchFamily="18" charset="0"/>
              </a:rPr>
              <a:t> </a:t>
            </a:r>
            <a:r>
              <a:rPr lang="vi-VN" altLang="en-US" b="1" dirty="0">
                <a:solidFill>
                  <a:srgbClr val="002060"/>
                </a:solidFill>
                <a:latin typeface="Times New Roman" panose="02020603050405020304" pitchFamily="18" charset="0"/>
                <a:cs typeface="Times New Roman" panose="02020603050405020304" pitchFamily="18" charset="0"/>
              </a:rPr>
              <a:t>em. Em muốn nói với cái bàn: “Cậu đã giúp tớ học giỏi như hôm nay!”.</a:t>
            </a:r>
          </a:p>
        </p:txBody>
      </p:sp>
      <p:sp>
        <p:nvSpPr>
          <p:cNvPr id="29" name="Text Box 4"/>
          <p:cNvSpPr txBox="1">
            <a:spLocks noChangeArrowheads="1"/>
          </p:cNvSpPr>
          <p:nvPr/>
        </p:nvSpPr>
        <p:spPr bwMode="auto">
          <a:xfrm>
            <a:off x="256032" y="262351"/>
            <a:ext cx="10972800"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600" b="1" dirty="0">
                <a:solidFill>
                  <a:srgbClr val="00B0F0"/>
                </a:solidFill>
                <a:latin typeface="Times New Roman" panose="02020603050405020304" pitchFamily="18" charset="0"/>
                <a:cs typeface="Times New Roman" panose="02020603050405020304" pitchFamily="18" charset="0"/>
              </a:rPr>
              <a:t>b. </a:t>
            </a:r>
            <a:r>
              <a:rPr lang="en-US" altLang="en-US" sz="3600" b="1" dirty="0" err="1">
                <a:solidFill>
                  <a:srgbClr val="00B0F0"/>
                </a:solidFill>
                <a:latin typeface="Times New Roman" panose="02020603050405020304" pitchFamily="18" charset="0"/>
                <a:cs typeface="Times New Roman" panose="02020603050405020304" pitchFamily="18" charset="0"/>
              </a:rPr>
              <a:t>Tả</a:t>
            </a:r>
            <a:r>
              <a:rPr lang="en-US" altLang="en-US" sz="3600" b="1" dirty="0">
                <a:solidFill>
                  <a:srgbClr val="00B0F0"/>
                </a:solidFill>
                <a:latin typeface="Times New Roman" panose="02020603050405020304" pitchFamily="18" charset="0"/>
                <a:cs typeface="Times New Roman" panose="02020603050405020304" pitchFamily="18" charset="0"/>
              </a:rPr>
              <a:t> </a:t>
            </a:r>
            <a:r>
              <a:rPr lang="en-US" altLang="en-US" sz="3600" b="1" dirty="0" err="1">
                <a:solidFill>
                  <a:srgbClr val="00B0F0"/>
                </a:solidFill>
                <a:latin typeface="Times New Roman" panose="02020603050405020304" pitchFamily="18" charset="0"/>
                <a:cs typeface="Times New Roman" panose="02020603050405020304" pitchFamily="18" charset="0"/>
              </a:rPr>
              <a:t>cái</a:t>
            </a:r>
            <a:r>
              <a:rPr lang="en-US" altLang="en-US" sz="3600" b="1" dirty="0">
                <a:solidFill>
                  <a:srgbClr val="00B0F0"/>
                </a:solidFill>
                <a:latin typeface="Times New Roman" panose="02020603050405020304" pitchFamily="18" charset="0"/>
                <a:cs typeface="Times New Roman" panose="02020603050405020304" pitchFamily="18" charset="0"/>
              </a:rPr>
              <a:t> </a:t>
            </a:r>
            <a:r>
              <a:rPr lang="en-US" altLang="en-US" sz="3600" b="1" dirty="0" err="1">
                <a:solidFill>
                  <a:srgbClr val="00B0F0"/>
                </a:solidFill>
                <a:latin typeface="Times New Roman" panose="02020603050405020304" pitchFamily="18" charset="0"/>
                <a:cs typeface="Times New Roman" panose="02020603050405020304" pitchFamily="18" charset="0"/>
              </a:rPr>
              <a:t>bàn</a:t>
            </a:r>
            <a:r>
              <a:rPr lang="en-US" altLang="en-US" sz="3600" b="1" dirty="0">
                <a:solidFill>
                  <a:srgbClr val="00B0F0"/>
                </a:solidFill>
                <a:latin typeface="Times New Roman" panose="02020603050405020304" pitchFamily="18" charset="0"/>
                <a:cs typeface="Times New Roman" panose="02020603050405020304" pitchFamily="18" charset="0"/>
              </a:rPr>
              <a:t> </a:t>
            </a:r>
            <a:r>
              <a:rPr lang="en-US" altLang="en-US" sz="3600" b="1" dirty="0" err="1">
                <a:solidFill>
                  <a:srgbClr val="00B0F0"/>
                </a:solidFill>
                <a:latin typeface="Times New Roman" panose="02020603050405020304" pitchFamily="18" charset="0"/>
                <a:cs typeface="Times New Roman" panose="02020603050405020304" pitchFamily="18" charset="0"/>
              </a:rPr>
              <a:t>học</a:t>
            </a:r>
            <a:r>
              <a:rPr lang="en-US" altLang="en-US" sz="3600" b="1" dirty="0">
                <a:solidFill>
                  <a:srgbClr val="00B0F0"/>
                </a:solidFill>
                <a:latin typeface="Times New Roman" panose="02020603050405020304" pitchFamily="18" charset="0"/>
                <a:cs typeface="Times New Roman" panose="02020603050405020304" pitchFamily="18" charset="0"/>
              </a:rPr>
              <a:t> ở </a:t>
            </a:r>
            <a:r>
              <a:rPr lang="en-US" altLang="en-US" sz="3600" b="1" dirty="0" err="1">
                <a:solidFill>
                  <a:srgbClr val="00B0F0"/>
                </a:solidFill>
                <a:latin typeface="Times New Roman" panose="02020603050405020304" pitchFamily="18" charset="0"/>
                <a:cs typeface="Times New Roman" panose="02020603050405020304" pitchFamily="18" charset="0"/>
              </a:rPr>
              <a:t>lớp</a:t>
            </a:r>
            <a:r>
              <a:rPr lang="en-US" altLang="en-US" sz="3600" b="1" dirty="0">
                <a:solidFill>
                  <a:srgbClr val="00B0F0"/>
                </a:solidFill>
                <a:latin typeface="Times New Roman" panose="02020603050405020304" pitchFamily="18" charset="0"/>
                <a:cs typeface="Times New Roman" panose="02020603050405020304" pitchFamily="18" charset="0"/>
              </a:rPr>
              <a:t> </a:t>
            </a:r>
            <a:r>
              <a:rPr lang="en-US" altLang="en-US" sz="3600" b="1" dirty="0" err="1">
                <a:solidFill>
                  <a:srgbClr val="00B0F0"/>
                </a:solidFill>
                <a:latin typeface="Times New Roman" panose="02020603050405020304" pitchFamily="18" charset="0"/>
                <a:cs typeface="Times New Roman" panose="02020603050405020304" pitchFamily="18" charset="0"/>
              </a:rPr>
              <a:t>hoặc</a:t>
            </a:r>
            <a:r>
              <a:rPr lang="en-US" altLang="en-US" sz="3600" b="1" dirty="0">
                <a:solidFill>
                  <a:srgbClr val="00B0F0"/>
                </a:solidFill>
                <a:latin typeface="Times New Roman" panose="02020603050405020304" pitchFamily="18" charset="0"/>
                <a:cs typeface="Times New Roman" panose="02020603050405020304" pitchFamily="18" charset="0"/>
              </a:rPr>
              <a:t> ở </a:t>
            </a:r>
            <a:r>
              <a:rPr lang="en-US" altLang="en-US" sz="3600" b="1" dirty="0" err="1">
                <a:solidFill>
                  <a:srgbClr val="00B0F0"/>
                </a:solidFill>
                <a:latin typeface="Times New Roman" panose="02020603050405020304" pitchFamily="18" charset="0"/>
                <a:cs typeface="Times New Roman" panose="02020603050405020304" pitchFamily="18" charset="0"/>
              </a:rPr>
              <a:t>nhà</a:t>
            </a:r>
            <a:r>
              <a:rPr lang="en-US" altLang="en-US" sz="3600" b="1" dirty="0">
                <a:solidFill>
                  <a:srgbClr val="00B0F0"/>
                </a:solidFill>
                <a:latin typeface="Times New Roman" panose="02020603050405020304" pitchFamily="18" charset="0"/>
                <a:cs typeface="Times New Roman" panose="02020603050405020304" pitchFamily="18" charset="0"/>
              </a:rPr>
              <a:t> </a:t>
            </a:r>
            <a:r>
              <a:rPr lang="en-US" altLang="en-US" sz="3600" b="1" dirty="0" err="1">
                <a:solidFill>
                  <a:srgbClr val="00B0F0"/>
                </a:solidFill>
                <a:latin typeface="Times New Roman" panose="02020603050405020304" pitchFamily="18" charset="0"/>
                <a:cs typeface="Times New Roman" panose="02020603050405020304" pitchFamily="18" charset="0"/>
              </a:rPr>
              <a:t>của</a:t>
            </a:r>
            <a:r>
              <a:rPr lang="en-US" altLang="en-US" sz="3600" b="1" dirty="0">
                <a:solidFill>
                  <a:srgbClr val="00B0F0"/>
                </a:solidFill>
                <a:latin typeface="Times New Roman" panose="02020603050405020304" pitchFamily="18" charset="0"/>
                <a:cs typeface="Times New Roman" panose="02020603050405020304" pitchFamily="18" charset="0"/>
              </a:rPr>
              <a:t> </a:t>
            </a:r>
            <a:r>
              <a:rPr lang="en-US" altLang="en-US" sz="3600" b="1" dirty="0" err="1">
                <a:solidFill>
                  <a:srgbClr val="00B0F0"/>
                </a:solidFill>
                <a:latin typeface="Times New Roman" panose="02020603050405020304" pitchFamily="18" charset="0"/>
                <a:cs typeface="Times New Roman" panose="02020603050405020304" pitchFamily="18" charset="0"/>
              </a:rPr>
              <a:t>em</a:t>
            </a:r>
            <a:r>
              <a:rPr lang="en-US" altLang="en-US" sz="3600" b="1" dirty="0">
                <a:solidFill>
                  <a:srgbClr val="00B0F0"/>
                </a:solidFill>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150" y="1725371"/>
            <a:ext cx="5218752" cy="4322603"/>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807052" y="3703320"/>
            <a:ext cx="5384948" cy="3136788"/>
          </a:xfrm>
          <a:prstGeom prst="rect">
            <a:avLst/>
          </a:prstGeom>
        </p:spPr>
      </p:pic>
    </p:spTree>
    <p:extLst>
      <p:ext uri="{BB962C8B-B14F-4D97-AF65-F5344CB8AC3E}">
        <p14:creationId xmlns:p14="http://schemas.microsoft.com/office/powerpoint/2010/main" val="4201403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9"/>
                                        </p:tgtEl>
                                        <p:attrNameLst>
                                          <p:attrName>style.visibility</p:attrName>
                                        </p:attrNameLst>
                                      </p:cBhvr>
                                      <p:to>
                                        <p:strVal val="visible"/>
                                      </p:to>
                                    </p:set>
                                    <p:anim calcmode="discrete" valueType="clr">
                                      <p:cBhvr override="childStyle">
                                        <p:cTn id="10"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9"/>
                                        </p:tgtEl>
                                        <p:attrNameLst>
                                          <p:attrName>fillcolor</p:attrName>
                                        </p:attrNameLst>
                                      </p:cBhvr>
                                      <p:tavLst>
                                        <p:tav tm="0">
                                          <p:val>
                                            <p:clrVal>
                                              <a:schemeClr val="accent2"/>
                                            </p:clrVal>
                                          </p:val>
                                        </p:tav>
                                        <p:tav tm="50000">
                                          <p:val>
                                            <p:clrVal>
                                              <a:schemeClr val="hlink"/>
                                            </p:clrVal>
                                          </p:val>
                                        </p:tav>
                                      </p:tavLst>
                                    </p:anim>
                                    <p:set>
                                      <p:cBhvr>
                                        <p:cTn id="12" dur="80"/>
                                        <p:tgtEl>
                                          <p:spTgt spid="29"/>
                                        </p:tgtEl>
                                        <p:attrNameLst>
                                          <p:attrName>fill.type</p:attrName>
                                        </p:attrNameLst>
                                      </p:cBhvr>
                                      <p:to>
                                        <p:strVal val="solid"/>
                                      </p:to>
                                    </p:se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
                                        </p:tgtEl>
                                        <p:attrNameLst>
                                          <p:attrName>style.visibility</p:attrName>
                                        </p:attrNameLst>
                                      </p:cBhvr>
                                      <p:to>
                                        <p:strVal val="visible"/>
                                      </p:to>
                                    </p:set>
                                    <p:anim calcmode="discrete" valueType="clr">
                                      <p:cBhvr override="childStyle">
                                        <p:cTn id="2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
                                        </p:tgtEl>
                                        <p:attrNameLst>
                                          <p:attrName>fillcolor</p:attrName>
                                        </p:attrNameLst>
                                      </p:cBhvr>
                                      <p:tavLst>
                                        <p:tav tm="0">
                                          <p:val>
                                            <p:clrVal>
                                              <a:schemeClr val="accent2"/>
                                            </p:clrVal>
                                          </p:val>
                                        </p:tav>
                                        <p:tav tm="50000">
                                          <p:val>
                                            <p:clrVal>
                                              <a:schemeClr val="hlink"/>
                                            </p:clrVal>
                                          </p:val>
                                        </p:tav>
                                      </p:tavLst>
                                    </p:anim>
                                    <p:set>
                                      <p:cBhvr>
                                        <p:cTn id="22"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920342" y="969460"/>
            <a:ext cx="668295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b="1" dirty="0">
                <a:solidFill>
                  <a:srgbClr val="002060"/>
                </a:solidFill>
                <a:latin typeface="+mj-lt"/>
                <a:cs typeface="Times New Roman" panose="02020603050405020304" pitchFamily="18" charset="0"/>
              </a:rPr>
              <a:t>	</a:t>
            </a:r>
            <a:r>
              <a:rPr lang="vi-VN" altLang="en-US" sz="3600" b="1" dirty="0">
                <a:solidFill>
                  <a:srgbClr val="002060"/>
                </a:solidFill>
                <a:latin typeface="+mj-lt"/>
                <a:cs typeface="Times New Roman" panose="02020603050405020304" pitchFamily="18" charset="0"/>
              </a:rPr>
              <a:t>Trải qua bao nhiêu năm học, bác trống trường tiễn từng lớp đàn anh tốt nghiệp, đón từng lớp mầm non vào Tiểu học. Một năm nữa, khi em tốt nghiệp Tiểu học, bác trống sẽ gióng từng hồi trang trọng chào những cô cậu học trò nhỏ. Xa bác trống, em nhớ bác biết bao! </a:t>
            </a:r>
          </a:p>
        </p:txBody>
      </p:sp>
      <p:sp>
        <p:nvSpPr>
          <p:cNvPr id="29" name="Text Box 4"/>
          <p:cNvSpPr txBox="1">
            <a:spLocks noChangeArrowheads="1"/>
          </p:cNvSpPr>
          <p:nvPr/>
        </p:nvSpPr>
        <p:spPr bwMode="auto">
          <a:xfrm>
            <a:off x="-1920240" y="244063"/>
            <a:ext cx="10972800" cy="83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vi-VN" altLang="en-US" sz="3600" b="1" dirty="0">
                <a:solidFill>
                  <a:srgbClr val="00B0F0"/>
                </a:solidFill>
                <a:latin typeface="+mj-lt"/>
                <a:cs typeface="Times New Roman" panose="02020603050405020304" pitchFamily="18" charset="0"/>
              </a:rPr>
              <a:t>c.</a:t>
            </a:r>
            <a:r>
              <a:rPr lang="en-US" altLang="en-US" sz="3600" b="1" dirty="0">
                <a:solidFill>
                  <a:srgbClr val="00B0F0"/>
                </a:solidFill>
                <a:latin typeface="+mj-lt"/>
                <a:cs typeface="Times New Roman" panose="02020603050405020304" pitchFamily="18" charset="0"/>
              </a:rPr>
              <a:t> </a:t>
            </a:r>
            <a:r>
              <a:rPr lang="vi-VN" altLang="en-US" sz="3600" b="1" dirty="0">
                <a:solidFill>
                  <a:srgbClr val="00B0F0"/>
                </a:solidFill>
                <a:latin typeface="+mj-lt"/>
                <a:cs typeface="Times New Roman" panose="02020603050405020304" pitchFamily="18" charset="0"/>
              </a:rPr>
              <a:t>Tả cái trống trường em.</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8084" r="13000" b="16084"/>
          <a:stretch/>
        </p:blipFill>
        <p:spPr>
          <a:xfrm>
            <a:off x="-1006454" y="1649473"/>
            <a:ext cx="5880206" cy="4449576"/>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320"/>
            <a:ext cx="5384948" cy="3136788"/>
          </a:xfrm>
          <a:prstGeom prst="rect">
            <a:avLst/>
          </a:prstGeom>
        </p:spPr>
      </p:pic>
    </p:spTree>
    <p:extLst>
      <p:ext uri="{BB962C8B-B14F-4D97-AF65-F5344CB8AC3E}">
        <p14:creationId xmlns:p14="http://schemas.microsoft.com/office/powerpoint/2010/main" val="2152075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29"/>
                                        </p:tgtEl>
                                        <p:attrNameLst>
                                          <p:attrName>style.visibility</p:attrName>
                                        </p:attrNameLst>
                                      </p:cBhvr>
                                      <p:to>
                                        <p:strVal val="visible"/>
                                      </p:to>
                                    </p:set>
                                    <p:anim calcmode="discrete" valueType="clr">
                                      <p:cBhvr override="childStyle">
                                        <p:cTn id="13"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9"/>
                                        </p:tgtEl>
                                        <p:attrNameLst>
                                          <p:attrName>fillcolor</p:attrName>
                                        </p:attrNameLst>
                                      </p:cBhvr>
                                      <p:tavLst>
                                        <p:tav tm="0">
                                          <p:val>
                                            <p:clrVal>
                                              <a:schemeClr val="accent2"/>
                                            </p:clrVal>
                                          </p:val>
                                        </p:tav>
                                        <p:tav tm="50000">
                                          <p:val>
                                            <p:clrVal>
                                              <a:schemeClr val="hlink"/>
                                            </p:clrVal>
                                          </p:val>
                                        </p:tav>
                                      </p:tavLst>
                                    </p:anim>
                                    <p:set>
                                      <p:cBhvr>
                                        <p:cTn id="15" dur="80"/>
                                        <p:tgtEl>
                                          <p:spTgt spid="2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
                                        </p:tgtEl>
                                        <p:attrNameLst>
                                          <p:attrName>style.visibility</p:attrName>
                                        </p:attrNameLst>
                                      </p:cBhvr>
                                      <p:to>
                                        <p:strVal val="visible"/>
                                      </p:to>
                                    </p:set>
                                    <p:anim calcmode="discrete" valueType="clr">
                                      <p:cBhvr override="childStyle">
                                        <p:cTn id="2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
                                        </p:tgtEl>
                                        <p:attrNameLst>
                                          <p:attrName>fillcolor</p:attrName>
                                        </p:attrNameLst>
                                      </p:cBhvr>
                                      <p:tavLst>
                                        <p:tav tm="0">
                                          <p:val>
                                            <p:clrVal>
                                              <a:schemeClr val="accent2"/>
                                            </p:clrVal>
                                          </p:val>
                                        </p:tav>
                                        <p:tav tm="50000">
                                          <p:val>
                                            <p:clrVal>
                                              <a:schemeClr val="hlink"/>
                                            </p:clrVal>
                                          </p:val>
                                        </p:tav>
                                      </p:tavLst>
                                    </p:anim>
                                    <p:set>
                                      <p:cBhvr>
                                        <p:cTn id="22"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2431710" y="-324082"/>
            <a:ext cx="11384874" cy="2215991"/>
          </a:xfrm>
          <a:prstGeom prst="rect">
            <a:avLst/>
          </a:prstGeom>
          <a:noFill/>
        </p:spPr>
        <p:txBody>
          <a:bodyPr wrap="square" rtlCol="0">
            <a:spAutoFit/>
          </a:bodyPr>
          <a:lstStyle/>
          <a:p>
            <a:pPr algn="ctr"/>
            <a:r>
              <a:rPr lang="en-US" altLang="zh-CN" sz="13800" b="1" dirty="0" err="1">
                <a:solidFill>
                  <a:srgbClr val="88DAC5"/>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Dặn</a:t>
            </a:r>
            <a:r>
              <a:rPr lang="en-US" altLang="zh-CN" sz="13800" b="1" dirty="0">
                <a:solidFill>
                  <a:srgbClr val="88DAC5"/>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13800" b="1" dirty="0" err="1">
                <a:solidFill>
                  <a:srgbClr val="88DAC5"/>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dò</a:t>
            </a:r>
            <a:endParaRPr lang="zh-CN" altLang="en-US" sz="13800" b="1" dirty="0">
              <a:solidFill>
                <a:srgbClr val="88DAC5"/>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endParaRPr>
          </a:p>
        </p:txBody>
      </p:sp>
      <p:pic>
        <p:nvPicPr>
          <p:cNvPr id="23"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96840" y="2783247"/>
            <a:ext cx="6995160" cy="407475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41" y="211627"/>
            <a:ext cx="4095023" cy="6280613"/>
          </a:xfrm>
          <a:prstGeom prst="rect">
            <a:avLst/>
          </a:prstGeom>
        </p:spPr>
      </p:pic>
      <p:sp>
        <p:nvSpPr>
          <p:cNvPr id="5" name="Text Box 7"/>
          <p:cNvSpPr txBox="1">
            <a:spLocks noChangeArrowheads="1"/>
          </p:cNvSpPr>
          <p:nvPr/>
        </p:nvSpPr>
        <p:spPr bwMode="auto">
          <a:xfrm>
            <a:off x="5196840" y="1961429"/>
            <a:ext cx="756513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50000"/>
              </a:spcBef>
              <a:buFontTx/>
              <a:buChar char="-"/>
            </a:pPr>
            <a:r>
              <a:rPr lang="en-US" altLang="en-US" b="1" dirty="0" err="1" smtClean="0">
                <a:latin typeface="Times New Roman" panose="02020603050405020304" pitchFamily="18" charset="0"/>
                <a:cs typeface="Times New Roman" panose="02020603050405020304" pitchFamily="18" charset="0"/>
              </a:rPr>
              <a:t>Hoàn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thành</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bài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viết</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vào</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vở</a:t>
            </a:r>
            <a:r>
              <a:rPr lang="en-US" altLang="en-US" b="1" dirty="0" smtClean="0">
                <a:latin typeface="Times New Roman" panose="02020603050405020304" pitchFamily="18" charset="0"/>
                <a:cs typeface="Times New Roman" panose="02020603050405020304" pitchFamily="18" charset="0"/>
              </a:rPr>
              <a:t>.</a:t>
            </a:r>
          </a:p>
          <a:p>
            <a:pPr marL="457200" indent="-457200" eaLnBrk="1" hangingPunct="1">
              <a:spcBef>
                <a:spcPct val="50000"/>
              </a:spcBef>
              <a:buFontTx/>
              <a:buChar char="-"/>
            </a:pPr>
            <a:r>
              <a:rPr lang="en-US" altLang="en-US" b="1" dirty="0" err="1" smtClean="0">
                <a:latin typeface="Times New Roman" panose="02020603050405020304" pitchFamily="18" charset="0"/>
                <a:cs typeface="Times New Roman" panose="02020603050405020304" pitchFamily="18" charset="0"/>
              </a:rPr>
              <a:t>Xem</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trước</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bài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sau</a:t>
            </a:r>
            <a:r>
              <a:rPr lang="en-US" altLang="en-US" b="1" dirty="0" smtClean="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438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750"/>
                                        <p:tgtEl>
                                          <p:spTgt spid="2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676468" y="1154065"/>
            <a:ext cx="11127752" cy="4339650"/>
          </a:xfrm>
          <a:prstGeom prst="rect">
            <a:avLst/>
          </a:prstGeom>
          <a:noFill/>
        </p:spPr>
        <p:txBody>
          <a:bodyPr wrap="square" rtlCol="0">
            <a:spAutoFit/>
          </a:bodyPr>
          <a:lstStyle/>
          <a:p>
            <a:pPr algn="ctr"/>
            <a:r>
              <a:rPr lang="en-US" altLang="zh-CN" sz="13800" b="1" dirty="0">
                <a:solidFill>
                  <a:srgbClr val="FFC000"/>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CHÀO</a:t>
            </a:r>
          </a:p>
          <a:p>
            <a:pPr algn="ctr"/>
            <a:r>
              <a:rPr lang="en-US" altLang="zh-CN" sz="13800" b="1" dirty="0">
                <a:solidFill>
                  <a:srgbClr val="FFC000"/>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TẠM BIỆT</a:t>
            </a:r>
            <a:endParaRPr lang="zh-CN" altLang="en-US" sz="13800" b="1" dirty="0">
              <a:solidFill>
                <a:srgbClr val="FFC000"/>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1229065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750"/>
                                        <p:tgtEl>
                                          <p:spTgt spid="45"/>
                                        </p:tgtEl>
                                      </p:cBhvr>
                                    </p:animEffect>
                                  </p:childTnLst>
                                </p:cTn>
                              </p:par>
                              <p:par>
                                <p:cTn id="13" presetID="2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
        <p:nvSpPr>
          <p:cNvPr id="41" name="文本框 5"/>
          <p:cNvSpPr txBox="1"/>
          <p:nvPr/>
        </p:nvSpPr>
        <p:spPr>
          <a:xfrm>
            <a:off x="2313928" y="1211563"/>
            <a:ext cx="11127752" cy="4339650"/>
          </a:xfrm>
          <a:prstGeom prst="rect">
            <a:avLst/>
          </a:prstGeom>
          <a:noFill/>
        </p:spPr>
        <p:txBody>
          <a:bodyPr wrap="square" rtlCol="0">
            <a:spAutoFit/>
          </a:bodyPr>
          <a:lstStyle/>
          <a:p>
            <a:pPr algn="ctr"/>
            <a:r>
              <a:rPr lang="en-US" altLang="zh-CN" sz="13800" b="1" dirty="0">
                <a:solidFill>
                  <a:srgbClr val="FFC000"/>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KHỞI</a:t>
            </a:r>
          </a:p>
          <a:p>
            <a:pPr algn="ctr"/>
            <a:r>
              <a:rPr lang="en-US" altLang="zh-CN" sz="13800" b="1" dirty="0">
                <a:solidFill>
                  <a:srgbClr val="FFC000"/>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ĐỘNG</a:t>
            </a:r>
            <a:endParaRPr lang="zh-CN" altLang="en-US" sz="13800" b="1" dirty="0">
              <a:solidFill>
                <a:srgbClr val="FFC000"/>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endParaRPr>
          </a:p>
        </p:txBody>
      </p:sp>
      <p:pic>
        <p:nvPicPr>
          <p:cNvPr id="43" name="图片 4"/>
          <p:cNvPicPr>
            <a:picLocks noChangeAspect="1"/>
          </p:cNvPicPr>
          <p:nvPr/>
        </p:nvPicPr>
        <p:blipFill rotWithShape="1">
          <a:blip r:embed="rId4" cstate="print">
            <a:extLst>
              <a:ext uri="{28A0092B-C50C-407E-A947-70E740481C1C}">
                <a14:useLocalDpi xmlns:a14="http://schemas.microsoft.com/office/drawing/2010/main" val="0"/>
              </a:ext>
            </a:extLst>
          </a:blip>
          <a:srcRect l="23935" t="2870" r="27626" b="7257"/>
          <a:stretch/>
        </p:blipFill>
        <p:spPr>
          <a:xfrm>
            <a:off x="1642122" y="0"/>
            <a:ext cx="3238153" cy="6008071"/>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spTree>
    <p:extLst>
      <p:ext uri="{BB962C8B-B14F-4D97-AF65-F5344CB8AC3E}">
        <p14:creationId xmlns:p14="http://schemas.microsoft.com/office/powerpoint/2010/main" val="1326781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750"/>
                                        <p:tgtEl>
                                          <p:spTgt spid="45"/>
                                        </p:tgtEl>
                                      </p:cBhvr>
                                    </p:animEffect>
                                  </p:childTnLst>
                                </p:cTn>
                              </p:par>
                              <p:par>
                                <p:cTn id="12" presetID="22" presetClass="entr" presetSubtype="4"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750"/>
                                        <p:tgtEl>
                                          <p:spTgt spid="46"/>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anim calcmode="lin" valueType="num">
                                      <p:cBhvr>
                                        <p:cTn id="19" dur="1000" fill="hold"/>
                                        <p:tgtEl>
                                          <p:spTgt spid="41"/>
                                        </p:tgtEl>
                                        <p:attrNameLst>
                                          <p:attrName>ppt_x</p:attrName>
                                        </p:attrNameLst>
                                      </p:cBhvr>
                                      <p:tavLst>
                                        <p:tav tm="0">
                                          <p:val>
                                            <p:strVal val="#ppt_x"/>
                                          </p:val>
                                        </p:tav>
                                        <p:tav tm="100000">
                                          <p:val>
                                            <p:strVal val="#ppt_x"/>
                                          </p:val>
                                        </p:tav>
                                      </p:tavLst>
                                    </p:anim>
                                    <p:anim calcmode="lin" valueType="num">
                                      <p:cBhvr>
                                        <p:cTn id="2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C9035DBF-9CD5-41A9-9648-EBE8855D2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97780" y="4240070"/>
            <a:ext cx="4494220" cy="2617930"/>
          </a:xfrm>
          <a:prstGeom prst="rect">
            <a:avLst/>
          </a:prstGeom>
        </p:spPr>
      </p:pic>
      <p:pic>
        <p:nvPicPr>
          <p:cNvPr id="3" name="图片 2">
            <a:extLst>
              <a:ext uri="{FF2B5EF4-FFF2-40B4-BE49-F238E27FC236}">
                <a16:creationId xmlns="" xmlns:a16="http://schemas.microsoft.com/office/drawing/2014/main" id="{F5409F75-21B6-4820-AF80-5D8AE5BD8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644" y="1106424"/>
            <a:ext cx="3940114" cy="5293486"/>
          </a:xfrm>
          <a:prstGeom prst="rect">
            <a:avLst/>
          </a:prstGeom>
        </p:spPr>
      </p:pic>
      <p:sp>
        <p:nvSpPr>
          <p:cNvPr id="2" name="TextBox 1"/>
          <p:cNvSpPr txBox="1"/>
          <p:nvPr/>
        </p:nvSpPr>
        <p:spPr>
          <a:xfrm>
            <a:off x="4032504" y="528623"/>
            <a:ext cx="7671816" cy="2308324"/>
          </a:xfrm>
          <a:prstGeom prst="rect">
            <a:avLst/>
          </a:prstGeom>
          <a:noFill/>
        </p:spPr>
        <p:txBody>
          <a:bodyPr wrap="square" rtlCol="0">
            <a:spAutoFit/>
          </a:bodyPr>
          <a:lstStyle/>
          <a:p>
            <a:pPr algn="ctr"/>
            <a:r>
              <a:rPr lang="en-US" sz="3600" b="1" dirty="0" err="1">
                <a:solidFill>
                  <a:srgbClr val="002060"/>
                </a:solidFill>
                <a:latin typeface="Times New Roman" panose="02020603050405020304" pitchFamily="18" charset="0"/>
                <a:cs typeface="Times New Roman" panose="02020603050405020304" pitchFamily="18" charset="0"/>
              </a:rPr>
              <a:t>Trong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cấu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tạo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bài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văn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miêu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tả</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đồ</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vật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phần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làm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nhiệm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vụ</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nêu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lên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tình</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cảm</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của</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người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viết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đối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với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món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đồ</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miêu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tả</a:t>
            </a:r>
            <a:r>
              <a:rPr lang="en-US" sz="3600" b="1" dirty="0">
                <a:solidFill>
                  <a:srgbClr val="002060"/>
                </a:solidFill>
                <a:latin typeface="Times New Roman" panose="02020603050405020304" pitchFamily="18" charset="0"/>
                <a:cs typeface="Times New Roman" panose="02020603050405020304" pitchFamily="18" charset="0"/>
              </a:rPr>
              <a:t>?</a:t>
            </a:r>
          </a:p>
        </p:txBody>
      </p:sp>
      <p:grpSp>
        <p:nvGrpSpPr>
          <p:cNvPr id="27" name="Group 26"/>
          <p:cNvGrpSpPr/>
          <p:nvPr/>
        </p:nvGrpSpPr>
        <p:grpSpPr>
          <a:xfrm>
            <a:off x="5256819" y="3849737"/>
            <a:ext cx="4642458" cy="1214615"/>
            <a:chOff x="5197492" y="3320144"/>
            <a:chExt cx="4642458" cy="1214615"/>
          </a:xfrm>
        </p:grpSpPr>
        <p:sp>
          <p:nvSpPr>
            <p:cNvPr id="20" name="文本框 7"/>
            <p:cNvSpPr txBox="1">
              <a:spLocks noChangeArrowheads="1"/>
            </p:cNvSpPr>
            <p:nvPr/>
          </p:nvSpPr>
          <p:spPr bwMode="auto">
            <a:xfrm>
              <a:off x="6029378" y="3320144"/>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Times New Roman" panose="02020603050405020304" pitchFamily="18" charset="0"/>
                  <a:ea typeface="义启紫水晶体" panose="02010601030101010101" pitchFamily="2" charset="-122"/>
                  <a:cs typeface="Times New Roman" panose="02020603050405020304" pitchFamily="18" charset="0"/>
                  <a:sym typeface="微软雅黑" panose="020B0503020204020204" pitchFamily="34" charset="-122"/>
                </a:rPr>
                <a:t>Thân</a:t>
              </a:r>
              <a:r>
                <a:rPr lang="en-US" altLang="zh-CN" sz="4000" b="1" dirty="0">
                  <a:solidFill>
                    <a:srgbClr val="002060"/>
                  </a:solidFill>
                  <a:latin typeface="Times New Roman" panose="02020603050405020304" pitchFamily="18" charset="0"/>
                  <a:ea typeface="义启紫水晶体" panose="02010601030101010101" pitchFamily="2" charset="-122"/>
                  <a:cs typeface="Times New Roman" panose="02020603050405020304" pitchFamily="18" charset="0"/>
                  <a:sym typeface="微软雅黑" panose="020B0503020204020204" pitchFamily="34" charset="-122"/>
                </a:rPr>
                <a:t> </a:t>
              </a:r>
              <a:r>
                <a:rPr lang="en-US" altLang="zh-CN" sz="4000" b="1" dirty="0" err="1">
                  <a:solidFill>
                    <a:srgbClr val="002060"/>
                  </a:solidFill>
                  <a:latin typeface="Times New Roman" panose="02020603050405020304" pitchFamily="18" charset="0"/>
                  <a:ea typeface="义启紫水晶体" panose="02010601030101010101" pitchFamily="2" charset="-122"/>
                  <a:cs typeface="Times New Roman" panose="02020603050405020304" pitchFamily="18" charset="0"/>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义启紫水晶体" panose="02010601030101010101" pitchFamily="2" charset="-122"/>
                <a:cs typeface="Times New Roman" panose="02020603050405020304" pitchFamily="18" charset="0"/>
              </a:endParaRPr>
            </a:p>
          </p:txBody>
        </p:sp>
        <p:pic>
          <p:nvPicPr>
            <p:cNvPr id="23"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492" y="3460702"/>
              <a:ext cx="1074057" cy="1074057"/>
            </a:xfrm>
            <a:prstGeom prst="rect">
              <a:avLst/>
            </a:prstGeom>
          </p:spPr>
        </p:pic>
      </p:grpSp>
      <p:grpSp>
        <p:nvGrpSpPr>
          <p:cNvPr id="26" name="Group 25"/>
          <p:cNvGrpSpPr/>
          <p:nvPr/>
        </p:nvGrpSpPr>
        <p:grpSpPr>
          <a:xfrm>
            <a:off x="5835039" y="4832228"/>
            <a:ext cx="4619712" cy="1244914"/>
            <a:chOff x="5375533" y="4493743"/>
            <a:chExt cx="4619712" cy="1244914"/>
          </a:xfrm>
        </p:grpSpPr>
        <p:sp>
          <p:nvSpPr>
            <p:cNvPr id="22" name="文本框 22"/>
            <p:cNvSpPr txBox="1">
              <a:spLocks noChangeArrowheads="1"/>
            </p:cNvSpPr>
            <p:nvPr/>
          </p:nvSpPr>
          <p:spPr bwMode="auto">
            <a:xfrm>
              <a:off x="6184673" y="4493743"/>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002060"/>
                  </a:solidFill>
                  <a:latin typeface="Times New Roman" panose="02020603050405020304" pitchFamily="18" charset="0"/>
                  <a:ea typeface="义启紫水晶体" panose="02010601030101010101" pitchFamily="2" charset="-122"/>
                  <a:cs typeface="Times New Roman" panose="02020603050405020304" pitchFamily="18" charset="0"/>
                  <a:sym typeface="微软雅黑" panose="020B0503020204020204" pitchFamily="34" charset="-122"/>
                </a:rPr>
                <a:t>Kết</a:t>
              </a:r>
              <a:r>
                <a:rPr lang="en-US" altLang="zh-CN" sz="4000" b="1" dirty="0">
                  <a:solidFill>
                    <a:srgbClr val="002060"/>
                  </a:solidFill>
                  <a:latin typeface="Times New Roman" panose="02020603050405020304" pitchFamily="18" charset="0"/>
                  <a:ea typeface="义启紫水晶体" panose="02010601030101010101" pitchFamily="2" charset="-122"/>
                  <a:cs typeface="Times New Roman" panose="02020603050405020304" pitchFamily="18" charset="0"/>
                  <a:sym typeface="微软雅黑" panose="020B0503020204020204" pitchFamily="34" charset="-122"/>
                </a:rPr>
                <a:t> </a:t>
              </a:r>
              <a:r>
                <a:rPr lang="en-US" altLang="zh-CN" sz="4000" b="1" dirty="0" err="1">
                  <a:solidFill>
                    <a:srgbClr val="002060"/>
                  </a:solidFill>
                  <a:latin typeface="Times New Roman" panose="02020603050405020304" pitchFamily="18" charset="0"/>
                  <a:ea typeface="义启紫水晶体" panose="02010601030101010101" pitchFamily="2" charset="-122"/>
                  <a:cs typeface="Times New Roman" panose="02020603050405020304" pitchFamily="18" charset="0"/>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义启紫水晶体" panose="02010601030101010101" pitchFamily="2" charset="-122"/>
                <a:cs typeface="Times New Roman" panose="02020603050405020304" pitchFamily="18" charset="0"/>
              </a:endParaRPr>
            </a:p>
          </p:txBody>
        </p:sp>
        <p:pic>
          <p:nvPicPr>
            <p:cNvPr id="24"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5533" y="4664600"/>
              <a:ext cx="1074057" cy="1074057"/>
            </a:xfrm>
            <a:prstGeom prst="rect">
              <a:avLst/>
            </a:prstGeom>
          </p:spPr>
        </p:pic>
      </p:grpSp>
      <p:grpSp>
        <p:nvGrpSpPr>
          <p:cNvPr id="28" name="Group 27"/>
          <p:cNvGrpSpPr/>
          <p:nvPr/>
        </p:nvGrpSpPr>
        <p:grpSpPr>
          <a:xfrm>
            <a:off x="4810096" y="2954500"/>
            <a:ext cx="4673238" cy="1234030"/>
            <a:chOff x="5157569" y="2287103"/>
            <a:chExt cx="4673238" cy="1234030"/>
          </a:xfrm>
        </p:grpSpPr>
        <p:sp>
          <p:nvSpPr>
            <p:cNvPr id="21" name="文本框 22"/>
            <p:cNvSpPr txBox="1">
              <a:spLocks noChangeArrowheads="1"/>
            </p:cNvSpPr>
            <p:nvPr/>
          </p:nvSpPr>
          <p:spPr bwMode="auto">
            <a:xfrm>
              <a:off x="6020235" y="2287103"/>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Times New Roman" panose="02020603050405020304" pitchFamily="18" charset="0"/>
                  <a:ea typeface="义启紫水晶体" panose="02010601030101010101" pitchFamily="2" charset="-122"/>
                  <a:cs typeface="Times New Roman" panose="02020603050405020304" pitchFamily="18" charset="0"/>
                  <a:sym typeface="微软雅黑" panose="020B0503020204020204" pitchFamily="34" charset="-122"/>
                </a:rPr>
                <a:t>Mở</a:t>
              </a:r>
              <a:r>
                <a:rPr kumimoji="0" lang="en-US" altLang="zh-CN" sz="4000" b="1" i="0" u="none" strike="noStrike" kern="1200" cap="none" spc="0" normalizeH="0" baseline="0" noProof="0" dirty="0">
                  <a:ln>
                    <a:noFill/>
                  </a:ln>
                  <a:solidFill>
                    <a:srgbClr val="002060"/>
                  </a:solidFill>
                  <a:effectLst/>
                  <a:uLnTx/>
                  <a:uFillTx/>
                  <a:latin typeface="Times New Roman" panose="02020603050405020304" pitchFamily="18" charset="0"/>
                  <a:ea typeface="义启紫水晶体" panose="02010601030101010101" pitchFamily="2" charset="-122"/>
                  <a:cs typeface="Times New Roman" panose="02020603050405020304" pitchFamily="18" charset="0"/>
                  <a:sym typeface="微软雅黑" panose="020B0503020204020204" pitchFamily="34" charset="-122"/>
                </a:rPr>
                <a:t> </a:t>
              </a:r>
              <a:r>
                <a:rPr kumimoji="0" lang="en-US" altLang="zh-CN" sz="4000" b="1" i="0" u="none" strike="noStrike" kern="1200" cap="none" spc="0" normalizeH="0" baseline="0" noProof="0" dirty="0" err="1">
                  <a:ln>
                    <a:noFill/>
                  </a:ln>
                  <a:solidFill>
                    <a:srgbClr val="002060"/>
                  </a:solidFill>
                  <a:effectLst/>
                  <a:uLnTx/>
                  <a:uFillTx/>
                  <a:latin typeface="Times New Roman" panose="02020603050405020304" pitchFamily="18" charset="0"/>
                  <a:ea typeface="义启紫水晶体" panose="02010601030101010101" pitchFamily="2" charset="-122"/>
                  <a:cs typeface="Times New Roman" panose="02020603050405020304" pitchFamily="18" charset="0"/>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义启紫水晶体" panose="02010601030101010101" pitchFamily="2" charset="-122"/>
                <a:cs typeface="Times New Roman" panose="02020603050405020304" pitchFamily="18" charset="0"/>
              </a:endParaRPr>
            </a:p>
          </p:txBody>
        </p:sp>
        <p:pic>
          <p:nvPicPr>
            <p:cNvPr id="25"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7569" y="2447076"/>
              <a:ext cx="1074057" cy="1074057"/>
            </a:xfrm>
            <a:prstGeom prst="rect">
              <a:avLst/>
            </a:prstGeom>
          </p:spPr>
        </p:pic>
      </p:grpSp>
      <p:pic>
        <p:nvPicPr>
          <p:cNvPr id="29"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4" y="4240070"/>
            <a:ext cx="4494220" cy="2617930"/>
          </a:xfrm>
          <a:prstGeom prst="rect">
            <a:avLst/>
          </a:prstGeom>
        </p:spPr>
      </p:pic>
    </p:spTree>
    <p:extLst>
      <p:ext uri="{BB962C8B-B14F-4D97-AF65-F5344CB8AC3E}">
        <p14:creationId xmlns:p14="http://schemas.microsoft.com/office/powerpoint/2010/main" val="1194074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750"/>
                                        <p:tgtEl>
                                          <p:spTgt spid="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28"/>
                                        </p:tgtEl>
                                        <p:attrNameLst>
                                          <p:attrName>ppt_x</p:attrName>
                                        </p:attrNameLst>
                                      </p:cBhvr>
                                      <p:tavLst>
                                        <p:tav tm="0">
                                          <p:val>
                                            <p:strVal val="ppt_x"/>
                                          </p:val>
                                        </p:tav>
                                        <p:tav tm="100000">
                                          <p:val>
                                            <p:strVal val="ppt_x"/>
                                          </p:val>
                                        </p:tav>
                                      </p:tavLst>
                                    </p:anim>
                                    <p:anim calcmode="lin" valueType="num">
                                      <p:cBhvr additive="base">
                                        <p:cTn id="38" dur="500"/>
                                        <p:tgtEl>
                                          <p:spTgt spid="28"/>
                                        </p:tgtEl>
                                        <p:attrNameLst>
                                          <p:attrName>ppt_y</p:attrName>
                                        </p:attrNameLst>
                                      </p:cBhvr>
                                      <p:tavLst>
                                        <p:tav tm="0">
                                          <p:val>
                                            <p:strVal val="ppt_y"/>
                                          </p:val>
                                        </p:tav>
                                        <p:tav tm="100000">
                                          <p:val>
                                            <p:strVal val="1+ppt_h/2"/>
                                          </p:val>
                                        </p:tav>
                                      </p:tavLst>
                                    </p:anim>
                                    <p:set>
                                      <p:cBhvr>
                                        <p:cTn id="39" dur="1" fill="hold">
                                          <p:stCondLst>
                                            <p:cond delay="499"/>
                                          </p:stCondLst>
                                        </p:cTn>
                                        <p:tgtEl>
                                          <p:spTgt spid="28"/>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27"/>
                                        </p:tgtEl>
                                        <p:attrNameLst>
                                          <p:attrName>ppt_x</p:attrName>
                                        </p:attrNameLst>
                                      </p:cBhvr>
                                      <p:tavLst>
                                        <p:tav tm="0">
                                          <p:val>
                                            <p:strVal val="ppt_x"/>
                                          </p:val>
                                        </p:tav>
                                        <p:tav tm="100000">
                                          <p:val>
                                            <p:strVal val="ppt_x"/>
                                          </p:val>
                                        </p:tav>
                                      </p:tavLst>
                                    </p:anim>
                                    <p:anim calcmode="lin" valueType="num">
                                      <p:cBhvr additive="base">
                                        <p:cTn id="42" dur="500"/>
                                        <p:tgtEl>
                                          <p:spTgt spid="27"/>
                                        </p:tgtEl>
                                        <p:attrNameLst>
                                          <p:attrName>ppt_y</p:attrName>
                                        </p:attrNameLst>
                                      </p:cBhvr>
                                      <p:tavLst>
                                        <p:tav tm="0">
                                          <p:val>
                                            <p:strVal val="ppt_y"/>
                                          </p:val>
                                        </p:tav>
                                        <p:tav tm="100000">
                                          <p:val>
                                            <p:strVal val="1+ppt_h/2"/>
                                          </p:val>
                                        </p:tav>
                                      </p:tavLst>
                                    </p:anim>
                                    <p:set>
                                      <p:cBhvr>
                                        <p:cTn id="43"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C9035DBF-9CD5-41A9-9648-EBE8855D2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97780" y="4240070"/>
            <a:ext cx="4494220" cy="2617930"/>
          </a:xfrm>
          <a:prstGeom prst="rect">
            <a:avLst/>
          </a:prstGeom>
        </p:spPr>
      </p:pic>
      <p:sp>
        <p:nvSpPr>
          <p:cNvPr id="2" name="TextBox 1"/>
          <p:cNvSpPr txBox="1"/>
          <p:nvPr/>
        </p:nvSpPr>
        <p:spPr>
          <a:xfrm>
            <a:off x="560740" y="481762"/>
            <a:ext cx="10938531" cy="1569660"/>
          </a:xfrm>
          <a:prstGeom prst="rect">
            <a:avLst/>
          </a:prstGeom>
          <a:noFill/>
        </p:spPr>
        <p:txBody>
          <a:bodyPr wrap="square" rtlCol="0">
            <a:spAutoFit/>
          </a:bodyPr>
          <a:lstStyle/>
          <a:p>
            <a:pPr algn="ctr"/>
            <a:r>
              <a:rPr lang="en-US" sz="4800" b="1" dirty="0" err="1">
                <a:solidFill>
                  <a:srgbClr val="00B0F0"/>
                </a:solidFill>
                <a:latin typeface="Times New Roman" panose="02020603050405020304" pitchFamily="18" charset="0"/>
                <a:cs typeface="Times New Roman" panose="02020603050405020304" pitchFamily="18" charset="0"/>
              </a:rPr>
              <a:t>Có</a:t>
            </a:r>
            <a:r>
              <a:rPr lang="en-US" sz="4800" b="1" dirty="0">
                <a:solidFill>
                  <a:srgbClr val="00B0F0"/>
                </a:solidFill>
                <a:latin typeface="Times New Roman" panose="02020603050405020304" pitchFamily="18" charset="0"/>
                <a:cs typeface="Times New Roman" panose="02020603050405020304" pitchFamily="18" charset="0"/>
              </a:rPr>
              <a:t> </a:t>
            </a:r>
            <a:r>
              <a:rPr lang="en-US" sz="4800" b="1" dirty="0" err="1">
                <a:solidFill>
                  <a:srgbClr val="00B0F0"/>
                </a:solidFill>
                <a:latin typeface="Times New Roman" panose="02020603050405020304" pitchFamily="18" charset="0"/>
                <a:cs typeface="Times New Roman" panose="02020603050405020304" pitchFamily="18" charset="0"/>
              </a:rPr>
              <a:t>bao</a:t>
            </a:r>
            <a:r>
              <a:rPr lang="en-US" sz="4800" b="1" dirty="0">
                <a:solidFill>
                  <a:srgbClr val="00B0F0"/>
                </a:solidFill>
                <a:latin typeface="Times New Roman" panose="02020603050405020304" pitchFamily="18" charset="0"/>
                <a:cs typeface="Times New Roman" panose="02020603050405020304" pitchFamily="18" charset="0"/>
              </a:rPr>
              <a:t> </a:t>
            </a:r>
            <a:r>
              <a:rPr lang="en-US" sz="4800" b="1" dirty="0" err="1">
                <a:solidFill>
                  <a:srgbClr val="00B0F0"/>
                </a:solidFill>
                <a:latin typeface="Times New Roman" panose="02020603050405020304" pitchFamily="18" charset="0"/>
                <a:cs typeface="Times New Roman" panose="02020603050405020304" pitchFamily="18" charset="0"/>
              </a:rPr>
              <a:t>nhiêu</a:t>
            </a:r>
            <a:r>
              <a:rPr lang="en-US" sz="4800" b="1" dirty="0">
                <a:solidFill>
                  <a:srgbClr val="00B0F0"/>
                </a:solidFill>
                <a:latin typeface="Times New Roman" panose="02020603050405020304" pitchFamily="18" charset="0"/>
                <a:cs typeface="Times New Roman" panose="02020603050405020304" pitchFamily="18" charset="0"/>
              </a:rPr>
              <a:t> </a:t>
            </a:r>
            <a:r>
              <a:rPr lang="en-US" sz="4800" b="1" dirty="0" err="1">
                <a:solidFill>
                  <a:srgbClr val="00B0F0"/>
                </a:solidFill>
                <a:latin typeface="Times New Roman" panose="02020603050405020304" pitchFamily="18" charset="0"/>
                <a:cs typeface="Times New Roman" panose="02020603050405020304" pitchFamily="18" charset="0"/>
              </a:rPr>
              <a:t>cách</a:t>
            </a:r>
            <a:r>
              <a:rPr lang="en-US" sz="4800" b="1" dirty="0">
                <a:solidFill>
                  <a:srgbClr val="00B0F0"/>
                </a:solidFill>
                <a:latin typeface="Times New Roman" panose="02020603050405020304" pitchFamily="18" charset="0"/>
                <a:cs typeface="Times New Roman" panose="02020603050405020304" pitchFamily="18" charset="0"/>
              </a:rPr>
              <a:t> </a:t>
            </a:r>
            <a:r>
              <a:rPr lang="en-US" sz="4800" b="1" dirty="0" err="1">
                <a:solidFill>
                  <a:srgbClr val="00B0F0"/>
                </a:solidFill>
                <a:latin typeface="Times New Roman" panose="02020603050405020304" pitchFamily="18" charset="0"/>
                <a:cs typeface="Times New Roman" panose="02020603050405020304" pitchFamily="18" charset="0"/>
              </a:rPr>
              <a:t>kết</a:t>
            </a:r>
            <a:r>
              <a:rPr lang="en-US" sz="4800" b="1" dirty="0">
                <a:solidFill>
                  <a:srgbClr val="00B0F0"/>
                </a:solidFill>
                <a:latin typeface="Times New Roman" panose="02020603050405020304" pitchFamily="18" charset="0"/>
                <a:cs typeface="Times New Roman" panose="02020603050405020304" pitchFamily="18" charset="0"/>
              </a:rPr>
              <a:t> </a:t>
            </a:r>
            <a:r>
              <a:rPr lang="en-US" sz="4800" b="1" dirty="0" err="1">
                <a:solidFill>
                  <a:srgbClr val="00B0F0"/>
                </a:solidFill>
                <a:latin typeface="Times New Roman" panose="02020603050405020304" pitchFamily="18" charset="0"/>
                <a:cs typeface="Times New Roman" panose="02020603050405020304" pitchFamily="18" charset="0"/>
              </a:rPr>
              <a:t>bài</a:t>
            </a:r>
            <a:r>
              <a:rPr lang="en-US" sz="4800" b="1" dirty="0">
                <a:solidFill>
                  <a:srgbClr val="00B0F0"/>
                </a:solidFill>
                <a:latin typeface="Times New Roman" panose="02020603050405020304" pitchFamily="18" charset="0"/>
                <a:cs typeface="Times New Roman" panose="02020603050405020304" pitchFamily="18" charset="0"/>
              </a:rPr>
              <a:t> </a:t>
            </a:r>
            <a:r>
              <a:rPr lang="en-US" sz="4800" b="1" dirty="0" err="1">
                <a:solidFill>
                  <a:srgbClr val="00B0F0"/>
                </a:solidFill>
                <a:latin typeface="Times New Roman" panose="02020603050405020304" pitchFamily="18" charset="0"/>
                <a:cs typeface="Times New Roman" panose="02020603050405020304" pitchFamily="18" charset="0"/>
              </a:rPr>
              <a:t>mà</a:t>
            </a:r>
            <a:r>
              <a:rPr lang="en-US" sz="4800" b="1" dirty="0">
                <a:solidFill>
                  <a:srgbClr val="00B0F0"/>
                </a:solidFill>
                <a:latin typeface="Times New Roman" panose="02020603050405020304" pitchFamily="18" charset="0"/>
                <a:cs typeface="Times New Roman" panose="02020603050405020304" pitchFamily="18" charset="0"/>
              </a:rPr>
              <a:t> </a:t>
            </a:r>
            <a:r>
              <a:rPr lang="en-US" sz="4800" b="1" dirty="0" err="1">
                <a:solidFill>
                  <a:srgbClr val="00B0F0"/>
                </a:solidFill>
                <a:latin typeface="Times New Roman" panose="02020603050405020304" pitchFamily="18" charset="0"/>
                <a:cs typeface="Times New Roman" panose="02020603050405020304" pitchFamily="18" charset="0"/>
              </a:rPr>
              <a:t>em</a:t>
            </a:r>
            <a:r>
              <a:rPr lang="en-US" sz="4800" b="1" dirty="0">
                <a:solidFill>
                  <a:srgbClr val="00B0F0"/>
                </a:solidFill>
                <a:latin typeface="Times New Roman" panose="02020603050405020304" pitchFamily="18" charset="0"/>
                <a:cs typeface="Times New Roman" panose="02020603050405020304" pitchFamily="18" charset="0"/>
              </a:rPr>
              <a:t> </a:t>
            </a:r>
            <a:r>
              <a:rPr lang="en-US" sz="4800" b="1" dirty="0" err="1">
                <a:solidFill>
                  <a:srgbClr val="00B0F0"/>
                </a:solidFill>
                <a:latin typeface="Times New Roman" panose="02020603050405020304" pitchFamily="18" charset="0"/>
                <a:cs typeface="Times New Roman" panose="02020603050405020304" pitchFamily="18" charset="0"/>
              </a:rPr>
              <a:t>biết</a:t>
            </a:r>
            <a:r>
              <a:rPr lang="en-US" sz="4800" b="1" dirty="0">
                <a:solidFill>
                  <a:srgbClr val="00B0F0"/>
                </a:solidFill>
                <a:latin typeface="Times New Roman" panose="02020603050405020304" pitchFamily="18" charset="0"/>
                <a:cs typeface="Times New Roman" panose="02020603050405020304" pitchFamily="18" charset="0"/>
              </a:rPr>
              <a:t>, </a:t>
            </a:r>
            <a:r>
              <a:rPr lang="en-US" sz="4800" b="1" dirty="0" err="1" smtClean="0">
                <a:solidFill>
                  <a:srgbClr val="00B0F0"/>
                </a:solidFill>
                <a:latin typeface="Times New Roman" panose="02020603050405020304" pitchFamily="18" charset="0"/>
                <a:cs typeface="Times New Roman" panose="02020603050405020304" pitchFamily="18" charset="0"/>
              </a:rPr>
              <a:t>đó</a:t>
            </a:r>
            <a:r>
              <a:rPr lang="en-US" sz="4800" b="1" dirty="0" smtClean="0">
                <a:solidFill>
                  <a:srgbClr val="00B0F0"/>
                </a:solidFill>
                <a:latin typeface="Times New Roman" panose="02020603050405020304" pitchFamily="18" charset="0"/>
                <a:cs typeface="Times New Roman" panose="02020603050405020304" pitchFamily="18" charset="0"/>
              </a:rPr>
              <a:t> </a:t>
            </a:r>
            <a:r>
              <a:rPr lang="en-US" sz="4800" b="1" dirty="0" err="1" smtClean="0">
                <a:solidFill>
                  <a:srgbClr val="00B0F0"/>
                </a:solidFill>
                <a:latin typeface="Times New Roman" panose="02020603050405020304" pitchFamily="18" charset="0"/>
                <a:cs typeface="Times New Roman" panose="02020603050405020304" pitchFamily="18" charset="0"/>
              </a:rPr>
              <a:t>là</a:t>
            </a:r>
            <a:r>
              <a:rPr lang="en-US" sz="4800" b="1" dirty="0" smtClean="0">
                <a:solidFill>
                  <a:srgbClr val="00B0F0"/>
                </a:solidFill>
                <a:latin typeface="Times New Roman" panose="02020603050405020304" pitchFamily="18" charset="0"/>
                <a:cs typeface="Times New Roman" panose="02020603050405020304" pitchFamily="18" charset="0"/>
              </a:rPr>
              <a:t> </a:t>
            </a:r>
            <a:r>
              <a:rPr lang="en-US" sz="4800" b="1" dirty="0" err="1" smtClean="0">
                <a:solidFill>
                  <a:srgbClr val="00B0F0"/>
                </a:solidFill>
                <a:latin typeface="Times New Roman" panose="02020603050405020304" pitchFamily="18" charset="0"/>
                <a:cs typeface="Times New Roman" panose="02020603050405020304" pitchFamily="18" charset="0"/>
              </a:rPr>
              <a:t>những</a:t>
            </a:r>
            <a:r>
              <a:rPr lang="en-US" sz="4800" b="1" dirty="0" smtClean="0">
                <a:solidFill>
                  <a:srgbClr val="00B0F0"/>
                </a:solidFill>
                <a:latin typeface="Times New Roman" panose="02020603050405020304" pitchFamily="18" charset="0"/>
                <a:cs typeface="Times New Roman" panose="02020603050405020304" pitchFamily="18" charset="0"/>
              </a:rPr>
              <a:t> </a:t>
            </a:r>
            <a:r>
              <a:rPr lang="en-US" sz="4800" b="1" dirty="0" err="1" smtClean="0">
                <a:solidFill>
                  <a:srgbClr val="00B0F0"/>
                </a:solidFill>
                <a:latin typeface="Times New Roman" panose="02020603050405020304" pitchFamily="18" charset="0"/>
                <a:cs typeface="Times New Roman" panose="02020603050405020304" pitchFamily="18" charset="0"/>
              </a:rPr>
              <a:t>cách</a:t>
            </a:r>
            <a:r>
              <a:rPr lang="en-US" sz="4800" b="1" dirty="0" smtClean="0">
                <a:solidFill>
                  <a:srgbClr val="00B0F0"/>
                </a:solidFill>
                <a:latin typeface="Times New Roman" panose="02020603050405020304" pitchFamily="18" charset="0"/>
                <a:cs typeface="Times New Roman" panose="02020603050405020304" pitchFamily="18" charset="0"/>
              </a:rPr>
              <a:t> </a:t>
            </a:r>
            <a:r>
              <a:rPr lang="en-US" sz="4800" b="1" dirty="0" err="1" smtClean="0">
                <a:solidFill>
                  <a:srgbClr val="00B0F0"/>
                </a:solidFill>
                <a:latin typeface="Times New Roman" panose="02020603050405020304" pitchFamily="18" charset="0"/>
                <a:cs typeface="Times New Roman" panose="02020603050405020304" pitchFamily="18" charset="0"/>
              </a:rPr>
              <a:t>nào</a:t>
            </a:r>
            <a:r>
              <a:rPr lang="en-US" sz="4800" b="1" dirty="0" smtClean="0">
                <a:solidFill>
                  <a:srgbClr val="00B0F0"/>
                </a:solidFill>
                <a:latin typeface="Times New Roman" panose="02020603050405020304" pitchFamily="18" charset="0"/>
                <a:cs typeface="Times New Roman" panose="02020603050405020304" pitchFamily="18" charset="0"/>
              </a:rPr>
              <a:t>?</a:t>
            </a:r>
            <a:endParaRPr lang="en-US" sz="4800" b="1" dirty="0">
              <a:solidFill>
                <a:srgbClr val="00B0F0"/>
              </a:solidFill>
              <a:latin typeface="Times New Roman" panose="02020603050405020304" pitchFamily="18" charset="0"/>
              <a:cs typeface="Times New Roman" panose="02020603050405020304" pitchFamily="18" charset="0"/>
            </a:endParaRPr>
          </a:p>
        </p:txBody>
      </p:sp>
      <p:pic>
        <p:nvPicPr>
          <p:cNvPr id="29"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 y="4240070"/>
            <a:ext cx="4494220" cy="2617930"/>
          </a:xfrm>
          <a:prstGeom prst="rect">
            <a:avLst/>
          </a:prstGeom>
        </p:spPr>
      </p:pic>
      <p:sp>
        <p:nvSpPr>
          <p:cNvPr id="15" name="TextBox 14"/>
          <p:cNvSpPr txBox="1"/>
          <p:nvPr/>
        </p:nvSpPr>
        <p:spPr>
          <a:xfrm>
            <a:off x="751236" y="2636520"/>
            <a:ext cx="10916508" cy="1754326"/>
          </a:xfrm>
          <a:prstGeom prst="rect">
            <a:avLst/>
          </a:prstGeom>
          <a:noFill/>
        </p:spPr>
        <p:txBody>
          <a:bodyPr wrap="square" rtlCol="0">
            <a:spAutoFit/>
          </a:bodyPr>
          <a:lstStyle/>
          <a:p>
            <a:pPr algn="ctr"/>
            <a:r>
              <a:rPr lang="en-US" sz="5400" b="1" dirty="0" err="1">
                <a:solidFill>
                  <a:srgbClr val="002060"/>
                </a:solidFill>
                <a:latin typeface="Times New Roman" panose="02020603050405020304" pitchFamily="18" charset="0"/>
                <a:cs typeface="Times New Roman" panose="02020603050405020304" pitchFamily="18" charset="0"/>
              </a:rPr>
              <a:t>Có</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a:solidFill>
                  <a:srgbClr val="00B050"/>
                </a:solidFill>
                <a:latin typeface="Times New Roman" panose="02020603050405020304" pitchFamily="18" charset="0"/>
                <a:cs typeface="Times New Roman" panose="02020603050405020304" pitchFamily="18" charset="0"/>
              </a:rPr>
              <a:t>2 </a:t>
            </a:r>
            <a:r>
              <a:rPr lang="en-US" sz="5400" b="1" dirty="0" err="1">
                <a:solidFill>
                  <a:srgbClr val="00B050"/>
                </a:solidFill>
                <a:latin typeface="Times New Roman" panose="02020603050405020304" pitchFamily="18" charset="0"/>
                <a:cs typeface="Times New Roman" panose="02020603050405020304" pitchFamily="18" charset="0"/>
              </a:rPr>
              <a:t>cách</a:t>
            </a:r>
            <a:r>
              <a:rPr lang="en-US" sz="5400" b="1" dirty="0">
                <a:solidFill>
                  <a:srgbClr val="00B05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kết</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bài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kết</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bài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mở</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rộng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và</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kết</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bài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không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mở</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rộng</a:t>
            </a:r>
            <a:r>
              <a:rPr lang="en-US" sz="5400" b="1" dirty="0">
                <a:solidFill>
                  <a:srgbClr val="002060"/>
                </a:solidFill>
                <a:latin typeface="Times New Roman" panose="02020603050405020304" pitchFamily="18" charset="0"/>
                <a:cs typeface="Times New Roman" panose="02020603050405020304" pitchFamily="18" charset="0"/>
              </a:rPr>
              <a:t>.</a:t>
            </a:r>
          </a:p>
        </p:txBody>
      </p:sp>
      <p:pic>
        <p:nvPicPr>
          <p:cNvPr id="16"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010" y="5191710"/>
            <a:ext cx="1762967" cy="1623659"/>
          </a:xfrm>
          <a:prstGeom prst="rect">
            <a:avLst/>
          </a:prstGeom>
        </p:spPr>
      </p:pic>
      <p:pic>
        <p:nvPicPr>
          <p:cNvPr id="17"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667" y="5182566"/>
            <a:ext cx="1762967" cy="1623659"/>
          </a:xfrm>
          <a:prstGeom prst="rect">
            <a:avLst/>
          </a:prstGeom>
        </p:spPr>
      </p:pic>
      <p:pic>
        <p:nvPicPr>
          <p:cNvPr id="18"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280" y="5182566"/>
            <a:ext cx="1762967" cy="1623659"/>
          </a:xfrm>
          <a:prstGeom prst="rect">
            <a:avLst/>
          </a:prstGeom>
        </p:spPr>
      </p:pic>
    </p:spTree>
    <p:extLst>
      <p:ext uri="{BB962C8B-B14F-4D97-AF65-F5344CB8AC3E}">
        <p14:creationId xmlns:p14="http://schemas.microsoft.com/office/powerpoint/2010/main" val="1333872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75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75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750"/>
                                        <p:tgtEl>
                                          <p:spTgt spid="17"/>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75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941336" y="580627"/>
            <a:ext cx="9319700" cy="4708981"/>
          </a:xfrm>
          <a:prstGeom prst="rect">
            <a:avLst/>
          </a:prstGeom>
          <a:noFill/>
        </p:spPr>
        <p:txBody>
          <a:bodyPr wrap="square" rtlCol="0">
            <a:spAutoFit/>
          </a:bodyPr>
          <a:lstStyle/>
          <a:p>
            <a:pPr algn="ct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Luyện</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tập</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p>
          <a:p>
            <a:pPr algn="ct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xây</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dựng</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kết</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bài</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p>
          <a:p>
            <a:pPr algn="ct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trong</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bài</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văn</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p>
          <a:p>
            <a:pPr algn="ct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miêu</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tả</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đồ</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r>
              <a:rPr lang="en-US" altLang="zh-CN" sz="7500" b="1" dirty="0" err="1">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vật</a:t>
            </a:r>
            <a:r>
              <a:rPr lang="en-US" altLang="zh-CN"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 </a:t>
            </a:r>
            <a:endParaRPr lang="zh-CN" altLang="en-US" sz="7500" b="1" dirty="0">
              <a:solidFill>
                <a:srgbClr val="7D2DB7"/>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endParaRPr>
          </a:p>
        </p:txBody>
      </p:sp>
      <p:pic>
        <p:nvPicPr>
          <p:cNvPr id="26" name="图片 4"/>
          <p:cNvPicPr>
            <a:picLocks noChangeAspect="1"/>
          </p:cNvPicPr>
          <p:nvPr/>
        </p:nvPicPr>
        <p:blipFill rotWithShape="1">
          <a:blip r:embed="rId3">
            <a:extLst>
              <a:ext uri="{28A0092B-C50C-407E-A947-70E740481C1C}">
                <a14:useLocalDpi xmlns:a14="http://schemas.microsoft.com/office/drawing/2010/main" val="0"/>
              </a:ext>
            </a:extLst>
          </a:blip>
          <a:srcRect t="35883" r="62980"/>
          <a:stretch/>
        </p:blipFill>
        <p:spPr>
          <a:xfrm flipH="1">
            <a:off x="6231834" y="1531290"/>
            <a:ext cx="5960165" cy="5326710"/>
          </a:xfrm>
          <a:prstGeom prst="rect">
            <a:avLst/>
          </a:prstGeom>
        </p:spPr>
      </p:pic>
      <p:pic>
        <p:nvPicPr>
          <p:cNvPr id="14" name="图片 13">
            <a:extLst>
              <a:ext uri="{FF2B5EF4-FFF2-40B4-BE49-F238E27FC236}">
                <a16:creationId xmlns="" xmlns:a16="http://schemas.microsoft.com/office/drawing/2014/main" id="{FC2DA33D-1683-40CD-A4D9-D7587A4A2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64" y="3567867"/>
            <a:ext cx="1112929" cy="2779378"/>
          </a:xfrm>
          <a:prstGeom prst="rect">
            <a:avLst/>
          </a:prstGeom>
        </p:spPr>
      </p:pic>
      <p:pic>
        <p:nvPicPr>
          <p:cNvPr id="11" name="图片 10">
            <a:extLst>
              <a:ext uri="{FF2B5EF4-FFF2-40B4-BE49-F238E27FC236}">
                <a16:creationId xmlns="" xmlns:a16="http://schemas.microsoft.com/office/drawing/2014/main" id="{752986AE-CA79-4528-A681-1910DF088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35" y="4582053"/>
            <a:ext cx="5985563" cy="2275947"/>
          </a:xfrm>
          <a:prstGeom prst="rect">
            <a:avLst/>
          </a:prstGeom>
        </p:spPr>
      </p:pic>
      <p:pic>
        <p:nvPicPr>
          <p:cNvPr id="12" name="图片 11">
            <a:extLst>
              <a:ext uri="{FF2B5EF4-FFF2-40B4-BE49-F238E27FC236}">
                <a16:creationId xmlns="" xmlns:a16="http://schemas.microsoft.com/office/drawing/2014/main" id="{C2A625CA-80F6-4D4C-9870-BCC4895FB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 y="4250390"/>
            <a:ext cx="4494220" cy="2617930"/>
          </a:xfrm>
          <a:prstGeom prst="rect">
            <a:avLst/>
          </a:prstGeom>
        </p:spPr>
      </p:pic>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b="1" dirty="0">
                    <a:latin typeface="Times New Roman" panose="02020603050405020304" pitchFamily="18" charset="0"/>
                    <a:cs typeface="Times New Roman" panose="02020603050405020304" pitchFamily="18" charset="0"/>
                  </a:rPr>
                  <a:t> </a:t>
                </a:r>
                <a:endParaRPr lang="zh-CN" altLang="en-US" sz="2400" b="1" dirty="0">
                  <a:latin typeface="Times New Roman" panose="02020603050405020304" pitchFamily="18" charset="0"/>
                  <a:cs typeface="Times New Roman" panose="02020603050405020304" pitchFamily="18" charset="0"/>
                </a:endParaRPr>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Times New Roman" panose="02020603050405020304" pitchFamily="18" charset="0"/>
                    <a:ea typeface="仓耳青禾体-谷力 W04" panose="02020400000000000000" pitchFamily="18" charset="-122"/>
                    <a:cs typeface="Times New Roman" panose="02020603050405020304" pitchFamily="18" charset="0"/>
                  </a:rPr>
                  <a:t>Tập</a:t>
                </a:r>
                <a:r>
                  <a:rPr lang="en-US" altLang="zh-CN" sz="2400" b="1" kern="0" dirty="0">
                    <a:effectLst>
                      <a:outerShdw blurRad="38100" dist="38100" dir="2700000" algn="tl">
                        <a:srgbClr val="000000">
                          <a:alpha val="43137"/>
                        </a:srgbClr>
                      </a:outerShdw>
                    </a:effectLst>
                    <a:latin typeface="Times New Roman" panose="02020603050405020304" pitchFamily="18" charset="0"/>
                    <a:ea typeface="仓耳青禾体-谷力 W04" panose="02020400000000000000" pitchFamily="18" charset="-122"/>
                    <a:cs typeface="Times New Roman" panose="02020603050405020304" pitchFamily="18" charset="0"/>
                  </a:rPr>
                  <a:t> </a:t>
                </a:r>
                <a:r>
                  <a:rPr lang="en-US" altLang="zh-CN" sz="2400" b="1" kern="0" dirty="0" err="1">
                    <a:effectLst>
                      <a:outerShdw blurRad="38100" dist="38100" dir="2700000" algn="tl">
                        <a:srgbClr val="000000">
                          <a:alpha val="43137"/>
                        </a:srgbClr>
                      </a:outerShdw>
                    </a:effectLst>
                    <a:latin typeface="Times New Roman" panose="02020603050405020304" pitchFamily="18" charset="0"/>
                    <a:ea typeface="仓耳青禾体-谷力 W04" panose="02020400000000000000" pitchFamily="18" charset="-122"/>
                    <a:cs typeface="Times New Roman" panose="02020603050405020304" pitchFamily="18" charset="0"/>
                  </a:rPr>
                  <a:t>làm</a:t>
                </a:r>
                <a:r>
                  <a:rPr lang="en-US" altLang="zh-CN" sz="2400" b="1" kern="0" dirty="0">
                    <a:effectLst>
                      <a:outerShdw blurRad="38100" dist="38100" dir="2700000" algn="tl">
                        <a:srgbClr val="000000">
                          <a:alpha val="43137"/>
                        </a:srgbClr>
                      </a:outerShdw>
                    </a:effectLst>
                    <a:latin typeface="Times New Roman" panose="02020603050405020304" pitchFamily="18" charset="0"/>
                    <a:ea typeface="仓耳青禾体-谷力 W04" panose="02020400000000000000" pitchFamily="18" charset="-122"/>
                    <a:cs typeface="Times New Roman" panose="02020603050405020304" pitchFamily="18" charset="0"/>
                  </a:rPr>
                  <a:t> </a:t>
                </a:r>
                <a:r>
                  <a:rPr lang="en-US" altLang="zh-CN" sz="2400" b="1" kern="0" dirty="0" err="1">
                    <a:effectLst>
                      <a:outerShdw blurRad="38100" dist="38100" dir="2700000" algn="tl">
                        <a:srgbClr val="000000">
                          <a:alpha val="43137"/>
                        </a:srgbClr>
                      </a:outerShdw>
                    </a:effectLst>
                    <a:latin typeface="Times New Roman" panose="02020603050405020304" pitchFamily="18" charset="0"/>
                    <a:ea typeface="仓耳青禾体-谷力 W04" panose="02020400000000000000" pitchFamily="18" charset="-122"/>
                    <a:cs typeface="Times New Roman" panose="02020603050405020304" pitchFamily="18" charset="0"/>
                  </a:rPr>
                  <a:t>văn</a:t>
                </a:r>
                <a:endParaRPr lang="zh-CN" altLang="en-US" sz="2400" b="1" kern="0" dirty="0">
                  <a:effectLst>
                    <a:outerShdw blurRad="38100" dist="38100" dir="2700000" algn="tl">
                      <a:srgbClr val="000000">
                        <a:alpha val="43137"/>
                      </a:srgbClr>
                    </a:outerShdw>
                  </a:effectLst>
                  <a:latin typeface="Times New Roman" panose="02020603050405020304" pitchFamily="18" charset="0"/>
                  <a:ea typeface="仓耳青禾体-谷力 W04" panose="02020400000000000000" pitchFamily="18" charset="-122"/>
                  <a:cs typeface="Times New Roman" panose="02020603050405020304" pitchFamily="18" charset="0"/>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b="1">
                <a:latin typeface="Times New Roman" panose="02020603050405020304" pitchFamily="18" charset="0"/>
                <a:cs typeface="Times New Roman" panose="02020603050405020304" pitchFamily="18" charset="0"/>
              </a:endParaRPr>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b="1">
                <a:latin typeface="Times New Roman" panose="02020603050405020304" pitchFamily="18" charset="0"/>
                <a:cs typeface="Times New Roman" panose="02020603050405020304" pitchFamily="18" charset="0"/>
              </a:endParaRPr>
            </a:p>
          </p:txBody>
        </p:sp>
      </p:grpSp>
      <p:pic>
        <p:nvPicPr>
          <p:cNvPr id="31"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7510" y="4250390"/>
            <a:ext cx="4494220" cy="2617930"/>
          </a:xfrm>
          <a:prstGeom prst="rect">
            <a:avLst/>
          </a:prstGeom>
        </p:spPr>
      </p:pic>
    </p:spTree>
    <p:extLst>
      <p:ext uri="{BB962C8B-B14F-4D97-AF65-F5344CB8AC3E}">
        <p14:creationId xmlns:p14="http://schemas.microsoft.com/office/powerpoint/2010/main" val="2510770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75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5"/>
          <p:cNvSpPr txBox="1"/>
          <p:nvPr/>
        </p:nvSpPr>
        <p:spPr>
          <a:xfrm>
            <a:off x="-1133360" y="1458451"/>
            <a:ext cx="11127752" cy="4339650"/>
          </a:xfrm>
          <a:prstGeom prst="rect">
            <a:avLst/>
          </a:prstGeom>
          <a:noFill/>
        </p:spPr>
        <p:txBody>
          <a:bodyPr wrap="square" rtlCol="0">
            <a:spAutoFit/>
          </a:bodyPr>
          <a:lstStyle/>
          <a:p>
            <a:pPr algn="ctr"/>
            <a:r>
              <a:rPr lang="en-US" altLang="zh-CN" sz="13800" b="1" dirty="0">
                <a:solidFill>
                  <a:srgbClr val="FFC000"/>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KHÁM</a:t>
            </a:r>
          </a:p>
          <a:p>
            <a:pPr algn="ctr"/>
            <a:r>
              <a:rPr lang="en-US" altLang="zh-CN" sz="13800" b="1" dirty="0">
                <a:solidFill>
                  <a:srgbClr val="FFC000"/>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rPr>
              <a:t>PHÁ</a:t>
            </a:r>
            <a:endParaRPr lang="zh-CN" altLang="en-US" sz="13800" b="1" dirty="0">
              <a:solidFill>
                <a:srgbClr val="FFC000"/>
              </a:solidFill>
              <a:effectLst>
                <a:outerShdw blurRad="38100" dist="38100" dir="2700000" algn="tl">
                  <a:srgbClr val="000000">
                    <a:alpha val="43137"/>
                  </a:srgbClr>
                </a:outerShdw>
              </a:effectLst>
              <a:latin typeface="Times New Roman" panose="02020603050405020304" pitchFamily="18" charset="0"/>
              <a:ea typeface="汉标粗圆体" panose="02010601030101010101" pitchFamily="2" charset="-122"/>
              <a:cs typeface="Times New Roman" panose="02020603050405020304" pitchFamily="18" charset="0"/>
            </a:endParaRPr>
          </a:p>
        </p:txBody>
      </p:sp>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pic>
        <p:nvPicPr>
          <p:cNvPr id="7"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62032" y="257664"/>
            <a:ext cx="3956411" cy="5590914"/>
          </a:xfrm>
          <a:prstGeom prst="rect">
            <a:avLst/>
          </a:prstGeom>
        </p:spPr>
      </p:pic>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Tree>
    <p:extLst>
      <p:ext uri="{BB962C8B-B14F-4D97-AF65-F5344CB8AC3E}">
        <p14:creationId xmlns:p14="http://schemas.microsoft.com/office/powerpoint/2010/main" val="8909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Mieu ta do vat"/>
          <p:cNvPicPr>
            <a:picLocks noChangeAspect="1" noChangeArrowheads="1"/>
          </p:cNvPicPr>
          <p:nvPr/>
        </p:nvPicPr>
        <p:blipFill>
          <a:blip r:embed="rId3">
            <a:lum contrast="36000"/>
            <a:extLst>
              <a:ext uri="{28A0092B-C50C-407E-A947-70E740481C1C}">
                <a14:useLocalDpi xmlns:a14="http://schemas.microsoft.com/office/drawing/2010/main" val="0"/>
              </a:ext>
            </a:extLst>
          </a:blip>
          <a:srcRect l="2000" r="2000"/>
          <a:stretch>
            <a:fillRect/>
          </a:stretch>
        </p:blipFill>
        <p:spPr bwMode="auto">
          <a:xfrm>
            <a:off x="1234440" y="505460"/>
            <a:ext cx="9637776" cy="5852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pic>
        <p:nvPicPr>
          <p:cNvPr id="23"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Tree>
    <p:extLst>
      <p:ext uri="{BB962C8B-B14F-4D97-AF65-F5344CB8AC3E}">
        <p14:creationId xmlns:p14="http://schemas.microsoft.com/office/powerpoint/2010/main" val="3768406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75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750"/>
                                        <p:tgtEl>
                                          <p:spTgt spid="23"/>
                                        </p:tgtEl>
                                      </p:cBhvr>
                                    </p:animEffect>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2060"/>
                </a:solidFill>
                <a:latin typeface="Times New Roman" panose="02020603050405020304" pitchFamily="18" charset="0"/>
                <a:cs typeface="Times New Roman" panose="02020603050405020304" pitchFamily="18" charset="0"/>
              </a:rPr>
              <a:t>1. </a:t>
            </a:r>
            <a:r>
              <a:rPr lang="en-US" altLang="en-US" sz="2400" b="1" dirty="0" err="1">
                <a:solidFill>
                  <a:srgbClr val="002060"/>
                </a:solidFill>
                <a:latin typeface="Times New Roman" panose="02020603050405020304" pitchFamily="18" charset="0"/>
                <a:cs typeface="Times New Roman" panose="02020603050405020304" pitchFamily="18" charset="0"/>
              </a:rPr>
              <a:t>Đọc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bài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văn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sau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và</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trả</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lời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câu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hỏi</a:t>
            </a:r>
            <a:r>
              <a:rPr lang="en-US" altLang="en-US" sz="2400" b="1" dirty="0">
                <a:solidFill>
                  <a:srgbClr val="002060"/>
                </a:solidFill>
                <a:latin typeface="Times New Roman" panose="02020603050405020304" pitchFamily="18" charset="0"/>
                <a:cs typeface="Times New Roman" panose="02020603050405020304" pitchFamily="18" charset="0"/>
              </a:rPr>
              <a:t>:</a:t>
            </a:r>
          </a:p>
        </p:txBody>
      </p:sp>
      <p:sp>
        <p:nvSpPr>
          <p:cNvPr id="20" name="Text Box 7"/>
          <p:cNvSpPr txBox="1">
            <a:spLocks noChangeArrowheads="1"/>
          </p:cNvSpPr>
          <p:nvPr/>
        </p:nvSpPr>
        <p:spPr bwMode="auto">
          <a:xfrm>
            <a:off x="438912" y="839490"/>
            <a:ext cx="1124712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Times New Roman" panose="02020603050405020304" pitchFamily="18" charset="0"/>
                <a:cs typeface="Times New Roman" panose="02020603050405020304" pitchFamily="18" charset="0"/>
              </a:rPr>
              <a:t>Cái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nón</a:t>
            </a:r>
            <a:r>
              <a:rPr lang="en-US" altLang="en-US" sz="2800" b="1" dirty="0">
                <a:solidFill>
                  <a:srgbClr val="0000FF"/>
                </a:solidFill>
                <a:latin typeface="Times New Roman" panose="02020603050405020304" pitchFamily="18" charset="0"/>
                <a:cs typeface="Times New Roman" panose="02020603050405020304" pitchFamily="18" charset="0"/>
              </a:rPr>
              <a:t>     </a:t>
            </a:r>
          </a:p>
          <a:p>
            <a:pPr algn="just">
              <a:spcBef>
                <a:spcPct val="0"/>
              </a:spcBef>
              <a:buFontTx/>
              <a:buNone/>
            </a:pPr>
            <a:r>
              <a:rPr lang="en-US" altLang="en-US" sz="2600" b="1" dirty="0">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Phiên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chợ</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huyện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hôm</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trước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má</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mua</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tôi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một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cái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Tôi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rất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thích</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Miệng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rộng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gần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ba</a:t>
            </a:r>
            <a:r>
              <a:rPr lang="en-US" altLang="en-US" sz="2600" b="1" dirty="0">
                <a:solidFill>
                  <a:srgbClr val="002060"/>
                </a:solidFill>
                <a:latin typeface="Times New Roman" panose="02020603050405020304" pitchFamily="18" charset="0"/>
                <a:cs typeface="Times New Roman" panose="02020603050405020304" pitchFamily="18" charset="0"/>
              </a:rPr>
              <a:t> gang </a:t>
            </a:r>
            <a:r>
              <a:rPr lang="en-US" altLang="en-US" sz="2600" b="1" dirty="0" err="1">
                <a:solidFill>
                  <a:srgbClr val="002060"/>
                </a:solidFill>
                <a:latin typeface="Times New Roman" panose="02020603050405020304" pitchFamily="18" charset="0"/>
                <a:cs typeface="Times New Roman" panose="02020603050405020304" pitchFamily="18" charset="0"/>
              </a:rPr>
              <a:t>tay</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tròn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vành</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vạnh</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Từ</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vành</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lên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đến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chóp</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tôi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đếm</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được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mười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lăm</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vòng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tre</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cách</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nhau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rất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đều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Càng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lên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đến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chóp</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vòng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càng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nhỏ</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Lá</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được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khâu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vào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các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vòng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tre</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bằng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sợi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móc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Hôm</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mua</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má</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còn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nhờ</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người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bán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quét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một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lượt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dầu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nên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mặt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còn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trông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rất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bóng</a:t>
            </a:r>
            <a:r>
              <a:rPr lang="en-US" altLang="en-US" sz="2600" b="1" dirty="0">
                <a:solidFill>
                  <a:srgbClr val="002060"/>
                </a:solidFill>
                <a:latin typeface="Times New Roman" panose="02020603050405020304" pitchFamily="18" charset="0"/>
                <a:cs typeface="Times New Roman" panose="02020603050405020304" pitchFamily="18" charset="0"/>
              </a:rPr>
              <a:t>. </a:t>
            </a:r>
          </a:p>
          <a:p>
            <a:pPr algn="just">
              <a:spcBef>
                <a:spcPct val="0"/>
              </a:spcBef>
              <a:buFontTx/>
              <a:buNone/>
            </a:pP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Má</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buộc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vào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một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chiếc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quai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lụa</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hồng</a:t>
            </a:r>
            <a:r>
              <a:rPr lang="en-US" altLang="en-US" sz="2600" b="1" dirty="0">
                <a:solidFill>
                  <a:srgbClr val="002060"/>
                </a:solidFill>
                <a:latin typeface="Times New Roman" panose="02020603050405020304" pitchFamily="18" charset="0"/>
                <a:cs typeface="Times New Roman" panose="02020603050405020304" pitchFamily="18" charset="0"/>
              </a:rPr>
              <a:t>. Hai </a:t>
            </a:r>
            <a:r>
              <a:rPr lang="en-US" altLang="en-US" sz="2600" b="1" dirty="0" err="1">
                <a:solidFill>
                  <a:srgbClr val="002060"/>
                </a:solidFill>
                <a:latin typeface="Times New Roman" panose="02020603050405020304" pitchFamily="18" charset="0"/>
                <a:cs typeface="Times New Roman" panose="02020603050405020304" pitchFamily="18" charset="0"/>
              </a:rPr>
              <a:t>bên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quai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tết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hai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chiếc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nơ</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nho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nhỏ</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Tôi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đội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lên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đầu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quai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rất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vừa</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cằm</a:t>
            </a:r>
            <a:r>
              <a:rPr lang="en-US" altLang="en-US" sz="2600" b="1" dirty="0">
                <a:solidFill>
                  <a:srgbClr val="002060"/>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Má</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bảo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Có</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của</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phải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biết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giữ</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gìn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thì</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mới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được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lâu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bền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Vì</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vậy</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mỗi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khi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đâu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về</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tôi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đều</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mắc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vào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chiếc</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đinh</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đóng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trên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tường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Không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khi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nào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tôi</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dùng</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để</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quạt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vì</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quạt</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như</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thế</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nón</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dễ</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bị</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méo</a:t>
            </a:r>
            <a:r>
              <a:rPr lang="en-US" altLang="en-US" sz="2600" b="1" dirty="0">
                <a:solidFill>
                  <a:srgbClr val="002060"/>
                </a:solidFill>
                <a:latin typeface="Times New Roman" panose="02020603050405020304" pitchFamily="18" charset="0"/>
                <a:cs typeface="Times New Roman" panose="02020603050405020304" pitchFamily="18" charset="0"/>
              </a:rPr>
              <a:t> </a:t>
            </a:r>
            <a:r>
              <a:rPr lang="en-US" altLang="en-US" sz="2600" b="1" dirty="0" err="1">
                <a:solidFill>
                  <a:srgbClr val="002060"/>
                </a:solidFill>
                <a:latin typeface="Times New Roman" panose="02020603050405020304" pitchFamily="18" charset="0"/>
                <a:cs typeface="Times New Roman" panose="02020603050405020304" pitchFamily="18" charset="0"/>
              </a:rPr>
              <a:t>vành</a:t>
            </a:r>
            <a:r>
              <a:rPr lang="en-US" altLang="en-US" sz="2600" b="1" dirty="0">
                <a:solidFill>
                  <a:srgbClr val="002060"/>
                </a:solidFill>
                <a:latin typeface="Times New Roman" panose="02020603050405020304" pitchFamily="18" charset="0"/>
                <a:cs typeface="Times New Roman" panose="02020603050405020304" pitchFamily="18" charset="0"/>
              </a:rPr>
              <a:t>.</a:t>
            </a:r>
          </a:p>
          <a:p>
            <a:pPr algn="r">
              <a:spcBef>
                <a:spcPct val="0"/>
              </a:spcBef>
              <a:buFontTx/>
              <a:buNone/>
            </a:pPr>
            <a:r>
              <a:rPr lang="en-US" altLang="en-US" sz="2600" b="1" i="1" dirty="0">
                <a:solidFill>
                  <a:srgbClr val="002060"/>
                </a:solidFill>
                <a:latin typeface="Times New Roman" panose="02020603050405020304" pitchFamily="18" charset="0"/>
                <a:cs typeface="Times New Roman" panose="02020603050405020304" pitchFamily="18" charset="0"/>
              </a:rPr>
              <a:t>Theo </a:t>
            </a:r>
            <a:r>
              <a:rPr lang="en-US" altLang="en-US" sz="2600" b="1" i="1" dirty="0" err="1">
                <a:solidFill>
                  <a:srgbClr val="002060"/>
                </a:solidFill>
                <a:latin typeface="Times New Roman" panose="02020603050405020304" pitchFamily="18" charset="0"/>
                <a:cs typeface="Times New Roman" panose="02020603050405020304" pitchFamily="18" charset="0"/>
              </a:rPr>
              <a:t>Vân</a:t>
            </a:r>
            <a:r>
              <a:rPr lang="en-US" altLang="en-US" sz="2600" b="1" i="1" dirty="0">
                <a:solidFill>
                  <a:srgbClr val="002060"/>
                </a:solidFill>
                <a:latin typeface="Times New Roman" panose="02020603050405020304" pitchFamily="18" charset="0"/>
                <a:cs typeface="Times New Roman" panose="02020603050405020304" pitchFamily="18" charset="0"/>
              </a:rPr>
              <a:t> </a:t>
            </a:r>
            <a:r>
              <a:rPr lang="en-US" altLang="en-US" sz="2600" b="1" i="1" dirty="0" err="1">
                <a:solidFill>
                  <a:srgbClr val="002060"/>
                </a:solidFill>
                <a:latin typeface="Times New Roman" panose="02020603050405020304" pitchFamily="18" charset="0"/>
                <a:cs typeface="Times New Roman" panose="02020603050405020304" pitchFamily="18" charset="0"/>
              </a:rPr>
              <a:t>Trình</a:t>
            </a:r>
            <a:endParaRPr lang="en-US" altLang="en-US" sz="26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088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
                                        </p:tgtEl>
                                        <p:attrNameLst>
                                          <p:attrName>style.visibility</p:attrName>
                                        </p:attrNameLst>
                                      </p:cBhvr>
                                      <p:to>
                                        <p:strVal val="visible"/>
                                      </p:to>
                                    </p:set>
                                    <p:anim calcmode="discrete" valueType="clr">
                                      <p:cBhvr override="childStyle">
                                        <p:cTn id="14"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
                                        </p:tgtEl>
                                        <p:attrNameLst>
                                          <p:attrName>fillcolor</p:attrName>
                                        </p:attrNameLst>
                                      </p:cBhvr>
                                      <p:tavLst>
                                        <p:tav tm="0">
                                          <p:val>
                                            <p:clrVal>
                                              <a:schemeClr val="accent2"/>
                                            </p:clrVal>
                                          </p:val>
                                        </p:tav>
                                        <p:tav tm="50000">
                                          <p:val>
                                            <p:clrVal>
                                              <a:schemeClr val="hlink"/>
                                            </p:clrVal>
                                          </p:val>
                                        </p:tav>
                                      </p:tavLst>
                                    </p:anim>
                                    <p:set>
                                      <p:cBhvr>
                                        <p:cTn id="16"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418</Words>
  <Application>Microsoft Office PowerPoint</Application>
  <PresentationFormat>Widescreen</PresentationFormat>
  <Paragraphs>88</Paragraphs>
  <Slides>23</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微软雅黑</vt:lpstr>
      <vt:lpstr>SimSun</vt:lpstr>
      <vt:lpstr>#9Slide03 AmpleSoft</vt:lpstr>
      <vt:lpstr>Arial</vt:lpstr>
      <vt:lpstr>Calibri</vt:lpstr>
      <vt:lpstr>Calibri Light</vt:lpstr>
      <vt:lpstr>HP001 4 hàng</vt:lpstr>
      <vt:lpstr>Times New Roman</vt:lpstr>
      <vt:lpstr>UTM Erie Black</vt:lpstr>
      <vt:lpstr>义启紫水晶体</vt:lpstr>
      <vt:lpstr>仓耳青禾体-谷力 W04</vt:lpstr>
      <vt:lpstr>汉标粗圆体</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 TD</dc:creator>
  <cp:lastModifiedBy>B85</cp:lastModifiedBy>
  <cp:revision>10</cp:revision>
  <dcterms:created xsi:type="dcterms:W3CDTF">2022-01-13T15:24:06Z</dcterms:created>
  <dcterms:modified xsi:type="dcterms:W3CDTF">2022-01-17T09:57:00Z</dcterms:modified>
</cp:coreProperties>
</file>