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52" r:id="rId2"/>
    <p:sldMasterId id="2147483864" r:id="rId3"/>
    <p:sldMasterId id="2147483901" r:id="rId4"/>
    <p:sldMasterId id="2147483914" r:id="rId5"/>
    <p:sldMasterId id="2147483927" r:id="rId6"/>
    <p:sldMasterId id="2147483940" r:id="rId7"/>
    <p:sldMasterId id="2147483953" r:id="rId8"/>
    <p:sldMasterId id="2147483966" r:id="rId9"/>
    <p:sldMasterId id="2147483978" r:id="rId10"/>
    <p:sldMasterId id="2147483990" r:id="rId11"/>
    <p:sldMasterId id="2147484002" r:id="rId12"/>
  </p:sldMasterIdLst>
  <p:notesMasterIdLst>
    <p:notesMasterId r:id="rId33"/>
  </p:notesMasterIdLst>
  <p:handoutMasterIdLst>
    <p:handoutMasterId r:id="rId34"/>
  </p:handoutMasterIdLst>
  <p:sldIdLst>
    <p:sldId id="354" r:id="rId13"/>
    <p:sldId id="366" r:id="rId14"/>
    <p:sldId id="325" r:id="rId15"/>
    <p:sldId id="364" r:id="rId16"/>
    <p:sldId id="356" r:id="rId17"/>
    <p:sldId id="357" r:id="rId18"/>
    <p:sldId id="353" r:id="rId19"/>
    <p:sldId id="367" r:id="rId20"/>
    <p:sldId id="362" r:id="rId21"/>
    <p:sldId id="363" r:id="rId22"/>
    <p:sldId id="329" r:id="rId23"/>
    <p:sldId id="368" r:id="rId24"/>
    <p:sldId id="346" r:id="rId25"/>
    <p:sldId id="350" r:id="rId26"/>
    <p:sldId id="351" r:id="rId27"/>
    <p:sldId id="359" r:id="rId28"/>
    <p:sldId id="360" r:id="rId29"/>
    <p:sldId id="369" r:id="rId30"/>
    <p:sldId id="370" r:id="rId31"/>
    <p:sldId id="365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C"/>
    <a:srgbClr val="0033CC"/>
    <a:srgbClr val="FF33CC"/>
    <a:srgbClr val="FFFF66"/>
    <a:srgbClr val="FF0000"/>
    <a:srgbClr val="FF0066"/>
    <a:srgbClr val="FFCC66"/>
    <a:srgbClr val="FF7C8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87" autoAdjust="0"/>
    <p:restoredTop sz="94590" autoAdjust="0"/>
  </p:normalViewPr>
  <p:slideViewPr>
    <p:cSldViewPr>
      <p:cViewPr varScale="1">
        <p:scale>
          <a:sx n="61" d="100"/>
          <a:sy n="61" d="100"/>
        </p:scale>
        <p:origin x="1608" y="6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3AA20AA-1CD4-4BEF-9422-102A6A391AEB}" type="datetime1">
              <a:rPr lang="vi-VN"/>
              <a:pPr>
                <a:defRPr/>
              </a:pPr>
              <a:t>18/01/2022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16F1D16-CB4A-4B92-BF41-CCB0F4B8A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6438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7D43A172-656E-4A29-A387-AE562F20D924}" type="datetime1">
              <a:rPr lang="vi-VN"/>
              <a:pPr>
                <a:defRPr/>
              </a:pPr>
              <a:t>18/01/2022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57EDE78-C53E-481D-BE5B-F070C62CD4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3629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DA532043-024B-44CB-AA3D-4467CA4A204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FF3BA3-B328-4653-852F-2A4408BA6A2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1CA8081-1F3B-49D5-991F-7603F3BBDFE4}" type="datetime1">
              <a:rPr lang="vi-VN">
                <a:solidFill>
                  <a:prstClr val="black"/>
                </a:solidFill>
              </a:rPr>
              <a:pPr>
                <a:defRPr/>
              </a:pPr>
              <a:t>18/01/2022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506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57737655-78CF-4F86-812E-9798FE65918D}" type="slidenum">
              <a:rPr lang="en-US">
                <a:solidFill>
                  <a:prstClr val="black"/>
                </a:solidFill>
              </a:rPr>
              <a:pPr algn="r" eaLnBrk="1" hangingPunct="1"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8258AF3B-00C9-4224-82B7-DDBA38D6AB38}" type="datetime1">
              <a:rPr lang="vi-VN">
                <a:solidFill>
                  <a:prstClr val="black"/>
                </a:solidFill>
              </a:rPr>
              <a:pPr>
                <a:defRPr/>
              </a:pPr>
              <a:t>18/01/2022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276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A1749-1F8F-45DD-B54D-F3B6A79CD7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2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AAD04E-D0DD-497F-842E-6645CB74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39014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9728-54FF-4DAE-9B8A-8B397AC9F4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2DED-C9C7-4B7F-8A2B-7F2D8B342B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788868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9728-54FF-4DAE-9B8A-8B397AC9F4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2DED-C9C7-4B7F-8A2B-7F2D8B342B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918417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9728-54FF-4DAE-9B8A-8B397AC9F4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2DED-C9C7-4B7F-8A2B-7F2D8B342B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090946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9728-54FF-4DAE-9B8A-8B397AC9F4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2DED-C9C7-4B7F-8A2B-7F2D8B342B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803426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9728-54FF-4DAE-9B8A-8B397AC9F4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2DED-C9C7-4B7F-8A2B-7F2D8B342B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260716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5108AF-85E7-453F-8161-04385EF4D03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8015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9574C6-FCA9-4740-9495-BD2D3C1B0E9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44337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2ACBE6-70BC-4079-A40B-42CE537A680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39721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85CA5A-AB15-4A42-AF09-E565977865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73883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7E012E-0B4D-443E-B6C6-50A7A3C2946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95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B5AEB-986F-4EB2-8DB4-C5E4779FC7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94627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D87889-171F-4AE3-A4AF-32537177C30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96782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E1D51-9DDD-4EE2-93B3-8F1A4EBC02A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4062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18DAB-8844-443E-8E73-6B552599B07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46117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2BA5E9-03FE-41DA-9E54-4840B133936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48317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DAA1F4-1350-4155-AF5D-D91F53EBB34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8524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EC75F1-0DFC-4602-9F41-8436B846162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82221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5108AF-85E7-453F-8161-04385EF4D03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599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9574C6-FCA9-4740-9495-BD2D3C1B0E9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1600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2ACBE6-70BC-4079-A40B-42CE537A680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96434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85CA5A-AB15-4A42-AF09-E565977865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842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9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4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4DA1749-1F8F-45DD-B54D-F3B6A79CD7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151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7E012E-0B4D-443E-B6C6-50A7A3C2946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66294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D87889-171F-4AE3-A4AF-32537177C30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09903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E1D51-9DDD-4EE2-93B3-8F1A4EBC02A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84726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18DAB-8844-443E-8E73-6B552599B07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31090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2BA5E9-03FE-41DA-9E54-4840B133936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73198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DAA1F4-1350-4155-AF5D-D91F53EBB34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65817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EC75F1-0DFC-4602-9F41-8436B846162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37973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5108AF-85E7-453F-8161-04385EF4D03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49068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9574C6-FCA9-4740-9495-BD2D3C1B0E9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5715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2ACBE6-70BC-4079-A40B-42CE537A680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288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469628-A2A1-40FD-B611-580AFC0706A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725704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85CA5A-AB15-4A42-AF09-E565977865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34315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7E012E-0B4D-443E-B6C6-50A7A3C2946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69876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D87889-171F-4AE3-A4AF-32537177C30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3295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E1D51-9DDD-4EE2-93B3-8F1A4EBC02A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43093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18DAB-8844-443E-8E73-6B552599B07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1957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2BA5E9-03FE-41DA-9E54-4840B133936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39879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DAA1F4-1350-4155-AF5D-D91F53EBB34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46171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EC75F1-0DFC-4602-9F41-8436B846162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475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D8029-A5D9-45C1-9D64-B30B75025D69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336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BEB154-5287-4D1F-ADA7-B2050C1D3973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9671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0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302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444302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C5D43-A514-4B6D-B07F-0F4DDAB6D2E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928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6C91A-B657-44C0-9270-B8840E2C4543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26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55F3B-E06D-4184-B04C-A774EC25F86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242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B054B-C9C6-4FE7-88F7-0FD9C896ECB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281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469628-A2A1-40FD-B611-580AFC0706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170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6" y="6407952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BEA6E69-5959-4F4A-B493-A2780A0C657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46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73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3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AAD04E-D0DD-497F-842E-6645CB74FEF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80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8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B5AEB-986F-4EB2-8DB4-C5E4779FC70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4321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57290" y="1344621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71D500-C572-4153-A9C5-F67B03FB38C7}" type="datetimeFigureOut">
              <a:rPr lang="en-US">
                <a:solidFill>
                  <a:srgbClr val="D6ECFF">
                    <a:shade val="50000"/>
                    <a:satMod val="200000"/>
                  </a:srgbClr>
                </a:solidFill>
              </a:rPr>
              <a:pPr>
                <a:defRPr/>
              </a:pPr>
              <a:t>1/18/2022</a:t>
            </a:fld>
            <a:endParaRPr lang="en-US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5E703-0061-4E85-BDAC-DCFAAC5FC1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860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4D6CF-34CA-4297-B8BF-912D07D3B630}" type="datetimeFigureOut">
              <a:rPr lang="en-US">
                <a:solidFill>
                  <a:srgbClr val="D6ECFF">
                    <a:shade val="50000"/>
                    <a:satMod val="200000"/>
                  </a:srgbClr>
                </a:solidFill>
              </a:rPr>
              <a:pPr>
                <a:defRPr/>
              </a:pPr>
              <a:t>1/18/2022</a:t>
            </a:fld>
            <a:endParaRPr lang="en-US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B18BF-BB98-40A6-A05B-8731D6C949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1378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408239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1DD6F3-D624-4A3A-8AB3-1198678EAA03}" type="datetimeFigureOut">
              <a:rPr lang="en-US">
                <a:solidFill>
                  <a:srgbClr val="D6ECFF">
                    <a:shade val="50000"/>
                    <a:satMod val="200000"/>
                  </a:srgbClr>
                </a:solidFill>
              </a:rPr>
              <a:pPr>
                <a:defRPr/>
              </a:pPr>
              <a:t>1/18/2022</a:t>
            </a:fld>
            <a:endParaRPr lang="en-US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F3A6C-B646-470D-9745-0ED1B45AB8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11157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16924-3DC2-490D-AB91-9419ADC5B435}" type="datetimeFigureOut">
              <a:rPr lang="en-US">
                <a:solidFill>
                  <a:srgbClr val="D6ECFF">
                    <a:shade val="50000"/>
                    <a:satMod val="200000"/>
                  </a:srgbClr>
                </a:solidFill>
              </a:rPr>
              <a:pPr>
                <a:defRPr/>
              </a:pPr>
              <a:t>1/18/2022</a:t>
            </a:fld>
            <a:endParaRPr lang="en-US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0272D-BAB1-4673-B6B2-7C1C0AF6B1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5856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07DF3-BDC0-4176-9C79-8AB74872BB3C}" type="datetimeFigureOut">
              <a:rPr lang="en-US">
                <a:solidFill>
                  <a:srgbClr val="D6ECFF">
                    <a:shade val="50000"/>
                    <a:satMod val="200000"/>
                  </a:srgbClr>
                </a:solidFill>
              </a:rPr>
              <a:pPr>
                <a:defRPr/>
              </a:pPr>
              <a:t>1/18/2022</a:t>
            </a:fld>
            <a:endParaRPr lang="en-US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F5F4F-F316-45D0-B195-779B0D93A7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9801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7939F-A06B-4086-B4C7-3C66219E7D2F}" type="datetimeFigureOut">
              <a:rPr lang="en-US">
                <a:solidFill>
                  <a:srgbClr val="D6ECFF">
                    <a:shade val="50000"/>
                    <a:satMod val="200000"/>
                  </a:srgbClr>
                </a:solidFill>
              </a:rPr>
              <a:pPr>
                <a:defRPr/>
              </a:pPr>
              <a:t>1/18/2022</a:t>
            </a:fld>
            <a:endParaRPr lang="en-US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E20BA-B858-4099-B0FA-409F809AF0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1474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7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 bwMode="invGray">
          <a:xfrm>
            <a:off x="1014417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CE66D0-D08C-4681-8D35-55371134693E}" type="datetimeFigureOut">
              <a:rPr lang="en-US">
                <a:solidFill>
                  <a:srgbClr val="D6ECFF">
                    <a:shade val="50000"/>
                    <a:satMod val="200000"/>
                  </a:srgbClr>
                </a:solidFill>
              </a:rPr>
              <a:pPr>
                <a:defRPr/>
              </a:pPr>
              <a:t>1/18/2022</a:t>
            </a:fld>
            <a:endParaRPr lang="en-US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E2C72-FAD1-44DF-A07B-6962096C23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780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D8029-A5D9-45C1-9D64-B30B75025D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1350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3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99095-CC0A-48C4-8C1F-91E53A4FCEF6}" type="datetimeFigureOut">
              <a:rPr lang="en-US">
                <a:solidFill>
                  <a:srgbClr val="D6ECFF">
                    <a:shade val="50000"/>
                    <a:satMod val="200000"/>
                  </a:srgbClr>
                </a:solidFill>
              </a:rPr>
              <a:pPr>
                <a:defRPr/>
              </a:pPr>
              <a:t>1/18/2022</a:t>
            </a:fld>
            <a:endParaRPr lang="en-US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97FE1-77AA-4575-8CF5-1278221DE5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79694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7FD13B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  <a:latin typeface="Gill Sans MT"/>
              <a:cs typeface="Arial" pitchFamily="34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96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2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11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F8D7C7-9EA7-405F-AACB-7B5C097A9883}" type="datetimeFigureOut">
              <a:rPr lang="en-US">
                <a:solidFill>
                  <a:srgbClr val="D6ECFF">
                    <a:shade val="50000"/>
                    <a:satMod val="200000"/>
                  </a:srgbClr>
                </a:solidFill>
              </a:rPr>
              <a:pPr>
                <a:defRPr/>
              </a:pPr>
              <a:t>1/18/2022</a:t>
            </a:fld>
            <a:endParaRPr lang="en-US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CF70E-3CC6-4217-A619-CAE55269F4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3201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18E69-9D32-4279-A9F4-68F9E4498FF4}" type="datetimeFigureOut">
              <a:rPr lang="en-US">
                <a:solidFill>
                  <a:srgbClr val="D6ECFF">
                    <a:shade val="50000"/>
                    <a:satMod val="200000"/>
                  </a:srgbClr>
                </a:solidFill>
              </a:rPr>
              <a:pPr>
                <a:defRPr/>
              </a:pPr>
              <a:t>1/18/2022</a:t>
            </a:fld>
            <a:endParaRPr lang="en-US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699A6-7CF9-4F9D-AD5C-86D0F8E3EE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5151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47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8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2D238-2489-46C6-8EC8-64C9EE9B016C}" type="datetimeFigureOut">
              <a:rPr lang="en-US">
                <a:solidFill>
                  <a:srgbClr val="D6ECFF">
                    <a:shade val="50000"/>
                    <a:satMod val="200000"/>
                  </a:srgbClr>
                </a:solidFill>
              </a:rPr>
              <a:pPr>
                <a:defRPr/>
              </a:pPr>
              <a:t>1/18/2022</a:t>
            </a:fld>
            <a:endParaRPr lang="en-US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37646-5DDF-4C12-AC54-927304C037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21255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D23FD-93EF-4712-B0FE-55EC12F2D5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8127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CA3F7-3FFF-4A38-88C7-1DBCC762FC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0175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0A19B-091B-47F6-8C67-00C2BDFC5E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2358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669BA-98B5-4892-9235-5FEA792953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5832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4253E-3446-4399-8091-76118DDEA7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0872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902EA-A236-42C0-B7AA-32E7202FBB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19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BEB154-5287-4D1F-ADA7-B2050C1D39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7819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55001-EB97-4850-8C55-A84E815075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4731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3CE45-1326-438D-A21C-DF507F84A8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732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00D1E-78F8-42FB-B06E-967F0E88F9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4246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C8F2F-01D5-4F27-B713-DECD443DAA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7129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CBEFA-6FE1-4E69-814A-07E4B81A49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2373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2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2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B782078-30DB-4ACA-9109-35534032E7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1974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D23FD-93EF-4712-B0FE-55EC12F2D5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853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CA3F7-3FFF-4A38-88C7-1DBCC762FC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1801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0A19B-091B-47F6-8C67-00C2BDFC5E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8071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669BA-98B5-4892-9235-5FEA792953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60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C5D43-A514-4B6D-B07F-0F4DDAB6D2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1528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4253E-3446-4399-8091-76118DDEA7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787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902EA-A236-42C0-B7AA-32E7202FBB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3554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55001-EB97-4850-8C55-A84E815075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2497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3CE45-1326-438D-A21C-DF507F84A8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7258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00D1E-78F8-42FB-B06E-967F0E88F9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0319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C8F2F-01D5-4F27-B713-DECD443DAA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5459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CBEFA-6FE1-4E69-814A-07E4B81A49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7933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2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2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B782078-30DB-4ACA-9109-35534032E7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3034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D23FD-93EF-4712-B0FE-55EC12F2D5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3190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CA3F7-3FFF-4A38-88C7-1DBCC762FC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552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6C91A-B657-44C0-9270-B8840E2C45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1244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0A19B-091B-47F6-8C67-00C2BDFC5E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80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669BA-98B5-4892-9235-5FEA792953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2824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4253E-3446-4399-8091-76118DDEA7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2212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902EA-A236-42C0-B7AA-32E7202FBB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4406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55001-EB97-4850-8C55-A84E815075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9531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3CE45-1326-438D-A21C-DF507F84A8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123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00D1E-78F8-42FB-B06E-967F0E88F9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779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C8F2F-01D5-4F27-B713-DECD443DAA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8915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CBEFA-6FE1-4E69-814A-07E4B81A49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5251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2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2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B782078-30DB-4ACA-9109-35534032E7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966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55F3B-E06D-4184-B04C-A774EC25F8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417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D23FD-93EF-4712-B0FE-55EC12F2D5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9826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CA3F7-3FFF-4A38-88C7-1DBCC762FC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4121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0A19B-091B-47F6-8C67-00C2BDFC5E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0447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669BA-98B5-4892-9235-5FEA792953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9861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4253E-3446-4399-8091-76118DDEA7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8916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902EA-A236-42C0-B7AA-32E7202FBB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757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55001-EB97-4850-8C55-A84E815075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7850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3CE45-1326-438D-A21C-DF507F84A8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4234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00D1E-78F8-42FB-B06E-967F0E88F9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61852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C8F2F-01D5-4F27-B713-DECD443DAA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145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B054B-C9C6-4FE7-88F7-0FD9C896EC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3443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CBEFA-6FE1-4E69-814A-07E4B81A49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4320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2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2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B782078-30DB-4ACA-9109-35534032E7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7416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A8EEB-6DB9-4331-AB35-6E51DE6A34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662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92CB1-B93F-4FD3-9FC0-ACDD8C3B7E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9353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3CA6C-54E6-49D7-8A62-D846B236B5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3852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CFB84-FF59-4C33-AA37-1EC2B39844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25597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BA603-4D8E-498F-A7EC-BC7914EC32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698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8E94B-190C-4818-9C08-1C3994A43F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754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E1FF0-B579-4DF3-8432-F40FD27A92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917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711BC-BCEF-4A48-9AEB-83CD42C3A3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697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EA6E69-5959-4F4A-B493-A2780A0C65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94422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D688C-68DC-4AE0-A10B-8D10E1018B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090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BEE48-94B8-452A-B631-B7EFBFBEE7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4894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753C7-B361-492A-B2DF-1257039422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5882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2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2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D80AE3D-B70A-447F-9DC4-36F9CEC85F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507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9728-54FF-4DAE-9B8A-8B397AC9F4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2DED-C9C7-4B7F-8A2B-7F2D8B342B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126232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9728-54FF-4DAE-9B8A-8B397AC9F4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2DED-C9C7-4B7F-8A2B-7F2D8B342B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061116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9728-54FF-4DAE-9B8A-8B397AC9F4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2DED-C9C7-4B7F-8A2B-7F2D8B342B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829773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9728-54FF-4DAE-9B8A-8B397AC9F4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2DED-C9C7-4B7F-8A2B-7F2D8B342B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811269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9728-54FF-4DAE-9B8A-8B397AC9F4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2DED-C9C7-4B7F-8A2B-7F2D8B342B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334135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9728-54FF-4DAE-9B8A-8B397AC9F4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2DED-C9C7-4B7F-8A2B-7F2D8B342B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73739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13210C5-698C-40E7-B4CD-392355A709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9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fld id="{9EC6B196-C6B3-4A2B-AAD8-5483E97E49D6}" type="slidenum">
              <a:rPr lang="en-US" altLang="en-US" smtClean="0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 alt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1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fld id="{9EC6B196-C6B3-4A2B-AAD8-5483E97E49D6}" type="slidenum">
              <a:rPr lang="en-US" altLang="en-US" smtClean="0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 alt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7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fld id="{9EC6B196-C6B3-4A2B-AAD8-5483E97E49D6}" type="slidenum">
              <a:rPr lang="en-US" altLang="en-US" smtClean="0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 alt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93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46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6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6" y="6407952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52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13210C5-698C-40E7-B4CD-392355A7090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206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41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28" name="Donut 10"/>
          <p:cNvGrpSpPr>
            <a:grpSpLocks/>
          </p:cNvGrpSpPr>
          <p:nvPr/>
        </p:nvGrpSpPr>
        <p:grpSpPr bwMode="auto">
          <a:xfrm>
            <a:off x="165102" y="1041400"/>
            <a:ext cx="1155700" cy="1155700"/>
            <a:chOff x="104" y="656"/>
            <a:chExt cx="728" cy="728"/>
          </a:xfrm>
        </p:grpSpPr>
        <p:pic>
          <p:nvPicPr>
            <p:cNvPr id="1036" name="Donut 10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" y="656"/>
              <a:ext cx="728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 rot="2315674">
              <a:off x="219" y="766"/>
              <a:ext cx="501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Gill Sans MT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012827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1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1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1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0DFEB1F3-BC74-40B7-BE56-4F7E9DCEC6A8}" type="datetimeFigureOut">
              <a:rPr lang="en-US">
                <a:solidFill>
                  <a:srgbClr val="D6ECFF">
                    <a:shade val="50000"/>
                    <a:satMod val="200000"/>
                  </a:srgbClr>
                </a:solidFill>
              </a:rPr>
              <a:pPr>
                <a:defRPr/>
              </a:pPr>
              <a:t>1/18/2022</a:t>
            </a:fld>
            <a:endParaRPr lang="en-US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D6ECFF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DAECB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28E8233-55F5-4E66-836D-B07E0CB14A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7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44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495A7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00ADDC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1372345E-B643-4772-BC07-CF069A429214}" type="slidenum">
              <a:rPr lang="en-US" smtClean="0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561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1372345E-B643-4772-BC07-CF069A429214}" type="slidenum">
              <a:rPr lang="en-US" smtClean="0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88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1372345E-B643-4772-BC07-CF069A429214}" type="slidenum">
              <a:rPr lang="en-US" smtClean="0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797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1372345E-B643-4772-BC07-CF069A429214}" type="slidenum">
              <a:rPr lang="en-US" smtClean="0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53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B23C780-4AD7-49D2-B732-E866BA582A26}" type="slidenum">
              <a:rPr lang="en-US" smtClean="0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04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A299728-54FF-4DAE-9B8A-8B397AC9F44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1/18/2022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1AD2DED-C9C7-4B7F-8A2B-7F2D8B342B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979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9.xml"/><Relationship Id="rId1" Type="http://schemas.openxmlformats.org/officeDocument/2006/relationships/audio" Target="file:///F:\1-TOCC_1.MID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0.gif"/><Relationship Id="rId4" Type="http://schemas.openxmlformats.org/officeDocument/2006/relationships/image" Target="../media/image5.png"/><Relationship Id="rId9" Type="http://schemas.openxmlformats.org/officeDocument/2006/relationships/hyperlink" Target="http://www.glitter-graphics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8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76200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TRƯỜNG TH GIANG BIÊN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533400" y="2362200"/>
            <a:ext cx="8610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</a:pPr>
            <a:endParaRPr lang="en-US" sz="3200">
              <a:solidFill>
                <a:srgbClr val="FF0000"/>
              </a:solidFill>
              <a:latin typeface="VNI-Top"/>
              <a:cs typeface="+mn-cs"/>
            </a:endParaRPr>
          </a:p>
        </p:txBody>
      </p:sp>
      <p:pic>
        <p:nvPicPr>
          <p:cNvPr id="15370" name="1-TOCC_1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 descr="chrysanthemum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09306"/>
            <a:ext cx="1524000" cy="122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3" descr="chrysanthemum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92" y="5932722"/>
            <a:ext cx="1420092" cy="92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chrysanthemum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964" y="0"/>
            <a:ext cx="128616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chrysanthemum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-76200"/>
            <a:ext cx="11445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WordArt 6"/>
          <p:cNvSpPr>
            <a:spLocks noChangeArrowheads="1" noChangeShapeType="1" noTextEdit="1"/>
          </p:cNvSpPr>
          <p:nvPr/>
        </p:nvSpPr>
        <p:spPr bwMode="auto">
          <a:xfrm>
            <a:off x="1685708" y="1524000"/>
            <a:ext cx="6867525" cy="418529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20699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CHÀO MỪNG CÁC EM </a:t>
            </a:r>
            <a:endParaRPr lang="en-US" sz="2700" b="1" kern="10" dirty="0">
              <a:ln w="9525">
                <a:solidFill>
                  <a:srgbClr val="993366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3048000"/>
            <a:ext cx="739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2394323cwomnsprqr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206" y="6210300"/>
            <a:ext cx="2514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16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3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1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1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5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0"/>
                </p:tgtEl>
              </p:cMediaNode>
            </p:audio>
          </p:childTnLst>
        </p:cTn>
      </p:par>
    </p:tnLst>
    <p:bldLst>
      <p:bldP spid="15362" grpId="0"/>
      <p:bldP spid="16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pic>
        <p:nvPicPr>
          <p:cNvPr id="30729" name="Picture 9" descr="duong di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46200"/>
            <a:ext cx="7239000" cy="301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1600200" y="5348288"/>
            <a:ext cx="5715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  <a:latin typeface="Times New Roman" pitchFamily="18" charset="0"/>
                <a:cs typeface="+mn-cs"/>
              </a:rPr>
              <a:t>Dùng trang trí đường diềm</a:t>
            </a:r>
          </a:p>
        </p:txBody>
      </p:sp>
    </p:spTree>
    <p:extLst>
      <p:ext uri="{BB962C8B-B14F-4D97-AF65-F5344CB8AC3E}">
        <p14:creationId xmlns:p14="http://schemas.microsoft.com/office/powerpoint/2010/main" val="3560181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4400" y="1143000"/>
            <a:ext cx="5067300" cy="762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48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56084" y="2019300"/>
            <a:ext cx="6858000" cy="2209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54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4178030"/>
            <a:ext cx="1752600" cy="12192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SGK / 102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 102</a:t>
            </a:r>
          </a:p>
        </p:txBody>
      </p:sp>
    </p:spTree>
    <p:extLst>
      <p:ext uri="{BB962C8B-B14F-4D97-AF65-F5344CB8AC3E}">
        <p14:creationId xmlns:p14="http://schemas.microsoft.com/office/powerpoint/2010/main" val="2331798315"/>
      </p:ext>
    </p:extLst>
  </p:cSld>
  <p:clrMapOvr>
    <a:masterClrMapping/>
  </p:clrMapOvr>
  <p:transition spd="slow">
    <p:fade/>
    <p:sndAc>
      <p:stSnd>
        <p:snd r:embed="rId3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657600" y="2590800"/>
            <a:ext cx="2133600" cy="1583531"/>
            <a:chOff x="3024" y="1440"/>
            <a:chExt cx="772" cy="672"/>
          </a:xfrm>
        </p:grpSpPr>
        <p:sp>
          <p:nvSpPr>
            <p:cNvPr id="10286" name="Line 3"/>
            <p:cNvSpPr>
              <a:spLocks noChangeShapeType="1"/>
            </p:cNvSpPr>
            <p:nvPr/>
          </p:nvSpPr>
          <p:spPr bwMode="auto">
            <a:xfrm>
              <a:off x="3024" y="1440"/>
              <a:ext cx="384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0287" name="Line 4"/>
            <p:cNvSpPr>
              <a:spLocks noChangeShapeType="1"/>
            </p:cNvSpPr>
            <p:nvPr/>
          </p:nvSpPr>
          <p:spPr bwMode="auto">
            <a:xfrm>
              <a:off x="3024" y="1440"/>
              <a:ext cx="388" cy="67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0288" name="Line 5"/>
            <p:cNvSpPr>
              <a:spLocks noChangeShapeType="1"/>
            </p:cNvSpPr>
            <p:nvPr/>
          </p:nvSpPr>
          <p:spPr bwMode="auto">
            <a:xfrm>
              <a:off x="3408" y="1440"/>
              <a:ext cx="388" cy="67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0289" name="Line 6"/>
            <p:cNvSpPr>
              <a:spLocks noChangeShapeType="1"/>
            </p:cNvSpPr>
            <p:nvPr/>
          </p:nvSpPr>
          <p:spPr bwMode="auto">
            <a:xfrm>
              <a:off x="3408" y="2112"/>
              <a:ext cx="384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 rot="-367288">
            <a:off x="4800600" y="5029200"/>
            <a:ext cx="2743200" cy="1447800"/>
            <a:chOff x="2304" y="2448"/>
            <a:chExt cx="1872" cy="912"/>
          </a:xfrm>
        </p:grpSpPr>
        <p:sp>
          <p:nvSpPr>
            <p:cNvPr id="10282" name="Line 8"/>
            <p:cNvSpPr>
              <a:spLocks noChangeShapeType="1"/>
            </p:cNvSpPr>
            <p:nvPr/>
          </p:nvSpPr>
          <p:spPr bwMode="auto">
            <a:xfrm>
              <a:off x="2304" y="2976"/>
              <a:ext cx="384" cy="384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0283" name="Line 9"/>
            <p:cNvSpPr>
              <a:spLocks noChangeShapeType="1"/>
            </p:cNvSpPr>
            <p:nvPr/>
          </p:nvSpPr>
          <p:spPr bwMode="auto">
            <a:xfrm>
              <a:off x="3792" y="2448"/>
              <a:ext cx="384" cy="384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0284" name="Line 10"/>
            <p:cNvSpPr>
              <a:spLocks noChangeShapeType="1"/>
            </p:cNvSpPr>
            <p:nvPr/>
          </p:nvSpPr>
          <p:spPr bwMode="auto">
            <a:xfrm flipV="1">
              <a:off x="2304" y="2448"/>
              <a:ext cx="1488" cy="52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0285" name="Line 11"/>
            <p:cNvSpPr>
              <a:spLocks noChangeShapeType="1"/>
            </p:cNvSpPr>
            <p:nvPr/>
          </p:nvSpPr>
          <p:spPr bwMode="auto">
            <a:xfrm flipV="1">
              <a:off x="2688" y="2832"/>
              <a:ext cx="1488" cy="52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09588" y="2590800"/>
            <a:ext cx="2601912" cy="1143000"/>
            <a:chOff x="1728" y="1440"/>
            <a:chExt cx="1056" cy="432"/>
          </a:xfrm>
        </p:grpSpPr>
        <p:sp>
          <p:nvSpPr>
            <p:cNvPr id="10278" name="Line 13"/>
            <p:cNvSpPr>
              <a:spLocks noChangeShapeType="1"/>
            </p:cNvSpPr>
            <p:nvPr/>
          </p:nvSpPr>
          <p:spPr bwMode="auto">
            <a:xfrm>
              <a:off x="1968" y="1440"/>
              <a:ext cx="816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0279" name="Line 14"/>
            <p:cNvSpPr>
              <a:spLocks noChangeShapeType="1"/>
            </p:cNvSpPr>
            <p:nvPr/>
          </p:nvSpPr>
          <p:spPr bwMode="auto">
            <a:xfrm>
              <a:off x="1728" y="1872"/>
              <a:ext cx="816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0280" name="Line 15"/>
            <p:cNvSpPr>
              <a:spLocks noChangeShapeType="1"/>
            </p:cNvSpPr>
            <p:nvPr/>
          </p:nvSpPr>
          <p:spPr bwMode="auto">
            <a:xfrm flipV="1">
              <a:off x="1728" y="1440"/>
              <a:ext cx="240" cy="43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0281" name="Line 16"/>
            <p:cNvSpPr>
              <a:spLocks noChangeShapeType="1"/>
            </p:cNvSpPr>
            <p:nvPr/>
          </p:nvSpPr>
          <p:spPr bwMode="auto">
            <a:xfrm flipV="1">
              <a:off x="2544" y="1440"/>
              <a:ext cx="240" cy="43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5984875" y="2771775"/>
            <a:ext cx="2743200" cy="1143000"/>
            <a:chOff x="3936" y="1440"/>
            <a:chExt cx="1392" cy="384"/>
          </a:xfrm>
        </p:grpSpPr>
        <p:sp>
          <p:nvSpPr>
            <p:cNvPr id="10274" name="Line 23"/>
            <p:cNvSpPr>
              <a:spLocks noChangeShapeType="1"/>
            </p:cNvSpPr>
            <p:nvPr/>
          </p:nvSpPr>
          <p:spPr bwMode="auto">
            <a:xfrm>
              <a:off x="4464" y="1440"/>
              <a:ext cx="672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0275" name="Line 24"/>
            <p:cNvSpPr>
              <a:spLocks noChangeShapeType="1"/>
            </p:cNvSpPr>
            <p:nvPr/>
          </p:nvSpPr>
          <p:spPr bwMode="auto">
            <a:xfrm>
              <a:off x="3936" y="1824"/>
              <a:ext cx="1392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0276" name="Line 25"/>
            <p:cNvSpPr>
              <a:spLocks noChangeShapeType="1"/>
            </p:cNvSpPr>
            <p:nvPr/>
          </p:nvSpPr>
          <p:spPr bwMode="auto">
            <a:xfrm flipH="1">
              <a:off x="3936" y="1440"/>
              <a:ext cx="528" cy="384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0277" name="Line 26"/>
            <p:cNvSpPr>
              <a:spLocks noChangeShapeType="1"/>
            </p:cNvSpPr>
            <p:nvPr/>
          </p:nvSpPr>
          <p:spPr bwMode="auto">
            <a:xfrm>
              <a:off x="5136" y="1440"/>
              <a:ext cx="192" cy="384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990600" y="4905375"/>
            <a:ext cx="2813050" cy="1371600"/>
            <a:chOff x="0" y="2160"/>
            <a:chExt cx="2256" cy="1104"/>
          </a:xfrm>
        </p:grpSpPr>
        <p:sp>
          <p:nvSpPr>
            <p:cNvPr id="10270" name="Line 28"/>
            <p:cNvSpPr>
              <a:spLocks noChangeShapeType="1"/>
            </p:cNvSpPr>
            <p:nvPr/>
          </p:nvSpPr>
          <p:spPr bwMode="auto">
            <a:xfrm>
              <a:off x="240" y="2160"/>
              <a:ext cx="2016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0271" name="Line 29"/>
            <p:cNvSpPr>
              <a:spLocks noChangeShapeType="1"/>
            </p:cNvSpPr>
            <p:nvPr/>
          </p:nvSpPr>
          <p:spPr bwMode="auto">
            <a:xfrm flipH="1">
              <a:off x="0" y="2160"/>
              <a:ext cx="240" cy="1104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0272" name="Line 30"/>
            <p:cNvSpPr>
              <a:spLocks noChangeShapeType="1"/>
            </p:cNvSpPr>
            <p:nvPr/>
          </p:nvSpPr>
          <p:spPr bwMode="auto">
            <a:xfrm>
              <a:off x="0" y="3264"/>
              <a:ext cx="1296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0273" name="Line 31"/>
            <p:cNvSpPr>
              <a:spLocks noChangeShapeType="1"/>
            </p:cNvSpPr>
            <p:nvPr/>
          </p:nvSpPr>
          <p:spPr bwMode="auto">
            <a:xfrm flipV="1">
              <a:off x="1296" y="2160"/>
              <a:ext cx="960" cy="1104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25632" name="Text Box 32"/>
          <p:cNvSpPr txBox="1">
            <a:spLocks noChangeArrowheads="1"/>
          </p:cNvSpPr>
          <p:nvPr/>
        </p:nvSpPr>
        <p:spPr bwMode="auto">
          <a:xfrm>
            <a:off x="920750" y="3824288"/>
            <a:ext cx="984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Hình 1</a:t>
            </a:r>
          </a:p>
        </p:txBody>
      </p:sp>
      <p:sp>
        <p:nvSpPr>
          <p:cNvPr id="25633" name="Text Box 33"/>
          <p:cNvSpPr txBox="1">
            <a:spLocks noChangeArrowheads="1"/>
          </p:cNvSpPr>
          <p:nvPr/>
        </p:nvSpPr>
        <p:spPr bwMode="auto">
          <a:xfrm>
            <a:off x="4805363" y="4662488"/>
            <a:ext cx="9858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Hình 2</a:t>
            </a:r>
          </a:p>
        </p:txBody>
      </p:sp>
      <p:sp>
        <p:nvSpPr>
          <p:cNvPr id="25634" name="Text Box 34"/>
          <p:cNvSpPr txBox="1">
            <a:spLocks noChangeArrowheads="1"/>
          </p:cNvSpPr>
          <p:nvPr/>
        </p:nvSpPr>
        <p:spPr bwMode="auto">
          <a:xfrm>
            <a:off x="7086600" y="3990975"/>
            <a:ext cx="984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Hình 3</a:t>
            </a:r>
          </a:p>
        </p:txBody>
      </p:sp>
      <p:sp>
        <p:nvSpPr>
          <p:cNvPr id="25635" name="Text Box 35"/>
          <p:cNvSpPr txBox="1">
            <a:spLocks noChangeArrowheads="1"/>
          </p:cNvSpPr>
          <p:nvPr/>
        </p:nvSpPr>
        <p:spPr bwMode="auto">
          <a:xfrm>
            <a:off x="1295400" y="6338888"/>
            <a:ext cx="984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Hình 4</a:t>
            </a:r>
          </a:p>
        </p:txBody>
      </p:sp>
      <p:sp>
        <p:nvSpPr>
          <p:cNvPr id="25636" name="Text Box 36"/>
          <p:cNvSpPr txBox="1">
            <a:spLocks noChangeArrowheads="1"/>
          </p:cNvSpPr>
          <p:nvPr/>
        </p:nvSpPr>
        <p:spPr bwMode="auto">
          <a:xfrm>
            <a:off x="6330950" y="6262688"/>
            <a:ext cx="984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Hình 5</a:t>
            </a:r>
          </a:p>
        </p:txBody>
      </p:sp>
      <p:sp>
        <p:nvSpPr>
          <p:cNvPr id="25637" name="Text Box 37"/>
          <p:cNvSpPr txBox="1">
            <a:spLocks noChangeArrowheads="1"/>
          </p:cNvSpPr>
          <p:nvPr/>
        </p:nvSpPr>
        <p:spPr bwMode="auto">
          <a:xfrm>
            <a:off x="293775" y="1060004"/>
            <a:ext cx="883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Bài</a:t>
            </a:r>
            <a:r>
              <a:rPr lang="en-US" altLang="en-US" sz="2800" b="1" u="sng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1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: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Trong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các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hình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sau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hình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nào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là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hình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bình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hành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?</a:t>
            </a:r>
          </a:p>
        </p:txBody>
      </p: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503238" y="2595563"/>
            <a:ext cx="2601912" cy="1143000"/>
            <a:chOff x="1728" y="1440"/>
            <a:chExt cx="1056" cy="432"/>
          </a:xfrm>
        </p:grpSpPr>
        <p:sp>
          <p:nvSpPr>
            <p:cNvPr id="10266" name="Line 39"/>
            <p:cNvSpPr>
              <a:spLocks noChangeShapeType="1"/>
            </p:cNvSpPr>
            <p:nvPr/>
          </p:nvSpPr>
          <p:spPr bwMode="auto">
            <a:xfrm>
              <a:off x="1968" y="1440"/>
              <a:ext cx="81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0267" name="Line 40"/>
            <p:cNvSpPr>
              <a:spLocks noChangeShapeType="1"/>
            </p:cNvSpPr>
            <p:nvPr/>
          </p:nvSpPr>
          <p:spPr bwMode="auto">
            <a:xfrm>
              <a:off x="1728" y="1872"/>
              <a:ext cx="81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0268" name="Line 41"/>
            <p:cNvSpPr>
              <a:spLocks noChangeShapeType="1"/>
            </p:cNvSpPr>
            <p:nvPr/>
          </p:nvSpPr>
          <p:spPr bwMode="auto">
            <a:xfrm flipV="1">
              <a:off x="1728" y="1440"/>
              <a:ext cx="240" cy="4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0269" name="Line 42"/>
            <p:cNvSpPr>
              <a:spLocks noChangeShapeType="1"/>
            </p:cNvSpPr>
            <p:nvPr/>
          </p:nvSpPr>
          <p:spPr bwMode="auto">
            <a:xfrm flipV="1">
              <a:off x="2544" y="1440"/>
              <a:ext cx="240" cy="4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3657600" y="2567036"/>
            <a:ext cx="2122547" cy="1607295"/>
            <a:chOff x="3024" y="1440"/>
            <a:chExt cx="772" cy="672"/>
          </a:xfrm>
        </p:grpSpPr>
        <p:sp>
          <p:nvSpPr>
            <p:cNvPr id="10262" name="Line 44"/>
            <p:cNvSpPr>
              <a:spLocks noChangeShapeType="1"/>
            </p:cNvSpPr>
            <p:nvPr/>
          </p:nvSpPr>
          <p:spPr bwMode="auto">
            <a:xfrm>
              <a:off x="3024" y="1440"/>
              <a:ext cx="38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0263" name="Line 45"/>
            <p:cNvSpPr>
              <a:spLocks noChangeShapeType="1"/>
            </p:cNvSpPr>
            <p:nvPr/>
          </p:nvSpPr>
          <p:spPr bwMode="auto">
            <a:xfrm>
              <a:off x="3024" y="1440"/>
              <a:ext cx="388" cy="6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0264" name="Line 46"/>
            <p:cNvSpPr>
              <a:spLocks noChangeShapeType="1"/>
            </p:cNvSpPr>
            <p:nvPr/>
          </p:nvSpPr>
          <p:spPr bwMode="auto">
            <a:xfrm>
              <a:off x="3408" y="1440"/>
              <a:ext cx="388" cy="6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0265" name="Line 47"/>
            <p:cNvSpPr>
              <a:spLocks noChangeShapeType="1"/>
            </p:cNvSpPr>
            <p:nvPr/>
          </p:nvSpPr>
          <p:spPr bwMode="auto">
            <a:xfrm>
              <a:off x="3408" y="2112"/>
              <a:ext cx="38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9" name="Group 48"/>
          <p:cNvGrpSpPr>
            <a:grpSpLocks/>
          </p:cNvGrpSpPr>
          <p:nvPr/>
        </p:nvGrpSpPr>
        <p:grpSpPr bwMode="auto">
          <a:xfrm rot="-367288">
            <a:off x="4792663" y="5029200"/>
            <a:ext cx="2743200" cy="1447800"/>
            <a:chOff x="2304" y="2448"/>
            <a:chExt cx="1872" cy="912"/>
          </a:xfrm>
        </p:grpSpPr>
        <p:sp>
          <p:nvSpPr>
            <p:cNvPr id="10258" name="Line 49"/>
            <p:cNvSpPr>
              <a:spLocks noChangeShapeType="1"/>
            </p:cNvSpPr>
            <p:nvPr/>
          </p:nvSpPr>
          <p:spPr bwMode="auto">
            <a:xfrm>
              <a:off x="2304" y="2976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0259" name="Line 50"/>
            <p:cNvSpPr>
              <a:spLocks noChangeShapeType="1"/>
            </p:cNvSpPr>
            <p:nvPr/>
          </p:nvSpPr>
          <p:spPr bwMode="auto">
            <a:xfrm>
              <a:off x="3792" y="2448"/>
              <a:ext cx="384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0260" name="Line 51"/>
            <p:cNvSpPr>
              <a:spLocks noChangeShapeType="1"/>
            </p:cNvSpPr>
            <p:nvPr/>
          </p:nvSpPr>
          <p:spPr bwMode="auto">
            <a:xfrm flipV="1">
              <a:off x="2304" y="2448"/>
              <a:ext cx="1488" cy="5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0261" name="Line 52"/>
            <p:cNvSpPr>
              <a:spLocks noChangeShapeType="1"/>
            </p:cNvSpPr>
            <p:nvPr/>
          </p:nvSpPr>
          <p:spPr bwMode="auto">
            <a:xfrm flipV="1">
              <a:off x="2688" y="2832"/>
              <a:ext cx="1488" cy="5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340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32" grpId="0"/>
      <p:bldP spid="25633" grpId="0"/>
      <p:bldP spid="25634" grpId="0"/>
      <p:bldP spid="25635" grpId="0"/>
      <p:bldP spid="25636" grpId="0"/>
      <p:bldP spid="256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35000" r="-10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/>
          <p:cNvSpPr txBox="1"/>
          <p:nvPr/>
        </p:nvSpPr>
        <p:spPr>
          <a:xfrm>
            <a:off x="0" y="924573"/>
            <a:ext cx="80681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Cho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ABCD:</a:t>
            </a:r>
          </a:p>
          <a:p>
            <a:pPr algn="just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DC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AD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BC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MNPQ,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565583" y="418576"/>
            <a:ext cx="3721788" cy="2471536"/>
            <a:chOff x="5027396" y="330243"/>
            <a:chExt cx="3721788" cy="2471536"/>
          </a:xfrm>
        </p:grpSpPr>
        <p:grpSp>
          <p:nvGrpSpPr>
            <p:cNvPr id="11" name="Group 10"/>
            <p:cNvGrpSpPr/>
            <p:nvPr/>
          </p:nvGrpSpPr>
          <p:grpSpPr>
            <a:xfrm rot="21167888" flipH="1">
              <a:off x="5271962" y="851097"/>
              <a:ext cx="2895600" cy="1501914"/>
              <a:chOff x="4953000" y="838200"/>
              <a:chExt cx="2895600" cy="1501914"/>
            </a:xfrm>
          </p:grpSpPr>
          <p:grpSp>
            <p:nvGrpSpPr>
              <p:cNvPr id="9" name="Group 8"/>
              <p:cNvGrpSpPr/>
              <p:nvPr/>
            </p:nvGrpSpPr>
            <p:grpSpPr>
              <a:xfrm flipH="1">
                <a:off x="4953000" y="838200"/>
                <a:ext cx="2514600" cy="1501914"/>
                <a:chOff x="4953000" y="838200"/>
                <a:chExt cx="2514600" cy="1501914"/>
              </a:xfrm>
            </p:grpSpPr>
            <p:sp>
              <p:nvSpPr>
                <p:cNvPr id="7" name="Flowchart: Manual Input 6"/>
                <p:cNvSpPr/>
                <p:nvPr/>
              </p:nvSpPr>
              <p:spPr>
                <a:xfrm>
                  <a:off x="4953000" y="838200"/>
                  <a:ext cx="1981200" cy="1501914"/>
                </a:xfrm>
                <a:prstGeom prst="flowChartManualInput">
                  <a:avLst/>
                </a:prstGeom>
                <a:solidFill>
                  <a:srgbClr val="FF33CC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ight Triangle 7"/>
                <p:cNvSpPr/>
                <p:nvPr/>
              </p:nvSpPr>
              <p:spPr>
                <a:xfrm>
                  <a:off x="6934200" y="838200"/>
                  <a:ext cx="533400" cy="1501914"/>
                </a:xfrm>
                <a:prstGeom prst="rtTriangle">
                  <a:avLst/>
                </a:prstGeom>
                <a:solidFill>
                  <a:srgbClr val="FF33CC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Right Triangle 9"/>
              <p:cNvSpPr/>
              <p:nvPr/>
            </p:nvSpPr>
            <p:spPr>
              <a:xfrm>
                <a:off x="7467600" y="1164546"/>
                <a:ext cx="381000" cy="1175568"/>
              </a:xfrm>
              <a:prstGeom prst="rtTriangle">
                <a:avLst/>
              </a:prstGeom>
              <a:solidFill>
                <a:srgbClr val="FF33CC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027396" y="330243"/>
              <a:ext cx="3721788" cy="2471536"/>
              <a:chOff x="5027396" y="330243"/>
              <a:chExt cx="3721788" cy="2471536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5189240" y="929601"/>
                <a:ext cx="5321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496276" y="330243"/>
                <a:ext cx="5321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B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8216987" y="1957502"/>
                <a:ext cx="5321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027396" y="2340114"/>
                <a:ext cx="5321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D</a:t>
                </a: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653448" y="3812232"/>
            <a:ext cx="3531381" cy="2256398"/>
            <a:chOff x="5354033" y="3137389"/>
            <a:chExt cx="3531381" cy="2256398"/>
          </a:xfrm>
        </p:grpSpPr>
        <p:sp>
          <p:nvSpPr>
            <p:cNvPr id="4" name="Parallelogram 3"/>
            <p:cNvSpPr/>
            <p:nvPr/>
          </p:nvSpPr>
          <p:spPr>
            <a:xfrm>
              <a:off x="5584136" y="3539014"/>
              <a:ext cx="2943018" cy="1447800"/>
            </a:xfrm>
            <a:prstGeom prst="parallelogram">
              <a:avLst>
                <a:gd name="adj" fmla="val 4100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12293" y="3170862"/>
              <a:ext cx="4602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425207" y="3137389"/>
              <a:ext cx="4602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883903" y="4926774"/>
              <a:ext cx="4602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P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354033" y="4932122"/>
              <a:ext cx="4602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Q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4800" y="418576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333189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35000" r="-10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/>
          <p:cNvSpPr txBox="1"/>
          <p:nvPr/>
        </p:nvSpPr>
        <p:spPr>
          <a:xfrm>
            <a:off x="390030" y="2831890"/>
            <a:ext cx="80681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	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MNPQ,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MNPQ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29254" y="1234536"/>
            <a:ext cx="938714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>
              <a:lnSpc>
                <a:spcPts val="4800"/>
              </a:lnSpc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791907" y="228199"/>
            <a:ext cx="3721788" cy="2471536"/>
            <a:chOff x="5027396" y="330243"/>
            <a:chExt cx="3721788" cy="2471536"/>
          </a:xfrm>
        </p:grpSpPr>
        <p:grpSp>
          <p:nvGrpSpPr>
            <p:cNvPr id="11" name="Group 10"/>
            <p:cNvGrpSpPr/>
            <p:nvPr/>
          </p:nvGrpSpPr>
          <p:grpSpPr>
            <a:xfrm rot="21167888" flipH="1">
              <a:off x="5271962" y="851097"/>
              <a:ext cx="2895600" cy="1501914"/>
              <a:chOff x="4953000" y="838200"/>
              <a:chExt cx="2895600" cy="1501914"/>
            </a:xfrm>
          </p:grpSpPr>
          <p:grpSp>
            <p:nvGrpSpPr>
              <p:cNvPr id="9" name="Group 8"/>
              <p:cNvGrpSpPr/>
              <p:nvPr/>
            </p:nvGrpSpPr>
            <p:grpSpPr>
              <a:xfrm flipH="1">
                <a:off x="4953000" y="838200"/>
                <a:ext cx="2514600" cy="1501914"/>
                <a:chOff x="4953000" y="838200"/>
                <a:chExt cx="2514600" cy="1501914"/>
              </a:xfrm>
            </p:grpSpPr>
            <p:sp>
              <p:nvSpPr>
                <p:cNvPr id="7" name="Flowchart: Manual Input 6"/>
                <p:cNvSpPr/>
                <p:nvPr/>
              </p:nvSpPr>
              <p:spPr>
                <a:xfrm>
                  <a:off x="4953000" y="838200"/>
                  <a:ext cx="1981200" cy="1501914"/>
                </a:xfrm>
                <a:prstGeom prst="flowChartManualInput">
                  <a:avLst/>
                </a:prstGeom>
                <a:solidFill>
                  <a:srgbClr val="FF33CC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" name="Right Triangle 7"/>
                <p:cNvSpPr/>
                <p:nvPr/>
              </p:nvSpPr>
              <p:spPr>
                <a:xfrm>
                  <a:off x="6934200" y="838200"/>
                  <a:ext cx="533400" cy="1501914"/>
                </a:xfrm>
                <a:prstGeom prst="rtTriangle">
                  <a:avLst/>
                </a:prstGeom>
                <a:solidFill>
                  <a:srgbClr val="FF33CC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" name="Right Triangle 9"/>
              <p:cNvSpPr/>
              <p:nvPr/>
            </p:nvSpPr>
            <p:spPr>
              <a:xfrm>
                <a:off x="7467600" y="1164546"/>
                <a:ext cx="381000" cy="1175568"/>
              </a:xfrm>
              <a:prstGeom prst="rtTriangle">
                <a:avLst/>
              </a:prstGeom>
              <a:solidFill>
                <a:srgbClr val="FF33CC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027396" y="330243"/>
              <a:ext cx="3721788" cy="2471536"/>
              <a:chOff x="5027396" y="330243"/>
              <a:chExt cx="3721788" cy="2471536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5189240" y="929601"/>
                <a:ext cx="5321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</a:rPr>
                  <a:t>A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496276" y="330243"/>
                <a:ext cx="5321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</a:rPr>
                  <a:t>B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8216987" y="1957502"/>
                <a:ext cx="5321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</a:rPr>
                  <a:t>C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027396" y="2340114"/>
                <a:ext cx="5321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</a:rPr>
                  <a:t>D</a:t>
                </a: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410202" y="318108"/>
            <a:ext cx="3531381" cy="2256398"/>
            <a:chOff x="5354033" y="3137389"/>
            <a:chExt cx="3531381" cy="2256398"/>
          </a:xfrm>
        </p:grpSpPr>
        <p:sp>
          <p:nvSpPr>
            <p:cNvPr id="4" name="Parallelogram 3"/>
            <p:cNvSpPr/>
            <p:nvPr/>
          </p:nvSpPr>
          <p:spPr>
            <a:xfrm>
              <a:off x="5584136" y="3539014"/>
              <a:ext cx="2943018" cy="1447800"/>
            </a:xfrm>
            <a:prstGeom prst="parallelogram">
              <a:avLst>
                <a:gd name="adj" fmla="val 4100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12293" y="3170862"/>
              <a:ext cx="4602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</a:rPr>
                <a:t>M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425207" y="3137389"/>
              <a:ext cx="4602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</a:rPr>
                <a:t>N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883903" y="4926774"/>
              <a:ext cx="4602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</a:rPr>
                <a:t>P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354033" y="4932122"/>
              <a:ext cx="4602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</a:rPr>
                <a:t>Q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2860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35000" r="-10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/>
          <p:cNvSpPr txBox="1"/>
          <p:nvPr/>
        </p:nvSpPr>
        <p:spPr>
          <a:xfrm>
            <a:off x="329254" y="2646045"/>
            <a:ext cx="80681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	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MNPQ,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MNPQ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28600" y="329603"/>
            <a:ext cx="938714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>
              <a:lnSpc>
                <a:spcPts val="4800"/>
              </a:lnSpc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124202" y="329603"/>
            <a:ext cx="3531381" cy="2256398"/>
            <a:chOff x="5354033" y="3137389"/>
            <a:chExt cx="3531381" cy="2256398"/>
          </a:xfrm>
        </p:grpSpPr>
        <p:sp>
          <p:nvSpPr>
            <p:cNvPr id="4" name="Parallelogram 3"/>
            <p:cNvSpPr/>
            <p:nvPr/>
          </p:nvSpPr>
          <p:spPr>
            <a:xfrm>
              <a:off x="5584136" y="3539014"/>
              <a:ext cx="2943018" cy="1447800"/>
            </a:xfrm>
            <a:prstGeom prst="parallelogram">
              <a:avLst>
                <a:gd name="adj" fmla="val 4100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12293" y="3170862"/>
              <a:ext cx="4602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</a:rPr>
                <a:t>M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425207" y="3137389"/>
              <a:ext cx="4602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</a:rPr>
                <a:t>N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883903" y="4926774"/>
              <a:ext cx="4602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</a:rPr>
                <a:t>P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354033" y="4932122"/>
              <a:ext cx="4602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</a:rPr>
                <a:t>Q</a:t>
              </a:r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3942667" y="731228"/>
            <a:ext cx="235465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354304" y="2179028"/>
            <a:ext cx="235465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354307" y="731228"/>
            <a:ext cx="588365" cy="1447800"/>
          </a:xfrm>
          <a:prstGeom prst="line">
            <a:avLst/>
          </a:prstGeom>
          <a:ln w="571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5700361" y="731689"/>
            <a:ext cx="588365" cy="1447800"/>
          </a:xfrm>
          <a:prstGeom prst="line">
            <a:avLst/>
          </a:prstGeom>
          <a:ln w="571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864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609600" y="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2774" name="WordArt 6"/>
          <p:cNvSpPr>
            <a:spLocks noChangeArrowheads="1" noChangeShapeType="1" noTextEdit="1"/>
          </p:cNvSpPr>
          <p:nvPr/>
        </p:nvSpPr>
        <p:spPr bwMode="auto">
          <a:xfrm>
            <a:off x="1828802" y="6122988"/>
            <a:ext cx="4676775" cy="2778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CHÚC MỪNG CÁC EM !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1295400" y="3333751"/>
            <a:ext cx="7620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A.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cặp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cạnh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song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song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B.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cặp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cạnh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đối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diện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song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song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. </a:t>
            </a:r>
          </a:p>
          <a:p>
            <a:pPr>
              <a:spcBef>
                <a:spcPct val="50000"/>
              </a:spcBef>
              <a:buFontTx/>
              <a:buAutoNum type="alphaUcPeriod" startAt="3"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cặp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cạnh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đối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diện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. </a:t>
            </a:r>
          </a:p>
        </p:txBody>
      </p:sp>
      <p:sp>
        <p:nvSpPr>
          <p:cNvPr id="32776" name="Oval 8"/>
          <p:cNvSpPr>
            <a:spLocks noChangeArrowheads="1"/>
          </p:cNvSpPr>
          <p:nvPr/>
        </p:nvSpPr>
        <p:spPr bwMode="auto">
          <a:xfrm>
            <a:off x="1143000" y="4038600"/>
            <a:ext cx="6096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800">
              <a:solidFill>
                <a:srgbClr val="FF0066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-152400" y="2209800"/>
            <a:ext cx="9296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*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Khoanh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tròn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vào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chữ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cái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trước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ý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trả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lời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đúng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nhất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cho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câu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sau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: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457200" y="439153"/>
            <a:ext cx="2286000" cy="65087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Trò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chơi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: 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1295400" y="2559050"/>
            <a:ext cx="701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+mn-cs"/>
              </a:rPr>
              <a:t>1)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+mn-cs"/>
              </a:rPr>
              <a:t>Hình bình hành có các đặc điểm sau :</a:t>
            </a:r>
          </a:p>
        </p:txBody>
      </p:sp>
      <p:sp>
        <p:nvSpPr>
          <p:cNvPr id="32780" name="WordArt 12"/>
          <p:cNvSpPr>
            <a:spLocks noChangeArrowheads="1" noChangeShapeType="1" noTextEdit="1"/>
          </p:cNvSpPr>
          <p:nvPr/>
        </p:nvSpPr>
        <p:spPr bwMode="auto">
          <a:xfrm>
            <a:off x="3457575" y="1524882"/>
            <a:ext cx="3476625" cy="7477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 dirty="0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Rung </a:t>
            </a:r>
            <a:r>
              <a:rPr lang="en-US" sz="3600" b="1" kern="10" spc="-360" dirty="0" err="1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chuông</a:t>
            </a:r>
            <a:r>
              <a:rPr lang="en-US" sz="3600" b="1" kern="10" spc="-360" dirty="0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-360" dirty="0" err="1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vàng</a:t>
            </a:r>
            <a:endParaRPr lang="en-US" sz="3600" b="1" kern="10" spc="-360" dirty="0">
              <a:ln w="12700">
                <a:solidFill>
                  <a:srgbClr val="6600CC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2781" name="Picture 13" descr="S128x128P_1023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562600"/>
            <a:ext cx="1066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82" name="Oval 14"/>
          <p:cNvSpPr>
            <a:spLocks noChangeArrowheads="1"/>
          </p:cNvSpPr>
          <p:nvPr/>
        </p:nvSpPr>
        <p:spPr bwMode="auto">
          <a:xfrm>
            <a:off x="7924800" y="16002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00"/>
                </a:solidFill>
                <a:cs typeface="+mn-cs"/>
              </a:rPr>
              <a:t>9</a:t>
            </a:r>
          </a:p>
        </p:txBody>
      </p:sp>
      <p:sp>
        <p:nvSpPr>
          <p:cNvPr id="32783" name="Oval 15"/>
          <p:cNvSpPr>
            <a:spLocks noChangeArrowheads="1"/>
          </p:cNvSpPr>
          <p:nvPr/>
        </p:nvSpPr>
        <p:spPr bwMode="auto">
          <a:xfrm>
            <a:off x="7924800" y="16002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00"/>
                </a:solidFill>
                <a:cs typeface="+mn-cs"/>
              </a:rPr>
              <a:t>8</a:t>
            </a:r>
          </a:p>
        </p:txBody>
      </p:sp>
      <p:sp>
        <p:nvSpPr>
          <p:cNvPr id="32784" name="Oval 16"/>
          <p:cNvSpPr>
            <a:spLocks noChangeArrowheads="1"/>
          </p:cNvSpPr>
          <p:nvPr/>
        </p:nvSpPr>
        <p:spPr bwMode="auto">
          <a:xfrm>
            <a:off x="7924801" y="1600200"/>
            <a:ext cx="8636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00"/>
                </a:solidFill>
                <a:cs typeface="+mn-cs"/>
              </a:rPr>
              <a:t>7</a:t>
            </a:r>
          </a:p>
        </p:txBody>
      </p:sp>
      <p:sp>
        <p:nvSpPr>
          <p:cNvPr id="32785" name="Oval 17"/>
          <p:cNvSpPr>
            <a:spLocks noChangeArrowheads="1"/>
          </p:cNvSpPr>
          <p:nvPr/>
        </p:nvSpPr>
        <p:spPr bwMode="auto">
          <a:xfrm>
            <a:off x="7924800" y="16002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00"/>
                </a:solidFill>
                <a:cs typeface="+mn-cs"/>
              </a:rPr>
              <a:t>6</a:t>
            </a:r>
          </a:p>
        </p:txBody>
      </p:sp>
      <p:sp>
        <p:nvSpPr>
          <p:cNvPr id="32786" name="Oval 18"/>
          <p:cNvSpPr>
            <a:spLocks noChangeArrowheads="1"/>
          </p:cNvSpPr>
          <p:nvPr/>
        </p:nvSpPr>
        <p:spPr bwMode="auto">
          <a:xfrm>
            <a:off x="7924800" y="16002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00"/>
                </a:solidFill>
                <a:cs typeface="+mn-cs"/>
              </a:rPr>
              <a:t>5</a:t>
            </a:r>
          </a:p>
        </p:txBody>
      </p:sp>
      <p:sp>
        <p:nvSpPr>
          <p:cNvPr id="32787" name="Oval 19"/>
          <p:cNvSpPr>
            <a:spLocks noChangeArrowheads="1"/>
          </p:cNvSpPr>
          <p:nvPr/>
        </p:nvSpPr>
        <p:spPr bwMode="auto">
          <a:xfrm>
            <a:off x="7924800" y="16002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00"/>
                </a:solidFill>
                <a:cs typeface="+mn-cs"/>
              </a:rPr>
              <a:t>4</a:t>
            </a:r>
          </a:p>
        </p:txBody>
      </p:sp>
      <p:sp>
        <p:nvSpPr>
          <p:cNvPr id="32788" name="Oval 20"/>
          <p:cNvSpPr>
            <a:spLocks noChangeArrowheads="1"/>
          </p:cNvSpPr>
          <p:nvPr/>
        </p:nvSpPr>
        <p:spPr bwMode="auto">
          <a:xfrm>
            <a:off x="7924800" y="1600200"/>
            <a:ext cx="8382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00"/>
                </a:solidFill>
                <a:cs typeface="+mn-cs"/>
              </a:rPr>
              <a:t>3</a:t>
            </a:r>
          </a:p>
        </p:txBody>
      </p:sp>
      <p:sp>
        <p:nvSpPr>
          <p:cNvPr id="32789" name="Oval 21"/>
          <p:cNvSpPr>
            <a:spLocks noChangeArrowheads="1"/>
          </p:cNvSpPr>
          <p:nvPr/>
        </p:nvSpPr>
        <p:spPr bwMode="auto">
          <a:xfrm>
            <a:off x="7924800" y="16002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00"/>
                </a:solidFill>
                <a:cs typeface="+mn-cs"/>
              </a:rPr>
              <a:t>2</a:t>
            </a:r>
          </a:p>
        </p:txBody>
      </p:sp>
      <p:sp>
        <p:nvSpPr>
          <p:cNvPr id="32790" name="Oval 22"/>
          <p:cNvSpPr>
            <a:spLocks noChangeArrowheads="1"/>
          </p:cNvSpPr>
          <p:nvPr/>
        </p:nvSpPr>
        <p:spPr bwMode="auto">
          <a:xfrm>
            <a:off x="7924800" y="16002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00"/>
                </a:solidFill>
                <a:cs typeface="+mn-cs"/>
              </a:rPr>
              <a:t>1</a:t>
            </a:r>
          </a:p>
        </p:txBody>
      </p:sp>
      <p:sp>
        <p:nvSpPr>
          <p:cNvPr id="32791" name="Oval 23"/>
          <p:cNvSpPr>
            <a:spLocks noChangeArrowheads="1"/>
          </p:cNvSpPr>
          <p:nvPr/>
        </p:nvSpPr>
        <p:spPr bwMode="auto">
          <a:xfrm>
            <a:off x="7924800" y="16002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00"/>
                </a:solidFill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48587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2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2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nimBg="1"/>
      <p:bldP spid="32776" grpId="0" animBg="1"/>
      <p:bldP spid="32777" grpId="0"/>
      <p:bldP spid="32778" grpId="0" animBg="1"/>
      <p:bldP spid="32779" grpId="0"/>
      <p:bldP spid="32780" grpId="0" animBg="1"/>
      <p:bldP spid="32782" grpId="0" animBg="1"/>
      <p:bldP spid="32782" grpId="1" animBg="1"/>
      <p:bldP spid="32783" grpId="0" animBg="1"/>
      <p:bldP spid="32783" grpId="1" animBg="1"/>
      <p:bldP spid="32784" grpId="0" animBg="1"/>
      <p:bldP spid="32784" grpId="1" animBg="1"/>
      <p:bldP spid="32785" grpId="0" animBg="1"/>
      <p:bldP spid="32785" grpId="1" animBg="1"/>
      <p:bldP spid="32786" grpId="0" animBg="1"/>
      <p:bldP spid="32786" grpId="1" animBg="1"/>
      <p:bldP spid="32787" grpId="0" animBg="1"/>
      <p:bldP spid="32787" grpId="1" animBg="1"/>
      <p:bldP spid="32788" grpId="0" animBg="1"/>
      <p:bldP spid="32788" grpId="1" animBg="1"/>
      <p:bldP spid="32789" grpId="0" animBg="1"/>
      <p:bldP spid="32789" grpId="1" animBg="1"/>
      <p:bldP spid="32790" grpId="0" animBg="1"/>
      <p:bldP spid="32790" grpId="1" animBg="1"/>
      <p:bldP spid="32791" grpId="0" animBg="1"/>
      <p:bldP spid="3279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609600" y="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3798" name="WordArt 6"/>
          <p:cNvSpPr>
            <a:spLocks noChangeArrowheads="1" noChangeShapeType="1" noTextEdit="1"/>
          </p:cNvSpPr>
          <p:nvPr/>
        </p:nvSpPr>
        <p:spPr bwMode="auto">
          <a:xfrm>
            <a:off x="1828802" y="6427788"/>
            <a:ext cx="4676775" cy="2778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CHÚC MỪNG CÁC EM !</a:t>
            </a:r>
          </a:p>
        </p:txBody>
      </p:sp>
      <p:sp>
        <p:nvSpPr>
          <p:cNvPr id="33799" name="Oval 7"/>
          <p:cNvSpPr>
            <a:spLocks noChangeArrowheads="1"/>
          </p:cNvSpPr>
          <p:nvPr/>
        </p:nvSpPr>
        <p:spPr bwMode="auto">
          <a:xfrm>
            <a:off x="2514600" y="5486400"/>
            <a:ext cx="6096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800">
              <a:solidFill>
                <a:srgbClr val="FF0066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-152400" y="2133600"/>
            <a:ext cx="929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*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Khoanh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tròn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vào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chữ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cái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đặt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trước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ý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trả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lời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đúng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cho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câu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sau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: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669496" y="643732"/>
            <a:ext cx="2286000" cy="65087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Trò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+mn-cs"/>
              </a:rPr>
              <a:t>chơi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+mn-cs"/>
              </a:rPr>
              <a:t> : 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838200" y="2478088"/>
            <a:ext cx="792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2)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+mn-cs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+mn-cs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+mn-cs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+mn-cs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+mn-cs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+mn-cs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+mn-cs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+mn-cs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+mn-cs"/>
              </a:rPr>
              <a:t>bình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+mn-cs"/>
              </a:rPr>
              <a:t>hành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 ?</a:t>
            </a:r>
          </a:p>
        </p:txBody>
      </p:sp>
      <p:sp>
        <p:nvSpPr>
          <p:cNvPr id="33803" name="WordArt 11"/>
          <p:cNvSpPr>
            <a:spLocks noChangeArrowheads="1" noChangeShapeType="1" noTextEdit="1"/>
          </p:cNvSpPr>
          <p:nvPr/>
        </p:nvSpPr>
        <p:spPr bwMode="auto">
          <a:xfrm>
            <a:off x="3425269" y="1429665"/>
            <a:ext cx="3476625" cy="7477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 dirty="0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Rung </a:t>
            </a:r>
            <a:r>
              <a:rPr lang="en-US" sz="3600" b="1" kern="10" spc="-360" dirty="0" err="1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chuông</a:t>
            </a:r>
            <a:r>
              <a:rPr lang="en-US" sz="3600" b="1" kern="10" spc="-360" dirty="0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-360" dirty="0" err="1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vàng</a:t>
            </a:r>
            <a:endParaRPr lang="en-US" sz="3600" b="1" kern="10" spc="-360" dirty="0">
              <a:ln w="12700">
                <a:solidFill>
                  <a:srgbClr val="6600CC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3804" name="Picture 12" descr="S128x128P_1023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562600"/>
            <a:ext cx="1066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34" name="Text Box 42"/>
          <p:cNvSpPr txBox="1">
            <a:spLocks noChangeArrowheads="1"/>
          </p:cNvSpPr>
          <p:nvPr/>
        </p:nvSpPr>
        <p:spPr bwMode="auto">
          <a:xfrm>
            <a:off x="2590800" y="3505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+mn-cs"/>
              </a:rPr>
              <a:t>A.</a:t>
            </a:r>
          </a:p>
        </p:txBody>
      </p:sp>
      <p:sp>
        <p:nvSpPr>
          <p:cNvPr id="33835" name="Text Box 43"/>
          <p:cNvSpPr txBox="1">
            <a:spLocks noChangeArrowheads="1"/>
          </p:cNvSpPr>
          <p:nvPr/>
        </p:nvSpPr>
        <p:spPr bwMode="auto">
          <a:xfrm>
            <a:off x="2590800" y="4495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+mn-cs"/>
              </a:rPr>
              <a:t>B.</a:t>
            </a:r>
          </a:p>
        </p:txBody>
      </p:sp>
      <p:sp>
        <p:nvSpPr>
          <p:cNvPr id="33836" name="Text Box 44"/>
          <p:cNvSpPr txBox="1">
            <a:spLocks noChangeArrowheads="1"/>
          </p:cNvSpPr>
          <p:nvPr/>
        </p:nvSpPr>
        <p:spPr bwMode="auto">
          <a:xfrm>
            <a:off x="2590800" y="5486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+mn-cs"/>
              </a:rPr>
              <a:t>C.</a:t>
            </a:r>
          </a:p>
        </p:txBody>
      </p:sp>
      <p:sp>
        <p:nvSpPr>
          <p:cNvPr id="33837" name="Oval 45"/>
          <p:cNvSpPr>
            <a:spLocks noChangeArrowheads="1"/>
          </p:cNvSpPr>
          <p:nvPr/>
        </p:nvSpPr>
        <p:spPr bwMode="auto">
          <a:xfrm>
            <a:off x="7924800" y="16002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00"/>
                </a:solidFill>
                <a:cs typeface="+mn-cs"/>
              </a:rPr>
              <a:t>9</a:t>
            </a:r>
          </a:p>
        </p:txBody>
      </p:sp>
      <p:sp>
        <p:nvSpPr>
          <p:cNvPr id="33838" name="Oval 46"/>
          <p:cNvSpPr>
            <a:spLocks noChangeArrowheads="1"/>
          </p:cNvSpPr>
          <p:nvPr/>
        </p:nvSpPr>
        <p:spPr bwMode="auto">
          <a:xfrm>
            <a:off x="7924800" y="16002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00"/>
                </a:solidFill>
                <a:cs typeface="+mn-cs"/>
              </a:rPr>
              <a:t>8</a:t>
            </a:r>
          </a:p>
        </p:txBody>
      </p:sp>
      <p:sp>
        <p:nvSpPr>
          <p:cNvPr id="33839" name="Oval 47"/>
          <p:cNvSpPr>
            <a:spLocks noChangeArrowheads="1"/>
          </p:cNvSpPr>
          <p:nvPr/>
        </p:nvSpPr>
        <p:spPr bwMode="auto">
          <a:xfrm>
            <a:off x="7924801" y="1600200"/>
            <a:ext cx="8636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00"/>
                </a:solidFill>
                <a:cs typeface="+mn-cs"/>
              </a:rPr>
              <a:t>7</a:t>
            </a:r>
          </a:p>
        </p:txBody>
      </p:sp>
      <p:sp>
        <p:nvSpPr>
          <p:cNvPr id="33840" name="Oval 48"/>
          <p:cNvSpPr>
            <a:spLocks noChangeArrowheads="1"/>
          </p:cNvSpPr>
          <p:nvPr/>
        </p:nvSpPr>
        <p:spPr bwMode="auto">
          <a:xfrm>
            <a:off x="7924800" y="16002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00"/>
                </a:solidFill>
                <a:cs typeface="+mn-cs"/>
              </a:rPr>
              <a:t>6</a:t>
            </a:r>
          </a:p>
        </p:txBody>
      </p:sp>
      <p:sp>
        <p:nvSpPr>
          <p:cNvPr id="33841" name="Oval 49"/>
          <p:cNvSpPr>
            <a:spLocks noChangeArrowheads="1"/>
          </p:cNvSpPr>
          <p:nvPr/>
        </p:nvSpPr>
        <p:spPr bwMode="auto">
          <a:xfrm>
            <a:off x="7924800" y="16002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00"/>
                </a:solidFill>
                <a:cs typeface="+mn-cs"/>
              </a:rPr>
              <a:t>5</a:t>
            </a:r>
          </a:p>
        </p:txBody>
      </p:sp>
      <p:sp>
        <p:nvSpPr>
          <p:cNvPr id="33842" name="Oval 50"/>
          <p:cNvSpPr>
            <a:spLocks noChangeArrowheads="1"/>
          </p:cNvSpPr>
          <p:nvPr/>
        </p:nvSpPr>
        <p:spPr bwMode="auto">
          <a:xfrm>
            <a:off x="7924800" y="16002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00"/>
                </a:solidFill>
                <a:cs typeface="+mn-cs"/>
              </a:rPr>
              <a:t>4</a:t>
            </a:r>
          </a:p>
        </p:txBody>
      </p:sp>
      <p:sp>
        <p:nvSpPr>
          <p:cNvPr id="33843" name="Oval 51"/>
          <p:cNvSpPr>
            <a:spLocks noChangeArrowheads="1"/>
          </p:cNvSpPr>
          <p:nvPr/>
        </p:nvSpPr>
        <p:spPr bwMode="auto">
          <a:xfrm>
            <a:off x="7924800" y="1600200"/>
            <a:ext cx="8382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00"/>
                </a:solidFill>
                <a:cs typeface="+mn-cs"/>
              </a:rPr>
              <a:t>3</a:t>
            </a:r>
          </a:p>
        </p:txBody>
      </p:sp>
      <p:sp>
        <p:nvSpPr>
          <p:cNvPr id="33844" name="Oval 52"/>
          <p:cNvSpPr>
            <a:spLocks noChangeArrowheads="1"/>
          </p:cNvSpPr>
          <p:nvPr/>
        </p:nvSpPr>
        <p:spPr bwMode="auto">
          <a:xfrm>
            <a:off x="7924800" y="16002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00"/>
                </a:solidFill>
                <a:cs typeface="+mn-cs"/>
              </a:rPr>
              <a:t>2</a:t>
            </a:r>
          </a:p>
        </p:txBody>
      </p:sp>
      <p:sp>
        <p:nvSpPr>
          <p:cNvPr id="33845" name="Oval 53"/>
          <p:cNvSpPr>
            <a:spLocks noChangeArrowheads="1"/>
          </p:cNvSpPr>
          <p:nvPr/>
        </p:nvSpPr>
        <p:spPr bwMode="auto">
          <a:xfrm>
            <a:off x="7924800" y="16002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00"/>
                </a:solidFill>
                <a:cs typeface="+mn-cs"/>
              </a:rPr>
              <a:t>1</a:t>
            </a:r>
          </a:p>
        </p:txBody>
      </p:sp>
      <p:sp>
        <p:nvSpPr>
          <p:cNvPr id="33846" name="Oval 54"/>
          <p:cNvSpPr>
            <a:spLocks noChangeArrowheads="1"/>
          </p:cNvSpPr>
          <p:nvPr/>
        </p:nvSpPr>
        <p:spPr bwMode="auto">
          <a:xfrm>
            <a:off x="7924800" y="16002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00"/>
                </a:solidFill>
                <a:cs typeface="+mn-cs"/>
              </a:rPr>
              <a:t>0</a:t>
            </a:r>
          </a:p>
        </p:txBody>
      </p:sp>
      <p:sp>
        <p:nvSpPr>
          <p:cNvPr id="33855" name="AutoShape 63"/>
          <p:cNvSpPr>
            <a:spLocks noChangeArrowheads="1"/>
          </p:cNvSpPr>
          <p:nvPr/>
        </p:nvSpPr>
        <p:spPr bwMode="auto">
          <a:xfrm>
            <a:off x="3352800" y="2971804"/>
            <a:ext cx="2133600" cy="906463"/>
          </a:xfrm>
          <a:prstGeom prst="flowChartExtract">
            <a:avLst/>
          </a:prstGeom>
          <a:solidFill>
            <a:srgbClr val="3333FF"/>
          </a:solidFill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3857" name="AutoShape 65"/>
          <p:cNvSpPr>
            <a:spLocks noChangeArrowheads="1"/>
          </p:cNvSpPr>
          <p:nvPr/>
        </p:nvSpPr>
        <p:spPr bwMode="auto">
          <a:xfrm rot="4676711">
            <a:off x="3543300" y="5067300"/>
            <a:ext cx="1447800" cy="1524000"/>
          </a:xfrm>
          <a:prstGeom prst="parallelogram">
            <a:avLst>
              <a:gd name="adj" fmla="val 25000"/>
            </a:avLst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3864" name="AutoShape 72"/>
          <p:cNvSpPr>
            <a:spLocks noChangeArrowheads="1"/>
          </p:cNvSpPr>
          <p:nvPr/>
        </p:nvSpPr>
        <p:spPr bwMode="auto">
          <a:xfrm rot="11086901">
            <a:off x="3275013" y="4189413"/>
            <a:ext cx="2133600" cy="8382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33CC"/>
          </a:solidFill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6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3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3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3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3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3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3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3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3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3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3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3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3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animBg="1"/>
      <p:bldP spid="33799" grpId="0" animBg="1"/>
      <p:bldP spid="33802" grpId="0"/>
      <p:bldP spid="33834" grpId="0"/>
      <p:bldP spid="33835" grpId="0"/>
      <p:bldP spid="33836" grpId="0"/>
      <p:bldP spid="33837" grpId="0" animBg="1"/>
      <p:bldP spid="33837" grpId="1" animBg="1"/>
      <p:bldP spid="33838" grpId="0" animBg="1"/>
      <p:bldP spid="33838" grpId="1" animBg="1"/>
      <p:bldP spid="33839" grpId="0" animBg="1"/>
      <p:bldP spid="33839" grpId="1" animBg="1"/>
      <p:bldP spid="33840" grpId="0" animBg="1"/>
      <p:bldP spid="33840" grpId="1" animBg="1"/>
      <p:bldP spid="33841" grpId="0" animBg="1"/>
      <p:bldP spid="33841" grpId="1" animBg="1"/>
      <p:bldP spid="33842" grpId="0" animBg="1"/>
      <p:bldP spid="33842" grpId="1" animBg="1"/>
      <p:bldP spid="33843" grpId="0" animBg="1"/>
      <p:bldP spid="33843" grpId="1" animBg="1"/>
      <p:bldP spid="33844" grpId="0" animBg="1"/>
      <p:bldP spid="33844" grpId="1" animBg="1"/>
      <p:bldP spid="33845" grpId="0" animBg="1"/>
      <p:bldP spid="33845" grpId="1" animBg="1"/>
      <p:bldP spid="33846" grpId="0" animBg="1"/>
      <p:bldP spid="33846" grpId="1" animBg="1"/>
      <p:bldP spid="33855" grpId="0" animBg="1"/>
      <p:bldP spid="33857" grpId="0" animBg="1"/>
      <p:bldP spid="3386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457200" y="716280"/>
          <a:ext cx="46482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46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439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43" name="Group 42"/>
          <p:cNvGrpSpPr/>
          <p:nvPr/>
        </p:nvGrpSpPr>
        <p:grpSpPr>
          <a:xfrm>
            <a:off x="533400" y="990600"/>
            <a:ext cx="4648200" cy="1981199"/>
            <a:chOff x="533400" y="990600"/>
            <a:chExt cx="4648200" cy="1981199"/>
          </a:xfrm>
        </p:grpSpPr>
        <p:grpSp>
          <p:nvGrpSpPr>
            <p:cNvPr id="44" name="Group 43"/>
            <p:cNvGrpSpPr/>
            <p:nvPr/>
          </p:nvGrpSpPr>
          <p:grpSpPr>
            <a:xfrm>
              <a:off x="1371600" y="1447800"/>
              <a:ext cx="3810000" cy="0"/>
              <a:chOff x="914400" y="1447800"/>
              <a:chExt cx="3810000" cy="0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>
                <a:off x="1600200" y="1447800"/>
                <a:ext cx="2362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3962400" y="1447800"/>
                <a:ext cx="76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914400" y="1447800"/>
                <a:ext cx="76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/>
            <p:nvPr/>
          </p:nvGrpSpPr>
          <p:grpSpPr>
            <a:xfrm>
              <a:off x="533400" y="2514600"/>
              <a:ext cx="3810000" cy="0"/>
              <a:chOff x="914400" y="1447800"/>
              <a:chExt cx="3810000" cy="0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>
                <a:off x="1600200" y="1447800"/>
                <a:ext cx="2362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3962400" y="1447800"/>
                <a:ext cx="76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914400" y="1447800"/>
                <a:ext cx="76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914400" y="990600"/>
              <a:ext cx="1371600" cy="1981199"/>
              <a:chOff x="914400" y="990600"/>
              <a:chExt cx="1371600" cy="1981199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 flipH="1">
                <a:off x="1219200" y="1447800"/>
                <a:ext cx="762000" cy="10668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>
                <a:off x="1981200" y="990600"/>
                <a:ext cx="304800" cy="45719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H="1">
                <a:off x="914400" y="2514600"/>
                <a:ext cx="304800" cy="45719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3276600" y="990600"/>
              <a:ext cx="1371600" cy="1981199"/>
              <a:chOff x="914400" y="990600"/>
              <a:chExt cx="1371600" cy="1981199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 flipH="1">
                <a:off x="1981200" y="990600"/>
                <a:ext cx="304800" cy="45719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H="1">
                <a:off x="914400" y="2514600"/>
                <a:ext cx="304800" cy="45719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" name="Group 58"/>
          <p:cNvGrpSpPr/>
          <p:nvPr/>
        </p:nvGrpSpPr>
        <p:grpSpPr>
          <a:xfrm>
            <a:off x="699516" y="1030223"/>
            <a:ext cx="4053840" cy="1869842"/>
            <a:chOff x="699516" y="1030223"/>
            <a:chExt cx="4053840" cy="1869842"/>
          </a:xfrm>
        </p:grpSpPr>
        <p:sp>
          <p:nvSpPr>
            <p:cNvPr id="60" name="TextBox 59"/>
            <p:cNvSpPr txBox="1"/>
            <p:nvPr/>
          </p:nvSpPr>
          <p:spPr>
            <a:xfrm>
              <a:off x="1629156" y="1030223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</a:rPr>
                <a:t>A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448556" y="1030223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</a:rPr>
                <a:t>B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505200" y="243840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</a:rPr>
                <a:t>C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99516" y="243840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</a:rPr>
                <a:t>D</a:t>
              </a:r>
            </a:p>
          </p:txBody>
        </p:sp>
      </p:grpSp>
      <p:sp>
        <p:nvSpPr>
          <p:cNvPr id="64" name="Parallelogram 63"/>
          <p:cNvSpPr/>
          <p:nvPr/>
        </p:nvSpPr>
        <p:spPr>
          <a:xfrm>
            <a:off x="1219200" y="1447799"/>
            <a:ext cx="3095244" cy="1066801"/>
          </a:xfrm>
          <a:prstGeom prst="parallelogram">
            <a:avLst>
              <a:gd name="adj" fmla="val 7042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5257800" y="1097490"/>
            <a:ext cx="3840480" cy="2321328"/>
            <a:chOff x="5257800" y="1097490"/>
            <a:chExt cx="3840480" cy="2321328"/>
          </a:xfrm>
        </p:grpSpPr>
        <p:grpSp>
          <p:nvGrpSpPr>
            <p:cNvPr id="66" name="Group 65"/>
            <p:cNvGrpSpPr/>
            <p:nvPr/>
          </p:nvGrpSpPr>
          <p:grpSpPr>
            <a:xfrm>
              <a:off x="5466588" y="1097490"/>
              <a:ext cx="3631692" cy="1852973"/>
              <a:chOff x="947928" y="1025756"/>
              <a:chExt cx="3631692" cy="1852973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1629156" y="1030223"/>
                <a:ext cx="304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4274820" y="1025756"/>
                <a:ext cx="304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3482340" y="2366665"/>
                <a:ext cx="304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947928" y="2417064"/>
                <a:ext cx="304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5257800" y="1447799"/>
              <a:ext cx="3688080" cy="1971019"/>
              <a:chOff x="5257800" y="1447799"/>
              <a:chExt cx="3688080" cy="1971019"/>
            </a:xfrm>
          </p:grpSpPr>
          <p:sp>
            <p:nvSpPr>
              <p:cNvPr id="68" name="Parallelogram 67"/>
              <p:cNvSpPr/>
              <p:nvPr/>
            </p:nvSpPr>
            <p:spPr>
              <a:xfrm>
                <a:off x="5739384" y="1447799"/>
                <a:ext cx="3095244" cy="1066801"/>
              </a:xfrm>
              <a:prstGeom prst="parallelogram">
                <a:avLst>
                  <a:gd name="adj" fmla="val 70429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5257800" y="2895598"/>
                <a:ext cx="36880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bình</a:t>
                </a:r>
                <a:r>
                  <a:rPr lang="en-US" sz="2800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hành</a:t>
                </a:r>
                <a:r>
                  <a:rPr lang="en-US" sz="2800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 ABCD</a:t>
                </a:r>
              </a:p>
            </p:txBody>
          </p:sp>
        </p:grpSp>
      </p:grpSp>
      <p:sp>
        <p:nvSpPr>
          <p:cNvPr id="74" name="TextBox 73"/>
          <p:cNvSpPr txBox="1"/>
          <p:nvPr/>
        </p:nvSpPr>
        <p:spPr>
          <a:xfrm>
            <a:off x="396240" y="3642007"/>
            <a:ext cx="8503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9516" y="4411448"/>
            <a:ext cx="85039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4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4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4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4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4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021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4" grpId="1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Rot="1" noChangeArrowheads="1"/>
          </p:cNvSpPr>
          <p:nvPr/>
        </p:nvSpPr>
        <p:spPr bwMode="auto">
          <a:xfrm>
            <a:off x="304271" y="698500"/>
            <a:ext cx="8511646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285739" indent="-285739" algn="ctr">
              <a:defRPr/>
            </a:pPr>
            <a:r>
              <a:rPr lang="en-US" altLang="ja-JP" sz="3667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 </a:t>
            </a:r>
          </a:p>
        </p:txBody>
      </p:sp>
      <p:sp>
        <p:nvSpPr>
          <p:cNvPr id="9219" name="Text Box 121"/>
          <p:cNvSpPr txBox="1">
            <a:spLocks noChangeArrowheads="1"/>
          </p:cNvSpPr>
          <p:nvPr/>
        </p:nvSpPr>
        <p:spPr bwMode="auto">
          <a:xfrm>
            <a:off x="838730" y="2540000"/>
            <a:ext cx="68527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000">
                <a:solidFill>
                  <a:srgbClr val="800080"/>
                </a:solidFill>
              </a:rPr>
              <a:t>a)</a:t>
            </a:r>
            <a:r>
              <a:rPr lang="en-US" altLang="ja-JP" sz="300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9220" name="Group 124"/>
          <p:cNvGrpSpPr>
            <a:grpSpLocks/>
          </p:cNvGrpSpPr>
          <p:nvPr/>
        </p:nvGrpSpPr>
        <p:grpSpPr bwMode="auto">
          <a:xfrm>
            <a:off x="228866" y="3175000"/>
            <a:ext cx="5562864" cy="3111500"/>
            <a:chOff x="1198" y="1152"/>
            <a:chExt cx="4226" cy="2880"/>
          </a:xfrm>
        </p:grpSpPr>
        <p:sp useBgFill="1">
          <p:nvSpPr>
            <p:cNvPr id="97286" name="Rectangle 6"/>
            <p:cNvSpPr>
              <a:spLocks noChangeArrowheads="1"/>
            </p:cNvSpPr>
            <p:nvPr/>
          </p:nvSpPr>
          <p:spPr bwMode="auto">
            <a:xfrm>
              <a:off x="5072" y="3621"/>
              <a:ext cx="352" cy="411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 useBgFill="1">
          <p:nvSpPr>
            <p:cNvPr id="97287" name="Rectangle 7"/>
            <p:cNvSpPr>
              <a:spLocks noChangeArrowheads="1"/>
            </p:cNvSpPr>
            <p:nvPr/>
          </p:nvSpPr>
          <p:spPr bwMode="auto">
            <a:xfrm>
              <a:off x="5072" y="3209"/>
              <a:ext cx="352" cy="411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 useBgFill="1">
          <p:nvSpPr>
            <p:cNvPr id="97288" name="Rectangle 8"/>
            <p:cNvSpPr>
              <a:spLocks noChangeArrowheads="1"/>
            </p:cNvSpPr>
            <p:nvPr/>
          </p:nvSpPr>
          <p:spPr bwMode="auto">
            <a:xfrm>
              <a:off x="5072" y="2798"/>
              <a:ext cx="352" cy="411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 useBgFill="1">
          <p:nvSpPr>
            <p:cNvPr id="97289" name="Rectangle 9"/>
            <p:cNvSpPr>
              <a:spLocks noChangeArrowheads="1"/>
            </p:cNvSpPr>
            <p:nvPr/>
          </p:nvSpPr>
          <p:spPr bwMode="auto">
            <a:xfrm>
              <a:off x="5072" y="2386"/>
              <a:ext cx="352" cy="410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 useBgFill="1">
          <p:nvSpPr>
            <p:cNvPr id="97290" name="Rectangle 10"/>
            <p:cNvSpPr>
              <a:spLocks noChangeArrowheads="1"/>
            </p:cNvSpPr>
            <p:nvPr/>
          </p:nvSpPr>
          <p:spPr bwMode="auto">
            <a:xfrm>
              <a:off x="5072" y="1975"/>
              <a:ext cx="352" cy="411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 useBgFill="1">
          <p:nvSpPr>
            <p:cNvPr id="97291" name="Rectangle 11"/>
            <p:cNvSpPr>
              <a:spLocks noChangeArrowheads="1"/>
            </p:cNvSpPr>
            <p:nvPr/>
          </p:nvSpPr>
          <p:spPr bwMode="auto">
            <a:xfrm>
              <a:off x="5072" y="1563"/>
              <a:ext cx="352" cy="409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 useBgFill="1">
          <p:nvSpPr>
            <p:cNvPr id="97292" name="Rectangle 12"/>
            <p:cNvSpPr>
              <a:spLocks noChangeArrowheads="1"/>
            </p:cNvSpPr>
            <p:nvPr/>
          </p:nvSpPr>
          <p:spPr bwMode="auto">
            <a:xfrm>
              <a:off x="5072" y="1152"/>
              <a:ext cx="352" cy="411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 useBgFill="1">
          <p:nvSpPr>
            <p:cNvPr id="97293" name="Rectangle 13"/>
            <p:cNvSpPr>
              <a:spLocks noChangeArrowheads="1"/>
            </p:cNvSpPr>
            <p:nvPr/>
          </p:nvSpPr>
          <p:spPr bwMode="auto">
            <a:xfrm>
              <a:off x="4895" y="3621"/>
              <a:ext cx="177" cy="411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 useBgFill="1">
          <p:nvSpPr>
            <p:cNvPr id="97294" name="Rectangle 14"/>
            <p:cNvSpPr>
              <a:spLocks noChangeArrowheads="1"/>
            </p:cNvSpPr>
            <p:nvPr/>
          </p:nvSpPr>
          <p:spPr bwMode="auto">
            <a:xfrm>
              <a:off x="4895" y="3209"/>
              <a:ext cx="177" cy="411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 useBgFill="1">
          <p:nvSpPr>
            <p:cNvPr id="97295" name="Rectangle 15"/>
            <p:cNvSpPr>
              <a:spLocks noChangeArrowheads="1"/>
            </p:cNvSpPr>
            <p:nvPr/>
          </p:nvSpPr>
          <p:spPr bwMode="auto">
            <a:xfrm>
              <a:off x="4895" y="2798"/>
              <a:ext cx="177" cy="411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 useBgFill="1">
          <p:nvSpPr>
            <p:cNvPr id="97296" name="Rectangle 16"/>
            <p:cNvSpPr>
              <a:spLocks noChangeArrowheads="1"/>
            </p:cNvSpPr>
            <p:nvPr/>
          </p:nvSpPr>
          <p:spPr bwMode="auto">
            <a:xfrm>
              <a:off x="4895" y="2386"/>
              <a:ext cx="177" cy="410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 useBgFill="1">
          <p:nvSpPr>
            <p:cNvPr id="97297" name="Rectangle 17"/>
            <p:cNvSpPr>
              <a:spLocks noChangeArrowheads="1"/>
            </p:cNvSpPr>
            <p:nvPr/>
          </p:nvSpPr>
          <p:spPr bwMode="auto">
            <a:xfrm>
              <a:off x="4895" y="1975"/>
              <a:ext cx="177" cy="411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 useBgFill="1">
          <p:nvSpPr>
            <p:cNvPr id="97298" name="Rectangle 18"/>
            <p:cNvSpPr>
              <a:spLocks noChangeArrowheads="1"/>
            </p:cNvSpPr>
            <p:nvPr/>
          </p:nvSpPr>
          <p:spPr bwMode="auto">
            <a:xfrm>
              <a:off x="4895" y="1563"/>
              <a:ext cx="177" cy="409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 useBgFill="1">
          <p:nvSpPr>
            <p:cNvPr id="97299" name="Rectangle 19"/>
            <p:cNvSpPr>
              <a:spLocks noChangeArrowheads="1"/>
            </p:cNvSpPr>
            <p:nvPr/>
          </p:nvSpPr>
          <p:spPr bwMode="auto">
            <a:xfrm>
              <a:off x="4895" y="1152"/>
              <a:ext cx="177" cy="411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 useBgFill="1">
          <p:nvSpPr>
            <p:cNvPr id="97300" name="Rectangle 20"/>
            <p:cNvSpPr>
              <a:spLocks noChangeArrowheads="1"/>
            </p:cNvSpPr>
            <p:nvPr/>
          </p:nvSpPr>
          <p:spPr bwMode="auto">
            <a:xfrm>
              <a:off x="4368" y="3621"/>
              <a:ext cx="529" cy="411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 useBgFill="1">
          <p:nvSpPr>
            <p:cNvPr id="97301" name="Rectangle 21"/>
            <p:cNvSpPr>
              <a:spLocks noChangeArrowheads="1"/>
            </p:cNvSpPr>
            <p:nvPr/>
          </p:nvSpPr>
          <p:spPr bwMode="auto">
            <a:xfrm>
              <a:off x="4368" y="3209"/>
              <a:ext cx="529" cy="411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 useBgFill="1">
          <p:nvSpPr>
            <p:cNvPr id="97302" name="Rectangle 22"/>
            <p:cNvSpPr>
              <a:spLocks noChangeArrowheads="1"/>
            </p:cNvSpPr>
            <p:nvPr/>
          </p:nvSpPr>
          <p:spPr bwMode="auto">
            <a:xfrm>
              <a:off x="4368" y="2798"/>
              <a:ext cx="529" cy="411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 useBgFill="1">
          <p:nvSpPr>
            <p:cNvPr id="97303" name="Rectangle 23"/>
            <p:cNvSpPr>
              <a:spLocks noChangeArrowheads="1"/>
            </p:cNvSpPr>
            <p:nvPr/>
          </p:nvSpPr>
          <p:spPr bwMode="auto">
            <a:xfrm>
              <a:off x="4368" y="2386"/>
              <a:ext cx="529" cy="410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 useBgFill="1">
          <p:nvSpPr>
            <p:cNvPr id="97304" name="Rectangle 24"/>
            <p:cNvSpPr>
              <a:spLocks noChangeArrowheads="1"/>
            </p:cNvSpPr>
            <p:nvPr/>
          </p:nvSpPr>
          <p:spPr bwMode="auto">
            <a:xfrm>
              <a:off x="4368" y="1975"/>
              <a:ext cx="529" cy="411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 useBgFill="1">
          <p:nvSpPr>
            <p:cNvPr id="97305" name="Rectangle 25"/>
            <p:cNvSpPr>
              <a:spLocks noChangeArrowheads="1"/>
            </p:cNvSpPr>
            <p:nvPr/>
          </p:nvSpPr>
          <p:spPr bwMode="auto">
            <a:xfrm>
              <a:off x="4368" y="1563"/>
              <a:ext cx="529" cy="409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 useBgFill="1">
          <p:nvSpPr>
            <p:cNvPr id="97306" name="Rectangle 26"/>
            <p:cNvSpPr>
              <a:spLocks noChangeArrowheads="1"/>
            </p:cNvSpPr>
            <p:nvPr/>
          </p:nvSpPr>
          <p:spPr bwMode="auto">
            <a:xfrm>
              <a:off x="4368" y="1152"/>
              <a:ext cx="529" cy="411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97307" name="Rectangle 27"/>
            <p:cNvSpPr>
              <a:spLocks noChangeArrowheads="1"/>
            </p:cNvSpPr>
            <p:nvPr/>
          </p:nvSpPr>
          <p:spPr bwMode="auto">
            <a:xfrm>
              <a:off x="4017" y="3621"/>
              <a:ext cx="351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97308" name="Rectangle 28"/>
            <p:cNvSpPr>
              <a:spLocks noChangeArrowheads="1"/>
            </p:cNvSpPr>
            <p:nvPr/>
          </p:nvSpPr>
          <p:spPr bwMode="auto">
            <a:xfrm>
              <a:off x="4017" y="3209"/>
              <a:ext cx="351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97309" name="Rectangle 29"/>
            <p:cNvSpPr>
              <a:spLocks noChangeArrowheads="1"/>
            </p:cNvSpPr>
            <p:nvPr/>
          </p:nvSpPr>
          <p:spPr bwMode="auto">
            <a:xfrm>
              <a:off x="4017" y="2798"/>
              <a:ext cx="351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97310" name="Rectangle 30"/>
            <p:cNvSpPr>
              <a:spLocks noChangeArrowheads="1"/>
            </p:cNvSpPr>
            <p:nvPr/>
          </p:nvSpPr>
          <p:spPr bwMode="auto">
            <a:xfrm>
              <a:off x="4017" y="2386"/>
              <a:ext cx="351" cy="410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97311" name="Rectangle 31"/>
            <p:cNvSpPr>
              <a:spLocks noChangeArrowheads="1"/>
            </p:cNvSpPr>
            <p:nvPr/>
          </p:nvSpPr>
          <p:spPr bwMode="auto">
            <a:xfrm>
              <a:off x="4017" y="1975"/>
              <a:ext cx="351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97312" name="Rectangle 32"/>
            <p:cNvSpPr>
              <a:spLocks noChangeArrowheads="1"/>
            </p:cNvSpPr>
            <p:nvPr/>
          </p:nvSpPr>
          <p:spPr bwMode="auto">
            <a:xfrm>
              <a:off x="4017" y="1563"/>
              <a:ext cx="351" cy="409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97313" name="Rectangle 33"/>
            <p:cNvSpPr>
              <a:spLocks noChangeArrowheads="1"/>
            </p:cNvSpPr>
            <p:nvPr/>
          </p:nvSpPr>
          <p:spPr bwMode="auto">
            <a:xfrm>
              <a:off x="4017" y="1152"/>
              <a:ext cx="351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97314" name="Rectangle 34"/>
            <p:cNvSpPr>
              <a:spLocks noChangeArrowheads="1"/>
            </p:cNvSpPr>
            <p:nvPr/>
          </p:nvSpPr>
          <p:spPr bwMode="auto">
            <a:xfrm>
              <a:off x="3663" y="3621"/>
              <a:ext cx="353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97315" name="Rectangle 35"/>
            <p:cNvSpPr>
              <a:spLocks noChangeArrowheads="1"/>
            </p:cNvSpPr>
            <p:nvPr/>
          </p:nvSpPr>
          <p:spPr bwMode="auto">
            <a:xfrm>
              <a:off x="3663" y="3209"/>
              <a:ext cx="353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97316" name="Rectangle 36"/>
            <p:cNvSpPr>
              <a:spLocks noChangeArrowheads="1"/>
            </p:cNvSpPr>
            <p:nvPr/>
          </p:nvSpPr>
          <p:spPr bwMode="auto">
            <a:xfrm>
              <a:off x="3663" y="2798"/>
              <a:ext cx="353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97317" name="Rectangle 37"/>
            <p:cNvSpPr>
              <a:spLocks noChangeArrowheads="1"/>
            </p:cNvSpPr>
            <p:nvPr/>
          </p:nvSpPr>
          <p:spPr bwMode="auto">
            <a:xfrm>
              <a:off x="3663" y="2386"/>
              <a:ext cx="353" cy="410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97318" name="Rectangle 38"/>
            <p:cNvSpPr>
              <a:spLocks noChangeArrowheads="1"/>
            </p:cNvSpPr>
            <p:nvPr/>
          </p:nvSpPr>
          <p:spPr bwMode="auto">
            <a:xfrm>
              <a:off x="3663" y="1975"/>
              <a:ext cx="353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97319" name="Rectangle 39"/>
            <p:cNvSpPr>
              <a:spLocks noChangeArrowheads="1"/>
            </p:cNvSpPr>
            <p:nvPr/>
          </p:nvSpPr>
          <p:spPr bwMode="auto">
            <a:xfrm>
              <a:off x="3663" y="1563"/>
              <a:ext cx="353" cy="409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97320" name="Rectangle 40"/>
            <p:cNvSpPr>
              <a:spLocks noChangeArrowheads="1"/>
            </p:cNvSpPr>
            <p:nvPr/>
          </p:nvSpPr>
          <p:spPr bwMode="auto">
            <a:xfrm>
              <a:off x="3663" y="1152"/>
              <a:ext cx="353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97321" name="Rectangle 41"/>
            <p:cNvSpPr>
              <a:spLocks noChangeArrowheads="1"/>
            </p:cNvSpPr>
            <p:nvPr/>
          </p:nvSpPr>
          <p:spPr bwMode="auto">
            <a:xfrm>
              <a:off x="3312" y="3621"/>
              <a:ext cx="353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97322" name="Rectangle 42"/>
            <p:cNvSpPr>
              <a:spLocks noChangeArrowheads="1"/>
            </p:cNvSpPr>
            <p:nvPr/>
          </p:nvSpPr>
          <p:spPr bwMode="auto">
            <a:xfrm>
              <a:off x="3312" y="3209"/>
              <a:ext cx="353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97323" name="Rectangle 43"/>
            <p:cNvSpPr>
              <a:spLocks noChangeArrowheads="1"/>
            </p:cNvSpPr>
            <p:nvPr/>
          </p:nvSpPr>
          <p:spPr bwMode="auto">
            <a:xfrm>
              <a:off x="3312" y="2798"/>
              <a:ext cx="353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97324" name="Rectangle 44"/>
            <p:cNvSpPr>
              <a:spLocks noChangeArrowheads="1"/>
            </p:cNvSpPr>
            <p:nvPr/>
          </p:nvSpPr>
          <p:spPr bwMode="auto">
            <a:xfrm>
              <a:off x="3312" y="2386"/>
              <a:ext cx="353" cy="410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97325" name="Rectangle 45"/>
            <p:cNvSpPr>
              <a:spLocks noChangeArrowheads="1"/>
            </p:cNvSpPr>
            <p:nvPr/>
          </p:nvSpPr>
          <p:spPr bwMode="auto">
            <a:xfrm>
              <a:off x="3312" y="1975"/>
              <a:ext cx="353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97326" name="Rectangle 46"/>
            <p:cNvSpPr>
              <a:spLocks noChangeArrowheads="1"/>
            </p:cNvSpPr>
            <p:nvPr/>
          </p:nvSpPr>
          <p:spPr bwMode="auto">
            <a:xfrm>
              <a:off x="3312" y="1563"/>
              <a:ext cx="353" cy="409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97327" name="Rectangle 47"/>
            <p:cNvSpPr>
              <a:spLocks noChangeArrowheads="1"/>
            </p:cNvSpPr>
            <p:nvPr/>
          </p:nvSpPr>
          <p:spPr bwMode="auto">
            <a:xfrm>
              <a:off x="3312" y="1152"/>
              <a:ext cx="353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97328" name="Rectangle 48"/>
            <p:cNvSpPr>
              <a:spLocks noChangeArrowheads="1"/>
            </p:cNvSpPr>
            <p:nvPr/>
          </p:nvSpPr>
          <p:spPr bwMode="auto">
            <a:xfrm>
              <a:off x="2959" y="3621"/>
              <a:ext cx="353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97329" name="Rectangle 49"/>
            <p:cNvSpPr>
              <a:spLocks noChangeArrowheads="1"/>
            </p:cNvSpPr>
            <p:nvPr/>
          </p:nvSpPr>
          <p:spPr bwMode="auto">
            <a:xfrm>
              <a:off x="2959" y="3209"/>
              <a:ext cx="353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97330" name="Rectangle 50"/>
            <p:cNvSpPr>
              <a:spLocks noChangeArrowheads="1"/>
            </p:cNvSpPr>
            <p:nvPr/>
          </p:nvSpPr>
          <p:spPr bwMode="auto">
            <a:xfrm>
              <a:off x="2959" y="2798"/>
              <a:ext cx="353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97331" name="Rectangle 51"/>
            <p:cNvSpPr>
              <a:spLocks noChangeArrowheads="1"/>
            </p:cNvSpPr>
            <p:nvPr/>
          </p:nvSpPr>
          <p:spPr bwMode="auto">
            <a:xfrm>
              <a:off x="2959" y="2386"/>
              <a:ext cx="353" cy="410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97332" name="Rectangle 52"/>
            <p:cNvSpPr>
              <a:spLocks noChangeArrowheads="1"/>
            </p:cNvSpPr>
            <p:nvPr/>
          </p:nvSpPr>
          <p:spPr bwMode="auto">
            <a:xfrm>
              <a:off x="2959" y="1975"/>
              <a:ext cx="353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97333" name="Rectangle 53"/>
            <p:cNvSpPr>
              <a:spLocks noChangeArrowheads="1"/>
            </p:cNvSpPr>
            <p:nvPr/>
          </p:nvSpPr>
          <p:spPr bwMode="auto">
            <a:xfrm>
              <a:off x="2959" y="1563"/>
              <a:ext cx="353" cy="409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97334" name="Rectangle 54"/>
            <p:cNvSpPr>
              <a:spLocks noChangeArrowheads="1"/>
            </p:cNvSpPr>
            <p:nvPr/>
          </p:nvSpPr>
          <p:spPr bwMode="auto">
            <a:xfrm>
              <a:off x="2959" y="1152"/>
              <a:ext cx="353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97335" name="Rectangle 55"/>
            <p:cNvSpPr>
              <a:spLocks noChangeArrowheads="1"/>
            </p:cNvSpPr>
            <p:nvPr/>
          </p:nvSpPr>
          <p:spPr bwMode="auto">
            <a:xfrm>
              <a:off x="2605" y="3621"/>
              <a:ext cx="351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97336" name="Rectangle 56"/>
            <p:cNvSpPr>
              <a:spLocks noChangeArrowheads="1"/>
            </p:cNvSpPr>
            <p:nvPr/>
          </p:nvSpPr>
          <p:spPr bwMode="auto">
            <a:xfrm>
              <a:off x="2605" y="3209"/>
              <a:ext cx="351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97337" name="Rectangle 57"/>
            <p:cNvSpPr>
              <a:spLocks noChangeArrowheads="1"/>
            </p:cNvSpPr>
            <p:nvPr/>
          </p:nvSpPr>
          <p:spPr bwMode="auto">
            <a:xfrm>
              <a:off x="2605" y="2798"/>
              <a:ext cx="351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97338" name="Rectangle 58"/>
            <p:cNvSpPr>
              <a:spLocks noChangeArrowheads="1"/>
            </p:cNvSpPr>
            <p:nvPr/>
          </p:nvSpPr>
          <p:spPr bwMode="auto">
            <a:xfrm>
              <a:off x="2605" y="2386"/>
              <a:ext cx="351" cy="410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97339" name="Rectangle 59"/>
            <p:cNvSpPr>
              <a:spLocks noChangeArrowheads="1"/>
            </p:cNvSpPr>
            <p:nvPr/>
          </p:nvSpPr>
          <p:spPr bwMode="auto">
            <a:xfrm>
              <a:off x="2605" y="1975"/>
              <a:ext cx="351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97340" name="Rectangle 60"/>
            <p:cNvSpPr>
              <a:spLocks noChangeArrowheads="1"/>
            </p:cNvSpPr>
            <p:nvPr/>
          </p:nvSpPr>
          <p:spPr bwMode="auto">
            <a:xfrm>
              <a:off x="2605" y="1563"/>
              <a:ext cx="351" cy="409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97341" name="Rectangle 61"/>
            <p:cNvSpPr>
              <a:spLocks noChangeArrowheads="1"/>
            </p:cNvSpPr>
            <p:nvPr/>
          </p:nvSpPr>
          <p:spPr bwMode="auto">
            <a:xfrm>
              <a:off x="2605" y="1152"/>
              <a:ext cx="351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97342" name="Rectangle 62"/>
            <p:cNvSpPr>
              <a:spLocks noChangeArrowheads="1"/>
            </p:cNvSpPr>
            <p:nvPr/>
          </p:nvSpPr>
          <p:spPr bwMode="auto">
            <a:xfrm>
              <a:off x="2255" y="3621"/>
              <a:ext cx="351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97343" name="Rectangle 63"/>
            <p:cNvSpPr>
              <a:spLocks noChangeArrowheads="1"/>
            </p:cNvSpPr>
            <p:nvPr/>
          </p:nvSpPr>
          <p:spPr bwMode="auto">
            <a:xfrm>
              <a:off x="2255" y="3209"/>
              <a:ext cx="351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97344" name="Rectangle 64"/>
            <p:cNvSpPr>
              <a:spLocks noChangeArrowheads="1"/>
            </p:cNvSpPr>
            <p:nvPr/>
          </p:nvSpPr>
          <p:spPr bwMode="auto">
            <a:xfrm>
              <a:off x="2255" y="2798"/>
              <a:ext cx="351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97345" name="Rectangle 65"/>
            <p:cNvSpPr>
              <a:spLocks noChangeArrowheads="1"/>
            </p:cNvSpPr>
            <p:nvPr/>
          </p:nvSpPr>
          <p:spPr bwMode="auto">
            <a:xfrm>
              <a:off x="2255" y="2386"/>
              <a:ext cx="351" cy="410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97346" name="Rectangle 66"/>
            <p:cNvSpPr>
              <a:spLocks noChangeArrowheads="1"/>
            </p:cNvSpPr>
            <p:nvPr/>
          </p:nvSpPr>
          <p:spPr bwMode="auto">
            <a:xfrm>
              <a:off x="2255" y="1975"/>
              <a:ext cx="351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97347" name="Rectangle 67"/>
            <p:cNvSpPr>
              <a:spLocks noChangeArrowheads="1"/>
            </p:cNvSpPr>
            <p:nvPr/>
          </p:nvSpPr>
          <p:spPr bwMode="auto">
            <a:xfrm>
              <a:off x="2255" y="1563"/>
              <a:ext cx="351" cy="409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97348" name="Rectangle 68"/>
            <p:cNvSpPr>
              <a:spLocks noChangeArrowheads="1"/>
            </p:cNvSpPr>
            <p:nvPr/>
          </p:nvSpPr>
          <p:spPr bwMode="auto">
            <a:xfrm>
              <a:off x="2255" y="1152"/>
              <a:ext cx="351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97349" name="Rectangle 69"/>
            <p:cNvSpPr>
              <a:spLocks noChangeArrowheads="1"/>
            </p:cNvSpPr>
            <p:nvPr/>
          </p:nvSpPr>
          <p:spPr bwMode="auto">
            <a:xfrm>
              <a:off x="1904" y="3621"/>
              <a:ext cx="353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97350" name="Rectangle 70"/>
            <p:cNvSpPr>
              <a:spLocks noChangeArrowheads="1"/>
            </p:cNvSpPr>
            <p:nvPr/>
          </p:nvSpPr>
          <p:spPr bwMode="auto">
            <a:xfrm>
              <a:off x="1904" y="3209"/>
              <a:ext cx="353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97351" name="Rectangle 71"/>
            <p:cNvSpPr>
              <a:spLocks noChangeArrowheads="1"/>
            </p:cNvSpPr>
            <p:nvPr/>
          </p:nvSpPr>
          <p:spPr bwMode="auto">
            <a:xfrm>
              <a:off x="1904" y="2798"/>
              <a:ext cx="353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97352" name="Rectangle 72"/>
            <p:cNvSpPr>
              <a:spLocks noChangeArrowheads="1"/>
            </p:cNvSpPr>
            <p:nvPr/>
          </p:nvSpPr>
          <p:spPr bwMode="auto">
            <a:xfrm>
              <a:off x="1904" y="2386"/>
              <a:ext cx="353" cy="410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97353" name="Rectangle 73"/>
            <p:cNvSpPr>
              <a:spLocks noChangeArrowheads="1"/>
            </p:cNvSpPr>
            <p:nvPr/>
          </p:nvSpPr>
          <p:spPr bwMode="auto">
            <a:xfrm>
              <a:off x="1904" y="1975"/>
              <a:ext cx="353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97354" name="Rectangle 74"/>
            <p:cNvSpPr>
              <a:spLocks noChangeArrowheads="1"/>
            </p:cNvSpPr>
            <p:nvPr/>
          </p:nvSpPr>
          <p:spPr bwMode="auto">
            <a:xfrm>
              <a:off x="1904" y="1563"/>
              <a:ext cx="353" cy="409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97355" name="Rectangle 75"/>
            <p:cNvSpPr>
              <a:spLocks noChangeArrowheads="1"/>
            </p:cNvSpPr>
            <p:nvPr/>
          </p:nvSpPr>
          <p:spPr bwMode="auto">
            <a:xfrm>
              <a:off x="1904" y="1152"/>
              <a:ext cx="353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97356" name="Rectangle 76"/>
            <p:cNvSpPr>
              <a:spLocks noChangeArrowheads="1"/>
            </p:cNvSpPr>
            <p:nvPr/>
          </p:nvSpPr>
          <p:spPr bwMode="auto">
            <a:xfrm>
              <a:off x="1550" y="3621"/>
              <a:ext cx="353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97357" name="Rectangle 77"/>
            <p:cNvSpPr>
              <a:spLocks noChangeArrowheads="1"/>
            </p:cNvSpPr>
            <p:nvPr/>
          </p:nvSpPr>
          <p:spPr bwMode="auto">
            <a:xfrm>
              <a:off x="1550" y="3209"/>
              <a:ext cx="353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97358" name="Rectangle 78"/>
            <p:cNvSpPr>
              <a:spLocks noChangeArrowheads="1"/>
            </p:cNvSpPr>
            <p:nvPr/>
          </p:nvSpPr>
          <p:spPr bwMode="auto">
            <a:xfrm>
              <a:off x="1550" y="2798"/>
              <a:ext cx="353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97359" name="Rectangle 79"/>
            <p:cNvSpPr>
              <a:spLocks noChangeArrowheads="1"/>
            </p:cNvSpPr>
            <p:nvPr/>
          </p:nvSpPr>
          <p:spPr bwMode="auto">
            <a:xfrm>
              <a:off x="1550" y="2386"/>
              <a:ext cx="353" cy="410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97360" name="Rectangle 80"/>
            <p:cNvSpPr>
              <a:spLocks noChangeArrowheads="1"/>
            </p:cNvSpPr>
            <p:nvPr/>
          </p:nvSpPr>
          <p:spPr bwMode="auto">
            <a:xfrm>
              <a:off x="1550" y="1975"/>
              <a:ext cx="353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97361" name="Rectangle 81"/>
            <p:cNvSpPr>
              <a:spLocks noChangeArrowheads="1"/>
            </p:cNvSpPr>
            <p:nvPr/>
          </p:nvSpPr>
          <p:spPr bwMode="auto">
            <a:xfrm>
              <a:off x="1550" y="1563"/>
              <a:ext cx="353" cy="409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97362" name="Rectangle 82"/>
            <p:cNvSpPr>
              <a:spLocks noChangeArrowheads="1"/>
            </p:cNvSpPr>
            <p:nvPr/>
          </p:nvSpPr>
          <p:spPr bwMode="auto">
            <a:xfrm>
              <a:off x="1550" y="1152"/>
              <a:ext cx="353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97363" name="Rectangle 83"/>
            <p:cNvSpPr>
              <a:spLocks noChangeArrowheads="1"/>
            </p:cNvSpPr>
            <p:nvPr/>
          </p:nvSpPr>
          <p:spPr bwMode="auto">
            <a:xfrm>
              <a:off x="1198" y="3621"/>
              <a:ext cx="352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97364" name="Rectangle 84"/>
            <p:cNvSpPr>
              <a:spLocks noChangeArrowheads="1"/>
            </p:cNvSpPr>
            <p:nvPr/>
          </p:nvSpPr>
          <p:spPr bwMode="auto">
            <a:xfrm>
              <a:off x="1198" y="3209"/>
              <a:ext cx="352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97365" name="Rectangle 85"/>
            <p:cNvSpPr>
              <a:spLocks noChangeArrowheads="1"/>
            </p:cNvSpPr>
            <p:nvPr/>
          </p:nvSpPr>
          <p:spPr bwMode="auto">
            <a:xfrm>
              <a:off x="1198" y="2798"/>
              <a:ext cx="352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97366" name="Rectangle 86"/>
            <p:cNvSpPr>
              <a:spLocks noChangeArrowheads="1"/>
            </p:cNvSpPr>
            <p:nvPr/>
          </p:nvSpPr>
          <p:spPr bwMode="auto">
            <a:xfrm>
              <a:off x="1198" y="2386"/>
              <a:ext cx="352" cy="410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97367" name="Rectangle 87"/>
            <p:cNvSpPr>
              <a:spLocks noChangeArrowheads="1"/>
            </p:cNvSpPr>
            <p:nvPr/>
          </p:nvSpPr>
          <p:spPr bwMode="auto">
            <a:xfrm>
              <a:off x="1198" y="1975"/>
              <a:ext cx="352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97368" name="Rectangle 88"/>
            <p:cNvSpPr>
              <a:spLocks noChangeArrowheads="1"/>
            </p:cNvSpPr>
            <p:nvPr/>
          </p:nvSpPr>
          <p:spPr bwMode="auto">
            <a:xfrm>
              <a:off x="1198" y="1563"/>
              <a:ext cx="352" cy="409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97369" name="Rectangle 89"/>
            <p:cNvSpPr>
              <a:spLocks noChangeArrowheads="1"/>
            </p:cNvSpPr>
            <p:nvPr/>
          </p:nvSpPr>
          <p:spPr bwMode="auto">
            <a:xfrm>
              <a:off x="1198" y="1152"/>
              <a:ext cx="352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5000" tIns="39000" rIns="75000" bIns="390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333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endParaRPr>
            </a:p>
          </p:txBody>
        </p:sp>
        <p:sp>
          <p:nvSpPr>
            <p:cNvPr id="9416" name="Line 90"/>
            <p:cNvSpPr>
              <a:spLocks noChangeShapeType="1"/>
            </p:cNvSpPr>
            <p:nvPr/>
          </p:nvSpPr>
          <p:spPr bwMode="auto">
            <a:xfrm>
              <a:off x="1198" y="1152"/>
              <a:ext cx="317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417" name="Line 91"/>
            <p:cNvSpPr>
              <a:spLocks noChangeShapeType="1"/>
            </p:cNvSpPr>
            <p:nvPr/>
          </p:nvSpPr>
          <p:spPr bwMode="auto">
            <a:xfrm>
              <a:off x="1198" y="4032"/>
              <a:ext cx="317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418" name="Line 92"/>
            <p:cNvSpPr>
              <a:spLocks noChangeShapeType="1"/>
            </p:cNvSpPr>
            <p:nvPr/>
          </p:nvSpPr>
          <p:spPr bwMode="auto">
            <a:xfrm>
              <a:off x="1198" y="1152"/>
              <a:ext cx="0" cy="288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419" name="Line 93"/>
            <p:cNvSpPr>
              <a:spLocks noChangeShapeType="1"/>
            </p:cNvSpPr>
            <p:nvPr/>
          </p:nvSpPr>
          <p:spPr bwMode="auto">
            <a:xfrm>
              <a:off x="5424" y="1152"/>
              <a:ext cx="0" cy="41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prstDash val="sysDash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420" name="Line 94"/>
            <p:cNvSpPr>
              <a:spLocks noChangeShapeType="1"/>
            </p:cNvSpPr>
            <p:nvPr/>
          </p:nvSpPr>
          <p:spPr bwMode="auto">
            <a:xfrm>
              <a:off x="1198" y="1563"/>
              <a:ext cx="317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421" name="Line 95"/>
            <p:cNvSpPr>
              <a:spLocks noChangeShapeType="1"/>
            </p:cNvSpPr>
            <p:nvPr/>
          </p:nvSpPr>
          <p:spPr bwMode="auto">
            <a:xfrm>
              <a:off x="1198" y="1975"/>
              <a:ext cx="317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422" name="Line 96"/>
            <p:cNvSpPr>
              <a:spLocks noChangeShapeType="1"/>
            </p:cNvSpPr>
            <p:nvPr/>
          </p:nvSpPr>
          <p:spPr bwMode="auto">
            <a:xfrm>
              <a:off x="1198" y="2386"/>
              <a:ext cx="317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423" name="Line 97"/>
            <p:cNvSpPr>
              <a:spLocks noChangeShapeType="1"/>
            </p:cNvSpPr>
            <p:nvPr/>
          </p:nvSpPr>
          <p:spPr bwMode="auto">
            <a:xfrm>
              <a:off x="1198" y="2798"/>
              <a:ext cx="317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424" name="Line 98"/>
            <p:cNvSpPr>
              <a:spLocks noChangeShapeType="1"/>
            </p:cNvSpPr>
            <p:nvPr/>
          </p:nvSpPr>
          <p:spPr bwMode="auto">
            <a:xfrm>
              <a:off x="1198" y="3209"/>
              <a:ext cx="317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425" name="Line 99"/>
            <p:cNvSpPr>
              <a:spLocks noChangeShapeType="1"/>
            </p:cNvSpPr>
            <p:nvPr/>
          </p:nvSpPr>
          <p:spPr bwMode="auto">
            <a:xfrm>
              <a:off x="1198" y="3621"/>
              <a:ext cx="317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426" name="Line 100"/>
            <p:cNvSpPr>
              <a:spLocks noChangeShapeType="1"/>
            </p:cNvSpPr>
            <p:nvPr/>
          </p:nvSpPr>
          <p:spPr bwMode="auto">
            <a:xfrm>
              <a:off x="1550" y="1152"/>
              <a:ext cx="0" cy="28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427" name="Line 101"/>
            <p:cNvSpPr>
              <a:spLocks noChangeShapeType="1"/>
            </p:cNvSpPr>
            <p:nvPr/>
          </p:nvSpPr>
          <p:spPr bwMode="auto">
            <a:xfrm>
              <a:off x="1903" y="1152"/>
              <a:ext cx="0" cy="28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428" name="Line 102"/>
            <p:cNvSpPr>
              <a:spLocks noChangeShapeType="1"/>
            </p:cNvSpPr>
            <p:nvPr/>
          </p:nvSpPr>
          <p:spPr bwMode="auto">
            <a:xfrm>
              <a:off x="2255" y="1152"/>
              <a:ext cx="0" cy="28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429" name="Line 103"/>
            <p:cNvSpPr>
              <a:spLocks noChangeShapeType="1"/>
            </p:cNvSpPr>
            <p:nvPr/>
          </p:nvSpPr>
          <p:spPr bwMode="auto">
            <a:xfrm>
              <a:off x="2606" y="1152"/>
              <a:ext cx="0" cy="28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430" name="Line 104"/>
            <p:cNvSpPr>
              <a:spLocks noChangeShapeType="1"/>
            </p:cNvSpPr>
            <p:nvPr/>
          </p:nvSpPr>
          <p:spPr bwMode="auto">
            <a:xfrm>
              <a:off x="2959" y="1152"/>
              <a:ext cx="0" cy="28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431" name="Line 105"/>
            <p:cNvSpPr>
              <a:spLocks noChangeShapeType="1"/>
            </p:cNvSpPr>
            <p:nvPr/>
          </p:nvSpPr>
          <p:spPr bwMode="auto">
            <a:xfrm>
              <a:off x="3311" y="1152"/>
              <a:ext cx="0" cy="28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432" name="Line 106"/>
            <p:cNvSpPr>
              <a:spLocks noChangeShapeType="1"/>
            </p:cNvSpPr>
            <p:nvPr/>
          </p:nvSpPr>
          <p:spPr bwMode="auto">
            <a:xfrm>
              <a:off x="3663" y="1152"/>
              <a:ext cx="0" cy="28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433" name="Line 107"/>
            <p:cNvSpPr>
              <a:spLocks noChangeShapeType="1"/>
            </p:cNvSpPr>
            <p:nvPr/>
          </p:nvSpPr>
          <p:spPr bwMode="auto">
            <a:xfrm>
              <a:off x="4016" y="1152"/>
              <a:ext cx="0" cy="28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434" name="Line 108"/>
            <p:cNvSpPr>
              <a:spLocks noChangeShapeType="1"/>
            </p:cNvSpPr>
            <p:nvPr/>
          </p:nvSpPr>
          <p:spPr bwMode="auto">
            <a:xfrm>
              <a:off x="4368" y="1152"/>
              <a:ext cx="0" cy="28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435" name="Line 109"/>
            <p:cNvSpPr>
              <a:spLocks noChangeShapeType="1"/>
            </p:cNvSpPr>
            <p:nvPr/>
          </p:nvSpPr>
          <p:spPr bwMode="auto">
            <a:xfrm>
              <a:off x="4894" y="1152"/>
              <a:ext cx="17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prstDash val="sysDash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436" name="Line 110"/>
            <p:cNvSpPr>
              <a:spLocks noChangeShapeType="1"/>
            </p:cNvSpPr>
            <p:nvPr/>
          </p:nvSpPr>
          <p:spPr bwMode="auto">
            <a:xfrm>
              <a:off x="4368" y="1152"/>
              <a:ext cx="52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prstDash val="sysDash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437" name="Line 111"/>
            <p:cNvSpPr>
              <a:spLocks noChangeShapeType="1"/>
            </p:cNvSpPr>
            <p:nvPr/>
          </p:nvSpPr>
          <p:spPr bwMode="auto">
            <a:xfrm>
              <a:off x="5072" y="1152"/>
              <a:ext cx="352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prstDash val="sysDash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438" name="Line 112"/>
            <p:cNvSpPr>
              <a:spLocks noChangeShapeType="1"/>
            </p:cNvSpPr>
            <p:nvPr/>
          </p:nvSpPr>
          <p:spPr bwMode="auto">
            <a:xfrm>
              <a:off x="5424" y="1563"/>
              <a:ext cx="0" cy="41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prstDash val="sysDash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439" name="Line 113"/>
            <p:cNvSpPr>
              <a:spLocks noChangeShapeType="1"/>
            </p:cNvSpPr>
            <p:nvPr/>
          </p:nvSpPr>
          <p:spPr bwMode="auto">
            <a:xfrm>
              <a:off x="5424" y="1975"/>
              <a:ext cx="0" cy="41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prstDash val="sysDash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440" name="Line 114"/>
            <p:cNvSpPr>
              <a:spLocks noChangeShapeType="1"/>
            </p:cNvSpPr>
            <p:nvPr/>
          </p:nvSpPr>
          <p:spPr bwMode="auto">
            <a:xfrm>
              <a:off x="5424" y="2386"/>
              <a:ext cx="0" cy="41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prstDash val="sysDash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441" name="Line 115"/>
            <p:cNvSpPr>
              <a:spLocks noChangeShapeType="1"/>
            </p:cNvSpPr>
            <p:nvPr/>
          </p:nvSpPr>
          <p:spPr bwMode="auto">
            <a:xfrm>
              <a:off x="5424" y="2798"/>
              <a:ext cx="0" cy="41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prstDash val="sysDash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442" name="Line 116"/>
            <p:cNvSpPr>
              <a:spLocks noChangeShapeType="1"/>
            </p:cNvSpPr>
            <p:nvPr/>
          </p:nvSpPr>
          <p:spPr bwMode="auto">
            <a:xfrm>
              <a:off x="5424" y="3209"/>
              <a:ext cx="0" cy="41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prstDash val="sysDash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443" name="Line 117"/>
            <p:cNvSpPr>
              <a:spLocks noChangeShapeType="1"/>
            </p:cNvSpPr>
            <p:nvPr/>
          </p:nvSpPr>
          <p:spPr bwMode="auto">
            <a:xfrm>
              <a:off x="5424" y="3621"/>
              <a:ext cx="0" cy="41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prstDash val="sysDash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444" name="Line 118"/>
            <p:cNvSpPr>
              <a:spLocks noChangeShapeType="1"/>
            </p:cNvSpPr>
            <p:nvPr/>
          </p:nvSpPr>
          <p:spPr bwMode="auto">
            <a:xfrm>
              <a:off x="4894" y="4032"/>
              <a:ext cx="17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prstDash val="sysDash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445" name="Line 119"/>
            <p:cNvSpPr>
              <a:spLocks noChangeShapeType="1"/>
            </p:cNvSpPr>
            <p:nvPr/>
          </p:nvSpPr>
          <p:spPr bwMode="auto">
            <a:xfrm>
              <a:off x="4368" y="4032"/>
              <a:ext cx="52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prstDash val="sysDash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446" name="Line 120"/>
            <p:cNvSpPr>
              <a:spLocks noChangeShapeType="1"/>
            </p:cNvSpPr>
            <p:nvPr/>
          </p:nvSpPr>
          <p:spPr bwMode="auto">
            <a:xfrm>
              <a:off x="5072" y="4032"/>
              <a:ext cx="352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prstDash val="sysDash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9221" name="Group 126"/>
          <p:cNvGrpSpPr>
            <a:grpSpLocks/>
          </p:cNvGrpSpPr>
          <p:nvPr/>
        </p:nvGrpSpPr>
        <p:grpSpPr bwMode="auto">
          <a:xfrm>
            <a:off x="717021" y="3617609"/>
            <a:ext cx="3245115" cy="2240268"/>
            <a:chOff x="1584" y="1556"/>
            <a:chExt cx="2448" cy="2044"/>
          </a:xfrm>
        </p:grpSpPr>
        <p:sp>
          <p:nvSpPr>
            <p:cNvPr id="9330" name="Line 122"/>
            <p:cNvSpPr>
              <a:spLocks noChangeShapeType="1"/>
            </p:cNvSpPr>
            <p:nvPr/>
          </p:nvSpPr>
          <p:spPr bwMode="auto">
            <a:xfrm flipV="1">
              <a:off x="1584" y="1556"/>
              <a:ext cx="313" cy="20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331" name="Line 123"/>
            <p:cNvSpPr>
              <a:spLocks noChangeShapeType="1"/>
            </p:cNvSpPr>
            <p:nvPr/>
          </p:nvSpPr>
          <p:spPr bwMode="auto">
            <a:xfrm>
              <a:off x="1872" y="1556"/>
              <a:ext cx="2160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graphicFrame>
        <p:nvGraphicFramePr>
          <p:cNvPr id="97407" name="Group 127"/>
          <p:cNvGraphicFramePr>
            <a:graphicFrameLocks noGrp="1"/>
          </p:cNvGraphicFramePr>
          <p:nvPr/>
        </p:nvGraphicFramePr>
        <p:xfrm>
          <a:off x="4800865" y="3175000"/>
          <a:ext cx="5638272" cy="3111500"/>
        </p:xfrm>
        <a:graphic>
          <a:graphicData uri="http://schemas.openxmlformats.org/drawingml/2006/table">
            <a:tbl>
              <a:tblPr/>
              <a:tblGrid>
                <a:gridCol w="469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8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8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98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98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98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98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319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3651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98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89992" marR="89992" marT="39000" marB="39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325" name="Text Box 243"/>
          <p:cNvSpPr txBox="1">
            <a:spLocks noChangeArrowheads="1"/>
          </p:cNvSpPr>
          <p:nvPr/>
        </p:nvSpPr>
        <p:spPr bwMode="auto">
          <a:xfrm>
            <a:off x="4755886" y="2540000"/>
            <a:ext cx="103584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000">
                <a:solidFill>
                  <a:srgbClr val="800080"/>
                </a:solidFill>
              </a:rPr>
              <a:t>b)</a:t>
            </a:r>
            <a:r>
              <a:rPr lang="en-US" altLang="ja-JP" sz="300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9326" name="Group 246"/>
          <p:cNvGrpSpPr>
            <a:grpSpLocks/>
          </p:cNvGrpSpPr>
          <p:nvPr/>
        </p:nvGrpSpPr>
        <p:grpSpPr bwMode="auto">
          <a:xfrm>
            <a:off x="5257271" y="3619500"/>
            <a:ext cx="3276865" cy="2256896"/>
            <a:chOff x="3346" y="1646"/>
            <a:chExt cx="1877" cy="1858"/>
          </a:xfrm>
        </p:grpSpPr>
        <p:sp>
          <p:nvSpPr>
            <p:cNvPr id="9328" name="Line 244"/>
            <p:cNvSpPr>
              <a:spLocks noChangeShapeType="1"/>
            </p:cNvSpPr>
            <p:nvPr/>
          </p:nvSpPr>
          <p:spPr bwMode="auto">
            <a:xfrm>
              <a:off x="3346" y="3470"/>
              <a:ext cx="1371" cy="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329" name="Line 245"/>
            <p:cNvSpPr>
              <a:spLocks noChangeShapeType="1"/>
            </p:cNvSpPr>
            <p:nvPr/>
          </p:nvSpPr>
          <p:spPr bwMode="auto">
            <a:xfrm flipV="1">
              <a:off x="4704" y="1646"/>
              <a:ext cx="519" cy="185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9327" name="TextBox 129"/>
          <p:cNvSpPr txBox="1">
            <a:spLocks noChangeArrowheads="1"/>
          </p:cNvSpPr>
          <p:nvPr/>
        </p:nvSpPr>
        <p:spPr bwMode="auto">
          <a:xfrm>
            <a:off x="194707" y="793055"/>
            <a:ext cx="851164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3:Vẽ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đoạn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thẳng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bình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03445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708025" y="1575594"/>
            <a:ext cx="833755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nl-NL" altLang="en-US" sz="28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Viết số  thích hợp vào chỗ chấm.</a:t>
            </a:r>
            <a:endParaRPr lang="en-US" altLang="en-US" sz="2800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  <a:p>
            <a:r>
              <a:rPr lang="nl-NL" altLang="en-US" sz="28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530 dm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nl-NL" altLang="en-US" sz="28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= ....................cm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²</a:t>
            </a:r>
            <a:r>
              <a:rPr lang="nl-NL" altLang="en-US" sz="28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          5 km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²</a:t>
            </a:r>
            <a:r>
              <a:rPr lang="nl-NL" altLang="en-US" sz="28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=..................m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²</a:t>
            </a:r>
            <a:r>
              <a:rPr lang="nl-NL" altLang="en-US" sz="28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endParaRPr lang="en-US" altLang="en-US" sz="2800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  <a:p>
            <a:r>
              <a:rPr lang="nl-NL" altLang="en-US" sz="28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 10 km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²</a:t>
            </a:r>
            <a:r>
              <a:rPr lang="nl-NL" altLang="en-US" sz="28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= .....................m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²</a:t>
            </a:r>
            <a:r>
              <a:rPr lang="nl-NL" altLang="en-US" sz="28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   2 000 000 m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²</a:t>
            </a:r>
            <a:r>
              <a:rPr lang="nl-NL" altLang="en-US" sz="28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= ........... km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²</a:t>
            </a:r>
            <a:r>
              <a:rPr lang="nl-NL" altLang="en-US" sz="28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endParaRPr lang="en-US" altLang="en-US" sz="2800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3631324" y="767746"/>
            <a:ext cx="23278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3333CC"/>
                </a:solidFill>
                <a:latin typeface="Times New Roman" pitchFamily="18" charset="0"/>
                <a:cs typeface="+mn-cs"/>
              </a:rPr>
              <a:t>KHỞI ĐỘNG</a:t>
            </a:r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4876800" y="2133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28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2438400" y="1947863"/>
            <a:ext cx="1219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3300"/>
                </a:solidFill>
                <a:latin typeface="Times New Roman" pitchFamily="18" charset="0"/>
                <a:cs typeface="+mn-cs"/>
              </a:rPr>
              <a:t>53 000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2438400" y="2390775"/>
            <a:ext cx="243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3300"/>
                </a:solidFill>
                <a:latin typeface="Times New Roman" pitchFamily="18" charset="0"/>
                <a:cs typeface="+mn-cs"/>
              </a:rPr>
              <a:t>10 000 000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6791325" y="1947863"/>
            <a:ext cx="1905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3300"/>
                </a:solidFill>
                <a:latin typeface="Times New Roman" pitchFamily="18" charset="0"/>
                <a:cs typeface="+mn-cs"/>
              </a:rPr>
              <a:t>5 000 000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7467600" y="2395538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3300"/>
                </a:solidFill>
                <a:latin typeface="Times New Roman" pitchFamily="18" charset="0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5281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  <p:bldP spid="16394" grpId="0" animBg="1"/>
      <p:bldP spid="16395" grpId="0"/>
      <p:bldP spid="16396" grpId="0"/>
      <p:bldP spid="16397" grpId="0"/>
      <p:bldP spid="1639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2130429"/>
            <a:ext cx="5829300" cy="1470025"/>
          </a:xfrm>
        </p:spPr>
        <p:txBody>
          <a:bodyPr>
            <a:normAutofit/>
          </a:bodyPr>
          <a:lstStyle/>
          <a:p>
            <a:b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219200"/>
            <a:ext cx="8382000" cy="1752600"/>
          </a:xfrm>
        </p:spPr>
        <p:txBody>
          <a:bodyPr>
            <a:no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0983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40000" r="-40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489895"/>
            <a:ext cx="8001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Thứ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tư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ngày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 19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tháng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 1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</a:rPr>
              <a:t>năm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 2022</a:t>
            </a:r>
          </a:p>
          <a:p>
            <a:pPr lvl="0" algn="ctr"/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BÌNH HÀNH</a:t>
            </a:r>
          </a:p>
        </p:txBody>
      </p:sp>
    </p:spTree>
    <p:extLst>
      <p:ext uri="{BB962C8B-B14F-4D97-AF65-F5344CB8AC3E}">
        <p14:creationId xmlns:p14="http://schemas.microsoft.com/office/powerpoint/2010/main" val="2770155155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Group 2"/>
          <p:cNvGraphicFramePr>
            <a:graphicFrameLocks noGrp="1"/>
          </p:cNvGraphicFramePr>
          <p:nvPr/>
        </p:nvGraphicFramePr>
        <p:xfrm>
          <a:off x="269875" y="1055688"/>
          <a:ext cx="4719638" cy="2590800"/>
        </p:xfrm>
        <a:graphic>
          <a:graphicData uri="http://schemas.openxmlformats.org/drawingml/2006/table">
            <a:tbl>
              <a:tblPr/>
              <a:tblGrid>
                <a:gridCol w="473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1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33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14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46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83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730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550" name="Text Box 70"/>
          <p:cNvSpPr txBox="1">
            <a:spLocks noChangeArrowheads="1"/>
          </p:cNvSpPr>
          <p:nvPr/>
        </p:nvSpPr>
        <p:spPr bwMode="auto">
          <a:xfrm>
            <a:off x="309565" y="1452565"/>
            <a:ext cx="32353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3200" b="1">
              <a:solidFill>
                <a:srgbClr val="000000"/>
              </a:solidFill>
              <a:cs typeface="+mn-cs"/>
            </a:endParaRPr>
          </a:p>
        </p:txBody>
      </p:sp>
      <p:sp>
        <p:nvSpPr>
          <p:cNvPr id="20551" name="Line 71"/>
          <p:cNvSpPr>
            <a:spLocks noChangeShapeType="1"/>
          </p:cNvSpPr>
          <p:nvPr/>
        </p:nvSpPr>
        <p:spPr bwMode="auto">
          <a:xfrm flipV="1">
            <a:off x="769938" y="3113092"/>
            <a:ext cx="2813050" cy="95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0552" name="Line 72"/>
          <p:cNvSpPr>
            <a:spLocks noChangeShapeType="1"/>
          </p:cNvSpPr>
          <p:nvPr/>
        </p:nvSpPr>
        <p:spPr bwMode="auto">
          <a:xfrm>
            <a:off x="1684340" y="1589088"/>
            <a:ext cx="27892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0553" name="Line 73"/>
          <p:cNvSpPr>
            <a:spLocks noChangeShapeType="1"/>
          </p:cNvSpPr>
          <p:nvPr/>
        </p:nvSpPr>
        <p:spPr bwMode="auto">
          <a:xfrm flipH="1">
            <a:off x="769938" y="1589088"/>
            <a:ext cx="914400" cy="15240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0554" name="Line 74"/>
          <p:cNvSpPr>
            <a:spLocks noChangeShapeType="1"/>
          </p:cNvSpPr>
          <p:nvPr/>
        </p:nvSpPr>
        <p:spPr bwMode="auto">
          <a:xfrm flipH="1">
            <a:off x="3582988" y="1589088"/>
            <a:ext cx="914400" cy="15367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0555" name="Line 75"/>
          <p:cNvSpPr>
            <a:spLocks noChangeShapeType="1"/>
          </p:cNvSpPr>
          <p:nvPr/>
        </p:nvSpPr>
        <p:spPr bwMode="auto">
          <a:xfrm flipH="1">
            <a:off x="276225" y="1579567"/>
            <a:ext cx="1189038" cy="9525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0556" name="Line 76"/>
          <p:cNvSpPr>
            <a:spLocks noChangeShapeType="1"/>
          </p:cNvSpPr>
          <p:nvPr/>
        </p:nvSpPr>
        <p:spPr bwMode="auto">
          <a:xfrm flipH="1">
            <a:off x="250826" y="3124204"/>
            <a:ext cx="390525" cy="3175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0557" name="Line 77"/>
          <p:cNvSpPr>
            <a:spLocks noChangeShapeType="1"/>
          </p:cNvSpPr>
          <p:nvPr/>
        </p:nvSpPr>
        <p:spPr bwMode="auto">
          <a:xfrm flipH="1">
            <a:off x="4497388" y="1574800"/>
            <a:ext cx="334962" cy="7938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0558" name="Line 78"/>
          <p:cNvSpPr>
            <a:spLocks noChangeShapeType="1"/>
          </p:cNvSpPr>
          <p:nvPr/>
        </p:nvSpPr>
        <p:spPr bwMode="auto">
          <a:xfrm flipH="1">
            <a:off x="3582990" y="3113088"/>
            <a:ext cx="1336675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0559" name="Text Box 79"/>
          <p:cNvSpPr txBox="1">
            <a:spLocks noChangeArrowheads="1"/>
          </p:cNvSpPr>
          <p:nvPr/>
        </p:nvSpPr>
        <p:spPr bwMode="auto">
          <a:xfrm>
            <a:off x="1262064" y="1131892"/>
            <a:ext cx="347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  <a:cs typeface="+mn-cs"/>
              </a:rPr>
              <a:t>A</a:t>
            </a:r>
          </a:p>
        </p:txBody>
      </p:sp>
      <p:sp>
        <p:nvSpPr>
          <p:cNvPr id="20560" name="Text Box 80"/>
          <p:cNvSpPr txBox="1">
            <a:spLocks noChangeArrowheads="1"/>
          </p:cNvSpPr>
          <p:nvPr/>
        </p:nvSpPr>
        <p:spPr bwMode="auto">
          <a:xfrm>
            <a:off x="4629152" y="1208092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  <a:cs typeface="+mn-cs"/>
              </a:rPr>
              <a:t>B</a:t>
            </a:r>
          </a:p>
        </p:txBody>
      </p:sp>
      <p:sp>
        <p:nvSpPr>
          <p:cNvPr id="20561" name="Text Box 81"/>
          <p:cNvSpPr txBox="1">
            <a:spLocks noChangeArrowheads="1"/>
          </p:cNvSpPr>
          <p:nvPr/>
        </p:nvSpPr>
        <p:spPr bwMode="auto">
          <a:xfrm>
            <a:off x="3513140" y="3113092"/>
            <a:ext cx="3444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  <a:cs typeface="+mn-cs"/>
              </a:rPr>
              <a:t>C</a:t>
            </a:r>
          </a:p>
        </p:txBody>
      </p:sp>
      <p:sp>
        <p:nvSpPr>
          <p:cNvPr id="20562" name="Text Box 82"/>
          <p:cNvSpPr txBox="1">
            <a:spLocks noChangeArrowheads="1"/>
          </p:cNvSpPr>
          <p:nvPr/>
        </p:nvSpPr>
        <p:spPr bwMode="auto">
          <a:xfrm>
            <a:off x="487365" y="3189292"/>
            <a:ext cx="347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20563" name="Rectangle 83"/>
          <p:cNvSpPr>
            <a:spLocks noChangeArrowheads="1"/>
          </p:cNvSpPr>
          <p:nvPr/>
        </p:nvSpPr>
        <p:spPr bwMode="auto">
          <a:xfrm>
            <a:off x="-104775" y="4351342"/>
            <a:ext cx="47815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7" tIns="45713" rIns="91427" bIns="45713"/>
          <a:lstStyle/>
          <a:p>
            <a:pPr algn="ctr" eaLnBrk="0" hangingPunct="0"/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+mn-cs"/>
              </a:rPr>
              <a:t>AB và DC là hai cạnh đối diện </a:t>
            </a:r>
          </a:p>
          <a:p>
            <a:pPr algn="ctr" eaLnBrk="0" hangingPunct="0"/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+mn-cs"/>
              </a:rPr>
              <a:t>Cạnh AB                  với cạnh DC</a:t>
            </a:r>
          </a:p>
          <a:p>
            <a:pPr algn="ctr" eaLnBrk="0" hangingPunct="0"/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+mn-cs"/>
              </a:rPr>
              <a:t>AB     DC </a:t>
            </a:r>
          </a:p>
        </p:txBody>
      </p:sp>
      <p:sp>
        <p:nvSpPr>
          <p:cNvPr id="20564" name="Rectangle 84"/>
          <p:cNvSpPr>
            <a:spLocks noChangeArrowheads="1"/>
          </p:cNvSpPr>
          <p:nvPr/>
        </p:nvSpPr>
        <p:spPr bwMode="auto">
          <a:xfrm>
            <a:off x="4497390" y="4351342"/>
            <a:ext cx="4713287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7" tIns="45713" rIns="91427" bIns="45713"/>
          <a:lstStyle/>
          <a:p>
            <a:pPr algn="ctr" eaLnBrk="0" hangingPunct="0"/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AD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BC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là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hai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cạnh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đối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diện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  <a:p>
            <a:pPr algn="ctr" eaLnBrk="0" hangingPunct="0"/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Cạnh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AD                 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với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cạnh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BC</a:t>
            </a:r>
          </a:p>
          <a:p>
            <a:pPr algn="ctr" eaLnBrk="0" hangingPunct="0"/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AD     BC</a:t>
            </a:r>
          </a:p>
        </p:txBody>
      </p:sp>
      <p:sp>
        <p:nvSpPr>
          <p:cNvPr id="20565" name="Line 85"/>
          <p:cNvSpPr>
            <a:spLocks noChangeShapeType="1"/>
          </p:cNvSpPr>
          <p:nvPr/>
        </p:nvSpPr>
        <p:spPr bwMode="auto">
          <a:xfrm>
            <a:off x="4572000" y="4451350"/>
            <a:ext cx="0" cy="1219200"/>
          </a:xfrm>
          <a:prstGeom prst="line">
            <a:avLst/>
          </a:prstGeom>
          <a:noFill/>
          <a:ln w="28575">
            <a:solidFill>
              <a:srgbClr val="DFDA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0566" name="Text Box 86"/>
          <p:cNvSpPr txBox="1">
            <a:spLocks noChangeArrowheads="1"/>
          </p:cNvSpPr>
          <p:nvPr/>
        </p:nvSpPr>
        <p:spPr bwMode="auto">
          <a:xfrm>
            <a:off x="142686" y="5815765"/>
            <a:ext cx="8839200" cy="1034129"/>
          </a:xfrm>
          <a:prstGeom prst="rect">
            <a:avLst/>
          </a:prstGeom>
          <a:gradFill rotWithShape="1">
            <a:gsLst>
              <a:gs pos="0">
                <a:srgbClr val="F6FCA2"/>
              </a:gs>
              <a:gs pos="100000">
                <a:srgbClr val="AED7F0"/>
              </a:gs>
            </a:gsLst>
            <a:lin ang="5400000" scaled="1"/>
          </a:gradFill>
          <a:ln w="9525" algn="ctr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3600" b="1" dirty="0" err="1">
                <a:solidFill>
                  <a:srgbClr val="FF3300"/>
                </a:solidFill>
                <a:latin typeface="Times New Roman" pitchFamily="18" charset="0"/>
                <a:cs typeface="+mn-cs"/>
              </a:rPr>
              <a:t>Hình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itchFamily="18" charset="0"/>
                <a:cs typeface="+mn-cs"/>
              </a:rPr>
              <a:t>bình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itchFamily="18" charset="0"/>
                <a:cs typeface="+mn-cs"/>
              </a:rPr>
              <a:t>hành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itchFamily="18" charset="0"/>
                <a:cs typeface="+mn-cs"/>
              </a:rPr>
              <a:t>có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itchFamily="18" charset="0"/>
                <a:cs typeface="+mn-cs"/>
              </a:rPr>
              <a:t>hai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itchFamily="18" charset="0"/>
                <a:cs typeface="+mn-cs"/>
              </a:rPr>
              <a:t>cặp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itchFamily="18" charset="0"/>
                <a:cs typeface="+mn-cs"/>
              </a:rPr>
              <a:t>cạnh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itchFamily="18" charset="0"/>
                <a:cs typeface="+mn-cs"/>
              </a:rPr>
              <a:t>đối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itchFamily="18" charset="0"/>
                <a:cs typeface="+mn-cs"/>
              </a:rPr>
              <a:t>diện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  <a:cs typeface="+mn-cs"/>
              </a:rPr>
              <a:t> song </a:t>
            </a:r>
            <a:r>
              <a:rPr lang="en-US" sz="3600" b="1" dirty="0" err="1">
                <a:solidFill>
                  <a:srgbClr val="FF3300"/>
                </a:solidFill>
                <a:latin typeface="Times New Roman" pitchFamily="18" charset="0"/>
                <a:cs typeface="+mn-cs"/>
              </a:rPr>
              <a:t>song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itchFamily="18" charset="0"/>
                <a:cs typeface="+mn-cs"/>
              </a:rPr>
              <a:t>và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itchFamily="18" charset="0"/>
                <a:cs typeface="+mn-cs"/>
              </a:rPr>
              <a:t>bằng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itchFamily="18" charset="0"/>
                <a:cs typeface="+mn-cs"/>
              </a:rPr>
              <a:t>nhau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  <a:cs typeface="+mn-cs"/>
              </a:rPr>
              <a:t>.</a:t>
            </a:r>
          </a:p>
        </p:txBody>
      </p:sp>
      <p:sp>
        <p:nvSpPr>
          <p:cNvPr id="20567" name="Text Box 87"/>
          <p:cNvSpPr txBox="1">
            <a:spLocks noChangeArrowheads="1"/>
          </p:cNvSpPr>
          <p:nvPr/>
        </p:nvSpPr>
        <p:spPr bwMode="auto">
          <a:xfrm>
            <a:off x="800102" y="4713288"/>
            <a:ext cx="2532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song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song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0568" name="Text Box 88"/>
          <p:cNvSpPr txBox="1">
            <a:spLocks noChangeArrowheads="1"/>
          </p:cNvSpPr>
          <p:nvPr/>
        </p:nvSpPr>
        <p:spPr bwMode="auto">
          <a:xfrm>
            <a:off x="5376865" y="4713288"/>
            <a:ext cx="2532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+mn-cs"/>
              </a:rPr>
              <a:t>song song</a:t>
            </a:r>
          </a:p>
        </p:txBody>
      </p:sp>
      <p:sp>
        <p:nvSpPr>
          <p:cNvPr id="20569" name="Text Box 89"/>
          <p:cNvSpPr txBox="1">
            <a:spLocks noChangeArrowheads="1"/>
          </p:cNvSpPr>
          <p:nvPr/>
        </p:nvSpPr>
        <p:spPr bwMode="auto">
          <a:xfrm>
            <a:off x="1898652" y="5094288"/>
            <a:ext cx="774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+mn-cs"/>
              </a:rPr>
              <a:t>=</a:t>
            </a:r>
          </a:p>
        </p:txBody>
      </p:sp>
      <p:sp>
        <p:nvSpPr>
          <p:cNvPr id="20570" name="Text Box 90"/>
          <p:cNvSpPr txBox="1">
            <a:spLocks noChangeArrowheads="1"/>
          </p:cNvSpPr>
          <p:nvPr/>
        </p:nvSpPr>
        <p:spPr bwMode="auto">
          <a:xfrm>
            <a:off x="6488114" y="5094288"/>
            <a:ext cx="774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+mn-cs"/>
              </a:rPr>
              <a:t>=</a:t>
            </a:r>
          </a:p>
        </p:txBody>
      </p:sp>
      <p:sp>
        <p:nvSpPr>
          <p:cNvPr id="20571" name="Text Box 91"/>
          <p:cNvSpPr txBox="1">
            <a:spLocks noChangeArrowheads="1"/>
          </p:cNvSpPr>
          <p:nvPr/>
        </p:nvSpPr>
        <p:spPr bwMode="auto">
          <a:xfrm>
            <a:off x="0" y="3824288"/>
            <a:ext cx="4495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+mn-cs"/>
              </a:rPr>
              <a:t>Hình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+mn-cs"/>
              </a:rPr>
              <a:t>bình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+mn-cs"/>
              </a:rPr>
              <a:t>hành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+mn-cs"/>
              </a:rPr>
              <a:t> ABCD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+mn-cs"/>
              </a:rPr>
              <a:t>có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+mn-cs"/>
              </a:rPr>
              <a:t>:</a:t>
            </a:r>
          </a:p>
        </p:txBody>
      </p:sp>
      <p:sp>
        <p:nvSpPr>
          <p:cNvPr id="20572" name="Line 92"/>
          <p:cNvSpPr>
            <a:spLocks noChangeShapeType="1"/>
          </p:cNvSpPr>
          <p:nvPr/>
        </p:nvSpPr>
        <p:spPr bwMode="auto">
          <a:xfrm flipH="1">
            <a:off x="1684340" y="1055688"/>
            <a:ext cx="319087" cy="533400"/>
          </a:xfrm>
          <a:prstGeom prst="line">
            <a:avLst/>
          </a:prstGeom>
          <a:noFill/>
          <a:ln w="38100">
            <a:solidFill>
              <a:srgbClr val="0033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0573" name="Line 93"/>
          <p:cNvSpPr>
            <a:spLocks noChangeShapeType="1"/>
          </p:cNvSpPr>
          <p:nvPr/>
        </p:nvSpPr>
        <p:spPr bwMode="auto">
          <a:xfrm flipH="1">
            <a:off x="412752" y="3132138"/>
            <a:ext cx="320675" cy="533400"/>
          </a:xfrm>
          <a:prstGeom prst="line">
            <a:avLst/>
          </a:prstGeom>
          <a:noFill/>
          <a:ln w="38100">
            <a:solidFill>
              <a:srgbClr val="0033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0574" name="Line 94"/>
          <p:cNvSpPr>
            <a:spLocks noChangeShapeType="1"/>
          </p:cNvSpPr>
          <p:nvPr/>
        </p:nvSpPr>
        <p:spPr bwMode="auto">
          <a:xfrm flipH="1">
            <a:off x="4510090" y="1069975"/>
            <a:ext cx="319087" cy="533400"/>
          </a:xfrm>
          <a:prstGeom prst="line">
            <a:avLst/>
          </a:prstGeom>
          <a:noFill/>
          <a:ln w="38100">
            <a:solidFill>
              <a:srgbClr val="0033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0575" name="Line 95"/>
          <p:cNvSpPr>
            <a:spLocks noChangeShapeType="1"/>
          </p:cNvSpPr>
          <p:nvPr/>
        </p:nvSpPr>
        <p:spPr bwMode="auto">
          <a:xfrm flipH="1">
            <a:off x="3240090" y="3146425"/>
            <a:ext cx="319087" cy="533400"/>
          </a:xfrm>
          <a:prstGeom prst="line">
            <a:avLst/>
          </a:prstGeom>
          <a:noFill/>
          <a:ln w="38100">
            <a:solidFill>
              <a:srgbClr val="0033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grpSp>
        <p:nvGrpSpPr>
          <p:cNvPr id="20576" name="Group 96"/>
          <p:cNvGrpSpPr>
            <a:grpSpLocks/>
          </p:cNvGrpSpPr>
          <p:nvPr/>
        </p:nvGrpSpPr>
        <p:grpSpPr bwMode="auto">
          <a:xfrm rot="37637322">
            <a:off x="-1397417" y="-3106885"/>
            <a:ext cx="9815513" cy="5229503"/>
            <a:chOff x="1061" y="2466"/>
            <a:chExt cx="4834" cy="2801"/>
          </a:xfrm>
        </p:grpSpPr>
        <p:sp>
          <p:nvSpPr>
            <p:cNvPr id="20577" name="Rectangle 97"/>
            <p:cNvSpPr>
              <a:spLocks noChangeArrowheads="1"/>
            </p:cNvSpPr>
            <p:nvPr/>
          </p:nvSpPr>
          <p:spPr bwMode="auto">
            <a:xfrm rot="2114198">
              <a:off x="1061" y="3686"/>
              <a:ext cx="4834" cy="59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20578" name="Group 98"/>
            <p:cNvGrpSpPr>
              <a:grpSpLocks/>
            </p:cNvGrpSpPr>
            <p:nvPr/>
          </p:nvGrpSpPr>
          <p:grpSpPr bwMode="auto">
            <a:xfrm rot="2114198">
              <a:off x="1645" y="2511"/>
              <a:ext cx="454" cy="181"/>
              <a:chOff x="2154" y="3339"/>
              <a:chExt cx="454" cy="181"/>
            </a:xfrm>
          </p:grpSpPr>
          <p:sp>
            <p:nvSpPr>
              <p:cNvPr id="20579" name="Line 99"/>
              <p:cNvSpPr>
                <a:spLocks noChangeShapeType="1"/>
              </p:cNvSpPr>
              <p:nvPr/>
            </p:nvSpPr>
            <p:spPr bwMode="auto">
              <a:xfrm>
                <a:off x="2154" y="3339"/>
                <a:ext cx="0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0580" name="Line 100"/>
              <p:cNvSpPr>
                <a:spLocks noChangeShapeType="1"/>
              </p:cNvSpPr>
              <p:nvPr/>
            </p:nvSpPr>
            <p:spPr bwMode="auto">
              <a:xfrm>
                <a:off x="2200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0581" name="Line 101"/>
              <p:cNvSpPr>
                <a:spLocks noChangeShapeType="1"/>
              </p:cNvSpPr>
              <p:nvPr/>
            </p:nvSpPr>
            <p:spPr bwMode="auto">
              <a:xfrm>
                <a:off x="2154" y="3339"/>
                <a:ext cx="4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0582" name="Line 102"/>
              <p:cNvSpPr>
                <a:spLocks noChangeShapeType="1"/>
              </p:cNvSpPr>
              <p:nvPr/>
            </p:nvSpPr>
            <p:spPr bwMode="auto">
              <a:xfrm>
                <a:off x="2245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0583" name="Line 103"/>
              <p:cNvSpPr>
                <a:spLocks noChangeShapeType="1"/>
              </p:cNvSpPr>
              <p:nvPr/>
            </p:nvSpPr>
            <p:spPr bwMode="auto">
              <a:xfrm>
                <a:off x="2291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0584" name="Line 104"/>
              <p:cNvSpPr>
                <a:spLocks noChangeShapeType="1"/>
              </p:cNvSpPr>
              <p:nvPr/>
            </p:nvSpPr>
            <p:spPr bwMode="auto">
              <a:xfrm>
                <a:off x="2336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0585" name="Line 105"/>
              <p:cNvSpPr>
                <a:spLocks noChangeShapeType="1"/>
              </p:cNvSpPr>
              <p:nvPr/>
            </p:nvSpPr>
            <p:spPr bwMode="auto">
              <a:xfrm>
                <a:off x="2381" y="3339"/>
                <a:ext cx="0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0586" name="Line 106"/>
              <p:cNvSpPr>
                <a:spLocks noChangeShapeType="1"/>
              </p:cNvSpPr>
              <p:nvPr/>
            </p:nvSpPr>
            <p:spPr bwMode="auto">
              <a:xfrm>
                <a:off x="2426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0587" name="Line 107"/>
              <p:cNvSpPr>
                <a:spLocks noChangeShapeType="1"/>
              </p:cNvSpPr>
              <p:nvPr/>
            </p:nvSpPr>
            <p:spPr bwMode="auto">
              <a:xfrm>
                <a:off x="2471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0588" name="Line 108"/>
              <p:cNvSpPr>
                <a:spLocks noChangeShapeType="1"/>
              </p:cNvSpPr>
              <p:nvPr/>
            </p:nvSpPr>
            <p:spPr bwMode="auto">
              <a:xfrm>
                <a:off x="2517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0589" name="Line 109"/>
              <p:cNvSpPr>
                <a:spLocks noChangeShapeType="1"/>
              </p:cNvSpPr>
              <p:nvPr/>
            </p:nvSpPr>
            <p:spPr bwMode="auto">
              <a:xfrm>
                <a:off x="2562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0590" name="Line 110"/>
              <p:cNvSpPr>
                <a:spLocks noChangeShapeType="1"/>
              </p:cNvSpPr>
              <p:nvPr/>
            </p:nvSpPr>
            <p:spPr bwMode="auto">
              <a:xfrm>
                <a:off x="2608" y="3339"/>
                <a:ext cx="0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</p:grpSp>
        <p:grpSp>
          <p:nvGrpSpPr>
            <p:cNvPr id="20591" name="Group 111"/>
            <p:cNvGrpSpPr>
              <a:grpSpLocks/>
            </p:cNvGrpSpPr>
            <p:nvPr/>
          </p:nvGrpSpPr>
          <p:grpSpPr bwMode="auto">
            <a:xfrm rot="2114198">
              <a:off x="2021" y="2769"/>
              <a:ext cx="454" cy="181"/>
              <a:chOff x="2154" y="3339"/>
              <a:chExt cx="454" cy="181"/>
            </a:xfrm>
          </p:grpSpPr>
          <p:sp>
            <p:nvSpPr>
              <p:cNvPr id="20592" name="Line 112"/>
              <p:cNvSpPr>
                <a:spLocks noChangeShapeType="1"/>
              </p:cNvSpPr>
              <p:nvPr/>
            </p:nvSpPr>
            <p:spPr bwMode="auto">
              <a:xfrm>
                <a:off x="2154" y="3339"/>
                <a:ext cx="0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0593" name="Line 113"/>
              <p:cNvSpPr>
                <a:spLocks noChangeShapeType="1"/>
              </p:cNvSpPr>
              <p:nvPr/>
            </p:nvSpPr>
            <p:spPr bwMode="auto">
              <a:xfrm>
                <a:off x="2200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0594" name="Line 114"/>
              <p:cNvSpPr>
                <a:spLocks noChangeShapeType="1"/>
              </p:cNvSpPr>
              <p:nvPr/>
            </p:nvSpPr>
            <p:spPr bwMode="auto">
              <a:xfrm>
                <a:off x="2154" y="3339"/>
                <a:ext cx="4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0595" name="Line 115"/>
              <p:cNvSpPr>
                <a:spLocks noChangeShapeType="1"/>
              </p:cNvSpPr>
              <p:nvPr/>
            </p:nvSpPr>
            <p:spPr bwMode="auto">
              <a:xfrm>
                <a:off x="2245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0596" name="Line 116"/>
              <p:cNvSpPr>
                <a:spLocks noChangeShapeType="1"/>
              </p:cNvSpPr>
              <p:nvPr/>
            </p:nvSpPr>
            <p:spPr bwMode="auto">
              <a:xfrm>
                <a:off x="2291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0597" name="Line 117"/>
              <p:cNvSpPr>
                <a:spLocks noChangeShapeType="1"/>
              </p:cNvSpPr>
              <p:nvPr/>
            </p:nvSpPr>
            <p:spPr bwMode="auto">
              <a:xfrm>
                <a:off x="2336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0598" name="Line 118"/>
              <p:cNvSpPr>
                <a:spLocks noChangeShapeType="1"/>
              </p:cNvSpPr>
              <p:nvPr/>
            </p:nvSpPr>
            <p:spPr bwMode="auto">
              <a:xfrm>
                <a:off x="2381" y="3339"/>
                <a:ext cx="0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0599" name="Line 119"/>
              <p:cNvSpPr>
                <a:spLocks noChangeShapeType="1"/>
              </p:cNvSpPr>
              <p:nvPr/>
            </p:nvSpPr>
            <p:spPr bwMode="auto">
              <a:xfrm>
                <a:off x="2426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0600" name="Line 120"/>
              <p:cNvSpPr>
                <a:spLocks noChangeShapeType="1"/>
              </p:cNvSpPr>
              <p:nvPr/>
            </p:nvSpPr>
            <p:spPr bwMode="auto">
              <a:xfrm>
                <a:off x="2471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0601" name="Line 121"/>
              <p:cNvSpPr>
                <a:spLocks noChangeShapeType="1"/>
              </p:cNvSpPr>
              <p:nvPr/>
            </p:nvSpPr>
            <p:spPr bwMode="auto">
              <a:xfrm>
                <a:off x="2517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0602" name="Line 122"/>
              <p:cNvSpPr>
                <a:spLocks noChangeShapeType="1"/>
              </p:cNvSpPr>
              <p:nvPr/>
            </p:nvSpPr>
            <p:spPr bwMode="auto">
              <a:xfrm>
                <a:off x="2562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0603" name="Line 123"/>
              <p:cNvSpPr>
                <a:spLocks noChangeShapeType="1"/>
              </p:cNvSpPr>
              <p:nvPr/>
            </p:nvSpPr>
            <p:spPr bwMode="auto">
              <a:xfrm>
                <a:off x="2608" y="3339"/>
                <a:ext cx="0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</p:grpSp>
        <p:grpSp>
          <p:nvGrpSpPr>
            <p:cNvPr id="20604" name="Group 124"/>
            <p:cNvGrpSpPr>
              <a:grpSpLocks/>
            </p:cNvGrpSpPr>
            <p:nvPr/>
          </p:nvGrpSpPr>
          <p:grpSpPr bwMode="auto">
            <a:xfrm rot="2114198">
              <a:off x="2392" y="3031"/>
              <a:ext cx="454" cy="181"/>
              <a:chOff x="2154" y="3339"/>
              <a:chExt cx="454" cy="181"/>
            </a:xfrm>
          </p:grpSpPr>
          <p:sp>
            <p:nvSpPr>
              <p:cNvPr id="20605" name="Line 125"/>
              <p:cNvSpPr>
                <a:spLocks noChangeShapeType="1"/>
              </p:cNvSpPr>
              <p:nvPr/>
            </p:nvSpPr>
            <p:spPr bwMode="auto">
              <a:xfrm>
                <a:off x="2154" y="3339"/>
                <a:ext cx="0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0606" name="Line 126"/>
              <p:cNvSpPr>
                <a:spLocks noChangeShapeType="1"/>
              </p:cNvSpPr>
              <p:nvPr/>
            </p:nvSpPr>
            <p:spPr bwMode="auto">
              <a:xfrm>
                <a:off x="2200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0607" name="Line 127"/>
              <p:cNvSpPr>
                <a:spLocks noChangeShapeType="1"/>
              </p:cNvSpPr>
              <p:nvPr/>
            </p:nvSpPr>
            <p:spPr bwMode="auto">
              <a:xfrm>
                <a:off x="2154" y="3339"/>
                <a:ext cx="4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0608" name="Line 128"/>
              <p:cNvSpPr>
                <a:spLocks noChangeShapeType="1"/>
              </p:cNvSpPr>
              <p:nvPr/>
            </p:nvSpPr>
            <p:spPr bwMode="auto">
              <a:xfrm>
                <a:off x="2245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0609" name="Line 129"/>
              <p:cNvSpPr>
                <a:spLocks noChangeShapeType="1"/>
              </p:cNvSpPr>
              <p:nvPr/>
            </p:nvSpPr>
            <p:spPr bwMode="auto">
              <a:xfrm>
                <a:off x="2291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0610" name="Line 130"/>
              <p:cNvSpPr>
                <a:spLocks noChangeShapeType="1"/>
              </p:cNvSpPr>
              <p:nvPr/>
            </p:nvSpPr>
            <p:spPr bwMode="auto">
              <a:xfrm>
                <a:off x="2336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0611" name="Line 131"/>
              <p:cNvSpPr>
                <a:spLocks noChangeShapeType="1"/>
              </p:cNvSpPr>
              <p:nvPr/>
            </p:nvSpPr>
            <p:spPr bwMode="auto">
              <a:xfrm>
                <a:off x="2381" y="3339"/>
                <a:ext cx="0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0612" name="Line 132"/>
              <p:cNvSpPr>
                <a:spLocks noChangeShapeType="1"/>
              </p:cNvSpPr>
              <p:nvPr/>
            </p:nvSpPr>
            <p:spPr bwMode="auto">
              <a:xfrm>
                <a:off x="2426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0613" name="Line 133"/>
              <p:cNvSpPr>
                <a:spLocks noChangeShapeType="1"/>
              </p:cNvSpPr>
              <p:nvPr/>
            </p:nvSpPr>
            <p:spPr bwMode="auto">
              <a:xfrm>
                <a:off x="2471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0614" name="Line 134"/>
              <p:cNvSpPr>
                <a:spLocks noChangeShapeType="1"/>
              </p:cNvSpPr>
              <p:nvPr/>
            </p:nvSpPr>
            <p:spPr bwMode="auto">
              <a:xfrm>
                <a:off x="2517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0615" name="Line 135"/>
              <p:cNvSpPr>
                <a:spLocks noChangeShapeType="1"/>
              </p:cNvSpPr>
              <p:nvPr/>
            </p:nvSpPr>
            <p:spPr bwMode="auto">
              <a:xfrm>
                <a:off x="2562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0616" name="Line 136"/>
              <p:cNvSpPr>
                <a:spLocks noChangeShapeType="1"/>
              </p:cNvSpPr>
              <p:nvPr/>
            </p:nvSpPr>
            <p:spPr bwMode="auto">
              <a:xfrm>
                <a:off x="2608" y="3339"/>
                <a:ext cx="0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</p:grpSp>
        <p:grpSp>
          <p:nvGrpSpPr>
            <p:cNvPr id="20617" name="Group 137"/>
            <p:cNvGrpSpPr>
              <a:grpSpLocks/>
            </p:cNvGrpSpPr>
            <p:nvPr/>
          </p:nvGrpSpPr>
          <p:grpSpPr bwMode="auto">
            <a:xfrm rot="2114198">
              <a:off x="2763" y="3292"/>
              <a:ext cx="454" cy="181"/>
              <a:chOff x="2154" y="3339"/>
              <a:chExt cx="454" cy="181"/>
            </a:xfrm>
          </p:grpSpPr>
          <p:sp>
            <p:nvSpPr>
              <p:cNvPr id="20618" name="Line 138"/>
              <p:cNvSpPr>
                <a:spLocks noChangeShapeType="1"/>
              </p:cNvSpPr>
              <p:nvPr/>
            </p:nvSpPr>
            <p:spPr bwMode="auto">
              <a:xfrm>
                <a:off x="2154" y="3339"/>
                <a:ext cx="0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0619" name="Line 139"/>
              <p:cNvSpPr>
                <a:spLocks noChangeShapeType="1"/>
              </p:cNvSpPr>
              <p:nvPr/>
            </p:nvSpPr>
            <p:spPr bwMode="auto">
              <a:xfrm>
                <a:off x="2200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0620" name="Line 140"/>
              <p:cNvSpPr>
                <a:spLocks noChangeShapeType="1"/>
              </p:cNvSpPr>
              <p:nvPr/>
            </p:nvSpPr>
            <p:spPr bwMode="auto">
              <a:xfrm>
                <a:off x="2154" y="3339"/>
                <a:ext cx="4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0621" name="Line 141"/>
              <p:cNvSpPr>
                <a:spLocks noChangeShapeType="1"/>
              </p:cNvSpPr>
              <p:nvPr/>
            </p:nvSpPr>
            <p:spPr bwMode="auto">
              <a:xfrm>
                <a:off x="2245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0622" name="Line 142"/>
              <p:cNvSpPr>
                <a:spLocks noChangeShapeType="1"/>
              </p:cNvSpPr>
              <p:nvPr/>
            </p:nvSpPr>
            <p:spPr bwMode="auto">
              <a:xfrm>
                <a:off x="2291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0623" name="Line 143"/>
              <p:cNvSpPr>
                <a:spLocks noChangeShapeType="1"/>
              </p:cNvSpPr>
              <p:nvPr/>
            </p:nvSpPr>
            <p:spPr bwMode="auto">
              <a:xfrm>
                <a:off x="2336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0624" name="Line 144"/>
              <p:cNvSpPr>
                <a:spLocks noChangeShapeType="1"/>
              </p:cNvSpPr>
              <p:nvPr/>
            </p:nvSpPr>
            <p:spPr bwMode="auto">
              <a:xfrm>
                <a:off x="2381" y="3339"/>
                <a:ext cx="0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0625" name="Line 145"/>
              <p:cNvSpPr>
                <a:spLocks noChangeShapeType="1"/>
              </p:cNvSpPr>
              <p:nvPr/>
            </p:nvSpPr>
            <p:spPr bwMode="auto">
              <a:xfrm>
                <a:off x="2426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0626" name="Line 146"/>
              <p:cNvSpPr>
                <a:spLocks noChangeShapeType="1"/>
              </p:cNvSpPr>
              <p:nvPr/>
            </p:nvSpPr>
            <p:spPr bwMode="auto">
              <a:xfrm>
                <a:off x="2471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0627" name="Line 147"/>
              <p:cNvSpPr>
                <a:spLocks noChangeShapeType="1"/>
              </p:cNvSpPr>
              <p:nvPr/>
            </p:nvSpPr>
            <p:spPr bwMode="auto">
              <a:xfrm>
                <a:off x="2517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0628" name="Line 148"/>
              <p:cNvSpPr>
                <a:spLocks noChangeShapeType="1"/>
              </p:cNvSpPr>
              <p:nvPr/>
            </p:nvSpPr>
            <p:spPr bwMode="auto">
              <a:xfrm>
                <a:off x="2562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0629" name="Line 149"/>
              <p:cNvSpPr>
                <a:spLocks noChangeShapeType="1"/>
              </p:cNvSpPr>
              <p:nvPr/>
            </p:nvSpPr>
            <p:spPr bwMode="auto">
              <a:xfrm>
                <a:off x="2608" y="3339"/>
                <a:ext cx="0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</p:grpSp>
        <p:grpSp>
          <p:nvGrpSpPr>
            <p:cNvPr id="20630" name="Group 150"/>
            <p:cNvGrpSpPr>
              <a:grpSpLocks/>
            </p:cNvGrpSpPr>
            <p:nvPr/>
          </p:nvGrpSpPr>
          <p:grpSpPr bwMode="auto">
            <a:xfrm rot="2114198">
              <a:off x="3134" y="3554"/>
              <a:ext cx="454" cy="181"/>
              <a:chOff x="2154" y="3339"/>
              <a:chExt cx="454" cy="181"/>
            </a:xfrm>
          </p:grpSpPr>
          <p:sp>
            <p:nvSpPr>
              <p:cNvPr id="20631" name="Line 151"/>
              <p:cNvSpPr>
                <a:spLocks noChangeShapeType="1"/>
              </p:cNvSpPr>
              <p:nvPr/>
            </p:nvSpPr>
            <p:spPr bwMode="auto">
              <a:xfrm>
                <a:off x="2154" y="3339"/>
                <a:ext cx="0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0632" name="Line 152"/>
              <p:cNvSpPr>
                <a:spLocks noChangeShapeType="1"/>
              </p:cNvSpPr>
              <p:nvPr/>
            </p:nvSpPr>
            <p:spPr bwMode="auto">
              <a:xfrm>
                <a:off x="2200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0633" name="Line 153"/>
              <p:cNvSpPr>
                <a:spLocks noChangeShapeType="1"/>
              </p:cNvSpPr>
              <p:nvPr/>
            </p:nvSpPr>
            <p:spPr bwMode="auto">
              <a:xfrm>
                <a:off x="2154" y="3339"/>
                <a:ext cx="4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0634" name="Line 154"/>
              <p:cNvSpPr>
                <a:spLocks noChangeShapeType="1"/>
              </p:cNvSpPr>
              <p:nvPr/>
            </p:nvSpPr>
            <p:spPr bwMode="auto">
              <a:xfrm>
                <a:off x="2245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0635" name="Line 155"/>
              <p:cNvSpPr>
                <a:spLocks noChangeShapeType="1"/>
              </p:cNvSpPr>
              <p:nvPr/>
            </p:nvSpPr>
            <p:spPr bwMode="auto">
              <a:xfrm>
                <a:off x="2291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0636" name="Line 156"/>
              <p:cNvSpPr>
                <a:spLocks noChangeShapeType="1"/>
              </p:cNvSpPr>
              <p:nvPr/>
            </p:nvSpPr>
            <p:spPr bwMode="auto">
              <a:xfrm>
                <a:off x="2336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0637" name="Line 157"/>
              <p:cNvSpPr>
                <a:spLocks noChangeShapeType="1"/>
              </p:cNvSpPr>
              <p:nvPr/>
            </p:nvSpPr>
            <p:spPr bwMode="auto">
              <a:xfrm>
                <a:off x="2381" y="3339"/>
                <a:ext cx="0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0638" name="Line 158"/>
              <p:cNvSpPr>
                <a:spLocks noChangeShapeType="1"/>
              </p:cNvSpPr>
              <p:nvPr/>
            </p:nvSpPr>
            <p:spPr bwMode="auto">
              <a:xfrm>
                <a:off x="2426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0639" name="Line 159"/>
              <p:cNvSpPr>
                <a:spLocks noChangeShapeType="1"/>
              </p:cNvSpPr>
              <p:nvPr/>
            </p:nvSpPr>
            <p:spPr bwMode="auto">
              <a:xfrm>
                <a:off x="2471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0640" name="Line 160"/>
              <p:cNvSpPr>
                <a:spLocks noChangeShapeType="1"/>
              </p:cNvSpPr>
              <p:nvPr/>
            </p:nvSpPr>
            <p:spPr bwMode="auto">
              <a:xfrm>
                <a:off x="2517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0641" name="Line 161"/>
              <p:cNvSpPr>
                <a:spLocks noChangeShapeType="1"/>
              </p:cNvSpPr>
              <p:nvPr/>
            </p:nvSpPr>
            <p:spPr bwMode="auto">
              <a:xfrm>
                <a:off x="2562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0642" name="Line 162"/>
              <p:cNvSpPr>
                <a:spLocks noChangeShapeType="1"/>
              </p:cNvSpPr>
              <p:nvPr/>
            </p:nvSpPr>
            <p:spPr bwMode="auto">
              <a:xfrm>
                <a:off x="2608" y="3339"/>
                <a:ext cx="0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</p:grpSp>
        <p:sp>
          <p:nvSpPr>
            <p:cNvPr id="20643" name="Text Box 163"/>
            <p:cNvSpPr txBox="1">
              <a:spLocks noChangeArrowheads="1"/>
            </p:cNvSpPr>
            <p:nvPr/>
          </p:nvSpPr>
          <p:spPr bwMode="auto">
            <a:xfrm rot="2114198">
              <a:off x="1532" y="2466"/>
              <a:ext cx="147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vi-VN" sz="1600">
                  <a:solidFill>
                    <a:srgbClr val="000000"/>
                  </a:solidFill>
                  <a:cs typeface="Times New Roman" pitchFamily="18" charset="0"/>
                </a:rPr>
                <a:t>0</a:t>
              </a:r>
              <a:endParaRPr lang="en-US" sz="16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0644" name="Text Box 164"/>
            <p:cNvSpPr txBox="1">
              <a:spLocks noChangeArrowheads="1"/>
            </p:cNvSpPr>
            <p:nvPr/>
          </p:nvSpPr>
          <p:spPr bwMode="auto">
            <a:xfrm rot="2114198">
              <a:off x="1898" y="2739"/>
              <a:ext cx="197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vi-VN" sz="1600">
                  <a:solidFill>
                    <a:srgbClr val="000000"/>
                  </a:solidFill>
                  <a:cs typeface="Times New Roman" pitchFamily="18" charset="0"/>
                </a:rPr>
                <a:t>1</a:t>
              </a:r>
              <a:endParaRPr lang="en-US" sz="16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0645" name="Text Box 165"/>
            <p:cNvSpPr txBox="1">
              <a:spLocks noChangeArrowheads="1"/>
            </p:cNvSpPr>
            <p:nvPr/>
          </p:nvSpPr>
          <p:spPr bwMode="auto">
            <a:xfrm rot="2114198">
              <a:off x="2270" y="2990"/>
              <a:ext cx="147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vi-VN" sz="1600">
                  <a:solidFill>
                    <a:srgbClr val="000000"/>
                  </a:solidFill>
                  <a:cs typeface="Times New Roman" pitchFamily="18" charset="0"/>
                </a:rPr>
                <a:t>2</a:t>
              </a:r>
              <a:endParaRPr lang="en-US" sz="16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0646" name="Text Box 166"/>
            <p:cNvSpPr txBox="1">
              <a:spLocks noChangeArrowheads="1"/>
            </p:cNvSpPr>
            <p:nvPr/>
          </p:nvSpPr>
          <p:spPr bwMode="auto">
            <a:xfrm rot="2114198">
              <a:off x="2647" y="3251"/>
              <a:ext cx="147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vi-VN" sz="1600">
                  <a:solidFill>
                    <a:srgbClr val="000000"/>
                  </a:solidFill>
                  <a:cs typeface="Times New Roman" pitchFamily="18" charset="0"/>
                </a:rPr>
                <a:t>3</a:t>
              </a:r>
              <a:endParaRPr lang="en-US" sz="16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0647" name="Text Box 167"/>
            <p:cNvSpPr txBox="1">
              <a:spLocks noChangeArrowheads="1"/>
            </p:cNvSpPr>
            <p:nvPr/>
          </p:nvSpPr>
          <p:spPr bwMode="auto">
            <a:xfrm rot="2114198">
              <a:off x="3006" y="3516"/>
              <a:ext cx="147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vi-VN" sz="1600">
                  <a:solidFill>
                    <a:srgbClr val="000000"/>
                  </a:solidFill>
                  <a:cs typeface="Times New Roman" pitchFamily="18" charset="0"/>
                </a:rPr>
                <a:t>4</a:t>
              </a:r>
              <a:endParaRPr lang="en-US" sz="16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0648" name="Text Box 168"/>
            <p:cNvSpPr txBox="1">
              <a:spLocks noChangeArrowheads="1"/>
            </p:cNvSpPr>
            <p:nvPr/>
          </p:nvSpPr>
          <p:spPr bwMode="auto">
            <a:xfrm rot="2114198">
              <a:off x="3364" y="3766"/>
              <a:ext cx="147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vi-VN" sz="1600">
                  <a:solidFill>
                    <a:srgbClr val="000000"/>
                  </a:solidFill>
                  <a:cs typeface="Times New Roman" pitchFamily="18" charset="0"/>
                </a:rPr>
                <a:t>5</a:t>
              </a:r>
              <a:endParaRPr lang="en-US" sz="16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grpSp>
          <p:nvGrpSpPr>
            <p:cNvPr id="20649" name="Group 169"/>
            <p:cNvGrpSpPr>
              <a:grpSpLocks/>
            </p:cNvGrpSpPr>
            <p:nvPr/>
          </p:nvGrpSpPr>
          <p:grpSpPr bwMode="auto">
            <a:xfrm>
              <a:off x="3866" y="4086"/>
              <a:ext cx="454" cy="403"/>
              <a:chOff x="3504" y="3816"/>
              <a:chExt cx="454" cy="403"/>
            </a:xfrm>
          </p:grpSpPr>
          <p:grpSp>
            <p:nvGrpSpPr>
              <p:cNvPr id="20650" name="Group 170"/>
              <p:cNvGrpSpPr>
                <a:grpSpLocks/>
              </p:cNvGrpSpPr>
              <p:nvPr/>
            </p:nvGrpSpPr>
            <p:grpSpPr bwMode="auto">
              <a:xfrm rot="2114198">
                <a:off x="3504" y="3816"/>
                <a:ext cx="454" cy="181"/>
                <a:chOff x="2154" y="3339"/>
                <a:chExt cx="454" cy="181"/>
              </a:xfrm>
            </p:grpSpPr>
            <p:sp>
              <p:nvSpPr>
                <p:cNvPr id="20651" name="Line 171"/>
                <p:cNvSpPr>
                  <a:spLocks noChangeShapeType="1"/>
                </p:cNvSpPr>
                <p:nvPr/>
              </p:nvSpPr>
              <p:spPr bwMode="auto">
                <a:xfrm>
                  <a:off x="2154" y="3339"/>
                  <a:ext cx="0" cy="18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652" name="Line 172"/>
                <p:cNvSpPr>
                  <a:spLocks noChangeShapeType="1"/>
                </p:cNvSpPr>
                <p:nvPr/>
              </p:nvSpPr>
              <p:spPr bwMode="auto">
                <a:xfrm>
                  <a:off x="2200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653" name="Line 173"/>
                <p:cNvSpPr>
                  <a:spLocks noChangeShapeType="1"/>
                </p:cNvSpPr>
                <p:nvPr/>
              </p:nvSpPr>
              <p:spPr bwMode="auto">
                <a:xfrm>
                  <a:off x="2154" y="3339"/>
                  <a:ext cx="45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654" name="Line 174"/>
                <p:cNvSpPr>
                  <a:spLocks noChangeShapeType="1"/>
                </p:cNvSpPr>
                <p:nvPr/>
              </p:nvSpPr>
              <p:spPr bwMode="auto">
                <a:xfrm>
                  <a:off x="2245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655" name="Line 175"/>
                <p:cNvSpPr>
                  <a:spLocks noChangeShapeType="1"/>
                </p:cNvSpPr>
                <p:nvPr/>
              </p:nvSpPr>
              <p:spPr bwMode="auto">
                <a:xfrm>
                  <a:off x="2291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656" name="Line 176"/>
                <p:cNvSpPr>
                  <a:spLocks noChangeShapeType="1"/>
                </p:cNvSpPr>
                <p:nvPr/>
              </p:nvSpPr>
              <p:spPr bwMode="auto">
                <a:xfrm>
                  <a:off x="2336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657" name="Line 177"/>
                <p:cNvSpPr>
                  <a:spLocks noChangeShapeType="1"/>
                </p:cNvSpPr>
                <p:nvPr/>
              </p:nvSpPr>
              <p:spPr bwMode="auto">
                <a:xfrm>
                  <a:off x="2381" y="3339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658" name="Line 178"/>
                <p:cNvSpPr>
                  <a:spLocks noChangeShapeType="1"/>
                </p:cNvSpPr>
                <p:nvPr/>
              </p:nvSpPr>
              <p:spPr bwMode="auto">
                <a:xfrm>
                  <a:off x="2426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659" name="Line 179"/>
                <p:cNvSpPr>
                  <a:spLocks noChangeShapeType="1"/>
                </p:cNvSpPr>
                <p:nvPr/>
              </p:nvSpPr>
              <p:spPr bwMode="auto">
                <a:xfrm>
                  <a:off x="2471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660" name="Line 180"/>
                <p:cNvSpPr>
                  <a:spLocks noChangeShapeType="1"/>
                </p:cNvSpPr>
                <p:nvPr/>
              </p:nvSpPr>
              <p:spPr bwMode="auto">
                <a:xfrm>
                  <a:off x="2517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661" name="Line 181"/>
                <p:cNvSpPr>
                  <a:spLocks noChangeShapeType="1"/>
                </p:cNvSpPr>
                <p:nvPr/>
              </p:nvSpPr>
              <p:spPr bwMode="auto">
                <a:xfrm>
                  <a:off x="2562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662" name="Line 182"/>
                <p:cNvSpPr>
                  <a:spLocks noChangeShapeType="1"/>
                </p:cNvSpPr>
                <p:nvPr/>
              </p:nvSpPr>
              <p:spPr bwMode="auto">
                <a:xfrm>
                  <a:off x="2608" y="3339"/>
                  <a:ext cx="0" cy="18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</p:grpSp>
          <p:sp>
            <p:nvSpPr>
              <p:cNvPr id="20663" name="Text Box 183"/>
              <p:cNvSpPr txBox="1">
                <a:spLocks noChangeArrowheads="1"/>
              </p:cNvSpPr>
              <p:nvPr/>
            </p:nvSpPr>
            <p:spPr bwMode="auto">
              <a:xfrm rot="2114198">
                <a:off x="3745" y="4038"/>
                <a:ext cx="147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cs typeface="Times New Roman" pitchFamily="18" charset="0"/>
                  </a:rPr>
                  <a:t>7</a:t>
                </a:r>
              </a:p>
            </p:txBody>
          </p:sp>
        </p:grpSp>
        <p:grpSp>
          <p:nvGrpSpPr>
            <p:cNvPr id="20664" name="Group 184"/>
            <p:cNvGrpSpPr>
              <a:grpSpLocks/>
            </p:cNvGrpSpPr>
            <p:nvPr/>
          </p:nvGrpSpPr>
          <p:grpSpPr bwMode="auto">
            <a:xfrm>
              <a:off x="3498" y="3822"/>
              <a:ext cx="454" cy="401"/>
              <a:chOff x="3504" y="3816"/>
              <a:chExt cx="454" cy="401"/>
            </a:xfrm>
          </p:grpSpPr>
          <p:grpSp>
            <p:nvGrpSpPr>
              <p:cNvPr id="20665" name="Group 185"/>
              <p:cNvGrpSpPr>
                <a:grpSpLocks/>
              </p:cNvGrpSpPr>
              <p:nvPr/>
            </p:nvGrpSpPr>
            <p:grpSpPr bwMode="auto">
              <a:xfrm rot="2114198">
                <a:off x="3504" y="3816"/>
                <a:ext cx="454" cy="181"/>
                <a:chOff x="2154" y="3339"/>
                <a:chExt cx="454" cy="181"/>
              </a:xfrm>
            </p:grpSpPr>
            <p:sp>
              <p:nvSpPr>
                <p:cNvPr id="20666" name="Line 186"/>
                <p:cNvSpPr>
                  <a:spLocks noChangeShapeType="1"/>
                </p:cNvSpPr>
                <p:nvPr/>
              </p:nvSpPr>
              <p:spPr bwMode="auto">
                <a:xfrm>
                  <a:off x="2154" y="3339"/>
                  <a:ext cx="0" cy="18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667" name="Line 187"/>
                <p:cNvSpPr>
                  <a:spLocks noChangeShapeType="1"/>
                </p:cNvSpPr>
                <p:nvPr/>
              </p:nvSpPr>
              <p:spPr bwMode="auto">
                <a:xfrm>
                  <a:off x="2200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668" name="Line 188"/>
                <p:cNvSpPr>
                  <a:spLocks noChangeShapeType="1"/>
                </p:cNvSpPr>
                <p:nvPr/>
              </p:nvSpPr>
              <p:spPr bwMode="auto">
                <a:xfrm>
                  <a:off x="2154" y="3339"/>
                  <a:ext cx="45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669" name="Line 189"/>
                <p:cNvSpPr>
                  <a:spLocks noChangeShapeType="1"/>
                </p:cNvSpPr>
                <p:nvPr/>
              </p:nvSpPr>
              <p:spPr bwMode="auto">
                <a:xfrm>
                  <a:off x="2245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670" name="Line 190"/>
                <p:cNvSpPr>
                  <a:spLocks noChangeShapeType="1"/>
                </p:cNvSpPr>
                <p:nvPr/>
              </p:nvSpPr>
              <p:spPr bwMode="auto">
                <a:xfrm>
                  <a:off x="2291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671" name="Line 191"/>
                <p:cNvSpPr>
                  <a:spLocks noChangeShapeType="1"/>
                </p:cNvSpPr>
                <p:nvPr/>
              </p:nvSpPr>
              <p:spPr bwMode="auto">
                <a:xfrm>
                  <a:off x="2336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672" name="Line 192"/>
                <p:cNvSpPr>
                  <a:spLocks noChangeShapeType="1"/>
                </p:cNvSpPr>
                <p:nvPr/>
              </p:nvSpPr>
              <p:spPr bwMode="auto">
                <a:xfrm>
                  <a:off x="2381" y="3339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673" name="Line 193"/>
                <p:cNvSpPr>
                  <a:spLocks noChangeShapeType="1"/>
                </p:cNvSpPr>
                <p:nvPr/>
              </p:nvSpPr>
              <p:spPr bwMode="auto">
                <a:xfrm>
                  <a:off x="2426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674" name="Line 194"/>
                <p:cNvSpPr>
                  <a:spLocks noChangeShapeType="1"/>
                </p:cNvSpPr>
                <p:nvPr/>
              </p:nvSpPr>
              <p:spPr bwMode="auto">
                <a:xfrm>
                  <a:off x="2471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675" name="Line 195"/>
                <p:cNvSpPr>
                  <a:spLocks noChangeShapeType="1"/>
                </p:cNvSpPr>
                <p:nvPr/>
              </p:nvSpPr>
              <p:spPr bwMode="auto">
                <a:xfrm>
                  <a:off x="2517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676" name="Line 196"/>
                <p:cNvSpPr>
                  <a:spLocks noChangeShapeType="1"/>
                </p:cNvSpPr>
                <p:nvPr/>
              </p:nvSpPr>
              <p:spPr bwMode="auto">
                <a:xfrm>
                  <a:off x="2562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677" name="Line 197"/>
                <p:cNvSpPr>
                  <a:spLocks noChangeShapeType="1"/>
                </p:cNvSpPr>
                <p:nvPr/>
              </p:nvSpPr>
              <p:spPr bwMode="auto">
                <a:xfrm>
                  <a:off x="2608" y="3339"/>
                  <a:ext cx="0" cy="18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</p:grpSp>
          <p:sp>
            <p:nvSpPr>
              <p:cNvPr id="20678" name="Text Box 198"/>
              <p:cNvSpPr txBox="1">
                <a:spLocks noChangeArrowheads="1"/>
              </p:cNvSpPr>
              <p:nvPr/>
            </p:nvSpPr>
            <p:spPr bwMode="auto">
              <a:xfrm rot="2114198">
                <a:off x="3742" y="4036"/>
                <a:ext cx="147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vi-VN" sz="1600">
                    <a:solidFill>
                      <a:srgbClr val="000000"/>
                    </a:solidFill>
                    <a:cs typeface="Times New Roman" pitchFamily="18" charset="0"/>
                  </a:rPr>
                  <a:t>6</a:t>
                </a:r>
                <a:endParaRPr lang="en-US" sz="160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20679" name="Group 199"/>
            <p:cNvGrpSpPr>
              <a:grpSpLocks/>
            </p:cNvGrpSpPr>
            <p:nvPr/>
          </p:nvGrpSpPr>
          <p:grpSpPr bwMode="auto">
            <a:xfrm>
              <a:off x="4242" y="4338"/>
              <a:ext cx="454" cy="399"/>
              <a:chOff x="3504" y="3816"/>
              <a:chExt cx="454" cy="399"/>
            </a:xfrm>
          </p:grpSpPr>
          <p:grpSp>
            <p:nvGrpSpPr>
              <p:cNvPr id="20680" name="Group 200"/>
              <p:cNvGrpSpPr>
                <a:grpSpLocks/>
              </p:cNvGrpSpPr>
              <p:nvPr/>
            </p:nvGrpSpPr>
            <p:grpSpPr bwMode="auto">
              <a:xfrm rot="2114198">
                <a:off x="3504" y="3816"/>
                <a:ext cx="454" cy="181"/>
                <a:chOff x="2154" y="3339"/>
                <a:chExt cx="454" cy="181"/>
              </a:xfrm>
            </p:grpSpPr>
            <p:sp>
              <p:nvSpPr>
                <p:cNvPr id="20681" name="Line 201"/>
                <p:cNvSpPr>
                  <a:spLocks noChangeShapeType="1"/>
                </p:cNvSpPr>
                <p:nvPr/>
              </p:nvSpPr>
              <p:spPr bwMode="auto">
                <a:xfrm>
                  <a:off x="2154" y="3339"/>
                  <a:ext cx="0" cy="18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682" name="Line 202"/>
                <p:cNvSpPr>
                  <a:spLocks noChangeShapeType="1"/>
                </p:cNvSpPr>
                <p:nvPr/>
              </p:nvSpPr>
              <p:spPr bwMode="auto">
                <a:xfrm>
                  <a:off x="2200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683" name="Line 203"/>
                <p:cNvSpPr>
                  <a:spLocks noChangeShapeType="1"/>
                </p:cNvSpPr>
                <p:nvPr/>
              </p:nvSpPr>
              <p:spPr bwMode="auto">
                <a:xfrm>
                  <a:off x="2154" y="3339"/>
                  <a:ext cx="45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684" name="Line 204"/>
                <p:cNvSpPr>
                  <a:spLocks noChangeShapeType="1"/>
                </p:cNvSpPr>
                <p:nvPr/>
              </p:nvSpPr>
              <p:spPr bwMode="auto">
                <a:xfrm>
                  <a:off x="2245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685" name="Line 205"/>
                <p:cNvSpPr>
                  <a:spLocks noChangeShapeType="1"/>
                </p:cNvSpPr>
                <p:nvPr/>
              </p:nvSpPr>
              <p:spPr bwMode="auto">
                <a:xfrm>
                  <a:off x="2291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686" name="Line 206"/>
                <p:cNvSpPr>
                  <a:spLocks noChangeShapeType="1"/>
                </p:cNvSpPr>
                <p:nvPr/>
              </p:nvSpPr>
              <p:spPr bwMode="auto">
                <a:xfrm>
                  <a:off x="2336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687" name="Line 207"/>
                <p:cNvSpPr>
                  <a:spLocks noChangeShapeType="1"/>
                </p:cNvSpPr>
                <p:nvPr/>
              </p:nvSpPr>
              <p:spPr bwMode="auto">
                <a:xfrm>
                  <a:off x="2381" y="3339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688" name="Line 208"/>
                <p:cNvSpPr>
                  <a:spLocks noChangeShapeType="1"/>
                </p:cNvSpPr>
                <p:nvPr/>
              </p:nvSpPr>
              <p:spPr bwMode="auto">
                <a:xfrm>
                  <a:off x="2426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689" name="Line 209"/>
                <p:cNvSpPr>
                  <a:spLocks noChangeShapeType="1"/>
                </p:cNvSpPr>
                <p:nvPr/>
              </p:nvSpPr>
              <p:spPr bwMode="auto">
                <a:xfrm>
                  <a:off x="2471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690" name="Line 210"/>
                <p:cNvSpPr>
                  <a:spLocks noChangeShapeType="1"/>
                </p:cNvSpPr>
                <p:nvPr/>
              </p:nvSpPr>
              <p:spPr bwMode="auto">
                <a:xfrm>
                  <a:off x="2517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691" name="Line 211"/>
                <p:cNvSpPr>
                  <a:spLocks noChangeShapeType="1"/>
                </p:cNvSpPr>
                <p:nvPr/>
              </p:nvSpPr>
              <p:spPr bwMode="auto">
                <a:xfrm>
                  <a:off x="2562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692" name="Line 212"/>
                <p:cNvSpPr>
                  <a:spLocks noChangeShapeType="1"/>
                </p:cNvSpPr>
                <p:nvPr/>
              </p:nvSpPr>
              <p:spPr bwMode="auto">
                <a:xfrm>
                  <a:off x="2608" y="3339"/>
                  <a:ext cx="0" cy="18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</p:grpSp>
          <p:sp>
            <p:nvSpPr>
              <p:cNvPr id="20693" name="Text Box 213"/>
              <p:cNvSpPr txBox="1">
                <a:spLocks noChangeArrowheads="1"/>
              </p:cNvSpPr>
              <p:nvPr/>
            </p:nvSpPr>
            <p:spPr bwMode="auto">
              <a:xfrm rot="2114198">
                <a:off x="3740" y="4034"/>
                <a:ext cx="147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cs typeface="Times New Roman" pitchFamily="18" charset="0"/>
                  </a:rPr>
                  <a:t>8</a:t>
                </a:r>
              </a:p>
            </p:txBody>
          </p:sp>
        </p:grpSp>
        <p:grpSp>
          <p:nvGrpSpPr>
            <p:cNvPr id="20694" name="Group 214"/>
            <p:cNvGrpSpPr>
              <a:grpSpLocks/>
            </p:cNvGrpSpPr>
            <p:nvPr/>
          </p:nvGrpSpPr>
          <p:grpSpPr bwMode="auto">
            <a:xfrm>
              <a:off x="4608" y="4608"/>
              <a:ext cx="454" cy="395"/>
              <a:chOff x="3504" y="3816"/>
              <a:chExt cx="454" cy="395"/>
            </a:xfrm>
          </p:grpSpPr>
          <p:grpSp>
            <p:nvGrpSpPr>
              <p:cNvPr id="20695" name="Group 215"/>
              <p:cNvGrpSpPr>
                <a:grpSpLocks/>
              </p:cNvGrpSpPr>
              <p:nvPr/>
            </p:nvGrpSpPr>
            <p:grpSpPr bwMode="auto">
              <a:xfrm rot="2114198">
                <a:off x="3504" y="3816"/>
                <a:ext cx="454" cy="181"/>
                <a:chOff x="2154" y="3339"/>
                <a:chExt cx="454" cy="181"/>
              </a:xfrm>
            </p:grpSpPr>
            <p:sp>
              <p:nvSpPr>
                <p:cNvPr id="20696" name="Line 216"/>
                <p:cNvSpPr>
                  <a:spLocks noChangeShapeType="1"/>
                </p:cNvSpPr>
                <p:nvPr/>
              </p:nvSpPr>
              <p:spPr bwMode="auto">
                <a:xfrm>
                  <a:off x="2154" y="3339"/>
                  <a:ext cx="0" cy="18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697" name="Line 217"/>
                <p:cNvSpPr>
                  <a:spLocks noChangeShapeType="1"/>
                </p:cNvSpPr>
                <p:nvPr/>
              </p:nvSpPr>
              <p:spPr bwMode="auto">
                <a:xfrm>
                  <a:off x="2200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698" name="Line 218"/>
                <p:cNvSpPr>
                  <a:spLocks noChangeShapeType="1"/>
                </p:cNvSpPr>
                <p:nvPr/>
              </p:nvSpPr>
              <p:spPr bwMode="auto">
                <a:xfrm>
                  <a:off x="2154" y="3339"/>
                  <a:ext cx="45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699" name="Line 219"/>
                <p:cNvSpPr>
                  <a:spLocks noChangeShapeType="1"/>
                </p:cNvSpPr>
                <p:nvPr/>
              </p:nvSpPr>
              <p:spPr bwMode="auto">
                <a:xfrm>
                  <a:off x="2245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700" name="Line 220"/>
                <p:cNvSpPr>
                  <a:spLocks noChangeShapeType="1"/>
                </p:cNvSpPr>
                <p:nvPr/>
              </p:nvSpPr>
              <p:spPr bwMode="auto">
                <a:xfrm>
                  <a:off x="2291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701" name="Line 221"/>
                <p:cNvSpPr>
                  <a:spLocks noChangeShapeType="1"/>
                </p:cNvSpPr>
                <p:nvPr/>
              </p:nvSpPr>
              <p:spPr bwMode="auto">
                <a:xfrm>
                  <a:off x="2336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702" name="Line 222"/>
                <p:cNvSpPr>
                  <a:spLocks noChangeShapeType="1"/>
                </p:cNvSpPr>
                <p:nvPr/>
              </p:nvSpPr>
              <p:spPr bwMode="auto">
                <a:xfrm>
                  <a:off x="2381" y="3339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703" name="Line 223"/>
                <p:cNvSpPr>
                  <a:spLocks noChangeShapeType="1"/>
                </p:cNvSpPr>
                <p:nvPr/>
              </p:nvSpPr>
              <p:spPr bwMode="auto">
                <a:xfrm>
                  <a:off x="2426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704" name="Line 224"/>
                <p:cNvSpPr>
                  <a:spLocks noChangeShapeType="1"/>
                </p:cNvSpPr>
                <p:nvPr/>
              </p:nvSpPr>
              <p:spPr bwMode="auto">
                <a:xfrm>
                  <a:off x="2471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705" name="Line 225"/>
                <p:cNvSpPr>
                  <a:spLocks noChangeShapeType="1"/>
                </p:cNvSpPr>
                <p:nvPr/>
              </p:nvSpPr>
              <p:spPr bwMode="auto">
                <a:xfrm>
                  <a:off x="2517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706" name="Line 226"/>
                <p:cNvSpPr>
                  <a:spLocks noChangeShapeType="1"/>
                </p:cNvSpPr>
                <p:nvPr/>
              </p:nvSpPr>
              <p:spPr bwMode="auto">
                <a:xfrm>
                  <a:off x="2562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707" name="Line 227"/>
                <p:cNvSpPr>
                  <a:spLocks noChangeShapeType="1"/>
                </p:cNvSpPr>
                <p:nvPr/>
              </p:nvSpPr>
              <p:spPr bwMode="auto">
                <a:xfrm>
                  <a:off x="2608" y="3339"/>
                  <a:ext cx="0" cy="18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</p:grpSp>
          <p:sp>
            <p:nvSpPr>
              <p:cNvPr id="20708" name="Text Box 228"/>
              <p:cNvSpPr txBox="1">
                <a:spLocks noChangeArrowheads="1"/>
              </p:cNvSpPr>
              <p:nvPr/>
            </p:nvSpPr>
            <p:spPr bwMode="auto">
              <a:xfrm rot="2114198">
                <a:off x="3747" y="4030"/>
                <a:ext cx="147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cs typeface="Times New Roman" pitchFamily="18" charset="0"/>
                  </a:rPr>
                  <a:t>9</a:t>
                </a:r>
              </a:p>
            </p:txBody>
          </p:sp>
        </p:grpSp>
        <p:grpSp>
          <p:nvGrpSpPr>
            <p:cNvPr id="20709" name="Group 229"/>
            <p:cNvGrpSpPr>
              <a:grpSpLocks/>
            </p:cNvGrpSpPr>
            <p:nvPr/>
          </p:nvGrpSpPr>
          <p:grpSpPr bwMode="auto">
            <a:xfrm>
              <a:off x="4974" y="4866"/>
              <a:ext cx="454" cy="401"/>
              <a:chOff x="3504" y="3816"/>
              <a:chExt cx="454" cy="401"/>
            </a:xfrm>
          </p:grpSpPr>
          <p:grpSp>
            <p:nvGrpSpPr>
              <p:cNvPr id="20710" name="Group 230"/>
              <p:cNvGrpSpPr>
                <a:grpSpLocks/>
              </p:cNvGrpSpPr>
              <p:nvPr/>
            </p:nvGrpSpPr>
            <p:grpSpPr bwMode="auto">
              <a:xfrm rot="2114198">
                <a:off x="3504" y="3816"/>
                <a:ext cx="454" cy="181"/>
                <a:chOff x="2154" y="3339"/>
                <a:chExt cx="454" cy="181"/>
              </a:xfrm>
            </p:grpSpPr>
            <p:sp>
              <p:nvSpPr>
                <p:cNvPr id="20711" name="Line 231"/>
                <p:cNvSpPr>
                  <a:spLocks noChangeShapeType="1"/>
                </p:cNvSpPr>
                <p:nvPr/>
              </p:nvSpPr>
              <p:spPr bwMode="auto">
                <a:xfrm>
                  <a:off x="2154" y="3339"/>
                  <a:ext cx="0" cy="18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712" name="Line 232"/>
                <p:cNvSpPr>
                  <a:spLocks noChangeShapeType="1"/>
                </p:cNvSpPr>
                <p:nvPr/>
              </p:nvSpPr>
              <p:spPr bwMode="auto">
                <a:xfrm>
                  <a:off x="2200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713" name="Line 233"/>
                <p:cNvSpPr>
                  <a:spLocks noChangeShapeType="1"/>
                </p:cNvSpPr>
                <p:nvPr/>
              </p:nvSpPr>
              <p:spPr bwMode="auto">
                <a:xfrm>
                  <a:off x="2154" y="3339"/>
                  <a:ext cx="45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714" name="Line 234"/>
                <p:cNvSpPr>
                  <a:spLocks noChangeShapeType="1"/>
                </p:cNvSpPr>
                <p:nvPr/>
              </p:nvSpPr>
              <p:spPr bwMode="auto">
                <a:xfrm>
                  <a:off x="2245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715" name="Line 235"/>
                <p:cNvSpPr>
                  <a:spLocks noChangeShapeType="1"/>
                </p:cNvSpPr>
                <p:nvPr/>
              </p:nvSpPr>
              <p:spPr bwMode="auto">
                <a:xfrm>
                  <a:off x="2291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716" name="Line 236"/>
                <p:cNvSpPr>
                  <a:spLocks noChangeShapeType="1"/>
                </p:cNvSpPr>
                <p:nvPr/>
              </p:nvSpPr>
              <p:spPr bwMode="auto">
                <a:xfrm>
                  <a:off x="2336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717" name="Line 237"/>
                <p:cNvSpPr>
                  <a:spLocks noChangeShapeType="1"/>
                </p:cNvSpPr>
                <p:nvPr/>
              </p:nvSpPr>
              <p:spPr bwMode="auto">
                <a:xfrm>
                  <a:off x="2381" y="3339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718" name="Line 238"/>
                <p:cNvSpPr>
                  <a:spLocks noChangeShapeType="1"/>
                </p:cNvSpPr>
                <p:nvPr/>
              </p:nvSpPr>
              <p:spPr bwMode="auto">
                <a:xfrm>
                  <a:off x="2426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719" name="Line 239"/>
                <p:cNvSpPr>
                  <a:spLocks noChangeShapeType="1"/>
                </p:cNvSpPr>
                <p:nvPr/>
              </p:nvSpPr>
              <p:spPr bwMode="auto">
                <a:xfrm>
                  <a:off x="2471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720" name="Line 240"/>
                <p:cNvSpPr>
                  <a:spLocks noChangeShapeType="1"/>
                </p:cNvSpPr>
                <p:nvPr/>
              </p:nvSpPr>
              <p:spPr bwMode="auto">
                <a:xfrm>
                  <a:off x="2517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721" name="Line 241"/>
                <p:cNvSpPr>
                  <a:spLocks noChangeShapeType="1"/>
                </p:cNvSpPr>
                <p:nvPr/>
              </p:nvSpPr>
              <p:spPr bwMode="auto">
                <a:xfrm>
                  <a:off x="2562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20722" name="Line 242"/>
                <p:cNvSpPr>
                  <a:spLocks noChangeShapeType="1"/>
                </p:cNvSpPr>
                <p:nvPr/>
              </p:nvSpPr>
              <p:spPr bwMode="auto">
                <a:xfrm>
                  <a:off x="2608" y="3339"/>
                  <a:ext cx="0" cy="18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000000"/>
                    </a:solidFill>
                    <a:latin typeface="Times New Roman" pitchFamily="18" charset="0"/>
                    <a:cs typeface="+mn-cs"/>
                  </a:endParaRPr>
                </a:p>
              </p:txBody>
            </p:sp>
          </p:grpSp>
          <p:sp>
            <p:nvSpPr>
              <p:cNvPr id="20723" name="Text Box 243"/>
              <p:cNvSpPr txBox="1">
                <a:spLocks noChangeArrowheads="1"/>
              </p:cNvSpPr>
              <p:nvPr/>
            </p:nvSpPr>
            <p:spPr bwMode="auto">
              <a:xfrm rot="2114198">
                <a:off x="3734" y="4036"/>
                <a:ext cx="203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cs typeface="Times New Roman" pitchFamily="18" charset="0"/>
                  </a:rPr>
                  <a:t>10</a:t>
                </a:r>
              </a:p>
            </p:txBody>
          </p:sp>
        </p:grpSp>
      </p:grpSp>
      <p:sp>
        <p:nvSpPr>
          <p:cNvPr id="20724" name="Line 244"/>
          <p:cNvSpPr>
            <a:spLocks noChangeShapeType="1"/>
          </p:cNvSpPr>
          <p:nvPr/>
        </p:nvSpPr>
        <p:spPr bwMode="auto">
          <a:xfrm flipV="1">
            <a:off x="773115" y="3113092"/>
            <a:ext cx="2814637" cy="9525"/>
          </a:xfrm>
          <a:prstGeom prst="line">
            <a:avLst/>
          </a:prstGeom>
          <a:noFill/>
          <a:ln w="635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0725" name="Line 245"/>
          <p:cNvSpPr>
            <a:spLocks noChangeShapeType="1"/>
          </p:cNvSpPr>
          <p:nvPr/>
        </p:nvSpPr>
        <p:spPr bwMode="auto">
          <a:xfrm>
            <a:off x="1654175" y="1589088"/>
            <a:ext cx="2790825" cy="0"/>
          </a:xfrm>
          <a:prstGeom prst="line">
            <a:avLst/>
          </a:prstGeom>
          <a:noFill/>
          <a:ln w="635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0726" name="Line 246"/>
          <p:cNvSpPr>
            <a:spLocks noChangeShapeType="1"/>
          </p:cNvSpPr>
          <p:nvPr/>
        </p:nvSpPr>
        <p:spPr bwMode="auto">
          <a:xfrm flipH="1">
            <a:off x="3590925" y="1589088"/>
            <a:ext cx="914400" cy="1536700"/>
          </a:xfrm>
          <a:prstGeom prst="line">
            <a:avLst/>
          </a:prstGeom>
          <a:noFill/>
          <a:ln w="635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0727" name="Line 247"/>
          <p:cNvSpPr>
            <a:spLocks noChangeShapeType="1"/>
          </p:cNvSpPr>
          <p:nvPr/>
        </p:nvSpPr>
        <p:spPr bwMode="auto">
          <a:xfrm flipH="1">
            <a:off x="762000" y="1600200"/>
            <a:ext cx="914400" cy="152400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0728" name="Text Box 248"/>
          <p:cNvSpPr txBox="1">
            <a:spLocks noChangeArrowheads="1"/>
          </p:cNvSpPr>
          <p:nvPr/>
        </p:nvSpPr>
        <p:spPr bwMode="auto">
          <a:xfrm>
            <a:off x="5926138" y="1174754"/>
            <a:ext cx="347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  <a:cs typeface="+mn-cs"/>
              </a:rPr>
              <a:t>A</a:t>
            </a:r>
          </a:p>
        </p:txBody>
      </p:sp>
      <p:sp>
        <p:nvSpPr>
          <p:cNvPr id="20729" name="Text Box 249"/>
          <p:cNvSpPr txBox="1">
            <a:spLocks noChangeArrowheads="1"/>
          </p:cNvSpPr>
          <p:nvPr/>
        </p:nvSpPr>
        <p:spPr bwMode="auto">
          <a:xfrm>
            <a:off x="8785227" y="1131892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  <a:cs typeface="+mn-cs"/>
              </a:rPr>
              <a:t>B</a:t>
            </a:r>
          </a:p>
        </p:txBody>
      </p:sp>
      <p:sp>
        <p:nvSpPr>
          <p:cNvPr id="20730" name="Text Box 250"/>
          <p:cNvSpPr txBox="1">
            <a:spLocks noChangeArrowheads="1"/>
          </p:cNvSpPr>
          <p:nvPr/>
        </p:nvSpPr>
        <p:spPr bwMode="auto">
          <a:xfrm>
            <a:off x="7948615" y="3113092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  <a:cs typeface="+mn-cs"/>
              </a:rPr>
              <a:t>C</a:t>
            </a:r>
          </a:p>
        </p:txBody>
      </p:sp>
      <p:sp>
        <p:nvSpPr>
          <p:cNvPr id="20731" name="Text Box 251"/>
          <p:cNvSpPr txBox="1">
            <a:spLocks noChangeArrowheads="1"/>
          </p:cNvSpPr>
          <p:nvPr/>
        </p:nvSpPr>
        <p:spPr bwMode="auto">
          <a:xfrm>
            <a:off x="5133977" y="3189292"/>
            <a:ext cx="347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  <a:cs typeface="+mn-cs"/>
              </a:rPr>
              <a:t>D</a:t>
            </a:r>
          </a:p>
        </p:txBody>
      </p:sp>
      <p:sp>
        <p:nvSpPr>
          <p:cNvPr id="20735" name="Text Box 255"/>
          <p:cNvSpPr txBox="1">
            <a:spLocks noChangeArrowheads="1"/>
          </p:cNvSpPr>
          <p:nvPr/>
        </p:nvSpPr>
        <p:spPr bwMode="auto">
          <a:xfrm>
            <a:off x="5638800" y="3581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3333CC"/>
                </a:solidFill>
                <a:latin typeface="Times New Roman" pitchFamily="18" charset="0"/>
                <a:cs typeface="+mn-cs"/>
              </a:rPr>
              <a:t>Hình</a:t>
            </a:r>
            <a:r>
              <a:rPr lang="en-US" sz="2400" dirty="0">
                <a:solidFill>
                  <a:srgbClr val="3333CC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Times New Roman" pitchFamily="18" charset="0"/>
                <a:cs typeface="+mn-cs"/>
              </a:rPr>
              <a:t>bình</a:t>
            </a:r>
            <a:r>
              <a:rPr lang="en-US" sz="2400" dirty="0">
                <a:solidFill>
                  <a:srgbClr val="3333CC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Times New Roman" pitchFamily="18" charset="0"/>
                <a:cs typeface="+mn-cs"/>
              </a:rPr>
              <a:t>hành</a:t>
            </a:r>
            <a:r>
              <a:rPr lang="en-US" sz="2400" dirty="0">
                <a:solidFill>
                  <a:srgbClr val="3333CC"/>
                </a:solidFill>
                <a:latin typeface="Times New Roman" pitchFamily="18" charset="0"/>
                <a:cs typeface="+mn-cs"/>
              </a:rPr>
              <a:t> ABCD</a:t>
            </a:r>
          </a:p>
        </p:txBody>
      </p:sp>
    </p:spTree>
    <p:extLst>
      <p:ext uri="{BB962C8B-B14F-4D97-AF65-F5344CB8AC3E}">
        <p14:creationId xmlns:p14="http://schemas.microsoft.com/office/powerpoint/2010/main" val="32111091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05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05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05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5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205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205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205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05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425"/>
                            </p:stCondLst>
                            <p:childTnLst>
                              <p:par>
                                <p:cTn id="5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2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2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2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205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205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205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205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20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20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20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920"/>
                            </p:stCondLst>
                            <p:childTnLst>
                              <p:par>
                                <p:cTn id="7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205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205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500"/>
                                        <p:tgtEl>
                                          <p:spTgt spid="205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205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6" dur="500"/>
                                        <p:tgtEl>
                                          <p:spTgt spid="205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2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2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2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205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1" dur="500"/>
                                        <p:tgtEl>
                                          <p:spTgt spid="205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5" dur="500"/>
                                        <p:tgtEl>
                                          <p:spTgt spid="205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9" dur="500"/>
                                        <p:tgtEl>
                                          <p:spTgt spid="205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3" dur="500"/>
                                        <p:tgtEl>
                                          <p:spTgt spid="205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8" dur="80"/>
                                        <p:tgtEl>
                                          <p:spTgt spid="20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9" dur="80"/>
                                        <p:tgtEl>
                                          <p:spTgt spid="20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80"/>
                                        <p:tgtEl>
                                          <p:spTgt spid="20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80"/>
                                        <p:tgtEl>
                                          <p:spTgt spid="205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80"/>
                                        <p:tgtEl>
                                          <p:spTgt spid="205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80"/>
                                        <p:tgtEl>
                                          <p:spTgt spid="205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0" dur="80"/>
                                        <p:tgtEl>
                                          <p:spTgt spid="2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1" dur="80"/>
                                        <p:tgtEl>
                                          <p:spTgt spid="2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80"/>
                                        <p:tgtEl>
                                          <p:spTgt spid="2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5" dur="80"/>
                                        <p:tgtEl>
                                          <p:spTgt spid="205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6" dur="80"/>
                                        <p:tgtEl>
                                          <p:spTgt spid="205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80"/>
                                        <p:tgtEl>
                                          <p:spTgt spid="205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0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0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7414E-6 3.3526E-6 L 0.30472 -0.00393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205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28" y="-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72 -0.00393 L 0.6506 -0.74752 " pathEditMode="relative" ptsTypes="AA">
                                      <p:cBhvr>
                                        <p:cTn id="161" dur="2000" fill="hold"/>
                                        <p:tgtEl>
                                          <p:spTgt spid="205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5" dur="80"/>
                                        <p:tgtEl>
                                          <p:spTgt spid="20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6" dur="80"/>
                                        <p:tgtEl>
                                          <p:spTgt spid="20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80"/>
                                        <p:tgtEl>
                                          <p:spTgt spid="20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2.54335E-6 L 0.49816 2.54335E-6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20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1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05 -4.9711E-6 L 0.49528 -4.9711E-6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207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1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05 3.58382E-6 L 0.49528 3.58382E-6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20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1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1.15607E-7 L 0.49816 -1.15607E-7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207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1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000" fill="hold"/>
                                        <p:tgtEl>
                                          <p:spTgt spid="207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207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2" dur="2000" fill="hold"/>
                                        <p:tgtEl>
                                          <p:spTgt spid="207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93" dur="2000" fill="hold"/>
                                        <p:tgtEl>
                                          <p:spTgt spid="207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6" dur="500"/>
                                        <p:tgtEl>
                                          <p:spTgt spid="2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20" dur="indefinite"/>
                                        <p:tgtEl>
                                          <p:spTgt spid="20567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21" dur="indefinite"/>
                                        <p:tgtEl>
                                          <p:spTgt spid="2056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22" dur="indefinite"/>
                                        <p:tgtEl>
                                          <p:spTgt spid="2056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5" presetClass="emph" presetSubtype="1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225" dur="indefinite"/>
                                        <p:tgtEl>
                                          <p:spTgt spid="20568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26" dur="indefinite"/>
                                        <p:tgtEl>
                                          <p:spTgt spid="2056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27" dur="indefinite"/>
                                        <p:tgtEl>
                                          <p:spTgt spid="2056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8" presetID="3" presetClass="emph" presetSubtype="2" repeatCount="3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9" dur="2000" fill="hold"/>
                                        <p:tgtEl>
                                          <p:spTgt spid="205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3" presetClass="emph" presetSubtype="2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1" dur="2000" fill="hold"/>
                                        <p:tgtEl>
                                          <p:spTgt spid="205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5" presetClass="emph" presetSubtype="1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233" dur="indefinite"/>
                                        <p:tgtEl>
                                          <p:spTgt spid="20569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34" dur="indefinite"/>
                                        <p:tgtEl>
                                          <p:spTgt spid="2056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35" dur="indefinite"/>
                                        <p:tgtEl>
                                          <p:spTgt spid="2056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6" presetID="5" presetClass="emph" presetSubtype="1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237" dur="indefinite"/>
                                        <p:tgtEl>
                                          <p:spTgt spid="20570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38" dur="indefinite"/>
                                        <p:tgtEl>
                                          <p:spTgt spid="2057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39" dur="indefinite"/>
                                        <p:tgtEl>
                                          <p:spTgt spid="2057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1" dur="2000" fill="hold"/>
                                        <p:tgtEl>
                                          <p:spTgt spid="205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3" dur="2000" fill="hold"/>
                                        <p:tgtEl>
                                          <p:spTgt spid="205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0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20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1" grpId="0" animBg="1"/>
      <p:bldP spid="20552" grpId="0" animBg="1"/>
      <p:bldP spid="20553" grpId="0" animBg="1"/>
      <p:bldP spid="20554" grpId="0" animBg="1"/>
      <p:bldP spid="20555" grpId="0" animBg="1"/>
      <p:bldP spid="20556" grpId="0" animBg="1"/>
      <p:bldP spid="20557" grpId="0" animBg="1"/>
      <p:bldP spid="20558" grpId="0" animBg="1"/>
      <p:bldP spid="20559" grpId="0" autoUpdateAnimBg="0"/>
      <p:bldP spid="20560" grpId="0" autoUpdateAnimBg="0"/>
      <p:bldP spid="20561" grpId="0" autoUpdateAnimBg="0"/>
      <p:bldP spid="20562" grpId="0" autoUpdateAnimBg="0"/>
      <p:bldP spid="20565" grpId="0" animBg="1"/>
      <p:bldP spid="20566" grpId="0" animBg="1" autoUpdateAnimBg="0"/>
      <p:bldP spid="20567" grpId="0" autoUpdateAnimBg="0"/>
      <p:bldP spid="20567" grpId="1"/>
      <p:bldP spid="20567" grpId="2"/>
      <p:bldP spid="20568" grpId="0" autoUpdateAnimBg="0"/>
      <p:bldP spid="20568" grpId="1"/>
      <p:bldP spid="20568" grpId="2"/>
      <p:bldP spid="20569" grpId="0" autoUpdateAnimBg="0"/>
      <p:bldP spid="20569" grpId="1"/>
      <p:bldP spid="20569" grpId="2"/>
      <p:bldP spid="20570" grpId="0" autoUpdateAnimBg="0"/>
      <p:bldP spid="20570" grpId="1"/>
      <p:bldP spid="20570" grpId="2"/>
      <p:bldP spid="20571" grpId="0" autoUpdateAnimBg="0"/>
      <p:bldP spid="20572" grpId="0" animBg="1"/>
      <p:bldP spid="20573" grpId="0" animBg="1"/>
      <p:bldP spid="20574" grpId="0" animBg="1"/>
      <p:bldP spid="20575" grpId="0" animBg="1"/>
      <p:bldP spid="20724" grpId="0" animBg="1"/>
      <p:bldP spid="20724" grpId="1" animBg="1"/>
      <p:bldP spid="20725" grpId="0" animBg="1"/>
      <p:bldP spid="20725" grpId="1" animBg="1"/>
      <p:bldP spid="20726" grpId="0" animBg="1"/>
      <p:bldP spid="20726" grpId="1" animBg="1"/>
      <p:bldP spid="20727" grpId="0" animBg="1"/>
      <p:bldP spid="20727" grpId="1" animBg="1"/>
      <p:bldP spid="20728" grpId="0" autoUpdateAnimBg="0"/>
      <p:bldP spid="20729" grpId="0" autoUpdateAnimBg="0"/>
      <p:bldP spid="20730" grpId="0" autoUpdateAnimBg="0"/>
      <p:bldP spid="20731" grpId="0" autoUpdateAnimBg="0"/>
      <p:bldP spid="207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990600"/>
            <a:ext cx="7762875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khác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arallelogram 3"/>
          <p:cNvSpPr/>
          <p:nvPr/>
        </p:nvSpPr>
        <p:spPr>
          <a:xfrm>
            <a:off x="1246909" y="3278425"/>
            <a:ext cx="2601191" cy="1524000"/>
          </a:xfrm>
          <a:prstGeom prst="parallelogram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bình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hành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84683" y="3048000"/>
            <a:ext cx="2743200" cy="153785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chư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nhật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5173230"/>
            <a:ext cx="2057400" cy="120032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42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332229"/>
            <a:ext cx="752475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arallelogram 3"/>
          <p:cNvSpPr/>
          <p:nvPr/>
        </p:nvSpPr>
        <p:spPr>
          <a:xfrm>
            <a:off x="1447800" y="1143000"/>
            <a:ext cx="2601191" cy="1524000"/>
          </a:xfrm>
          <a:prstGeom prst="parallelogram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bình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hành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26876" y="1160318"/>
            <a:ext cx="2743200" cy="153785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chư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nhật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82262" y="4800600"/>
            <a:ext cx="7524750" cy="1143000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495A7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9pPr>
            <a:extLst/>
          </a:lstStyle>
          <a:p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solidFill>
                  <a:srgbClr val="FF33CC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33CC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FF33CC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FF33CC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33CC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bốn</a:t>
            </a:r>
            <a:r>
              <a:rPr lang="en-US" sz="2800" b="1" dirty="0">
                <a:solidFill>
                  <a:srgbClr val="FF33CC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33CC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vuông</a:t>
            </a:r>
            <a:r>
              <a:rPr lang="en-US" sz="2800" dirty="0">
                <a:solidFill>
                  <a:srgbClr val="FF33CC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829175" y="2541776"/>
            <a:ext cx="152400" cy="166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457200" y="716280"/>
          <a:ext cx="46482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46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439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43" name="Group 42"/>
          <p:cNvGrpSpPr/>
          <p:nvPr/>
        </p:nvGrpSpPr>
        <p:grpSpPr>
          <a:xfrm>
            <a:off x="533400" y="990600"/>
            <a:ext cx="4648200" cy="1981199"/>
            <a:chOff x="533400" y="990600"/>
            <a:chExt cx="4648200" cy="1981199"/>
          </a:xfrm>
        </p:grpSpPr>
        <p:grpSp>
          <p:nvGrpSpPr>
            <p:cNvPr id="44" name="Group 43"/>
            <p:cNvGrpSpPr/>
            <p:nvPr/>
          </p:nvGrpSpPr>
          <p:grpSpPr>
            <a:xfrm>
              <a:off x="1371600" y="1447800"/>
              <a:ext cx="3810000" cy="0"/>
              <a:chOff x="914400" y="1447800"/>
              <a:chExt cx="3810000" cy="0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>
                <a:off x="1600200" y="1447800"/>
                <a:ext cx="2362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3962400" y="1447800"/>
                <a:ext cx="76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914400" y="1447800"/>
                <a:ext cx="76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/>
            <p:nvPr/>
          </p:nvGrpSpPr>
          <p:grpSpPr>
            <a:xfrm>
              <a:off x="533400" y="2514600"/>
              <a:ext cx="3810000" cy="0"/>
              <a:chOff x="914400" y="1447800"/>
              <a:chExt cx="3810000" cy="0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>
                <a:off x="1600200" y="1447800"/>
                <a:ext cx="2362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3962400" y="1447800"/>
                <a:ext cx="76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914400" y="1447800"/>
                <a:ext cx="76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914400" y="990600"/>
              <a:ext cx="1371600" cy="1981199"/>
              <a:chOff x="914400" y="990600"/>
              <a:chExt cx="1371600" cy="1981199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 flipH="1">
                <a:off x="1219200" y="1447800"/>
                <a:ext cx="762000" cy="10668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>
                <a:off x="1981200" y="990600"/>
                <a:ext cx="304800" cy="45719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H="1">
                <a:off x="914400" y="2514600"/>
                <a:ext cx="304800" cy="45719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3276600" y="990600"/>
              <a:ext cx="1371600" cy="1981199"/>
              <a:chOff x="914400" y="990600"/>
              <a:chExt cx="1371600" cy="1981199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 flipH="1">
                <a:off x="1981200" y="990600"/>
                <a:ext cx="304800" cy="45719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H="1">
                <a:off x="914400" y="2514600"/>
                <a:ext cx="304800" cy="45719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" name="Group 58"/>
          <p:cNvGrpSpPr/>
          <p:nvPr/>
        </p:nvGrpSpPr>
        <p:grpSpPr>
          <a:xfrm>
            <a:off x="699516" y="1030223"/>
            <a:ext cx="4053840" cy="1869842"/>
            <a:chOff x="699516" y="1030223"/>
            <a:chExt cx="4053840" cy="1869842"/>
          </a:xfrm>
        </p:grpSpPr>
        <p:sp>
          <p:nvSpPr>
            <p:cNvPr id="60" name="TextBox 59"/>
            <p:cNvSpPr txBox="1"/>
            <p:nvPr/>
          </p:nvSpPr>
          <p:spPr>
            <a:xfrm>
              <a:off x="1629156" y="1030223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</a:rPr>
                <a:t>A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448556" y="1030223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</a:rPr>
                <a:t>B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505200" y="243840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</a:rPr>
                <a:t>C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99516" y="243840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</a:rPr>
                <a:t>D</a:t>
              </a:r>
            </a:p>
          </p:txBody>
        </p:sp>
      </p:grpSp>
      <p:sp>
        <p:nvSpPr>
          <p:cNvPr id="64" name="Parallelogram 63"/>
          <p:cNvSpPr/>
          <p:nvPr/>
        </p:nvSpPr>
        <p:spPr>
          <a:xfrm>
            <a:off x="1219200" y="1447799"/>
            <a:ext cx="3095244" cy="1066801"/>
          </a:xfrm>
          <a:prstGeom prst="parallelogram">
            <a:avLst>
              <a:gd name="adj" fmla="val 7042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5257800" y="1097490"/>
            <a:ext cx="3840480" cy="2321328"/>
            <a:chOff x="5257800" y="1097490"/>
            <a:chExt cx="3840480" cy="2321328"/>
          </a:xfrm>
        </p:grpSpPr>
        <p:grpSp>
          <p:nvGrpSpPr>
            <p:cNvPr id="66" name="Group 65"/>
            <p:cNvGrpSpPr/>
            <p:nvPr/>
          </p:nvGrpSpPr>
          <p:grpSpPr>
            <a:xfrm>
              <a:off x="5466588" y="1097490"/>
              <a:ext cx="3631692" cy="1852973"/>
              <a:chOff x="947928" y="1025756"/>
              <a:chExt cx="3631692" cy="1852973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1629156" y="1030223"/>
                <a:ext cx="304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4274820" y="1025756"/>
                <a:ext cx="304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3482340" y="2366665"/>
                <a:ext cx="304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947928" y="2417064"/>
                <a:ext cx="304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5257800" y="1447799"/>
              <a:ext cx="3688080" cy="1971019"/>
              <a:chOff x="5257800" y="1447799"/>
              <a:chExt cx="3688080" cy="1971019"/>
            </a:xfrm>
          </p:grpSpPr>
          <p:sp>
            <p:nvSpPr>
              <p:cNvPr id="68" name="Parallelogram 67"/>
              <p:cNvSpPr/>
              <p:nvPr/>
            </p:nvSpPr>
            <p:spPr>
              <a:xfrm>
                <a:off x="5739384" y="1447799"/>
                <a:ext cx="3095244" cy="1066801"/>
              </a:xfrm>
              <a:prstGeom prst="parallelogram">
                <a:avLst>
                  <a:gd name="adj" fmla="val 70429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5257800" y="2895598"/>
                <a:ext cx="36880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bình</a:t>
                </a:r>
                <a:r>
                  <a:rPr lang="en-US" sz="2800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hành</a:t>
                </a:r>
                <a:r>
                  <a:rPr lang="en-US" sz="2800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 ABCD</a:t>
                </a:r>
              </a:p>
            </p:txBody>
          </p:sp>
        </p:grpSp>
      </p:grpSp>
      <p:sp>
        <p:nvSpPr>
          <p:cNvPr id="74" name="TextBox 73"/>
          <p:cNvSpPr txBox="1"/>
          <p:nvPr/>
        </p:nvSpPr>
        <p:spPr>
          <a:xfrm>
            <a:off x="489204" y="4017262"/>
            <a:ext cx="85039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4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4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4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4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4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587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4557713" y="2895600"/>
            <a:ext cx="3581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3333FF"/>
                </a:solidFill>
                <a:latin typeface="Times New Roman" pitchFamily="18" charset="0"/>
                <a:cs typeface="+mn-cs"/>
              </a:rPr>
              <a:t>Hình mái nhà</a:t>
            </a:r>
          </a:p>
        </p:txBody>
      </p:sp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419100" y="1828800"/>
            <a:ext cx="8839200" cy="723900"/>
          </a:xfrm>
          <a:prstGeom prst="rect">
            <a:avLst/>
          </a:prstGeom>
          <a:noFill/>
          <a:ln w="9525" algn="ctr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b="1" dirty="0">
                <a:solidFill>
                  <a:srgbClr val="3333CC"/>
                </a:solidFill>
                <a:latin typeface="Times New Roman" pitchFamily="18" charset="0"/>
                <a:cs typeface="+mn-cs"/>
              </a:rPr>
              <a:t>* </a:t>
            </a:r>
            <a:r>
              <a:rPr lang="en-US" altLang="en-US" sz="2400" b="1" dirty="0" err="1">
                <a:solidFill>
                  <a:srgbClr val="3333CC"/>
                </a:solidFill>
                <a:latin typeface="Times New Roman" pitchFamily="18" charset="0"/>
                <a:cs typeface="+mn-cs"/>
              </a:rPr>
              <a:t>Hình</a:t>
            </a:r>
            <a:r>
              <a:rPr lang="en-US" altLang="en-US" sz="2400" b="1" dirty="0">
                <a:solidFill>
                  <a:srgbClr val="3333CC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altLang="en-US" sz="2400" b="1" dirty="0" err="1">
                <a:solidFill>
                  <a:srgbClr val="3333CC"/>
                </a:solidFill>
                <a:latin typeface="Times New Roman" pitchFamily="18" charset="0"/>
                <a:cs typeface="+mn-cs"/>
              </a:rPr>
              <a:t>bình</a:t>
            </a:r>
            <a:r>
              <a:rPr lang="en-US" altLang="en-US" sz="2400" b="1" dirty="0">
                <a:solidFill>
                  <a:srgbClr val="3333CC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altLang="en-US" sz="2400" b="1" dirty="0" err="1">
                <a:solidFill>
                  <a:srgbClr val="3333CC"/>
                </a:solidFill>
                <a:latin typeface="Times New Roman" pitchFamily="18" charset="0"/>
                <a:cs typeface="+mn-cs"/>
              </a:rPr>
              <a:t>hành</a:t>
            </a:r>
            <a:r>
              <a:rPr lang="en-US" altLang="en-US" sz="2400" b="1" dirty="0">
                <a:solidFill>
                  <a:srgbClr val="3333CC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altLang="en-US" sz="2400" b="1" dirty="0" err="1">
                <a:solidFill>
                  <a:srgbClr val="3333CC"/>
                </a:solidFill>
                <a:latin typeface="Times New Roman" pitchFamily="18" charset="0"/>
                <a:cs typeface="+mn-cs"/>
              </a:rPr>
              <a:t>có</a:t>
            </a:r>
            <a:r>
              <a:rPr lang="en-US" altLang="en-US" sz="2400" b="1" dirty="0">
                <a:solidFill>
                  <a:srgbClr val="3333CC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altLang="en-US" sz="2400" b="1" dirty="0" err="1">
                <a:solidFill>
                  <a:srgbClr val="3333CC"/>
                </a:solidFill>
                <a:latin typeface="Times New Roman" pitchFamily="18" charset="0"/>
                <a:cs typeface="+mn-cs"/>
              </a:rPr>
              <a:t>hai</a:t>
            </a:r>
            <a:r>
              <a:rPr lang="en-US" altLang="en-US" sz="2400" b="1" dirty="0">
                <a:solidFill>
                  <a:srgbClr val="3333CC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altLang="en-US" sz="2400" b="1" dirty="0" err="1">
                <a:solidFill>
                  <a:srgbClr val="3333CC"/>
                </a:solidFill>
                <a:latin typeface="Times New Roman" pitchFamily="18" charset="0"/>
                <a:cs typeface="+mn-cs"/>
              </a:rPr>
              <a:t>cặp</a:t>
            </a:r>
            <a:r>
              <a:rPr lang="en-US" altLang="en-US" sz="2400" b="1" dirty="0">
                <a:solidFill>
                  <a:srgbClr val="3333CC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altLang="en-US" sz="2400" b="1" dirty="0" err="1">
                <a:solidFill>
                  <a:srgbClr val="3333CC"/>
                </a:solidFill>
                <a:latin typeface="Times New Roman" pitchFamily="18" charset="0"/>
                <a:cs typeface="+mn-cs"/>
              </a:rPr>
              <a:t>cạnh</a:t>
            </a:r>
            <a:r>
              <a:rPr lang="en-US" altLang="en-US" sz="2400" b="1" dirty="0">
                <a:solidFill>
                  <a:srgbClr val="3333CC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altLang="en-US" sz="2400" b="1" dirty="0" err="1">
                <a:solidFill>
                  <a:srgbClr val="3333CC"/>
                </a:solidFill>
                <a:latin typeface="Times New Roman" pitchFamily="18" charset="0"/>
                <a:cs typeface="+mn-cs"/>
              </a:rPr>
              <a:t>đối</a:t>
            </a:r>
            <a:r>
              <a:rPr lang="en-US" altLang="en-US" sz="2400" b="1" dirty="0">
                <a:solidFill>
                  <a:srgbClr val="3333CC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altLang="en-US" sz="2400" b="1" dirty="0" err="1">
                <a:solidFill>
                  <a:srgbClr val="3333CC"/>
                </a:solidFill>
                <a:latin typeface="Times New Roman" pitchFamily="18" charset="0"/>
                <a:cs typeface="+mn-cs"/>
              </a:rPr>
              <a:t>diện</a:t>
            </a:r>
            <a:r>
              <a:rPr lang="en-US" altLang="en-US" sz="2400" b="1" dirty="0">
                <a:solidFill>
                  <a:srgbClr val="3333CC"/>
                </a:solidFill>
                <a:latin typeface="Times New Roman" pitchFamily="18" charset="0"/>
                <a:cs typeface="+mn-cs"/>
              </a:rPr>
              <a:t> song </a:t>
            </a:r>
            <a:r>
              <a:rPr lang="en-US" altLang="en-US" sz="2400" b="1" dirty="0" err="1">
                <a:solidFill>
                  <a:srgbClr val="3333CC"/>
                </a:solidFill>
                <a:latin typeface="Times New Roman" pitchFamily="18" charset="0"/>
                <a:cs typeface="+mn-cs"/>
              </a:rPr>
              <a:t>song</a:t>
            </a:r>
            <a:r>
              <a:rPr lang="en-US" altLang="en-US" sz="2400" b="1" dirty="0">
                <a:solidFill>
                  <a:srgbClr val="3333CC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altLang="en-US" sz="2400" b="1" dirty="0" err="1">
                <a:solidFill>
                  <a:srgbClr val="3333CC"/>
                </a:solidFill>
                <a:latin typeface="Times New Roman" pitchFamily="18" charset="0"/>
                <a:cs typeface="+mn-cs"/>
              </a:rPr>
              <a:t>và</a:t>
            </a:r>
            <a:r>
              <a:rPr lang="en-US" altLang="en-US" sz="2400" b="1" dirty="0">
                <a:solidFill>
                  <a:srgbClr val="3333CC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altLang="en-US" sz="2400" b="1" dirty="0" err="1">
                <a:solidFill>
                  <a:srgbClr val="3333CC"/>
                </a:solidFill>
                <a:latin typeface="Times New Roman" pitchFamily="18" charset="0"/>
                <a:cs typeface="+mn-cs"/>
              </a:rPr>
              <a:t>bằng</a:t>
            </a:r>
            <a:r>
              <a:rPr lang="en-US" altLang="en-US" sz="2400" b="1" dirty="0">
                <a:solidFill>
                  <a:srgbClr val="3333CC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altLang="en-US" sz="2400" b="1" dirty="0" err="1">
                <a:solidFill>
                  <a:srgbClr val="3333CC"/>
                </a:solidFill>
                <a:latin typeface="Times New Roman" pitchFamily="18" charset="0"/>
                <a:cs typeface="+mn-cs"/>
              </a:rPr>
              <a:t>nhau</a:t>
            </a:r>
            <a:endParaRPr lang="en-US" altLang="en-US" sz="2400" b="1" dirty="0">
              <a:solidFill>
                <a:srgbClr val="3333CC"/>
              </a:solidFill>
              <a:latin typeface="Times New Roman" pitchFamily="18" charset="0"/>
              <a:cs typeface="+mn-cs"/>
            </a:endParaRPr>
          </a:p>
        </p:txBody>
      </p:sp>
      <p:pic>
        <p:nvPicPr>
          <p:cNvPr id="6150" name="Picture 11" descr="Hướng dẫn học toán lớp 3 ôn tập hình họ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3267075"/>
            <a:ext cx="52133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903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lowChartProcess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pic>
        <p:nvPicPr>
          <p:cNvPr id="27657" name="Picture 9" descr="hb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340071"/>
            <a:ext cx="6286500" cy="390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1485900" y="5764928"/>
            <a:ext cx="617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+mn-cs"/>
              </a:rPr>
              <a:t>Tạo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+mn-cs"/>
              </a:rPr>
              <a:t>kiến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+mn-cs"/>
              </a:rPr>
              <a:t>trúc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+mn-cs"/>
              </a:rPr>
              <a:t>độc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+mn-cs"/>
              </a:rPr>
              <a:t>đáo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+mn-cs"/>
              </a:rPr>
              <a:t>cho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+mn-cs"/>
              </a:rPr>
              <a:t>các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+mn-cs"/>
              </a:rPr>
              <a:t>tòa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+mn-cs"/>
              </a:rPr>
              <a:t>nhà</a:t>
            </a:r>
            <a:endParaRPr lang="en-US" sz="2800" b="1" dirty="0">
              <a:solidFill>
                <a:srgbClr val="3333FF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22322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olstic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3617</TotalTime>
  <Words>690</Words>
  <Application>Microsoft Office PowerPoint</Application>
  <PresentationFormat>On-screen Show (4:3)</PresentationFormat>
  <Paragraphs>168</Paragraphs>
  <Slides>20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20</vt:i4>
      </vt:variant>
    </vt:vector>
  </HeadingPairs>
  <TitlesOfParts>
    <vt:vector size="42" baseType="lpstr">
      <vt:lpstr>Arial</vt:lpstr>
      <vt:lpstr>Calibri</vt:lpstr>
      <vt:lpstr>Gill Sans MT</vt:lpstr>
      <vt:lpstr>Lucida Sans Unicode</vt:lpstr>
      <vt:lpstr>Times New Roman</vt:lpstr>
      <vt:lpstr>Verdana</vt:lpstr>
      <vt:lpstr>VNI-Top</vt:lpstr>
      <vt:lpstr>Wingdings</vt:lpstr>
      <vt:lpstr>Wingdings 2</vt:lpstr>
      <vt:lpstr>Wingdings 3</vt:lpstr>
      <vt:lpstr>1_Office Theme</vt:lpstr>
      <vt:lpstr>1_Concourse</vt:lpstr>
      <vt:lpstr>Solstice</vt:lpstr>
      <vt:lpstr>1_Default Design</vt:lpstr>
      <vt:lpstr>2_Default Design</vt:lpstr>
      <vt:lpstr>3_Default Design</vt:lpstr>
      <vt:lpstr>4_Default Design</vt:lpstr>
      <vt:lpstr>5_Default Design</vt:lpstr>
      <vt:lpstr>Office Theme</vt:lpstr>
      <vt:lpstr>Default Design</vt:lpstr>
      <vt:lpstr>6_Default Design</vt:lpstr>
      <vt:lpstr>7_Default Design</vt:lpstr>
      <vt:lpstr>TRƯỜNG TH GIANG BIÊN</vt:lpstr>
      <vt:lpstr>PowerPoint Presentation</vt:lpstr>
      <vt:lpstr>PowerPoint Presentation</vt:lpstr>
      <vt:lpstr>PowerPoint Presentation</vt:lpstr>
      <vt:lpstr> Em hãy cho biết  hình bình hành và hình chữ nhật có đặc điểm gì giống và khác nhau?</vt:lpstr>
      <vt:lpstr>Giống nhau:  hình bình hành và hình chữ nhật đều có hai cặp cạnh đối diện song song và bằng nhau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Company>itfriend.org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laptop</cp:lastModifiedBy>
  <cp:revision>342</cp:revision>
  <cp:lastPrinted>2013-04-02T06:20:38Z</cp:lastPrinted>
  <dcterms:created xsi:type="dcterms:W3CDTF">2010-03-02T16:28:03Z</dcterms:created>
  <dcterms:modified xsi:type="dcterms:W3CDTF">2022-01-18T11:12:39Z</dcterms:modified>
</cp:coreProperties>
</file>