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AFD6B3-28A7-485D-BB77-B973591B69D4}" v="267" dt="2021-12-04T07:07:34.560"/>
    <p1510:client id="{8CC1A282-76C6-4A44-BA61-5F0BF7AEA387}" v="273" dt="2021-12-04T04:52:26.30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69" autoAdjust="0"/>
    <p:restoredTop sz="94660"/>
  </p:normalViewPr>
  <p:slideViewPr>
    <p:cSldViewPr snapToGrid="0">
      <p:cViewPr>
        <p:scale>
          <a:sx n="81" d="100"/>
          <a:sy n="81" d="100"/>
        </p:scale>
        <p:origin x="-258" y="-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guyễn dịu" userId="114bf2ccc497dd76" providerId="Windows Live" clId="Web-{8CC1A282-76C6-4A44-BA61-5F0BF7AEA387}"/>
    <pc:docChg chg="addSld modSld addMainMaster delMainMaster">
      <pc:chgData name="nguyễn dịu" userId="114bf2ccc497dd76" providerId="Windows Live" clId="Web-{8CC1A282-76C6-4A44-BA61-5F0BF7AEA387}" dt="2021-12-04T04:52:26.306" v="249" actId="1076"/>
      <pc:docMkLst>
        <pc:docMk/>
      </pc:docMkLst>
      <pc:sldChg chg="modSp mod modClrScheme chgLayout">
        <pc:chgData name="nguyễn dịu" userId="114bf2ccc497dd76" providerId="Windows Live" clId="Web-{8CC1A282-76C6-4A44-BA61-5F0BF7AEA387}" dt="2021-12-04T03:50:43.103" v="70" actId="20577"/>
        <pc:sldMkLst>
          <pc:docMk/>
          <pc:sldMk cId="2567927505" sldId="256"/>
        </pc:sldMkLst>
        <pc:spChg chg="mod ord">
          <ac:chgData name="nguyễn dịu" userId="114bf2ccc497dd76" providerId="Windows Live" clId="Web-{8CC1A282-76C6-4A44-BA61-5F0BF7AEA387}" dt="2021-12-04T03:50:43.103" v="70" actId="20577"/>
          <ac:spMkLst>
            <pc:docMk/>
            <pc:sldMk cId="2567927505" sldId="256"/>
            <ac:spMk id="2" creationId="{00000000-0000-0000-0000-000000000000}"/>
          </ac:spMkLst>
        </pc:spChg>
        <pc:spChg chg="mod ord">
          <ac:chgData name="nguyễn dịu" userId="114bf2ccc497dd76" providerId="Windows Live" clId="Web-{8CC1A282-76C6-4A44-BA61-5F0BF7AEA387}" dt="2021-12-04T03:47:37.021" v="3"/>
          <ac:spMkLst>
            <pc:docMk/>
            <pc:sldMk cId="2567927505" sldId="256"/>
            <ac:spMk id="3" creationId="{00000000-0000-0000-0000-000000000000}"/>
          </ac:spMkLst>
        </pc:spChg>
      </pc:sldChg>
      <pc:sldChg chg="addSp delSp modSp new">
        <pc:chgData name="nguyễn dịu" userId="114bf2ccc497dd76" providerId="Windows Live" clId="Web-{8CC1A282-76C6-4A44-BA61-5F0BF7AEA387}" dt="2021-12-04T04:34:56.465" v="89" actId="1076"/>
        <pc:sldMkLst>
          <pc:docMk/>
          <pc:sldMk cId="1200839236" sldId="257"/>
        </pc:sldMkLst>
        <pc:spChg chg="mod">
          <ac:chgData name="nguyễn dịu" userId="114bf2ccc497dd76" providerId="Windows Live" clId="Web-{8CC1A282-76C6-4A44-BA61-5F0BF7AEA387}" dt="2021-12-04T03:51:21.338" v="81" actId="20577"/>
          <ac:spMkLst>
            <pc:docMk/>
            <pc:sldMk cId="1200839236" sldId="257"/>
            <ac:spMk id="2" creationId="{6C9894DC-84F4-432C-AFED-2CC9CDED7168}"/>
          </ac:spMkLst>
        </pc:spChg>
        <pc:spChg chg="del">
          <ac:chgData name="nguyễn dịu" userId="114bf2ccc497dd76" providerId="Windows Live" clId="Web-{8CC1A282-76C6-4A44-BA61-5F0BF7AEA387}" dt="2021-12-04T04:33:56.398" v="82"/>
          <ac:spMkLst>
            <pc:docMk/>
            <pc:sldMk cId="1200839236" sldId="257"/>
            <ac:spMk id="3" creationId="{048148B3-AF48-4358-8D9D-71283211E4F8}"/>
          </ac:spMkLst>
        </pc:spChg>
        <pc:picChg chg="add mod ord">
          <ac:chgData name="nguyễn dịu" userId="114bf2ccc497dd76" providerId="Windows Live" clId="Web-{8CC1A282-76C6-4A44-BA61-5F0BF7AEA387}" dt="2021-12-04T04:34:56.465" v="89" actId="1076"/>
          <ac:picMkLst>
            <pc:docMk/>
            <pc:sldMk cId="1200839236" sldId="257"/>
            <ac:picMk id="4" creationId="{9558ABF9-4E94-4D0B-A25E-61447F07C16C}"/>
          </ac:picMkLst>
        </pc:picChg>
      </pc:sldChg>
      <pc:sldChg chg="addSp delSp modSp new">
        <pc:chgData name="nguyễn dịu" userId="114bf2ccc497dd76" providerId="Windows Live" clId="Web-{8CC1A282-76C6-4A44-BA61-5F0BF7AEA387}" dt="2021-12-04T04:52:26.306" v="249" actId="1076"/>
        <pc:sldMkLst>
          <pc:docMk/>
          <pc:sldMk cId="3243346002" sldId="258"/>
        </pc:sldMkLst>
        <pc:spChg chg="mod">
          <ac:chgData name="nguyễn dịu" userId="114bf2ccc497dd76" providerId="Windows Live" clId="Web-{8CC1A282-76C6-4A44-BA61-5F0BF7AEA387}" dt="2021-12-04T04:35:13.262" v="98" actId="20577"/>
          <ac:spMkLst>
            <pc:docMk/>
            <pc:sldMk cId="3243346002" sldId="258"/>
            <ac:spMk id="2" creationId="{044EAE6D-028B-43AF-AC02-ED9008871D1C}"/>
          </ac:spMkLst>
        </pc:spChg>
        <pc:spChg chg="del">
          <ac:chgData name="nguyễn dịu" userId="114bf2ccc497dd76" providerId="Windows Live" clId="Web-{8CC1A282-76C6-4A44-BA61-5F0BF7AEA387}" dt="2021-12-04T04:37:38.266" v="99"/>
          <ac:spMkLst>
            <pc:docMk/>
            <pc:sldMk cId="3243346002" sldId="258"/>
            <ac:spMk id="3" creationId="{C851375B-1622-4F3B-9E90-58BDDF57C49E}"/>
          </ac:spMkLst>
        </pc:spChg>
        <pc:spChg chg="add del mod">
          <ac:chgData name="nguyễn dịu" userId="114bf2ccc497dd76" providerId="Windows Live" clId="Web-{8CC1A282-76C6-4A44-BA61-5F0BF7AEA387}" dt="2021-12-04T04:50:41.741" v="230"/>
          <ac:spMkLst>
            <pc:docMk/>
            <pc:sldMk cId="3243346002" sldId="258"/>
            <ac:spMk id="5" creationId="{5B7F14A1-42C9-46DC-8965-9D4A1C82AD64}"/>
          </ac:spMkLst>
        </pc:spChg>
        <pc:spChg chg="add del mod">
          <ac:chgData name="nguyễn dịu" userId="114bf2ccc497dd76" providerId="Windows Live" clId="Web-{8CC1A282-76C6-4A44-BA61-5F0BF7AEA387}" dt="2021-12-04T04:51:42.336" v="238"/>
          <ac:spMkLst>
            <pc:docMk/>
            <pc:sldMk cId="3243346002" sldId="258"/>
            <ac:spMk id="6" creationId="{D5186C8E-199A-4886-A1EF-2E9F3F7148DB}"/>
          </ac:spMkLst>
        </pc:spChg>
        <pc:spChg chg="add mod">
          <ac:chgData name="nguyễn dịu" userId="114bf2ccc497dd76" providerId="Windows Live" clId="Web-{8CC1A282-76C6-4A44-BA61-5F0BF7AEA387}" dt="2021-12-04T04:52:26.306" v="249" actId="1076"/>
          <ac:spMkLst>
            <pc:docMk/>
            <pc:sldMk cId="3243346002" sldId="258"/>
            <ac:spMk id="7" creationId="{4F938122-A674-4ACC-B752-D9264AD6BCCB}"/>
          </ac:spMkLst>
        </pc:spChg>
        <pc:picChg chg="add mod ord">
          <ac:chgData name="nguyễn dịu" userId="114bf2ccc497dd76" providerId="Windows Live" clId="Web-{8CC1A282-76C6-4A44-BA61-5F0BF7AEA387}" dt="2021-12-04T04:52:14.571" v="247" actId="1076"/>
          <ac:picMkLst>
            <pc:docMk/>
            <pc:sldMk cId="3243346002" sldId="258"/>
            <ac:picMk id="4" creationId="{72907D32-FA91-4CCE-8F3A-2EDBE57B678A}"/>
          </ac:picMkLst>
        </pc:picChg>
      </pc:sldChg>
      <pc:sldChg chg="addSp delSp modSp new">
        <pc:chgData name="nguyễn dịu" userId="114bf2ccc497dd76" providerId="Windows Live" clId="Web-{8CC1A282-76C6-4A44-BA61-5F0BF7AEA387}" dt="2021-12-04T04:40:06.536" v="119" actId="1076"/>
        <pc:sldMkLst>
          <pc:docMk/>
          <pc:sldMk cId="2862565236" sldId="259"/>
        </pc:sldMkLst>
        <pc:spChg chg="mod">
          <ac:chgData name="nguyễn dịu" userId="114bf2ccc497dd76" providerId="Windows Live" clId="Web-{8CC1A282-76C6-4A44-BA61-5F0BF7AEA387}" dt="2021-12-04T04:38:16.329" v="114" actId="20577"/>
          <ac:spMkLst>
            <pc:docMk/>
            <pc:sldMk cId="2862565236" sldId="259"/>
            <ac:spMk id="2" creationId="{FE40B53E-CD63-4414-A68D-A0155875133A}"/>
          </ac:spMkLst>
        </pc:spChg>
        <pc:spChg chg="del">
          <ac:chgData name="nguyễn dịu" userId="114bf2ccc497dd76" providerId="Windows Live" clId="Web-{8CC1A282-76C6-4A44-BA61-5F0BF7AEA387}" dt="2021-12-04T04:39:51.926" v="115"/>
          <ac:spMkLst>
            <pc:docMk/>
            <pc:sldMk cId="2862565236" sldId="259"/>
            <ac:spMk id="3" creationId="{9E90E994-A931-4224-81C6-1E2CD6F203EE}"/>
          </ac:spMkLst>
        </pc:spChg>
        <pc:picChg chg="add mod ord">
          <ac:chgData name="nguyễn dịu" userId="114bf2ccc497dd76" providerId="Windows Live" clId="Web-{8CC1A282-76C6-4A44-BA61-5F0BF7AEA387}" dt="2021-12-04T04:40:06.536" v="119" actId="1076"/>
          <ac:picMkLst>
            <pc:docMk/>
            <pc:sldMk cId="2862565236" sldId="259"/>
            <ac:picMk id="4" creationId="{374CC5F8-8481-4238-87A7-54CF9293A9EC}"/>
          </ac:picMkLst>
        </pc:picChg>
      </pc:sldChg>
      <pc:sldChg chg="addSp delSp modSp new">
        <pc:chgData name="nguyễn dịu" userId="114bf2ccc497dd76" providerId="Windows Live" clId="Web-{8CC1A282-76C6-4A44-BA61-5F0BF7AEA387}" dt="2021-12-04T04:41:45.366" v="142" actId="20577"/>
        <pc:sldMkLst>
          <pc:docMk/>
          <pc:sldMk cId="4237634228" sldId="260"/>
        </pc:sldMkLst>
        <pc:spChg chg="mod">
          <ac:chgData name="nguyễn dịu" userId="114bf2ccc497dd76" providerId="Windows Live" clId="Web-{8CC1A282-76C6-4A44-BA61-5F0BF7AEA387}" dt="2021-12-04T04:41:45.366" v="142" actId="20577"/>
          <ac:spMkLst>
            <pc:docMk/>
            <pc:sldMk cId="4237634228" sldId="260"/>
            <ac:spMk id="2" creationId="{630DFDCA-C0D5-4A8F-8E63-F705BF5878DF}"/>
          </ac:spMkLst>
        </pc:spChg>
        <pc:spChg chg="del">
          <ac:chgData name="nguyễn dịu" userId="114bf2ccc497dd76" providerId="Windows Live" clId="Web-{8CC1A282-76C6-4A44-BA61-5F0BF7AEA387}" dt="2021-12-04T04:41:16.288" v="133"/>
          <ac:spMkLst>
            <pc:docMk/>
            <pc:sldMk cId="4237634228" sldId="260"/>
            <ac:spMk id="3" creationId="{2B3CAC73-6D23-46DB-8AE3-2CDFD3779436}"/>
          </ac:spMkLst>
        </pc:spChg>
        <pc:picChg chg="add mod ord">
          <ac:chgData name="nguyễn dịu" userId="114bf2ccc497dd76" providerId="Windows Live" clId="Web-{8CC1A282-76C6-4A44-BA61-5F0BF7AEA387}" dt="2021-12-04T04:41:33.257" v="138" actId="14100"/>
          <ac:picMkLst>
            <pc:docMk/>
            <pc:sldMk cId="4237634228" sldId="260"/>
            <ac:picMk id="4" creationId="{CD10627C-8C2F-40EE-8F8F-FE775AD098EB}"/>
          </ac:picMkLst>
        </pc:picChg>
      </pc:sldChg>
      <pc:sldChg chg="addSp delSp modSp new">
        <pc:chgData name="nguyễn dịu" userId="114bf2ccc497dd76" providerId="Windows Live" clId="Web-{8CC1A282-76C6-4A44-BA61-5F0BF7AEA387}" dt="2021-12-04T04:43:30.463" v="170" actId="20577"/>
        <pc:sldMkLst>
          <pc:docMk/>
          <pc:sldMk cId="878589157" sldId="261"/>
        </pc:sldMkLst>
        <pc:spChg chg="mod">
          <ac:chgData name="nguyễn dịu" userId="114bf2ccc497dd76" providerId="Windows Live" clId="Web-{8CC1A282-76C6-4A44-BA61-5F0BF7AEA387}" dt="2021-12-04T04:43:30.463" v="170" actId="20577"/>
          <ac:spMkLst>
            <pc:docMk/>
            <pc:sldMk cId="878589157" sldId="261"/>
            <ac:spMk id="2" creationId="{A235D3C8-6420-40BC-B512-747D87603CFE}"/>
          </ac:spMkLst>
        </pc:spChg>
        <pc:spChg chg="del">
          <ac:chgData name="nguyễn dịu" userId="114bf2ccc497dd76" providerId="Windows Live" clId="Web-{8CC1A282-76C6-4A44-BA61-5F0BF7AEA387}" dt="2021-12-04T04:42:50.837" v="159"/>
          <ac:spMkLst>
            <pc:docMk/>
            <pc:sldMk cId="878589157" sldId="261"/>
            <ac:spMk id="3" creationId="{30256329-D953-40ED-A72B-A3E5E05F4BDB}"/>
          </ac:spMkLst>
        </pc:spChg>
        <pc:picChg chg="add mod ord">
          <ac:chgData name="nguyễn dịu" userId="114bf2ccc497dd76" providerId="Windows Live" clId="Web-{8CC1A282-76C6-4A44-BA61-5F0BF7AEA387}" dt="2021-12-04T04:43:10.572" v="163" actId="14100"/>
          <ac:picMkLst>
            <pc:docMk/>
            <pc:sldMk cId="878589157" sldId="261"/>
            <ac:picMk id="4" creationId="{1CAC6F32-A565-43B9-83B9-0A1223CD6F01}"/>
          </ac:picMkLst>
        </pc:picChg>
      </pc:sldChg>
      <pc:sldChg chg="addSp delSp modSp new">
        <pc:chgData name="nguyễn dịu" userId="114bf2ccc497dd76" providerId="Windows Live" clId="Web-{8CC1A282-76C6-4A44-BA61-5F0BF7AEA387}" dt="2021-12-04T04:45:13.888" v="187"/>
        <pc:sldMkLst>
          <pc:docMk/>
          <pc:sldMk cId="2351428650" sldId="262"/>
        </pc:sldMkLst>
        <pc:spChg chg="mod">
          <ac:chgData name="nguyễn dịu" userId="114bf2ccc497dd76" providerId="Windows Live" clId="Web-{8CC1A282-76C6-4A44-BA61-5F0BF7AEA387}" dt="2021-12-04T04:43:43.776" v="179" actId="20577"/>
          <ac:spMkLst>
            <pc:docMk/>
            <pc:sldMk cId="2351428650" sldId="262"/>
            <ac:spMk id="2" creationId="{D1EFCA5A-8B40-45D2-AADB-AF7A7EFCE6DA}"/>
          </ac:spMkLst>
        </pc:spChg>
        <pc:spChg chg="del">
          <ac:chgData name="nguyễn dịu" userId="114bf2ccc497dd76" providerId="Windows Live" clId="Web-{8CC1A282-76C6-4A44-BA61-5F0BF7AEA387}" dt="2021-12-04T04:44:29.105" v="180"/>
          <ac:spMkLst>
            <pc:docMk/>
            <pc:sldMk cId="2351428650" sldId="262"/>
            <ac:spMk id="3" creationId="{8AAFDFCA-B983-4CF1-9797-354463884DE9}"/>
          </ac:spMkLst>
        </pc:spChg>
        <pc:picChg chg="add mod ord">
          <ac:chgData name="nguyễn dịu" userId="114bf2ccc497dd76" providerId="Windows Live" clId="Web-{8CC1A282-76C6-4A44-BA61-5F0BF7AEA387}" dt="2021-12-04T04:44:39.840" v="184" actId="1076"/>
          <ac:picMkLst>
            <pc:docMk/>
            <pc:sldMk cId="2351428650" sldId="262"/>
            <ac:picMk id="4" creationId="{F4CDA98C-A159-40BA-83D2-234198C1F99A}"/>
          </ac:picMkLst>
        </pc:picChg>
        <pc:picChg chg="add del mod">
          <ac:chgData name="nguyễn dịu" userId="114bf2ccc497dd76" providerId="Windows Live" clId="Web-{8CC1A282-76C6-4A44-BA61-5F0BF7AEA387}" dt="2021-12-04T04:45:13.888" v="187"/>
          <ac:picMkLst>
            <pc:docMk/>
            <pc:sldMk cId="2351428650" sldId="262"/>
            <ac:picMk id="5" creationId="{3D137594-370A-44FB-A4EC-439CC2AFC67C}"/>
          </ac:picMkLst>
        </pc:picChg>
      </pc:sldChg>
      <pc:sldChg chg="addSp delSp modSp new">
        <pc:chgData name="nguyễn dịu" userId="114bf2ccc497dd76" providerId="Windows Live" clId="Web-{8CC1A282-76C6-4A44-BA61-5F0BF7AEA387}" dt="2021-12-04T04:47:05.328" v="200" actId="14100"/>
        <pc:sldMkLst>
          <pc:docMk/>
          <pc:sldMk cId="2094192177" sldId="263"/>
        </pc:sldMkLst>
        <pc:spChg chg="mod">
          <ac:chgData name="nguyễn dịu" userId="114bf2ccc497dd76" providerId="Windows Live" clId="Web-{8CC1A282-76C6-4A44-BA61-5F0BF7AEA387}" dt="2021-12-04T04:45:26.841" v="195" actId="20577"/>
          <ac:spMkLst>
            <pc:docMk/>
            <pc:sldMk cId="2094192177" sldId="263"/>
            <ac:spMk id="2" creationId="{30F25CD2-75C8-482A-8534-B579966DBC85}"/>
          </ac:spMkLst>
        </pc:spChg>
        <pc:spChg chg="del">
          <ac:chgData name="nguyễn dịu" userId="114bf2ccc497dd76" providerId="Windows Live" clId="Web-{8CC1A282-76C6-4A44-BA61-5F0BF7AEA387}" dt="2021-12-04T04:46:54.359" v="196"/>
          <ac:spMkLst>
            <pc:docMk/>
            <pc:sldMk cId="2094192177" sldId="263"/>
            <ac:spMk id="3" creationId="{6F91393E-CBD3-42E5-9E31-BCDCE57E597B}"/>
          </ac:spMkLst>
        </pc:spChg>
        <pc:picChg chg="add mod ord">
          <ac:chgData name="nguyễn dịu" userId="114bf2ccc497dd76" providerId="Windows Live" clId="Web-{8CC1A282-76C6-4A44-BA61-5F0BF7AEA387}" dt="2021-12-04T04:47:05.328" v="200" actId="14100"/>
          <ac:picMkLst>
            <pc:docMk/>
            <pc:sldMk cId="2094192177" sldId="263"/>
            <ac:picMk id="4" creationId="{136FF7DC-8253-4166-BF67-84133243C155}"/>
          </ac:picMkLst>
        </pc:picChg>
      </pc:sldChg>
      <pc:sldChg chg="addSp delSp modSp new">
        <pc:chgData name="nguyễn dịu" userId="114bf2ccc497dd76" providerId="Windows Live" clId="Web-{8CC1A282-76C6-4A44-BA61-5F0BF7AEA387}" dt="2021-12-04T04:48:23.784" v="212" actId="14100"/>
        <pc:sldMkLst>
          <pc:docMk/>
          <pc:sldMk cId="1729333386" sldId="264"/>
        </pc:sldMkLst>
        <pc:spChg chg="mod">
          <ac:chgData name="nguyễn dịu" userId="114bf2ccc497dd76" providerId="Windows Live" clId="Web-{8CC1A282-76C6-4A44-BA61-5F0BF7AEA387}" dt="2021-12-04T04:47:24.735" v="208" actId="20577"/>
          <ac:spMkLst>
            <pc:docMk/>
            <pc:sldMk cId="1729333386" sldId="264"/>
            <ac:spMk id="2" creationId="{0D6964FF-E101-4C51-845C-6256B6411D3E}"/>
          </ac:spMkLst>
        </pc:spChg>
        <pc:spChg chg="del">
          <ac:chgData name="nguyễn dịu" userId="114bf2ccc497dd76" providerId="Windows Live" clId="Web-{8CC1A282-76C6-4A44-BA61-5F0BF7AEA387}" dt="2021-12-04T04:48:13.487" v="209"/>
          <ac:spMkLst>
            <pc:docMk/>
            <pc:sldMk cId="1729333386" sldId="264"/>
            <ac:spMk id="3" creationId="{11259168-4036-407B-9E8E-5BABE3263D92}"/>
          </ac:spMkLst>
        </pc:spChg>
        <pc:picChg chg="add mod ord">
          <ac:chgData name="nguyễn dịu" userId="114bf2ccc497dd76" providerId="Windows Live" clId="Web-{8CC1A282-76C6-4A44-BA61-5F0BF7AEA387}" dt="2021-12-04T04:48:23.784" v="212" actId="14100"/>
          <ac:picMkLst>
            <pc:docMk/>
            <pc:sldMk cId="1729333386" sldId="264"/>
            <ac:picMk id="4" creationId="{C8B890BF-EFE6-4C3A-B3A0-DCFED804321C}"/>
          </ac:picMkLst>
        </pc:picChg>
      </pc:sldChg>
      <pc:sldChg chg="addSp delSp modSp new">
        <pc:chgData name="nguyễn dịu" userId="114bf2ccc497dd76" providerId="Windows Live" clId="Web-{8CC1A282-76C6-4A44-BA61-5F0BF7AEA387}" dt="2021-12-04T04:49:49.755" v="226" actId="1076"/>
        <pc:sldMkLst>
          <pc:docMk/>
          <pc:sldMk cId="1515719408" sldId="265"/>
        </pc:sldMkLst>
        <pc:spChg chg="mod">
          <ac:chgData name="nguyễn dịu" userId="114bf2ccc497dd76" providerId="Windows Live" clId="Web-{8CC1A282-76C6-4A44-BA61-5F0BF7AEA387}" dt="2021-12-04T04:48:40.440" v="221" actId="20577"/>
          <ac:spMkLst>
            <pc:docMk/>
            <pc:sldMk cId="1515719408" sldId="265"/>
            <ac:spMk id="2" creationId="{23B1F26E-D72B-4BE6-92B6-9C5E789A369E}"/>
          </ac:spMkLst>
        </pc:spChg>
        <pc:spChg chg="del">
          <ac:chgData name="nguyễn dịu" userId="114bf2ccc497dd76" providerId="Windows Live" clId="Web-{8CC1A282-76C6-4A44-BA61-5F0BF7AEA387}" dt="2021-12-04T04:49:40.567" v="222"/>
          <ac:spMkLst>
            <pc:docMk/>
            <pc:sldMk cId="1515719408" sldId="265"/>
            <ac:spMk id="3" creationId="{525847E3-5C6F-4937-941B-5B4EF4310C95}"/>
          </ac:spMkLst>
        </pc:spChg>
        <pc:picChg chg="add mod ord">
          <ac:chgData name="nguyễn dịu" userId="114bf2ccc497dd76" providerId="Windows Live" clId="Web-{8CC1A282-76C6-4A44-BA61-5F0BF7AEA387}" dt="2021-12-04T04:49:49.755" v="226" actId="1076"/>
          <ac:picMkLst>
            <pc:docMk/>
            <pc:sldMk cId="1515719408" sldId="265"/>
            <ac:picMk id="4" creationId="{67676DCE-661F-4D73-A00A-E1DA6DB045AD}"/>
          </ac:picMkLst>
        </pc:picChg>
      </pc:sldChg>
      <pc:sldMasterChg chg="del delSldLayout">
        <pc:chgData name="nguyễn dịu" userId="114bf2ccc497dd76" providerId="Windows Live" clId="Web-{8CC1A282-76C6-4A44-BA61-5F0BF7AEA387}" dt="2021-12-04T03:47:16.865" v="0"/>
        <pc:sldMasterMkLst>
          <pc:docMk/>
          <pc:sldMasterMk cId="3336428944" sldId="2147483648"/>
        </pc:sldMasterMkLst>
        <pc:sldLayoutChg chg="del">
          <pc:chgData name="nguyễn dịu" userId="114bf2ccc497dd76" providerId="Windows Live" clId="Web-{8CC1A282-76C6-4A44-BA61-5F0BF7AEA387}" dt="2021-12-04T03:47:16.865" v="0"/>
          <pc:sldLayoutMkLst>
            <pc:docMk/>
            <pc:sldMasterMk cId="3336428944" sldId="2147483648"/>
            <pc:sldLayoutMk cId="3177509059" sldId="2147483649"/>
          </pc:sldLayoutMkLst>
        </pc:sldLayoutChg>
        <pc:sldLayoutChg chg="del">
          <pc:chgData name="nguyễn dịu" userId="114bf2ccc497dd76" providerId="Windows Live" clId="Web-{8CC1A282-76C6-4A44-BA61-5F0BF7AEA387}" dt="2021-12-04T03:47:16.865" v="0"/>
          <pc:sldLayoutMkLst>
            <pc:docMk/>
            <pc:sldMasterMk cId="3336428944" sldId="2147483648"/>
            <pc:sldLayoutMk cId="4273931299" sldId="2147483650"/>
          </pc:sldLayoutMkLst>
        </pc:sldLayoutChg>
        <pc:sldLayoutChg chg="del">
          <pc:chgData name="nguyễn dịu" userId="114bf2ccc497dd76" providerId="Windows Live" clId="Web-{8CC1A282-76C6-4A44-BA61-5F0BF7AEA387}" dt="2021-12-04T03:47:16.865" v="0"/>
          <pc:sldLayoutMkLst>
            <pc:docMk/>
            <pc:sldMasterMk cId="3336428944" sldId="2147483648"/>
            <pc:sldLayoutMk cId="3239344926" sldId="2147483651"/>
          </pc:sldLayoutMkLst>
        </pc:sldLayoutChg>
        <pc:sldLayoutChg chg="del">
          <pc:chgData name="nguyễn dịu" userId="114bf2ccc497dd76" providerId="Windows Live" clId="Web-{8CC1A282-76C6-4A44-BA61-5F0BF7AEA387}" dt="2021-12-04T03:47:16.865" v="0"/>
          <pc:sldLayoutMkLst>
            <pc:docMk/>
            <pc:sldMasterMk cId="3336428944" sldId="2147483648"/>
            <pc:sldLayoutMk cId="71434891" sldId="2147483652"/>
          </pc:sldLayoutMkLst>
        </pc:sldLayoutChg>
        <pc:sldLayoutChg chg="del">
          <pc:chgData name="nguyễn dịu" userId="114bf2ccc497dd76" providerId="Windows Live" clId="Web-{8CC1A282-76C6-4A44-BA61-5F0BF7AEA387}" dt="2021-12-04T03:47:16.865" v="0"/>
          <pc:sldLayoutMkLst>
            <pc:docMk/>
            <pc:sldMasterMk cId="3336428944" sldId="2147483648"/>
            <pc:sldLayoutMk cId="1695300783" sldId="2147483653"/>
          </pc:sldLayoutMkLst>
        </pc:sldLayoutChg>
        <pc:sldLayoutChg chg="del">
          <pc:chgData name="nguyễn dịu" userId="114bf2ccc497dd76" providerId="Windows Live" clId="Web-{8CC1A282-76C6-4A44-BA61-5F0BF7AEA387}" dt="2021-12-04T03:47:16.865" v="0"/>
          <pc:sldLayoutMkLst>
            <pc:docMk/>
            <pc:sldMasterMk cId="3336428944" sldId="2147483648"/>
            <pc:sldLayoutMk cId="3013401316" sldId="2147483654"/>
          </pc:sldLayoutMkLst>
        </pc:sldLayoutChg>
        <pc:sldLayoutChg chg="del">
          <pc:chgData name="nguyễn dịu" userId="114bf2ccc497dd76" providerId="Windows Live" clId="Web-{8CC1A282-76C6-4A44-BA61-5F0BF7AEA387}" dt="2021-12-04T03:47:16.865" v="0"/>
          <pc:sldLayoutMkLst>
            <pc:docMk/>
            <pc:sldMasterMk cId="3336428944" sldId="2147483648"/>
            <pc:sldLayoutMk cId="1438579405" sldId="2147483655"/>
          </pc:sldLayoutMkLst>
        </pc:sldLayoutChg>
        <pc:sldLayoutChg chg="del">
          <pc:chgData name="nguyễn dịu" userId="114bf2ccc497dd76" providerId="Windows Live" clId="Web-{8CC1A282-76C6-4A44-BA61-5F0BF7AEA387}" dt="2021-12-04T03:47:16.865" v="0"/>
          <pc:sldLayoutMkLst>
            <pc:docMk/>
            <pc:sldMasterMk cId="3336428944" sldId="2147483648"/>
            <pc:sldLayoutMk cId="638026129" sldId="2147483656"/>
          </pc:sldLayoutMkLst>
        </pc:sldLayoutChg>
        <pc:sldLayoutChg chg="del">
          <pc:chgData name="nguyễn dịu" userId="114bf2ccc497dd76" providerId="Windows Live" clId="Web-{8CC1A282-76C6-4A44-BA61-5F0BF7AEA387}" dt="2021-12-04T03:47:16.865" v="0"/>
          <pc:sldLayoutMkLst>
            <pc:docMk/>
            <pc:sldMasterMk cId="3336428944" sldId="2147483648"/>
            <pc:sldLayoutMk cId="3860145272" sldId="2147483657"/>
          </pc:sldLayoutMkLst>
        </pc:sldLayoutChg>
        <pc:sldLayoutChg chg="del">
          <pc:chgData name="nguyễn dịu" userId="114bf2ccc497dd76" providerId="Windows Live" clId="Web-{8CC1A282-76C6-4A44-BA61-5F0BF7AEA387}" dt="2021-12-04T03:47:16.865" v="0"/>
          <pc:sldLayoutMkLst>
            <pc:docMk/>
            <pc:sldMasterMk cId="3336428944" sldId="2147483648"/>
            <pc:sldLayoutMk cId="2447484624" sldId="2147483658"/>
          </pc:sldLayoutMkLst>
        </pc:sldLayoutChg>
        <pc:sldLayoutChg chg="del">
          <pc:chgData name="nguyễn dịu" userId="114bf2ccc497dd76" providerId="Windows Live" clId="Web-{8CC1A282-76C6-4A44-BA61-5F0BF7AEA387}" dt="2021-12-04T03:47:16.865" v="0"/>
          <pc:sldLayoutMkLst>
            <pc:docMk/>
            <pc:sldMasterMk cId="3336428944" sldId="2147483648"/>
            <pc:sldLayoutMk cId="95000003" sldId="2147483659"/>
          </pc:sldLayoutMkLst>
        </pc:sldLayoutChg>
      </pc:sldMasterChg>
      <pc:sldMasterChg chg="add del addSldLayout delSldLayout modSldLayout">
        <pc:chgData name="nguyễn dịu" userId="114bf2ccc497dd76" providerId="Windows Live" clId="Web-{8CC1A282-76C6-4A44-BA61-5F0BF7AEA387}" dt="2021-12-04T03:47:24.802" v="1"/>
        <pc:sldMasterMkLst>
          <pc:docMk/>
          <pc:sldMasterMk cId="2254258029" sldId="2147483660"/>
        </pc:sldMasterMkLst>
        <pc:sldLayoutChg chg="add del mod replId">
          <pc:chgData name="nguyễn dịu" userId="114bf2ccc497dd76" providerId="Windows Live" clId="Web-{8CC1A282-76C6-4A44-BA61-5F0BF7AEA387}" dt="2021-12-04T03:47:24.802" v="1"/>
          <pc:sldLayoutMkLst>
            <pc:docMk/>
            <pc:sldMasterMk cId="2254258029" sldId="2147483660"/>
            <pc:sldLayoutMk cId="1794755595" sldId="2147483661"/>
          </pc:sldLayoutMkLst>
        </pc:sldLayoutChg>
        <pc:sldLayoutChg chg="add del mod replId">
          <pc:chgData name="nguyễn dịu" userId="114bf2ccc497dd76" providerId="Windows Live" clId="Web-{8CC1A282-76C6-4A44-BA61-5F0BF7AEA387}" dt="2021-12-04T03:47:24.802" v="1"/>
          <pc:sldLayoutMkLst>
            <pc:docMk/>
            <pc:sldMasterMk cId="2254258029" sldId="2147483660"/>
            <pc:sldLayoutMk cId="1169134966" sldId="2147483662"/>
          </pc:sldLayoutMkLst>
        </pc:sldLayoutChg>
        <pc:sldLayoutChg chg="add del mod replId">
          <pc:chgData name="nguyễn dịu" userId="114bf2ccc497dd76" providerId="Windows Live" clId="Web-{8CC1A282-76C6-4A44-BA61-5F0BF7AEA387}" dt="2021-12-04T03:47:24.802" v="1"/>
          <pc:sldLayoutMkLst>
            <pc:docMk/>
            <pc:sldMasterMk cId="2254258029" sldId="2147483660"/>
            <pc:sldLayoutMk cId="3973858953" sldId="2147483663"/>
          </pc:sldLayoutMkLst>
        </pc:sldLayoutChg>
        <pc:sldLayoutChg chg="add del mod replId">
          <pc:chgData name="nguyễn dịu" userId="114bf2ccc497dd76" providerId="Windows Live" clId="Web-{8CC1A282-76C6-4A44-BA61-5F0BF7AEA387}" dt="2021-12-04T03:47:24.802" v="1"/>
          <pc:sldLayoutMkLst>
            <pc:docMk/>
            <pc:sldMasterMk cId="2254258029" sldId="2147483660"/>
            <pc:sldLayoutMk cId="3199529074" sldId="2147483664"/>
          </pc:sldLayoutMkLst>
        </pc:sldLayoutChg>
        <pc:sldLayoutChg chg="add del mod replId">
          <pc:chgData name="nguyễn dịu" userId="114bf2ccc497dd76" providerId="Windows Live" clId="Web-{8CC1A282-76C6-4A44-BA61-5F0BF7AEA387}" dt="2021-12-04T03:47:24.802" v="1"/>
          <pc:sldLayoutMkLst>
            <pc:docMk/>
            <pc:sldMasterMk cId="2254258029" sldId="2147483660"/>
            <pc:sldLayoutMk cId="1039375182" sldId="2147483665"/>
          </pc:sldLayoutMkLst>
        </pc:sldLayoutChg>
        <pc:sldLayoutChg chg="add del mod replId">
          <pc:chgData name="nguyễn dịu" userId="114bf2ccc497dd76" providerId="Windows Live" clId="Web-{8CC1A282-76C6-4A44-BA61-5F0BF7AEA387}" dt="2021-12-04T03:47:24.802" v="1"/>
          <pc:sldLayoutMkLst>
            <pc:docMk/>
            <pc:sldMasterMk cId="2254258029" sldId="2147483660"/>
            <pc:sldLayoutMk cId="2015073705" sldId="2147483666"/>
          </pc:sldLayoutMkLst>
        </pc:sldLayoutChg>
        <pc:sldLayoutChg chg="add del mod replId">
          <pc:chgData name="nguyễn dịu" userId="114bf2ccc497dd76" providerId="Windows Live" clId="Web-{8CC1A282-76C6-4A44-BA61-5F0BF7AEA387}" dt="2021-12-04T03:47:24.802" v="1"/>
          <pc:sldLayoutMkLst>
            <pc:docMk/>
            <pc:sldMasterMk cId="2254258029" sldId="2147483660"/>
            <pc:sldLayoutMk cId="4111403220" sldId="2147483667"/>
          </pc:sldLayoutMkLst>
        </pc:sldLayoutChg>
        <pc:sldLayoutChg chg="add del mod replId">
          <pc:chgData name="nguyễn dịu" userId="114bf2ccc497dd76" providerId="Windows Live" clId="Web-{8CC1A282-76C6-4A44-BA61-5F0BF7AEA387}" dt="2021-12-04T03:47:24.802" v="1"/>
          <pc:sldLayoutMkLst>
            <pc:docMk/>
            <pc:sldMasterMk cId="2254258029" sldId="2147483660"/>
            <pc:sldLayoutMk cId="2424264203" sldId="2147483668"/>
          </pc:sldLayoutMkLst>
        </pc:sldLayoutChg>
        <pc:sldLayoutChg chg="add del mod replId">
          <pc:chgData name="nguyễn dịu" userId="114bf2ccc497dd76" providerId="Windows Live" clId="Web-{8CC1A282-76C6-4A44-BA61-5F0BF7AEA387}" dt="2021-12-04T03:47:24.802" v="1"/>
          <pc:sldLayoutMkLst>
            <pc:docMk/>
            <pc:sldMasterMk cId="2254258029" sldId="2147483660"/>
            <pc:sldLayoutMk cId="1346024377" sldId="2147483669"/>
          </pc:sldLayoutMkLst>
        </pc:sldLayoutChg>
        <pc:sldLayoutChg chg="add del mod replId">
          <pc:chgData name="nguyễn dịu" userId="114bf2ccc497dd76" providerId="Windows Live" clId="Web-{8CC1A282-76C6-4A44-BA61-5F0BF7AEA387}" dt="2021-12-04T03:47:24.802" v="1"/>
          <pc:sldLayoutMkLst>
            <pc:docMk/>
            <pc:sldMasterMk cId="2254258029" sldId="2147483660"/>
            <pc:sldLayoutMk cId="3248150890" sldId="2147483670"/>
          </pc:sldLayoutMkLst>
        </pc:sldLayoutChg>
        <pc:sldLayoutChg chg="add del mod replId">
          <pc:chgData name="nguyễn dịu" userId="114bf2ccc497dd76" providerId="Windows Live" clId="Web-{8CC1A282-76C6-4A44-BA61-5F0BF7AEA387}" dt="2021-12-04T03:47:24.802" v="1"/>
          <pc:sldLayoutMkLst>
            <pc:docMk/>
            <pc:sldMasterMk cId="2254258029" sldId="2147483660"/>
            <pc:sldLayoutMk cId="3708296554" sldId="2147483671"/>
          </pc:sldLayoutMkLst>
        </pc:sldLayoutChg>
      </pc:sldMasterChg>
      <pc:sldMasterChg chg="add del addSldLayout delSldLayout modSldLayout">
        <pc:chgData name="nguyễn dịu" userId="114bf2ccc497dd76" providerId="Windows Live" clId="Web-{8CC1A282-76C6-4A44-BA61-5F0BF7AEA387}" dt="2021-12-04T03:47:33.631" v="2"/>
        <pc:sldMasterMkLst>
          <pc:docMk/>
          <pc:sldMasterMk cId="223715718" sldId="2147483672"/>
        </pc:sldMasterMkLst>
        <pc:sldLayoutChg chg="add del mod replId">
          <pc:chgData name="nguyễn dịu" userId="114bf2ccc497dd76" providerId="Windows Live" clId="Web-{8CC1A282-76C6-4A44-BA61-5F0BF7AEA387}" dt="2021-12-04T03:47:33.631" v="2"/>
          <pc:sldLayoutMkLst>
            <pc:docMk/>
            <pc:sldMasterMk cId="223715718" sldId="2147483672"/>
            <pc:sldLayoutMk cId="3491732848" sldId="2147483673"/>
          </pc:sldLayoutMkLst>
        </pc:sldLayoutChg>
        <pc:sldLayoutChg chg="add del mod replId">
          <pc:chgData name="nguyễn dịu" userId="114bf2ccc497dd76" providerId="Windows Live" clId="Web-{8CC1A282-76C6-4A44-BA61-5F0BF7AEA387}" dt="2021-12-04T03:47:33.631" v="2"/>
          <pc:sldLayoutMkLst>
            <pc:docMk/>
            <pc:sldMasterMk cId="223715718" sldId="2147483672"/>
            <pc:sldLayoutMk cId="3855483948" sldId="2147483674"/>
          </pc:sldLayoutMkLst>
        </pc:sldLayoutChg>
        <pc:sldLayoutChg chg="add del mod replId">
          <pc:chgData name="nguyễn dịu" userId="114bf2ccc497dd76" providerId="Windows Live" clId="Web-{8CC1A282-76C6-4A44-BA61-5F0BF7AEA387}" dt="2021-12-04T03:47:33.631" v="2"/>
          <pc:sldLayoutMkLst>
            <pc:docMk/>
            <pc:sldMasterMk cId="223715718" sldId="2147483672"/>
            <pc:sldLayoutMk cId="285280056" sldId="2147483675"/>
          </pc:sldLayoutMkLst>
        </pc:sldLayoutChg>
        <pc:sldLayoutChg chg="add del mod replId">
          <pc:chgData name="nguyễn dịu" userId="114bf2ccc497dd76" providerId="Windows Live" clId="Web-{8CC1A282-76C6-4A44-BA61-5F0BF7AEA387}" dt="2021-12-04T03:47:33.631" v="2"/>
          <pc:sldLayoutMkLst>
            <pc:docMk/>
            <pc:sldMasterMk cId="223715718" sldId="2147483672"/>
            <pc:sldLayoutMk cId="2999502238" sldId="2147483676"/>
          </pc:sldLayoutMkLst>
        </pc:sldLayoutChg>
        <pc:sldLayoutChg chg="add del mod replId">
          <pc:chgData name="nguyễn dịu" userId="114bf2ccc497dd76" providerId="Windows Live" clId="Web-{8CC1A282-76C6-4A44-BA61-5F0BF7AEA387}" dt="2021-12-04T03:47:33.631" v="2"/>
          <pc:sldLayoutMkLst>
            <pc:docMk/>
            <pc:sldMasterMk cId="223715718" sldId="2147483672"/>
            <pc:sldLayoutMk cId="109001079" sldId="2147483677"/>
          </pc:sldLayoutMkLst>
        </pc:sldLayoutChg>
        <pc:sldLayoutChg chg="add del mod replId">
          <pc:chgData name="nguyễn dịu" userId="114bf2ccc497dd76" providerId="Windows Live" clId="Web-{8CC1A282-76C6-4A44-BA61-5F0BF7AEA387}" dt="2021-12-04T03:47:33.631" v="2"/>
          <pc:sldLayoutMkLst>
            <pc:docMk/>
            <pc:sldMasterMk cId="223715718" sldId="2147483672"/>
            <pc:sldLayoutMk cId="2788806371" sldId="2147483678"/>
          </pc:sldLayoutMkLst>
        </pc:sldLayoutChg>
        <pc:sldLayoutChg chg="add del mod replId">
          <pc:chgData name="nguyễn dịu" userId="114bf2ccc497dd76" providerId="Windows Live" clId="Web-{8CC1A282-76C6-4A44-BA61-5F0BF7AEA387}" dt="2021-12-04T03:47:33.631" v="2"/>
          <pc:sldLayoutMkLst>
            <pc:docMk/>
            <pc:sldMasterMk cId="223715718" sldId="2147483672"/>
            <pc:sldLayoutMk cId="2507733403" sldId="2147483679"/>
          </pc:sldLayoutMkLst>
        </pc:sldLayoutChg>
        <pc:sldLayoutChg chg="add del mod replId">
          <pc:chgData name="nguyễn dịu" userId="114bf2ccc497dd76" providerId="Windows Live" clId="Web-{8CC1A282-76C6-4A44-BA61-5F0BF7AEA387}" dt="2021-12-04T03:47:33.631" v="2"/>
          <pc:sldLayoutMkLst>
            <pc:docMk/>
            <pc:sldMasterMk cId="223715718" sldId="2147483672"/>
            <pc:sldLayoutMk cId="2044405694" sldId="2147483680"/>
          </pc:sldLayoutMkLst>
        </pc:sldLayoutChg>
        <pc:sldLayoutChg chg="add del mod replId">
          <pc:chgData name="nguyễn dịu" userId="114bf2ccc497dd76" providerId="Windows Live" clId="Web-{8CC1A282-76C6-4A44-BA61-5F0BF7AEA387}" dt="2021-12-04T03:47:33.631" v="2"/>
          <pc:sldLayoutMkLst>
            <pc:docMk/>
            <pc:sldMasterMk cId="223715718" sldId="2147483672"/>
            <pc:sldLayoutMk cId="2312236504" sldId="2147483681"/>
          </pc:sldLayoutMkLst>
        </pc:sldLayoutChg>
        <pc:sldLayoutChg chg="add del mod replId">
          <pc:chgData name="nguyễn dịu" userId="114bf2ccc497dd76" providerId="Windows Live" clId="Web-{8CC1A282-76C6-4A44-BA61-5F0BF7AEA387}" dt="2021-12-04T03:47:33.631" v="2"/>
          <pc:sldLayoutMkLst>
            <pc:docMk/>
            <pc:sldMasterMk cId="223715718" sldId="2147483672"/>
            <pc:sldLayoutMk cId="1264129594" sldId="2147483682"/>
          </pc:sldLayoutMkLst>
        </pc:sldLayoutChg>
        <pc:sldLayoutChg chg="add del mod replId">
          <pc:chgData name="nguyễn dịu" userId="114bf2ccc497dd76" providerId="Windows Live" clId="Web-{8CC1A282-76C6-4A44-BA61-5F0BF7AEA387}" dt="2021-12-04T03:47:33.631" v="2"/>
          <pc:sldLayoutMkLst>
            <pc:docMk/>
            <pc:sldMasterMk cId="223715718" sldId="2147483672"/>
            <pc:sldLayoutMk cId="3157072057" sldId="2147483683"/>
          </pc:sldLayoutMkLst>
        </pc:sldLayoutChg>
        <pc:sldLayoutChg chg="add del mod replId">
          <pc:chgData name="nguyễn dịu" userId="114bf2ccc497dd76" providerId="Windows Live" clId="Web-{8CC1A282-76C6-4A44-BA61-5F0BF7AEA387}" dt="2021-12-04T03:47:33.631" v="2"/>
          <pc:sldLayoutMkLst>
            <pc:docMk/>
            <pc:sldMasterMk cId="223715718" sldId="2147483672"/>
            <pc:sldLayoutMk cId="2505582255" sldId="2147483684"/>
          </pc:sldLayoutMkLst>
        </pc:sldLayoutChg>
        <pc:sldLayoutChg chg="add del mod replId">
          <pc:chgData name="nguyễn dịu" userId="114bf2ccc497dd76" providerId="Windows Live" clId="Web-{8CC1A282-76C6-4A44-BA61-5F0BF7AEA387}" dt="2021-12-04T03:47:33.631" v="2"/>
          <pc:sldLayoutMkLst>
            <pc:docMk/>
            <pc:sldMasterMk cId="223715718" sldId="2147483672"/>
            <pc:sldLayoutMk cId="4274809769" sldId="2147483685"/>
          </pc:sldLayoutMkLst>
        </pc:sldLayoutChg>
        <pc:sldLayoutChg chg="add del mod replId">
          <pc:chgData name="nguyễn dịu" userId="114bf2ccc497dd76" providerId="Windows Live" clId="Web-{8CC1A282-76C6-4A44-BA61-5F0BF7AEA387}" dt="2021-12-04T03:47:33.631" v="2"/>
          <pc:sldLayoutMkLst>
            <pc:docMk/>
            <pc:sldMasterMk cId="223715718" sldId="2147483672"/>
            <pc:sldLayoutMk cId="2032489750" sldId="2147483686"/>
          </pc:sldLayoutMkLst>
        </pc:sldLayoutChg>
        <pc:sldLayoutChg chg="add del mod replId">
          <pc:chgData name="nguyễn dịu" userId="114bf2ccc497dd76" providerId="Windows Live" clId="Web-{8CC1A282-76C6-4A44-BA61-5F0BF7AEA387}" dt="2021-12-04T03:47:33.631" v="2"/>
          <pc:sldLayoutMkLst>
            <pc:docMk/>
            <pc:sldMasterMk cId="223715718" sldId="2147483672"/>
            <pc:sldLayoutMk cId="3813681659" sldId="2147483687"/>
          </pc:sldLayoutMkLst>
        </pc:sldLayoutChg>
        <pc:sldLayoutChg chg="add del mod replId">
          <pc:chgData name="nguyễn dịu" userId="114bf2ccc497dd76" providerId="Windows Live" clId="Web-{8CC1A282-76C6-4A44-BA61-5F0BF7AEA387}" dt="2021-12-04T03:47:33.631" v="2"/>
          <pc:sldLayoutMkLst>
            <pc:docMk/>
            <pc:sldMasterMk cId="223715718" sldId="2147483672"/>
            <pc:sldLayoutMk cId="3741195413" sldId="2147483688"/>
          </pc:sldLayoutMkLst>
        </pc:sldLayoutChg>
        <pc:sldLayoutChg chg="add del mod replId">
          <pc:chgData name="nguyễn dịu" userId="114bf2ccc497dd76" providerId="Windows Live" clId="Web-{8CC1A282-76C6-4A44-BA61-5F0BF7AEA387}" dt="2021-12-04T03:47:33.631" v="2"/>
          <pc:sldLayoutMkLst>
            <pc:docMk/>
            <pc:sldMasterMk cId="223715718" sldId="2147483672"/>
            <pc:sldLayoutMk cId="2270108044" sldId="2147483689"/>
          </pc:sldLayoutMkLst>
        </pc:sldLayoutChg>
      </pc:sldMasterChg>
      <pc:sldMasterChg chg="add del addSldLayout delSldLayout modSldLayout">
        <pc:chgData name="nguyễn dịu" userId="114bf2ccc497dd76" providerId="Windows Live" clId="Web-{8CC1A282-76C6-4A44-BA61-5F0BF7AEA387}" dt="2021-12-04T03:47:37.021" v="3"/>
        <pc:sldMasterMkLst>
          <pc:docMk/>
          <pc:sldMasterMk cId="47550667" sldId="2147483690"/>
        </pc:sldMasterMkLst>
        <pc:sldLayoutChg chg="add del mod replId">
          <pc:chgData name="nguyễn dịu" userId="114bf2ccc497dd76" providerId="Windows Live" clId="Web-{8CC1A282-76C6-4A44-BA61-5F0BF7AEA387}" dt="2021-12-04T03:47:37.021" v="3"/>
          <pc:sldLayoutMkLst>
            <pc:docMk/>
            <pc:sldMasterMk cId="47550667" sldId="2147483690"/>
            <pc:sldLayoutMk cId="1975088009" sldId="2147483691"/>
          </pc:sldLayoutMkLst>
        </pc:sldLayoutChg>
        <pc:sldLayoutChg chg="add del mod replId">
          <pc:chgData name="nguyễn dịu" userId="114bf2ccc497dd76" providerId="Windows Live" clId="Web-{8CC1A282-76C6-4A44-BA61-5F0BF7AEA387}" dt="2021-12-04T03:47:37.021" v="3"/>
          <pc:sldLayoutMkLst>
            <pc:docMk/>
            <pc:sldMasterMk cId="47550667" sldId="2147483690"/>
            <pc:sldLayoutMk cId="2798718460" sldId="2147483692"/>
          </pc:sldLayoutMkLst>
        </pc:sldLayoutChg>
        <pc:sldLayoutChg chg="add del mod replId">
          <pc:chgData name="nguyễn dịu" userId="114bf2ccc497dd76" providerId="Windows Live" clId="Web-{8CC1A282-76C6-4A44-BA61-5F0BF7AEA387}" dt="2021-12-04T03:47:37.021" v="3"/>
          <pc:sldLayoutMkLst>
            <pc:docMk/>
            <pc:sldMasterMk cId="47550667" sldId="2147483690"/>
            <pc:sldLayoutMk cId="3366865158" sldId="2147483693"/>
          </pc:sldLayoutMkLst>
        </pc:sldLayoutChg>
        <pc:sldLayoutChg chg="add del mod replId">
          <pc:chgData name="nguyễn dịu" userId="114bf2ccc497dd76" providerId="Windows Live" clId="Web-{8CC1A282-76C6-4A44-BA61-5F0BF7AEA387}" dt="2021-12-04T03:47:37.021" v="3"/>
          <pc:sldLayoutMkLst>
            <pc:docMk/>
            <pc:sldMasterMk cId="47550667" sldId="2147483690"/>
            <pc:sldLayoutMk cId="2903671706" sldId="2147483694"/>
          </pc:sldLayoutMkLst>
        </pc:sldLayoutChg>
        <pc:sldLayoutChg chg="add del mod replId">
          <pc:chgData name="nguyễn dịu" userId="114bf2ccc497dd76" providerId="Windows Live" clId="Web-{8CC1A282-76C6-4A44-BA61-5F0BF7AEA387}" dt="2021-12-04T03:47:37.021" v="3"/>
          <pc:sldLayoutMkLst>
            <pc:docMk/>
            <pc:sldMasterMk cId="47550667" sldId="2147483690"/>
            <pc:sldLayoutMk cId="3533216777" sldId="2147483695"/>
          </pc:sldLayoutMkLst>
        </pc:sldLayoutChg>
        <pc:sldLayoutChg chg="add del mod replId">
          <pc:chgData name="nguyễn dịu" userId="114bf2ccc497dd76" providerId="Windows Live" clId="Web-{8CC1A282-76C6-4A44-BA61-5F0BF7AEA387}" dt="2021-12-04T03:47:37.021" v="3"/>
          <pc:sldLayoutMkLst>
            <pc:docMk/>
            <pc:sldMasterMk cId="47550667" sldId="2147483690"/>
            <pc:sldLayoutMk cId="1855024895" sldId="2147483696"/>
          </pc:sldLayoutMkLst>
        </pc:sldLayoutChg>
        <pc:sldLayoutChg chg="add del mod replId">
          <pc:chgData name="nguyễn dịu" userId="114bf2ccc497dd76" providerId="Windows Live" clId="Web-{8CC1A282-76C6-4A44-BA61-5F0BF7AEA387}" dt="2021-12-04T03:47:37.021" v="3"/>
          <pc:sldLayoutMkLst>
            <pc:docMk/>
            <pc:sldMasterMk cId="47550667" sldId="2147483690"/>
            <pc:sldLayoutMk cId="1714329891" sldId="2147483697"/>
          </pc:sldLayoutMkLst>
        </pc:sldLayoutChg>
        <pc:sldLayoutChg chg="add del mod replId">
          <pc:chgData name="nguyễn dịu" userId="114bf2ccc497dd76" providerId="Windows Live" clId="Web-{8CC1A282-76C6-4A44-BA61-5F0BF7AEA387}" dt="2021-12-04T03:47:37.021" v="3"/>
          <pc:sldLayoutMkLst>
            <pc:docMk/>
            <pc:sldMasterMk cId="47550667" sldId="2147483690"/>
            <pc:sldLayoutMk cId="539389480" sldId="2147483698"/>
          </pc:sldLayoutMkLst>
        </pc:sldLayoutChg>
        <pc:sldLayoutChg chg="add del mod replId">
          <pc:chgData name="nguyễn dịu" userId="114bf2ccc497dd76" providerId="Windows Live" clId="Web-{8CC1A282-76C6-4A44-BA61-5F0BF7AEA387}" dt="2021-12-04T03:47:37.021" v="3"/>
          <pc:sldLayoutMkLst>
            <pc:docMk/>
            <pc:sldMasterMk cId="47550667" sldId="2147483690"/>
            <pc:sldLayoutMk cId="3328007592" sldId="2147483699"/>
          </pc:sldLayoutMkLst>
        </pc:sldLayoutChg>
        <pc:sldLayoutChg chg="add del mod replId">
          <pc:chgData name="nguyễn dịu" userId="114bf2ccc497dd76" providerId="Windows Live" clId="Web-{8CC1A282-76C6-4A44-BA61-5F0BF7AEA387}" dt="2021-12-04T03:47:37.021" v="3"/>
          <pc:sldLayoutMkLst>
            <pc:docMk/>
            <pc:sldMasterMk cId="47550667" sldId="2147483690"/>
            <pc:sldLayoutMk cId="1089996538" sldId="2147483700"/>
          </pc:sldLayoutMkLst>
        </pc:sldLayoutChg>
        <pc:sldLayoutChg chg="add del mod replId">
          <pc:chgData name="nguyễn dịu" userId="114bf2ccc497dd76" providerId="Windows Live" clId="Web-{8CC1A282-76C6-4A44-BA61-5F0BF7AEA387}" dt="2021-12-04T03:47:37.021" v="3"/>
          <pc:sldLayoutMkLst>
            <pc:docMk/>
            <pc:sldMasterMk cId="47550667" sldId="2147483690"/>
            <pc:sldLayoutMk cId="4202125265" sldId="2147483701"/>
          </pc:sldLayoutMkLst>
        </pc:sldLayoutChg>
      </pc:sldMasterChg>
      <pc:sldMasterChg chg="add addSldLayout modSldLayout">
        <pc:chgData name="nguyễn dịu" userId="114bf2ccc497dd76" providerId="Windows Live" clId="Web-{8CC1A282-76C6-4A44-BA61-5F0BF7AEA387}" dt="2021-12-04T03:47:37.021" v="3"/>
        <pc:sldMasterMkLst>
          <pc:docMk/>
          <pc:sldMasterMk cId="3695153762" sldId="2147483702"/>
        </pc:sldMasterMkLst>
        <pc:sldLayoutChg chg="add mod replId">
          <pc:chgData name="nguyễn dịu" userId="114bf2ccc497dd76" providerId="Windows Live" clId="Web-{8CC1A282-76C6-4A44-BA61-5F0BF7AEA387}" dt="2021-12-04T03:47:37.021" v="3"/>
          <pc:sldLayoutMkLst>
            <pc:docMk/>
            <pc:sldMasterMk cId="3695153762" sldId="2147483702"/>
            <pc:sldLayoutMk cId="2612447267" sldId="2147483703"/>
          </pc:sldLayoutMkLst>
        </pc:sldLayoutChg>
        <pc:sldLayoutChg chg="add mod replId">
          <pc:chgData name="nguyễn dịu" userId="114bf2ccc497dd76" providerId="Windows Live" clId="Web-{8CC1A282-76C6-4A44-BA61-5F0BF7AEA387}" dt="2021-12-04T03:47:37.021" v="3"/>
          <pc:sldLayoutMkLst>
            <pc:docMk/>
            <pc:sldMasterMk cId="3695153762" sldId="2147483702"/>
            <pc:sldLayoutMk cId="1972481507" sldId="2147483704"/>
          </pc:sldLayoutMkLst>
        </pc:sldLayoutChg>
        <pc:sldLayoutChg chg="add mod replId">
          <pc:chgData name="nguyễn dịu" userId="114bf2ccc497dd76" providerId="Windows Live" clId="Web-{8CC1A282-76C6-4A44-BA61-5F0BF7AEA387}" dt="2021-12-04T03:47:37.021" v="3"/>
          <pc:sldLayoutMkLst>
            <pc:docMk/>
            <pc:sldMasterMk cId="3695153762" sldId="2147483702"/>
            <pc:sldLayoutMk cId="2630927119" sldId="2147483705"/>
          </pc:sldLayoutMkLst>
        </pc:sldLayoutChg>
        <pc:sldLayoutChg chg="add mod replId">
          <pc:chgData name="nguyễn dịu" userId="114bf2ccc497dd76" providerId="Windows Live" clId="Web-{8CC1A282-76C6-4A44-BA61-5F0BF7AEA387}" dt="2021-12-04T03:47:37.021" v="3"/>
          <pc:sldLayoutMkLst>
            <pc:docMk/>
            <pc:sldMasterMk cId="3695153762" sldId="2147483702"/>
            <pc:sldLayoutMk cId="4212866334" sldId="2147483706"/>
          </pc:sldLayoutMkLst>
        </pc:sldLayoutChg>
        <pc:sldLayoutChg chg="add mod replId">
          <pc:chgData name="nguyễn dịu" userId="114bf2ccc497dd76" providerId="Windows Live" clId="Web-{8CC1A282-76C6-4A44-BA61-5F0BF7AEA387}" dt="2021-12-04T03:47:37.021" v="3"/>
          <pc:sldLayoutMkLst>
            <pc:docMk/>
            <pc:sldMasterMk cId="3695153762" sldId="2147483702"/>
            <pc:sldLayoutMk cId="2172969594" sldId="2147483707"/>
          </pc:sldLayoutMkLst>
        </pc:sldLayoutChg>
        <pc:sldLayoutChg chg="add mod replId">
          <pc:chgData name="nguyễn dịu" userId="114bf2ccc497dd76" providerId="Windows Live" clId="Web-{8CC1A282-76C6-4A44-BA61-5F0BF7AEA387}" dt="2021-12-04T03:47:37.021" v="3"/>
          <pc:sldLayoutMkLst>
            <pc:docMk/>
            <pc:sldMasterMk cId="3695153762" sldId="2147483702"/>
            <pc:sldLayoutMk cId="1172869024" sldId="2147483708"/>
          </pc:sldLayoutMkLst>
        </pc:sldLayoutChg>
        <pc:sldLayoutChg chg="add mod replId">
          <pc:chgData name="nguyễn dịu" userId="114bf2ccc497dd76" providerId="Windows Live" clId="Web-{8CC1A282-76C6-4A44-BA61-5F0BF7AEA387}" dt="2021-12-04T03:47:37.021" v="3"/>
          <pc:sldLayoutMkLst>
            <pc:docMk/>
            <pc:sldMasterMk cId="3695153762" sldId="2147483702"/>
            <pc:sldLayoutMk cId="2745206465" sldId="2147483709"/>
          </pc:sldLayoutMkLst>
        </pc:sldLayoutChg>
        <pc:sldLayoutChg chg="add mod replId">
          <pc:chgData name="nguyễn dịu" userId="114bf2ccc497dd76" providerId="Windows Live" clId="Web-{8CC1A282-76C6-4A44-BA61-5F0BF7AEA387}" dt="2021-12-04T03:47:37.021" v="3"/>
          <pc:sldLayoutMkLst>
            <pc:docMk/>
            <pc:sldMasterMk cId="3695153762" sldId="2147483702"/>
            <pc:sldLayoutMk cId="1817751147" sldId="2147483710"/>
          </pc:sldLayoutMkLst>
        </pc:sldLayoutChg>
        <pc:sldLayoutChg chg="add mod replId">
          <pc:chgData name="nguyễn dịu" userId="114bf2ccc497dd76" providerId="Windows Live" clId="Web-{8CC1A282-76C6-4A44-BA61-5F0BF7AEA387}" dt="2021-12-04T03:47:37.021" v="3"/>
          <pc:sldLayoutMkLst>
            <pc:docMk/>
            <pc:sldMasterMk cId="3695153762" sldId="2147483702"/>
            <pc:sldLayoutMk cId="789818205" sldId="2147483711"/>
          </pc:sldLayoutMkLst>
        </pc:sldLayoutChg>
        <pc:sldLayoutChg chg="add mod replId">
          <pc:chgData name="nguyễn dịu" userId="114bf2ccc497dd76" providerId="Windows Live" clId="Web-{8CC1A282-76C6-4A44-BA61-5F0BF7AEA387}" dt="2021-12-04T03:47:37.021" v="3"/>
          <pc:sldLayoutMkLst>
            <pc:docMk/>
            <pc:sldMasterMk cId="3695153762" sldId="2147483702"/>
            <pc:sldLayoutMk cId="584671021" sldId="2147483712"/>
          </pc:sldLayoutMkLst>
        </pc:sldLayoutChg>
        <pc:sldLayoutChg chg="add mod replId">
          <pc:chgData name="nguyễn dịu" userId="114bf2ccc497dd76" providerId="Windows Live" clId="Web-{8CC1A282-76C6-4A44-BA61-5F0BF7AEA387}" dt="2021-12-04T03:47:37.021" v="3"/>
          <pc:sldLayoutMkLst>
            <pc:docMk/>
            <pc:sldMasterMk cId="3695153762" sldId="2147483702"/>
            <pc:sldLayoutMk cId="3567738830" sldId="2147483713"/>
          </pc:sldLayoutMkLst>
        </pc:sldLayoutChg>
      </pc:sldMasterChg>
    </pc:docChg>
  </pc:docChgLst>
  <pc:docChgLst>
    <pc:chgData name="nguyễn dịu" userId="114bf2ccc497dd76" providerId="Windows Live" clId="Web-{1EAFD6B3-28A7-485D-BB77-B973591B69D4}"/>
    <pc:docChg chg="addSld delSld modSld">
      <pc:chgData name="nguyễn dịu" userId="114bf2ccc497dd76" providerId="Windows Live" clId="Web-{1EAFD6B3-28A7-485D-BB77-B973591B69D4}" dt="2021-12-04T07:07:34.560" v="219"/>
      <pc:docMkLst>
        <pc:docMk/>
      </pc:docMkLst>
      <pc:sldChg chg="addSp delSp modSp addAnim modAnim">
        <pc:chgData name="nguyễn dịu" userId="114bf2ccc497dd76" providerId="Windows Live" clId="Web-{1EAFD6B3-28A7-485D-BB77-B973591B69D4}" dt="2021-12-04T07:02:04.912" v="180"/>
        <pc:sldMkLst>
          <pc:docMk/>
          <pc:sldMk cId="2567927505" sldId="256"/>
        </pc:sldMkLst>
        <pc:picChg chg="add del mod">
          <ac:chgData name="nguyễn dịu" userId="114bf2ccc497dd76" providerId="Windows Live" clId="Web-{1EAFD6B3-28A7-485D-BB77-B973591B69D4}" dt="2021-12-04T07:02:04.912" v="180"/>
          <ac:picMkLst>
            <pc:docMk/>
            <pc:sldMk cId="2567927505" sldId="256"/>
            <ac:picMk id="4" creationId="{49B1F4BD-CBBE-41D3-81FB-C47A6C28CD37}"/>
          </ac:picMkLst>
        </pc:picChg>
      </pc:sldChg>
      <pc:sldChg chg="addAnim modAnim">
        <pc:chgData name="nguyễn dịu" userId="114bf2ccc497dd76" providerId="Windows Live" clId="Web-{1EAFD6B3-28A7-485D-BB77-B973591B69D4}" dt="2021-12-04T06:57:21.812" v="114"/>
        <pc:sldMkLst>
          <pc:docMk/>
          <pc:sldMk cId="1200839236" sldId="257"/>
        </pc:sldMkLst>
      </pc:sldChg>
      <pc:sldChg chg="addSp modSp addAnim delAnim modAnim">
        <pc:chgData name="nguyễn dịu" userId="114bf2ccc497dd76" providerId="Windows Live" clId="Web-{1EAFD6B3-28A7-485D-BB77-B973591B69D4}" dt="2021-12-04T07:06:06.574" v="204"/>
        <pc:sldMkLst>
          <pc:docMk/>
          <pc:sldMk cId="3243346002" sldId="258"/>
        </pc:sldMkLst>
        <pc:picChg chg="add mod">
          <ac:chgData name="nguyễn dịu" userId="114bf2ccc497dd76" providerId="Windows Live" clId="Web-{1EAFD6B3-28A7-485D-BB77-B973591B69D4}" dt="2021-12-04T07:03:10.023" v="182" actId="1076"/>
          <ac:picMkLst>
            <pc:docMk/>
            <pc:sldMk cId="3243346002" sldId="258"/>
            <ac:picMk id="3" creationId="{1F94454C-5116-4E68-80A6-FDE26C141953}"/>
          </ac:picMkLst>
        </pc:picChg>
      </pc:sldChg>
      <pc:sldChg chg="addSp modSp addAnim modAnim">
        <pc:chgData name="nguyễn dịu" userId="114bf2ccc497dd76" providerId="Windows Live" clId="Web-{1EAFD6B3-28A7-485D-BB77-B973591B69D4}" dt="2021-12-04T07:06:57.388" v="206"/>
        <pc:sldMkLst>
          <pc:docMk/>
          <pc:sldMk cId="2862565236" sldId="259"/>
        </pc:sldMkLst>
        <pc:spChg chg="add mod">
          <ac:chgData name="nguyễn dịu" userId="114bf2ccc497dd76" providerId="Windows Live" clId="Web-{1EAFD6B3-28A7-485D-BB77-B973591B69D4}" dt="2021-12-04T06:43:35.605" v="12" actId="1076"/>
          <ac:spMkLst>
            <pc:docMk/>
            <pc:sldMk cId="2862565236" sldId="259"/>
            <ac:spMk id="3" creationId="{007398E3-9523-43CA-AFF3-6458B86763B3}"/>
          </ac:spMkLst>
        </pc:spChg>
        <pc:picChg chg="mod">
          <ac:chgData name="nguyễn dịu" userId="114bf2ccc497dd76" providerId="Windows Live" clId="Web-{1EAFD6B3-28A7-485D-BB77-B973591B69D4}" dt="2021-12-04T06:43:15.574" v="8" actId="1076"/>
          <ac:picMkLst>
            <pc:docMk/>
            <pc:sldMk cId="2862565236" sldId="259"/>
            <ac:picMk id="4" creationId="{374CC5F8-8481-4238-87A7-54CF9293A9EC}"/>
          </ac:picMkLst>
        </pc:picChg>
        <pc:picChg chg="add mod">
          <ac:chgData name="nguyễn dịu" userId="114bf2ccc497dd76" providerId="Windows Live" clId="Web-{1EAFD6B3-28A7-485D-BB77-B973591B69D4}" dt="2021-12-04T07:03:50.493" v="188" actId="1076"/>
          <ac:picMkLst>
            <pc:docMk/>
            <pc:sldMk cId="2862565236" sldId="259"/>
            <ac:picMk id="5" creationId="{537A302B-BC77-4462-A6D4-3EF386DF6CD5}"/>
          </ac:picMkLst>
        </pc:picChg>
      </pc:sldChg>
      <pc:sldChg chg="addSp modSp addAnim modAnim">
        <pc:chgData name="nguyễn dịu" userId="114bf2ccc497dd76" providerId="Windows Live" clId="Web-{1EAFD6B3-28A7-485D-BB77-B973591B69D4}" dt="2021-12-04T07:07:02.044" v="208"/>
        <pc:sldMkLst>
          <pc:docMk/>
          <pc:sldMk cId="4237634228" sldId="260"/>
        </pc:sldMkLst>
        <pc:spChg chg="add mod">
          <ac:chgData name="nguyễn dịu" userId="114bf2ccc497dd76" providerId="Windows Live" clId="Web-{1EAFD6B3-28A7-485D-BB77-B973591B69D4}" dt="2021-12-04T06:45:04.951" v="25" actId="1076"/>
          <ac:spMkLst>
            <pc:docMk/>
            <pc:sldMk cId="4237634228" sldId="260"/>
            <ac:spMk id="3" creationId="{AFA51E33-3EA0-461F-BE37-1B600A0B1B17}"/>
          </ac:spMkLst>
        </pc:spChg>
        <pc:picChg chg="mod">
          <ac:chgData name="nguyễn dịu" userId="114bf2ccc497dd76" providerId="Windows Live" clId="Web-{1EAFD6B3-28A7-485D-BB77-B973591B69D4}" dt="2021-12-04T06:44:54.967" v="23" actId="1076"/>
          <ac:picMkLst>
            <pc:docMk/>
            <pc:sldMk cId="4237634228" sldId="260"/>
            <ac:picMk id="4" creationId="{CD10627C-8C2F-40EE-8F8F-FE775AD098EB}"/>
          </ac:picMkLst>
        </pc:picChg>
        <pc:picChg chg="add mod">
          <ac:chgData name="nguyễn dịu" userId="114bf2ccc497dd76" providerId="Windows Live" clId="Web-{1EAFD6B3-28A7-485D-BB77-B973591B69D4}" dt="2021-12-04T07:04:02.946" v="190" actId="1076"/>
          <ac:picMkLst>
            <pc:docMk/>
            <pc:sldMk cId="4237634228" sldId="260"/>
            <ac:picMk id="5" creationId="{3F0F8941-05F9-455A-B9DD-A27A714149D0}"/>
          </ac:picMkLst>
        </pc:picChg>
      </pc:sldChg>
      <pc:sldChg chg="addSp modSp addAnim modAnim">
        <pc:chgData name="nguyễn dịu" userId="114bf2ccc497dd76" providerId="Windows Live" clId="Web-{1EAFD6B3-28A7-485D-BB77-B973591B69D4}" dt="2021-12-04T07:07:08.513" v="210"/>
        <pc:sldMkLst>
          <pc:docMk/>
          <pc:sldMk cId="878589157" sldId="261"/>
        </pc:sldMkLst>
        <pc:spChg chg="add mod">
          <ac:chgData name="nguyễn dịu" userId="114bf2ccc497dd76" providerId="Windows Live" clId="Web-{1EAFD6B3-28A7-485D-BB77-B973591B69D4}" dt="2021-12-04T06:50:39.631" v="32" actId="1076"/>
          <ac:spMkLst>
            <pc:docMk/>
            <pc:sldMk cId="878589157" sldId="261"/>
            <ac:spMk id="3" creationId="{2A3B4EF8-4330-4084-B837-2CBF0A9DDDEE}"/>
          </ac:spMkLst>
        </pc:spChg>
        <pc:picChg chg="mod">
          <ac:chgData name="nguyễn dịu" userId="114bf2ccc497dd76" providerId="Windows Live" clId="Web-{1EAFD6B3-28A7-485D-BB77-B973591B69D4}" dt="2021-12-04T06:50:31.834" v="29" actId="1076"/>
          <ac:picMkLst>
            <pc:docMk/>
            <pc:sldMk cId="878589157" sldId="261"/>
            <ac:picMk id="4" creationId="{1CAC6F32-A565-43B9-83B9-0A1223CD6F01}"/>
          </ac:picMkLst>
        </pc:picChg>
        <pc:picChg chg="add mod">
          <ac:chgData name="nguyễn dịu" userId="114bf2ccc497dd76" providerId="Windows Live" clId="Web-{1EAFD6B3-28A7-485D-BB77-B973591B69D4}" dt="2021-12-04T07:04:15.587" v="192" actId="1076"/>
          <ac:picMkLst>
            <pc:docMk/>
            <pc:sldMk cId="878589157" sldId="261"/>
            <ac:picMk id="5" creationId="{26FB2A6C-EA26-4347-9596-3F84A98D1B5B}"/>
          </ac:picMkLst>
        </pc:picChg>
      </pc:sldChg>
      <pc:sldChg chg="addSp delSp modSp addAnim modAnim">
        <pc:chgData name="nguyễn dịu" userId="114bf2ccc497dd76" providerId="Windows Live" clId="Web-{1EAFD6B3-28A7-485D-BB77-B973591B69D4}" dt="2021-12-04T07:07:14.013" v="213"/>
        <pc:sldMkLst>
          <pc:docMk/>
          <pc:sldMk cId="2351428650" sldId="262"/>
        </pc:sldMkLst>
        <pc:spChg chg="add del">
          <ac:chgData name="nguyễn dịu" userId="114bf2ccc497dd76" providerId="Windows Live" clId="Web-{1EAFD6B3-28A7-485D-BB77-B973591B69D4}" dt="2021-12-04T06:51:13.413" v="34"/>
          <ac:spMkLst>
            <pc:docMk/>
            <pc:sldMk cId="2351428650" sldId="262"/>
            <ac:spMk id="3" creationId="{B53CB941-B508-43E8-83FC-EBAA9FA11992}"/>
          </ac:spMkLst>
        </pc:spChg>
        <pc:spChg chg="add mod">
          <ac:chgData name="nguyễn dịu" userId="114bf2ccc497dd76" providerId="Windows Live" clId="Web-{1EAFD6B3-28A7-485D-BB77-B973591B69D4}" dt="2021-12-04T06:51:31.288" v="41" actId="1076"/>
          <ac:spMkLst>
            <pc:docMk/>
            <pc:sldMk cId="2351428650" sldId="262"/>
            <ac:spMk id="5" creationId="{D6BECC2A-66A3-4C09-B64E-D034456262A2}"/>
          </ac:spMkLst>
        </pc:spChg>
        <pc:picChg chg="add mod">
          <ac:chgData name="nguyễn dịu" userId="114bf2ccc497dd76" providerId="Windows Live" clId="Web-{1EAFD6B3-28A7-485D-BB77-B973591B69D4}" dt="2021-12-04T07:04:30.650" v="194" actId="1076"/>
          <ac:picMkLst>
            <pc:docMk/>
            <pc:sldMk cId="2351428650" sldId="262"/>
            <ac:picMk id="6" creationId="{59470867-58B6-490D-A9F8-5E1E2E5BA9EE}"/>
          </ac:picMkLst>
        </pc:picChg>
      </pc:sldChg>
      <pc:sldChg chg="addSp modSp addAnim modAnim">
        <pc:chgData name="nguyễn dịu" userId="114bf2ccc497dd76" providerId="Windows Live" clId="Web-{1EAFD6B3-28A7-485D-BB77-B973591B69D4}" dt="2021-12-04T07:07:21.232" v="215"/>
        <pc:sldMkLst>
          <pc:docMk/>
          <pc:sldMk cId="2094192177" sldId="263"/>
        </pc:sldMkLst>
        <pc:spChg chg="add mod">
          <ac:chgData name="nguyễn dịu" userId="114bf2ccc497dd76" providerId="Windows Live" clId="Web-{1EAFD6B3-28A7-485D-BB77-B973591B69D4}" dt="2021-12-04T06:54:18.495" v="93" actId="1076"/>
          <ac:spMkLst>
            <pc:docMk/>
            <pc:sldMk cId="2094192177" sldId="263"/>
            <ac:spMk id="3" creationId="{0EEA0ABA-0E45-4F51-B542-955041A6DD5E}"/>
          </ac:spMkLst>
        </pc:spChg>
        <pc:spChg chg="add mod">
          <ac:chgData name="nguyễn dịu" userId="114bf2ccc497dd76" providerId="Windows Live" clId="Web-{1EAFD6B3-28A7-485D-BB77-B973591B69D4}" dt="2021-12-04T06:54:32.949" v="95" actId="1076"/>
          <ac:spMkLst>
            <pc:docMk/>
            <pc:sldMk cId="2094192177" sldId="263"/>
            <ac:spMk id="5" creationId="{D4EE47C4-7475-43D2-8194-2F5F439F13A1}"/>
          </ac:spMkLst>
        </pc:spChg>
        <pc:spChg chg="add mod">
          <ac:chgData name="nguyễn dịu" userId="114bf2ccc497dd76" providerId="Windows Live" clId="Web-{1EAFD6B3-28A7-485D-BB77-B973591B69D4}" dt="2021-12-04T06:54:24.386" v="94" actId="1076"/>
          <ac:spMkLst>
            <pc:docMk/>
            <pc:sldMk cId="2094192177" sldId="263"/>
            <ac:spMk id="6" creationId="{215785E5-13B1-4C73-8744-38F7D9E21A62}"/>
          </ac:spMkLst>
        </pc:spChg>
        <pc:picChg chg="mod">
          <ac:chgData name="nguyễn dịu" userId="114bf2ccc497dd76" providerId="Windows Live" clId="Web-{1EAFD6B3-28A7-485D-BB77-B973591B69D4}" dt="2021-12-04T06:54:05.307" v="91" actId="1076"/>
          <ac:picMkLst>
            <pc:docMk/>
            <pc:sldMk cId="2094192177" sldId="263"/>
            <ac:picMk id="4" creationId="{136FF7DC-8253-4166-BF67-84133243C155}"/>
          </ac:picMkLst>
        </pc:picChg>
        <pc:picChg chg="add mod">
          <ac:chgData name="nguyễn dịu" userId="114bf2ccc497dd76" providerId="Windows Live" clId="Web-{1EAFD6B3-28A7-485D-BB77-B973591B69D4}" dt="2021-12-04T07:04:39.197" v="196" actId="1076"/>
          <ac:picMkLst>
            <pc:docMk/>
            <pc:sldMk cId="2094192177" sldId="263"/>
            <ac:picMk id="7" creationId="{D3AE90A2-FD30-4EBC-8F33-C029823D4770}"/>
          </ac:picMkLst>
        </pc:picChg>
      </pc:sldChg>
      <pc:sldChg chg="addSp delSp modSp addAnim modAnim">
        <pc:chgData name="nguyễn dịu" userId="114bf2ccc497dd76" providerId="Windows Live" clId="Web-{1EAFD6B3-28A7-485D-BB77-B973591B69D4}" dt="2021-12-04T07:07:28.279" v="217"/>
        <pc:sldMkLst>
          <pc:docMk/>
          <pc:sldMk cId="1729333386" sldId="264"/>
        </pc:sldMkLst>
        <pc:spChg chg="add del">
          <ac:chgData name="nguyễn dịu" userId="114bf2ccc497dd76" providerId="Windows Live" clId="Web-{1EAFD6B3-28A7-485D-BB77-B973591B69D4}" dt="2021-12-04T06:55:08.715" v="97"/>
          <ac:spMkLst>
            <pc:docMk/>
            <pc:sldMk cId="1729333386" sldId="264"/>
            <ac:spMk id="3" creationId="{FA676F6B-0F52-4A02-90F0-D95C20F703BB}"/>
          </ac:spMkLst>
        </pc:spChg>
        <pc:spChg chg="add mod">
          <ac:chgData name="nguyễn dịu" userId="114bf2ccc497dd76" providerId="Windows Live" clId="Web-{1EAFD6B3-28A7-485D-BB77-B973591B69D4}" dt="2021-12-04T06:55:32.106" v="103" actId="1076"/>
          <ac:spMkLst>
            <pc:docMk/>
            <pc:sldMk cId="1729333386" sldId="264"/>
            <ac:spMk id="5" creationId="{2C8383C9-DB79-4476-8878-9CF3A94317D7}"/>
          </ac:spMkLst>
        </pc:spChg>
        <pc:picChg chg="add mod">
          <ac:chgData name="nguyễn dịu" userId="114bf2ccc497dd76" providerId="Windows Live" clId="Web-{1EAFD6B3-28A7-485D-BB77-B973591B69D4}" dt="2021-12-04T07:04:46.650" v="198" actId="1076"/>
          <ac:picMkLst>
            <pc:docMk/>
            <pc:sldMk cId="1729333386" sldId="264"/>
            <ac:picMk id="6" creationId="{C9AEFFA4-6B7A-4B82-8C31-20B38BEE10E7}"/>
          </ac:picMkLst>
        </pc:picChg>
      </pc:sldChg>
      <pc:sldChg chg="addSp modSp addAnim modAnim">
        <pc:chgData name="nguyễn dịu" userId="114bf2ccc497dd76" providerId="Windows Live" clId="Web-{1EAFD6B3-28A7-485D-BB77-B973591B69D4}" dt="2021-12-04T07:07:34.560" v="219"/>
        <pc:sldMkLst>
          <pc:docMk/>
          <pc:sldMk cId="1515719408" sldId="265"/>
        </pc:sldMkLst>
        <pc:spChg chg="add mod">
          <ac:chgData name="nguyễn dịu" userId="114bf2ccc497dd76" providerId="Windows Live" clId="Web-{1EAFD6B3-28A7-485D-BB77-B973591B69D4}" dt="2021-12-04T06:56:41.920" v="108" actId="1076"/>
          <ac:spMkLst>
            <pc:docMk/>
            <pc:sldMk cId="1515719408" sldId="265"/>
            <ac:spMk id="3" creationId="{17E5206C-F800-45D9-B08A-72823CD7BBB4}"/>
          </ac:spMkLst>
        </pc:spChg>
        <pc:picChg chg="add mod">
          <ac:chgData name="nguyễn dịu" userId="114bf2ccc497dd76" providerId="Windows Live" clId="Web-{1EAFD6B3-28A7-485D-BB77-B973591B69D4}" dt="2021-12-04T07:04:54.541" v="200" actId="1076"/>
          <ac:picMkLst>
            <pc:docMk/>
            <pc:sldMk cId="1515719408" sldId="265"/>
            <ac:picMk id="5" creationId="{C120F2E2-86E7-4D16-9114-CD7BC430A4DC}"/>
          </ac:picMkLst>
        </pc:picChg>
      </pc:sldChg>
      <pc:sldChg chg="addSp delSp modSp new">
        <pc:chgData name="nguyễn dịu" userId="114bf2ccc497dd76" providerId="Windows Live" clId="Web-{1EAFD6B3-28A7-485D-BB77-B973591B69D4}" dt="2021-12-04T07:01:04.864" v="176" actId="14100"/>
        <pc:sldMkLst>
          <pc:docMk/>
          <pc:sldMk cId="1210307337" sldId="266"/>
        </pc:sldMkLst>
        <pc:spChg chg="del">
          <ac:chgData name="nguyễn dịu" userId="114bf2ccc497dd76" providerId="Windows Live" clId="Web-{1EAFD6B3-28A7-485D-BB77-B973591B69D4}" dt="2021-12-04T07:00:46.238" v="170"/>
          <ac:spMkLst>
            <pc:docMk/>
            <pc:sldMk cId="1210307337" sldId="266"/>
            <ac:spMk id="3" creationId="{523D9090-16C9-459F-90A0-CD38AE1B3284}"/>
          </ac:spMkLst>
        </pc:spChg>
        <pc:picChg chg="add mod ord">
          <ac:chgData name="nguyễn dịu" userId="114bf2ccc497dd76" providerId="Windows Live" clId="Web-{1EAFD6B3-28A7-485D-BB77-B973591B69D4}" dt="2021-12-04T07:01:04.864" v="176" actId="14100"/>
          <ac:picMkLst>
            <pc:docMk/>
            <pc:sldMk cId="1210307337" sldId="266"/>
            <ac:picMk id="4" creationId="{0ABA718F-19F4-4D31-A985-1FBE5A81C602}"/>
          </ac:picMkLst>
        </pc:picChg>
      </pc:sldChg>
      <pc:sldChg chg="new del">
        <pc:chgData name="nguyễn dịu" userId="114bf2ccc497dd76" providerId="Windows Live" clId="Web-{1EAFD6B3-28A7-485D-BB77-B973591B69D4}" dt="2021-12-04T07:00:30.597" v="169"/>
        <pc:sldMkLst>
          <pc:docMk/>
          <pc:sldMk cId="2462710888" sldId="26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69CB8-F204-4D06-B913-C5A26A89888A}" type="datetimeFigureOut">
              <a:rPr lang="en-US" dirty="0"/>
              <a:t>1/6/2022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2447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6E300-0A13-4A81-945A-7333C271A069}" type="datetimeFigureOut">
              <a:rPr lang="en-US" dirty="0"/>
              <a:t>1/6/2022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4671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71962-1EA4-46E7-BCB0-F36CE46D1A59}" type="datetimeFigureOut">
              <a:rPr lang="en-US" dirty="0"/>
              <a:t>1/6/2022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7738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BB376-B19C-488D-ABEB-03C7E6E9E3E0}" type="datetimeFigureOut">
              <a:rPr lang="en-US" dirty="0"/>
              <a:t>1/6/2022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37A9-119A-49DA-BD12-AAC58B377D80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24815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F077B-A50F-4D64-8574-E2D6A98A5553}" type="datetimeFigureOut">
              <a:rPr lang="en-US" dirty="0"/>
              <a:t>1/6/2022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092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E2A62-1983-43A1-A163-D8AA46534C80}" type="datetimeFigureOut">
              <a:rPr lang="en-US" dirty="0"/>
              <a:t>1/6/2022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2866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F3E3B-34E3-4345-B2A1-994B83598A9C}" type="datetimeFigureOut">
              <a:rPr lang="en-US" dirty="0"/>
              <a:t>1/6/2022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2969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16C96-82A1-4D77-8ADA-627AC6FE3D65}" type="datetimeFigureOut">
              <a:rPr lang="en-US" dirty="0"/>
              <a:t>1/6/2022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28690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02C1E-28F2-47E9-802D-339E64E2F920}" type="datetimeFigureOut">
              <a:rPr lang="en-US" dirty="0"/>
              <a:t>1/6/2022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5206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4271A48-F18A-45B3-BC05-1E27DA3F88AF}" type="datetimeFigureOut">
              <a:rPr lang="en-US" dirty="0"/>
              <a:t>1/6/2022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77511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747F8-9654-4282-85D2-65F41AAE7A75}" type="datetimeFigureOut">
              <a:rPr lang="en-US" dirty="0"/>
              <a:t>1/6/2022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818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DC5B261-8843-42D1-AAFC-05E20E2D9B97}" type="datetimeFigureOut">
              <a:rPr lang="en-US" dirty="0"/>
              <a:t>1/6/2022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5153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vi-VN" dirty="0">
                <a:latin typeface="Times New Roman"/>
                <a:cs typeface="Times New Roman"/>
              </a:rPr>
              <a:t>           </a:t>
            </a:r>
            <a:r>
              <a:rPr lang="vi-VN" dirty="0" err="1">
                <a:latin typeface="Times New Roman"/>
                <a:cs typeface="Times New Roman"/>
              </a:rPr>
              <a:t>Tiếng</a:t>
            </a:r>
            <a:r>
              <a:rPr lang="vi-VN" dirty="0">
                <a:latin typeface="Times New Roman"/>
                <a:cs typeface="Times New Roman"/>
              </a:rPr>
              <a:t> </a:t>
            </a:r>
            <a:r>
              <a:rPr lang="vi-VN" dirty="0" err="1">
                <a:latin typeface="Times New Roman"/>
                <a:cs typeface="Times New Roman"/>
              </a:rPr>
              <a:t>Việt</a:t>
            </a:r>
            <a:r>
              <a:rPr lang="vi-VN" dirty="0">
                <a:latin typeface="Times New Roman"/>
                <a:cs typeface="Times New Roman"/>
              </a:rPr>
              <a:t/>
            </a:r>
            <a:br>
              <a:rPr lang="vi-VN" dirty="0">
                <a:latin typeface="Times New Roman"/>
                <a:cs typeface="Times New Roman"/>
              </a:rPr>
            </a:br>
            <a:r>
              <a:rPr lang="vi-VN" dirty="0">
                <a:latin typeface="Times New Roman"/>
                <a:cs typeface="Times New Roman"/>
              </a:rPr>
              <a:t>    Ôn </a:t>
            </a:r>
            <a:r>
              <a:rPr lang="vi-VN" dirty="0" err="1">
                <a:latin typeface="Times New Roman"/>
                <a:cs typeface="Times New Roman"/>
              </a:rPr>
              <a:t>tập</a:t>
            </a:r>
            <a:r>
              <a:rPr lang="vi-VN" dirty="0">
                <a:latin typeface="Times New Roman"/>
                <a:cs typeface="Times New Roman"/>
              </a:rPr>
              <a:t> </a:t>
            </a:r>
            <a:r>
              <a:rPr lang="vi-VN" dirty="0" err="1">
                <a:latin typeface="Times New Roman"/>
                <a:cs typeface="Times New Roman"/>
              </a:rPr>
              <a:t>cuối</a:t>
            </a:r>
            <a:r>
              <a:rPr lang="vi-VN" dirty="0">
                <a:latin typeface="Times New Roman"/>
                <a:cs typeface="Times New Roman"/>
              </a:rPr>
              <a:t> </a:t>
            </a:r>
            <a:r>
              <a:rPr lang="vi-VN" dirty="0" err="1">
                <a:latin typeface="Times New Roman"/>
                <a:cs typeface="Times New Roman"/>
              </a:rPr>
              <a:t>học</a:t>
            </a:r>
            <a:r>
              <a:rPr lang="vi-VN" dirty="0">
                <a:latin typeface="Times New Roman"/>
                <a:cs typeface="Times New Roman"/>
              </a:rPr>
              <a:t> </a:t>
            </a:r>
            <a:r>
              <a:rPr lang="vi-VN" dirty="0" err="1">
                <a:latin typeface="Times New Roman"/>
                <a:cs typeface="Times New Roman"/>
              </a:rPr>
              <a:t>kì</a:t>
            </a:r>
            <a:r>
              <a:rPr lang="vi-VN" dirty="0">
                <a:latin typeface="Times New Roman"/>
                <a:cs typeface="Times New Roman"/>
              </a:rPr>
              <a:t> I</a:t>
            </a:r>
            <a:br>
              <a:rPr lang="vi-VN" dirty="0">
                <a:latin typeface="Times New Roman"/>
                <a:cs typeface="Times New Roman"/>
              </a:rPr>
            </a:br>
            <a:r>
              <a:rPr lang="vi-VN" dirty="0">
                <a:latin typeface="Times New Roman"/>
                <a:cs typeface="Times New Roman"/>
              </a:rPr>
              <a:t>             (</a:t>
            </a:r>
            <a:r>
              <a:rPr lang="vi-VN" dirty="0" err="1">
                <a:latin typeface="Times New Roman"/>
                <a:cs typeface="Times New Roman"/>
              </a:rPr>
              <a:t>Tiết</a:t>
            </a:r>
            <a:r>
              <a:rPr lang="vi-VN" dirty="0">
                <a:latin typeface="Times New Roman"/>
                <a:cs typeface="Times New Roman"/>
              </a:rPr>
              <a:t> 7)</a:t>
            </a:r>
          </a:p>
        </p:txBody>
      </p:sp>
      <p:sp>
        <p:nvSpPr>
          <p:cNvPr id="3" name="Tiêu đề phụ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vi-VN" b="1" dirty="0"/>
          </a:p>
        </p:txBody>
      </p:sp>
    </p:spTree>
    <p:extLst>
      <p:ext uri="{BB962C8B-B14F-4D97-AF65-F5344CB8AC3E}">
        <p14:creationId xmlns:p14="http://schemas.microsoft.com/office/powerpoint/2010/main" val="2567927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="" xmlns:a16="http://schemas.microsoft.com/office/drawing/2014/main" id="{23B1F26E-D72B-4BE6-92B6-9C5E789A36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dirty="0" err="1">
                <a:latin typeface="Times New Roman"/>
                <a:cs typeface="Times New Roman"/>
              </a:rPr>
              <a:t>Bài</a:t>
            </a:r>
            <a:r>
              <a:rPr lang="vi-VN" dirty="0">
                <a:latin typeface="Times New Roman"/>
                <a:cs typeface="Times New Roman"/>
              </a:rPr>
              <a:t> </a:t>
            </a:r>
            <a:r>
              <a:rPr lang="vi-VN" dirty="0" err="1">
                <a:latin typeface="Times New Roman"/>
                <a:cs typeface="Times New Roman"/>
              </a:rPr>
              <a:t>luyện</a:t>
            </a:r>
            <a:r>
              <a:rPr lang="vi-VN" dirty="0">
                <a:latin typeface="Times New Roman"/>
                <a:cs typeface="Times New Roman"/>
              </a:rPr>
              <a:t> </a:t>
            </a:r>
            <a:r>
              <a:rPr lang="vi-VN" dirty="0" err="1">
                <a:latin typeface="Times New Roman"/>
                <a:cs typeface="Times New Roman"/>
              </a:rPr>
              <a:t>tập</a:t>
            </a:r>
          </a:p>
        </p:txBody>
      </p:sp>
      <p:pic>
        <p:nvPicPr>
          <p:cNvPr id="4" name="Hình ảnh 4" descr="Ảnh có chứa văn bản&#10;&#10;Mô tả được tự động tạo">
            <a:extLst>
              <a:ext uri="{FF2B5EF4-FFF2-40B4-BE49-F238E27FC236}">
                <a16:creationId xmlns="" xmlns:a16="http://schemas.microsoft.com/office/drawing/2014/main" id="{67676DCE-661F-4D73-A00A-E1DA6DB045A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76655" y="1809539"/>
            <a:ext cx="9188450" cy="3829050"/>
          </a:xfrm>
        </p:spPr>
      </p:pic>
      <p:sp>
        <p:nvSpPr>
          <p:cNvPr id="3" name="Hình Bầu dục 2">
            <a:extLst>
              <a:ext uri="{FF2B5EF4-FFF2-40B4-BE49-F238E27FC236}">
                <a16:creationId xmlns="" xmlns:a16="http://schemas.microsoft.com/office/drawing/2014/main" id="{17E5206C-F800-45D9-B08A-72823CD7BBB4}"/>
              </a:ext>
            </a:extLst>
          </p:cNvPr>
          <p:cNvSpPr/>
          <p:nvPr/>
        </p:nvSpPr>
        <p:spPr>
          <a:xfrm>
            <a:off x="1175657" y="4136571"/>
            <a:ext cx="359229" cy="46808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dirty="0">
                <a:latin typeface="Arial"/>
                <a:cs typeface="Arial"/>
              </a:rPr>
              <a:t>b</a:t>
            </a:r>
            <a:endParaRPr lang="vi-VN" dirty="0"/>
          </a:p>
        </p:txBody>
      </p:sp>
      <p:pic>
        <p:nvPicPr>
          <p:cNvPr id="5" name="Hình ảnh 5">
            <a:extLst>
              <a:ext uri="{FF2B5EF4-FFF2-40B4-BE49-F238E27FC236}">
                <a16:creationId xmlns="" xmlns:a16="http://schemas.microsoft.com/office/drawing/2014/main" id="{C120F2E2-86E7-4D16-9114-CD7BC430A4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48300" y="2980944"/>
            <a:ext cx="2743200" cy="2496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5719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="" xmlns:a16="http://schemas.microsoft.com/office/drawing/2014/main" id="{6C9894DC-84F4-432C-AFED-2CC9CDED71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dirty="0" err="1">
                <a:latin typeface="Times New Roman"/>
                <a:cs typeface="Times New Roman"/>
              </a:rPr>
              <a:t>Bài</a:t>
            </a:r>
            <a:r>
              <a:rPr lang="vi-VN" dirty="0">
                <a:latin typeface="Times New Roman"/>
                <a:cs typeface="Times New Roman"/>
              </a:rPr>
              <a:t> </a:t>
            </a:r>
            <a:r>
              <a:rPr lang="vi-VN" dirty="0" err="1">
                <a:latin typeface="Times New Roman"/>
                <a:cs typeface="Times New Roman"/>
              </a:rPr>
              <a:t>luyện</a:t>
            </a:r>
            <a:r>
              <a:rPr lang="vi-VN" dirty="0">
                <a:latin typeface="Times New Roman"/>
                <a:cs typeface="Times New Roman"/>
              </a:rPr>
              <a:t> </a:t>
            </a:r>
            <a:r>
              <a:rPr lang="vi-VN" dirty="0" err="1">
                <a:latin typeface="Times New Roman"/>
                <a:cs typeface="Times New Roman"/>
              </a:rPr>
              <a:t>tập</a:t>
            </a:r>
          </a:p>
        </p:txBody>
      </p:sp>
      <p:pic>
        <p:nvPicPr>
          <p:cNvPr id="4" name="Hình ảnh 4" descr="Ảnh có chứa văn bản&#10;&#10;Mô tả được tự động tạo">
            <a:extLst>
              <a:ext uri="{FF2B5EF4-FFF2-40B4-BE49-F238E27FC236}">
                <a16:creationId xmlns="" xmlns:a16="http://schemas.microsoft.com/office/drawing/2014/main" id="{9558ABF9-4E94-4D0B-A25E-61447F07C16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79167" y="1794934"/>
            <a:ext cx="8297725" cy="4518660"/>
          </a:xfrm>
        </p:spPr>
      </p:pic>
    </p:spTree>
    <p:extLst>
      <p:ext uri="{BB962C8B-B14F-4D97-AF65-F5344CB8AC3E}">
        <p14:creationId xmlns:p14="http://schemas.microsoft.com/office/powerpoint/2010/main" val="1200839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="" xmlns:a16="http://schemas.microsoft.com/office/drawing/2014/main" id="{044EAE6D-028B-43AF-AC02-ED9008871D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dirty="0" err="1">
                <a:latin typeface="Times New Roman"/>
                <a:cs typeface="Times New Roman"/>
              </a:rPr>
              <a:t>Bài</a:t>
            </a:r>
            <a:r>
              <a:rPr lang="vi-VN" dirty="0">
                <a:latin typeface="Times New Roman"/>
                <a:cs typeface="Times New Roman"/>
              </a:rPr>
              <a:t> </a:t>
            </a:r>
            <a:r>
              <a:rPr lang="vi-VN" dirty="0" err="1">
                <a:latin typeface="Times New Roman"/>
                <a:cs typeface="Times New Roman"/>
              </a:rPr>
              <a:t>luyện</a:t>
            </a:r>
            <a:r>
              <a:rPr lang="vi-VN" dirty="0">
                <a:latin typeface="Times New Roman"/>
                <a:cs typeface="Times New Roman"/>
              </a:rPr>
              <a:t> </a:t>
            </a:r>
            <a:r>
              <a:rPr lang="vi-VN" dirty="0" err="1">
                <a:latin typeface="Times New Roman"/>
                <a:cs typeface="Times New Roman"/>
              </a:rPr>
              <a:t>tập</a:t>
            </a:r>
            <a:endParaRPr lang="vi-VN" dirty="0" err="1"/>
          </a:p>
        </p:txBody>
      </p:sp>
      <p:pic>
        <p:nvPicPr>
          <p:cNvPr id="4" name="Hình ảnh 4" descr="Ảnh có chứa văn bản&#10;&#10;Mô tả được tự động tạo">
            <a:extLst>
              <a:ext uri="{FF2B5EF4-FFF2-40B4-BE49-F238E27FC236}">
                <a16:creationId xmlns="" xmlns:a16="http://schemas.microsoft.com/office/drawing/2014/main" id="{72907D32-FA91-4CCE-8F3A-2EDBE57B678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73493" y="2015914"/>
            <a:ext cx="9324975" cy="3759200"/>
          </a:xfrm>
        </p:spPr>
      </p:pic>
      <p:sp>
        <p:nvSpPr>
          <p:cNvPr id="7" name="Hình Bầu dục 6">
            <a:extLst>
              <a:ext uri="{FF2B5EF4-FFF2-40B4-BE49-F238E27FC236}">
                <a16:creationId xmlns="" xmlns:a16="http://schemas.microsoft.com/office/drawing/2014/main" id="{4F938122-A674-4ACC-B752-D9264AD6BCCB}"/>
              </a:ext>
            </a:extLst>
          </p:cNvPr>
          <p:cNvSpPr/>
          <p:nvPr/>
        </p:nvSpPr>
        <p:spPr>
          <a:xfrm>
            <a:off x="1200150" y="5200650"/>
            <a:ext cx="368300" cy="4191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dirty="0">
                <a:latin typeface="Arial"/>
                <a:cs typeface="Arial"/>
              </a:rPr>
              <a:t>c</a:t>
            </a:r>
            <a:endParaRPr lang="vi-VN" dirty="0"/>
          </a:p>
        </p:txBody>
      </p:sp>
      <p:pic>
        <p:nvPicPr>
          <p:cNvPr id="3" name="Hình ảnh 4">
            <a:extLst>
              <a:ext uri="{FF2B5EF4-FFF2-40B4-BE49-F238E27FC236}">
                <a16:creationId xmlns="" xmlns:a16="http://schemas.microsoft.com/office/drawing/2014/main" id="{1F94454C-5116-4E68-80A6-FDE26C1419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21600" y="3730244"/>
            <a:ext cx="2743200" cy="2496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3346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="" xmlns:a16="http://schemas.microsoft.com/office/drawing/2014/main" id="{FE40B53E-CD63-4414-A68D-A015587513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dirty="0" err="1">
                <a:latin typeface="Times New Roman"/>
                <a:cs typeface="Times New Roman"/>
              </a:rPr>
              <a:t>Bài</a:t>
            </a:r>
            <a:r>
              <a:rPr lang="vi-VN" dirty="0">
                <a:latin typeface="Times New Roman"/>
                <a:cs typeface="Times New Roman"/>
              </a:rPr>
              <a:t> </a:t>
            </a:r>
            <a:r>
              <a:rPr lang="vi-VN" dirty="0" err="1">
                <a:latin typeface="Times New Roman"/>
                <a:cs typeface="Times New Roman"/>
              </a:rPr>
              <a:t>luyện</a:t>
            </a:r>
            <a:r>
              <a:rPr lang="vi-VN" dirty="0">
                <a:latin typeface="Times New Roman"/>
                <a:cs typeface="Times New Roman"/>
              </a:rPr>
              <a:t> </a:t>
            </a:r>
            <a:r>
              <a:rPr lang="vi-VN" dirty="0" err="1">
                <a:latin typeface="Times New Roman"/>
                <a:cs typeface="Times New Roman"/>
              </a:rPr>
              <a:t>tập</a:t>
            </a:r>
          </a:p>
        </p:txBody>
      </p:sp>
      <p:pic>
        <p:nvPicPr>
          <p:cNvPr id="4" name="Hình ảnh 4" descr="Ảnh có chứa văn bản&#10;&#10;Mô tả được tự động tạo">
            <a:extLst>
              <a:ext uri="{FF2B5EF4-FFF2-40B4-BE49-F238E27FC236}">
                <a16:creationId xmlns="" xmlns:a16="http://schemas.microsoft.com/office/drawing/2014/main" id="{374CC5F8-8481-4238-87A7-54CF9293A9E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82029" y="2073919"/>
            <a:ext cx="10052050" cy="3622675"/>
          </a:xfrm>
        </p:spPr>
      </p:pic>
      <p:sp>
        <p:nvSpPr>
          <p:cNvPr id="3" name="Hình Bầu dục 2">
            <a:extLst>
              <a:ext uri="{FF2B5EF4-FFF2-40B4-BE49-F238E27FC236}">
                <a16:creationId xmlns="" xmlns:a16="http://schemas.microsoft.com/office/drawing/2014/main" id="{007398E3-9523-43CA-AFF3-6458B86763B3}"/>
              </a:ext>
            </a:extLst>
          </p:cNvPr>
          <p:cNvSpPr/>
          <p:nvPr/>
        </p:nvSpPr>
        <p:spPr>
          <a:xfrm>
            <a:off x="1184031" y="3253154"/>
            <a:ext cx="316524" cy="36341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dirty="0">
                <a:latin typeface="Arial"/>
                <a:cs typeface="Arial"/>
              </a:rPr>
              <a:t>a</a:t>
            </a:r>
            <a:endParaRPr lang="vi-VN" dirty="0"/>
          </a:p>
        </p:txBody>
      </p:sp>
      <p:pic>
        <p:nvPicPr>
          <p:cNvPr id="5" name="Hình ảnh 5">
            <a:extLst>
              <a:ext uri="{FF2B5EF4-FFF2-40B4-BE49-F238E27FC236}">
                <a16:creationId xmlns="" xmlns:a16="http://schemas.microsoft.com/office/drawing/2014/main" id="{537A302B-BC77-4462-A6D4-3EF386DF6C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80600" y="4543044"/>
            <a:ext cx="2311400" cy="1721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2565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="" xmlns:a16="http://schemas.microsoft.com/office/drawing/2014/main" id="{630DFDCA-C0D5-4A8F-8E63-F705BF5878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dirty="0" err="1">
                <a:latin typeface="Times New Roman"/>
                <a:cs typeface="Times New Roman"/>
              </a:rPr>
              <a:t>Bài</a:t>
            </a:r>
            <a:r>
              <a:rPr lang="vi-VN" dirty="0">
                <a:latin typeface="Times New Roman"/>
                <a:cs typeface="Times New Roman"/>
              </a:rPr>
              <a:t> </a:t>
            </a:r>
            <a:r>
              <a:rPr lang="vi-VN" dirty="0" err="1">
                <a:latin typeface="Times New Roman"/>
                <a:cs typeface="Times New Roman"/>
              </a:rPr>
              <a:t>luyện</a:t>
            </a:r>
            <a:r>
              <a:rPr lang="vi-VN" dirty="0">
                <a:latin typeface="Times New Roman"/>
                <a:cs typeface="Times New Roman"/>
              </a:rPr>
              <a:t> </a:t>
            </a:r>
            <a:r>
              <a:rPr lang="vi-VN" dirty="0" err="1">
                <a:latin typeface="Times New Roman"/>
                <a:cs typeface="Times New Roman"/>
              </a:rPr>
              <a:t>tập</a:t>
            </a:r>
            <a:r>
              <a:rPr lang="vi-VN" dirty="0">
                <a:latin typeface="Times New Roman"/>
                <a:cs typeface="Times New Roman"/>
              </a:rPr>
              <a:t> </a:t>
            </a:r>
            <a:endParaRPr lang="vi-VN">
              <a:latin typeface="Times New Roman"/>
              <a:cs typeface="Times New Roman"/>
            </a:endParaRPr>
          </a:p>
        </p:txBody>
      </p:sp>
      <p:pic>
        <p:nvPicPr>
          <p:cNvPr id="4" name="Hình ảnh 4" descr="Ảnh có chứa văn bản&#10;&#10;Mô tả được tự động tạo">
            <a:extLst>
              <a:ext uri="{FF2B5EF4-FFF2-40B4-BE49-F238E27FC236}">
                <a16:creationId xmlns="" xmlns:a16="http://schemas.microsoft.com/office/drawing/2014/main" id="{CD10627C-8C2F-40EE-8F8F-FE775AD098E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27345" y="1936417"/>
            <a:ext cx="8001000" cy="3400425"/>
          </a:xfrm>
        </p:spPr>
      </p:pic>
      <p:sp>
        <p:nvSpPr>
          <p:cNvPr id="3" name="Hình Bầu dục 2">
            <a:extLst>
              <a:ext uri="{FF2B5EF4-FFF2-40B4-BE49-F238E27FC236}">
                <a16:creationId xmlns="" xmlns:a16="http://schemas.microsoft.com/office/drawing/2014/main" id="{AFA51E33-3EA0-461F-BE37-1B600A0B1B17}"/>
              </a:ext>
            </a:extLst>
          </p:cNvPr>
          <p:cNvSpPr/>
          <p:nvPr/>
        </p:nvSpPr>
        <p:spPr>
          <a:xfrm>
            <a:off x="1242646" y="4448908"/>
            <a:ext cx="375139" cy="51581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dirty="0">
                <a:latin typeface="Arial"/>
                <a:cs typeface="Arial"/>
              </a:rPr>
              <a:t>c</a:t>
            </a:r>
          </a:p>
        </p:txBody>
      </p:sp>
      <p:pic>
        <p:nvPicPr>
          <p:cNvPr id="5" name="Hình ảnh 5">
            <a:extLst>
              <a:ext uri="{FF2B5EF4-FFF2-40B4-BE49-F238E27FC236}">
                <a16:creationId xmlns="" xmlns:a16="http://schemas.microsoft.com/office/drawing/2014/main" id="{3F0F8941-05F9-455A-B9DD-A27A714149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43900" y="2853944"/>
            <a:ext cx="2743200" cy="2496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7634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="" xmlns:a16="http://schemas.microsoft.com/office/drawing/2014/main" id="{A235D3C8-6420-40BC-B512-747D87603C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dirty="0" err="1">
                <a:latin typeface="Times New Roman"/>
                <a:cs typeface="Times New Roman"/>
              </a:rPr>
              <a:t>Bài</a:t>
            </a:r>
            <a:r>
              <a:rPr lang="vi-VN" dirty="0">
                <a:latin typeface="Times New Roman"/>
                <a:cs typeface="Times New Roman"/>
              </a:rPr>
              <a:t> </a:t>
            </a:r>
            <a:r>
              <a:rPr lang="vi-VN" dirty="0" err="1">
                <a:latin typeface="Times New Roman"/>
                <a:cs typeface="Times New Roman"/>
              </a:rPr>
              <a:t>luyện</a:t>
            </a:r>
            <a:r>
              <a:rPr lang="vi-VN" dirty="0">
                <a:latin typeface="Times New Roman"/>
                <a:cs typeface="Times New Roman"/>
              </a:rPr>
              <a:t> </a:t>
            </a:r>
            <a:r>
              <a:rPr lang="vi-VN" dirty="0" err="1">
                <a:latin typeface="Times New Roman"/>
                <a:cs typeface="Times New Roman"/>
              </a:rPr>
              <a:t>tập</a:t>
            </a:r>
          </a:p>
        </p:txBody>
      </p:sp>
      <p:pic>
        <p:nvPicPr>
          <p:cNvPr id="4" name="Hình ảnh 4" descr="Ảnh có chứa văn bản, trong nhà, ảnh chụp màn hình&#10;&#10;Mô tả được tự động tạo">
            <a:extLst>
              <a:ext uri="{FF2B5EF4-FFF2-40B4-BE49-F238E27FC236}">
                <a16:creationId xmlns="" xmlns:a16="http://schemas.microsoft.com/office/drawing/2014/main" id="{1CAC6F32-A565-43B9-83B9-0A1223CD6F0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02299" y="2099564"/>
            <a:ext cx="9080500" cy="3133725"/>
          </a:xfrm>
        </p:spPr>
      </p:pic>
      <p:sp>
        <p:nvSpPr>
          <p:cNvPr id="3" name="Hình Bầu dục 2">
            <a:extLst>
              <a:ext uri="{FF2B5EF4-FFF2-40B4-BE49-F238E27FC236}">
                <a16:creationId xmlns="" xmlns:a16="http://schemas.microsoft.com/office/drawing/2014/main" id="{2A3B4EF8-4330-4084-B837-2CBF0A9DDDEE}"/>
              </a:ext>
            </a:extLst>
          </p:cNvPr>
          <p:cNvSpPr/>
          <p:nvPr/>
        </p:nvSpPr>
        <p:spPr>
          <a:xfrm>
            <a:off x="1101970" y="4155831"/>
            <a:ext cx="398585" cy="49237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dirty="0">
                <a:latin typeface="Arial"/>
                <a:cs typeface="Arial"/>
              </a:rPr>
              <a:t>c</a:t>
            </a:r>
            <a:endParaRPr lang="vi-VN" dirty="0"/>
          </a:p>
        </p:txBody>
      </p:sp>
      <p:pic>
        <p:nvPicPr>
          <p:cNvPr id="5" name="Hình ảnh 5">
            <a:extLst>
              <a:ext uri="{FF2B5EF4-FFF2-40B4-BE49-F238E27FC236}">
                <a16:creationId xmlns="" xmlns:a16="http://schemas.microsoft.com/office/drawing/2014/main" id="{26FB2A6C-EA26-4347-9596-3F84A98D1B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29700" y="1622044"/>
            <a:ext cx="2743200" cy="2496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8589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="" xmlns:a16="http://schemas.microsoft.com/office/drawing/2014/main" id="{D1EFCA5A-8B40-45D2-AADB-AF7A7EFCE6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dirty="0" err="1">
                <a:latin typeface="Times New Roman"/>
                <a:cs typeface="Times New Roman"/>
              </a:rPr>
              <a:t>Bài</a:t>
            </a:r>
            <a:r>
              <a:rPr lang="vi-VN" dirty="0">
                <a:latin typeface="Times New Roman"/>
                <a:cs typeface="Times New Roman"/>
              </a:rPr>
              <a:t> </a:t>
            </a:r>
            <a:r>
              <a:rPr lang="vi-VN" dirty="0" err="1">
                <a:latin typeface="Times New Roman"/>
                <a:cs typeface="Times New Roman"/>
              </a:rPr>
              <a:t>luyện</a:t>
            </a:r>
            <a:r>
              <a:rPr lang="vi-VN" dirty="0">
                <a:latin typeface="Times New Roman"/>
                <a:cs typeface="Times New Roman"/>
              </a:rPr>
              <a:t> </a:t>
            </a:r>
            <a:r>
              <a:rPr lang="vi-VN" dirty="0" err="1">
                <a:latin typeface="Times New Roman"/>
                <a:cs typeface="Times New Roman"/>
              </a:rPr>
              <a:t>tập</a:t>
            </a:r>
            <a:endParaRPr lang="vi-VN" dirty="0" err="1"/>
          </a:p>
        </p:txBody>
      </p:sp>
      <p:pic>
        <p:nvPicPr>
          <p:cNvPr id="4" name="Hình ảnh 4" descr="Ảnh có chứa văn bản&#10;&#10;Mô tả được tự động tạo">
            <a:extLst>
              <a:ext uri="{FF2B5EF4-FFF2-40B4-BE49-F238E27FC236}">
                <a16:creationId xmlns="" xmlns:a16="http://schemas.microsoft.com/office/drawing/2014/main" id="{F4CDA98C-A159-40BA-83D2-234198C1F99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00455" y="1825414"/>
            <a:ext cx="8782050" cy="3683000"/>
          </a:xfrm>
        </p:spPr>
      </p:pic>
      <p:sp>
        <p:nvSpPr>
          <p:cNvPr id="5" name="Hình Bầu dục 4">
            <a:extLst>
              <a:ext uri="{FF2B5EF4-FFF2-40B4-BE49-F238E27FC236}">
                <a16:creationId xmlns="" xmlns:a16="http://schemas.microsoft.com/office/drawing/2014/main" id="{D6BECC2A-66A3-4C09-B64E-D034456262A2}"/>
              </a:ext>
            </a:extLst>
          </p:cNvPr>
          <p:cNvSpPr/>
          <p:nvPr/>
        </p:nvSpPr>
        <p:spPr>
          <a:xfrm>
            <a:off x="1104168" y="4369045"/>
            <a:ext cx="375140" cy="539262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dirty="0">
                <a:latin typeface="Arial"/>
                <a:cs typeface="Arial"/>
              </a:rPr>
              <a:t>b</a:t>
            </a:r>
            <a:endParaRPr lang="vi-VN" dirty="0"/>
          </a:p>
        </p:txBody>
      </p:sp>
      <p:pic>
        <p:nvPicPr>
          <p:cNvPr id="6" name="Hình ảnh 6">
            <a:extLst>
              <a:ext uri="{FF2B5EF4-FFF2-40B4-BE49-F238E27FC236}">
                <a16:creationId xmlns="" xmlns:a16="http://schemas.microsoft.com/office/drawing/2014/main" id="{59470867-58B6-490D-A9F8-5E1E2E5BA9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88000" y="3666744"/>
            <a:ext cx="2743200" cy="2496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1428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="" xmlns:a16="http://schemas.microsoft.com/office/drawing/2014/main" id="{30F25CD2-75C8-482A-8534-B579966DBC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dirty="0" err="1">
                <a:latin typeface="Times New Roman"/>
                <a:cs typeface="Times New Roman"/>
              </a:rPr>
              <a:t>Bài</a:t>
            </a:r>
            <a:r>
              <a:rPr lang="vi-VN" dirty="0">
                <a:latin typeface="Times New Roman"/>
                <a:cs typeface="Times New Roman"/>
              </a:rPr>
              <a:t> </a:t>
            </a:r>
            <a:r>
              <a:rPr lang="vi-VN" dirty="0" err="1">
                <a:latin typeface="Times New Roman"/>
                <a:cs typeface="Times New Roman"/>
              </a:rPr>
              <a:t>luyện</a:t>
            </a:r>
            <a:r>
              <a:rPr lang="vi-VN" dirty="0">
                <a:latin typeface="Times New Roman"/>
                <a:cs typeface="Times New Roman"/>
              </a:rPr>
              <a:t> </a:t>
            </a:r>
            <a:r>
              <a:rPr lang="vi-VN" dirty="0" err="1">
                <a:latin typeface="Times New Roman"/>
                <a:cs typeface="Times New Roman"/>
              </a:rPr>
              <a:t>tập</a:t>
            </a:r>
          </a:p>
        </p:txBody>
      </p:sp>
      <p:pic>
        <p:nvPicPr>
          <p:cNvPr id="4" name="Hình ảnh 4" descr="Ảnh có chứa văn bản&#10;&#10;Mô tả được tự động tạo">
            <a:extLst>
              <a:ext uri="{FF2B5EF4-FFF2-40B4-BE49-F238E27FC236}">
                <a16:creationId xmlns="" xmlns:a16="http://schemas.microsoft.com/office/drawing/2014/main" id="{136FF7DC-8253-4166-BF67-84133243C15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28568" y="1845734"/>
            <a:ext cx="8666399" cy="4442460"/>
          </a:xfrm>
        </p:spPr>
      </p:pic>
      <p:sp>
        <p:nvSpPr>
          <p:cNvPr id="3" name="Hình Bầu dục 2">
            <a:extLst>
              <a:ext uri="{FF2B5EF4-FFF2-40B4-BE49-F238E27FC236}">
                <a16:creationId xmlns="" xmlns:a16="http://schemas.microsoft.com/office/drawing/2014/main" id="{0EEA0ABA-0E45-4F51-B542-955041A6DD5E}"/>
              </a:ext>
            </a:extLst>
          </p:cNvPr>
          <p:cNvSpPr/>
          <p:nvPr/>
        </p:nvSpPr>
        <p:spPr>
          <a:xfrm>
            <a:off x="738554" y="3686909"/>
            <a:ext cx="363417" cy="49237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dirty="0">
                <a:latin typeface="Arial"/>
                <a:cs typeface="Arial"/>
              </a:rPr>
              <a:t>b</a:t>
            </a:r>
            <a:endParaRPr lang="vi-VN" dirty="0"/>
          </a:p>
        </p:txBody>
      </p:sp>
      <p:sp>
        <p:nvSpPr>
          <p:cNvPr id="5" name="Hộp Văn bản 4">
            <a:extLst>
              <a:ext uri="{FF2B5EF4-FFF2-40B4-BE49-F238E27FC236}">
                <a16:creationId xmlns="" xmlns:a16="http://schemas.microsoft.com/office/drawing/2014/main" id="{D4EE47C4-7475-43D2-8194-2F5F439F13A1}"/>
              </a:ext>
            </a:extLst>
          </p:cNvPr>
          <p:cNvSpPr txBox="1"/>
          <p:nvPr/>
        </p:nvSpPr>
        <p:spPr>
          <a:xfrm>
            <a:off x="2147521" y="4175613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vi-VN" dirty="0" err="1">
                <a:latin typeface="Arial"/>
                <a:cs typeface="Arial"/>
              </a:rPr>
              <a:t>Trở</a:t>
            </a:r>
            <a:r>
              <a:rPr lang="vi-VN" dirty="0">
                <a:latin typeface="Arial"/>
                <a:cs typeface="Arial"/>
              </a:rPr>
              <a:t> </a:t>
            </a:r>
            <a:r>
              <a:rPr lang="vi-VN" dirty="0" err="1">
                <a:latin typeface="Arial"/>
                <a:cs typeface="Arial"/>
              </a:rPr>
              <a:t>về</a:t>
            </a:r>
            <a:r>
              <a:rPr lang="vi-VN" dirty="0">
                <a:latin typeface="Arial"/>
                <a:cs typeface="Arial"/>
              </a:rPr>
              <a:t>, </a:t>
            </a:r>
            <a:r>
              <a:rPr lang="vi-VN" dirty="0" err="1">
                <a:latin typeface="Arial"/>
                <a:cs typeface="Arial"/>
              </a:rPr>
              <a:t>thấy</a:t>
            </a:r>
          </a:p>
        </p:txBody>
      </p:sp>
      <p:sp>
        <p:nvSpPr>
          <p:cNvPr id="6" name="Hộp Văn bản 5">
            <a:extLst>
              <a:ext uri="{FF2B5EF4-FFF2-40B4-BE49-F238E27FC236}">
                <a16:creationId xmlns="" xmlns:a16="http://schemas.microsoft.com/office/drawing/2014/main" id="{215785E5-13B1-4C73-8744-38F7D9E21A62}"/>
              </a:ext>
            </a:extLst>
          </p:cNvPr>
          <p:cNvSpPr txBox="1"/>
          <p:nvPr/>
        </p:nvSpPr>
        <p:spPr>
          <a:xfrm>
            <a:off x="2032489" y="4552950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vi-VN" dirty="0" err="1">
                <a:latin typeface="Arial"/>
                <a:cs typeface="Arial"/>
              </a:rPr>
              <a:t>Bình</a:t>
            </a:r>
            <a:r>
              <a:rPr lang="vi-VN" dirty="0">
                <a:latin typeface="Arial"/>
                <a:cs typeface="Arial"/>
              </a:rPr>
              <a:t> yên, thong </a:t>
            </a:r>
            <a:r>
              <a:rPr lang="vi-VN" dirty="0" err="1">
                <a:latin typeface="Arial"/>
                <a:cs typeface="Arial"/>
              </a:rPr>
              <a:t>thả</a:t>
            </a:r>
          </a:p>
        </p:txBody>
      </p:sp>
      <p:pic>
        <p:nvPicPr>
          <p:cNvPr id="7" name="Hình ảnh 7">
            <a:extLst>
              <a:ext uri="{FF2B5EF4-FFF2-40B4-BE49-F238E27FC236}">
                <a16:creationId xmlns="" xmlns:a16="http://schemas.microsoft.com/office/drawing/2014/main" id="{D3AE90A2-FD30-4EBC-8F33-C029823D47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48400" y="2828544"/>
            <a:ext cx="2743200" cy="2496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4192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9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="" xmlns:a16="http://schemas.microsoft.com/office/drawing/2014/main" id="{0D6964FF-E101-4C51-845C-6256B6411D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dirty="0" err="1">
                <a:latin typeface="Times New Roman"/>
                <a:cs typeface="Times New Roman"/>
              </a:rPr>
              <a:t>Bài</a:t>
            </a:r>
            <a:r>
              <a:rPr lang="vi-VN" dirty="0">
                <a:latin typeface="Times New Roman"/>
                <a:cs typeface="Times New Roman"/>
              </a:rPr>
              <a:t> </a:t>
            </a:r>
            <a:r>
              <a:rPr lang="vi-VN" dirty="0" err="1">
                <a:latin typeface="Times New Roman"/>
                <a:cs typeface="Times New Roman"/>
              </a:rPr>
              <a:t>luyện</a:t>
            </a:r>
            <a:r>
              <a:rPr lang="vi-VN" dirty="0">
                <a:latin typeface="Times New Roman"/>
                <a:cs typeface="Times New Roman"/>
              </a:rPr>
              <a:t> </a:t>
            </a:r>
            <a:r>
              <a:rPr lang="vi-VN" dirty="0" err="1">
                <a:latin typeface="Times New Roman"/>
                <a:cs typeface="Times New Roman"/>
              </a:rPr>
              <a:t>tập</a:t>
            </a:r>
            <a:endParaRPr lang="vi-VN" dirty="0" err="1"/>
          </a:p>
        </p:txBody>
      </p:sp>
      <p:pic>
        <p:nvPicPr>
          <p:cNvPr id="4" name="Hình ảnh 4" descr="Ảnh có chứa văn bản&#10;&#10;Mô tả được tự động tạo">
            <a:extLst>
              <a:ext uri="{FF2B5EF4-FFF2-40B4-BE49-F238E27FC236}">
                <a16:creationId xmlns="" xmlns:a16="http://schemas.microsoft.com/office/drawing/2014/main" id="{C8B890BF-EFE6-4C3A-B3A0-DCFED804321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54430" y="2034964"/>
            <a:ext cx="7620000" cy="3289300"/>
          </a:xfrm>
        </p:spPr>
      </p:pic>
      <p:sp>
        <p:nvSpPr>
          <p:cNvPr id="5" name="Hình Bầu dục 4">
            <a:extLst>
              <a:ext uri="{FF2B5EF4-FFF2-40B4-BE49-F238E27FC236}">
                <a16:creationId xmlns="" xmlns:a16="http://schemas.microsoft.com/office/drawing/2014/main" id="{2C8383C9-DB79-4476-8878-9CF3A94317D7}"/>
              </a:ext>
            </a:extLst>
          </p:cNvPr>
          <p:cNvSpPr/>
          <p:nvPr/>
        </p:nvSpPr>
        <p:spPr>
          <a:xfrm>
            <a:off x="1155246" y="4638675"/>
            <a:ext cx="391886" cy="56605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dirty="0">
                <a:latin typeface="Arial"/>
                <a:cs typeface="Arial"/>
              </a:rPr>
              <a:t>c</a:t>
            </a:r>
            <a:endParaRPr lang="vi-VN" dirty="0"/>
          </a:p>
        </p:txBody>
      </p:sp>
      <p:pic>
        <p:nvPicPr>
          <p:cNvPr id="6" name="Hình ảnh 6">
            <a:extLst>
              <a:ext uri="{FF2B5EF4-FFF2-40B4-BE49-F238E27FC236}">
                <a16:creationId xmlns="" xmlns:a16="http://schemas.microsoft.com/office/drawing/2014/main" id="{C9AEFFA4-6B7A-4B82-8C31-20B38BEE10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97600" y="3057144"/>
            <a:ext cx="2743200" cy="2496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9333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</p:bld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</Words>
  <Application>Microsoft Office PowerPoint</Application>
  <PresentationFormat>Custom</PresentationFormat>
  <Paragraphs>20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Retrospect</vt:lpstr>
      <vt:lpstr>           Tiếng Việt     Ôn tập cuối học kì I              (Tiết 7)</vt:lpstr>
      <vt:lpstr>Bài luyện tập</vt:lpstr>
      <vt:lpstr>Bài luyện tập</vt:lpstr>
      <vt:lpstr>Bài luyện tập</vt:lpstr>
      <vt:lpstr>Bài luyện tập </vt:lpstr>
      <vt:lpstr>Bài luyện tập</vt:lpstr>
      <vt:lpstr>Bài luyện tập</vt:lpstr>
      <vt:lpstr>Bài luyện tập</vt:lpstr>
      <vt:lpstr>Bài luyện tập</vt:lpstr>
      <vt:lpstr>Bài luyện tập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Bản trình bày PowerPoint</dc:title>
  <dc:creator/>
  <cp:lastModifiedBy>HP</cp:lastModifiedBy>
  <cp:revision>200</cp:revision>
  <dcterms:created xsi:type="dcterms:W3CDTF">2021-12-04T03:47:01Z</dcterms:created>
  <dcterms:modified xsi:type="dcterms:W3CDTF">2022-01-06T03:09:50Z</dcterms:modified>
</cp:coreProperties>
</file>