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74166-CB80-40F3-B7FB-AC9C9FCCB860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A30D9-58C8-4704-B012-334DE0FA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6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6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3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1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70E1-5DEB-4A70-B92C-62D4A6559D35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403D-8FF1-40F3-9939-D372311F4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1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399"/>
          </a:xfrm>
          <a:prstGeom prst="rect">
            <a:avLst/>
          </a:prstGeom>
        </p:spPr>
      </p:pic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32192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6600" b="1" dirty="0" err="1">
                <a:solidFill>
                  <a:srgbClr val="002060"/>
                </a:solidFill>
                <a:latin typeface="+mn-lt"/>
              </a:rPr>
              <a:t>Tuần</a:t>
            </a:r>
            <a:r>
              <a:rPr lang="en-US" sz="6600" b="1" dirty="0">
                <a:solidFill>
                  <a:srgbClr val="002060"/>
                </a:solidFill>
                <a:latin typeface="+mn-lt"/>
              </a:rPr>
              <a:t> 18 </a:t>
            </a:r>
            <a:br>
              <a:rPr lang="en-US" sz="6600" b="1" dirty="0">
                <a:solidFill>
                  <a:srgbClr val="002060"/>
                </a:solidFill>
                <a:latin typeface="+mn-lt"/>
              </a:rPr>
            </a:br>
            <a:r>
              <a:rPr lang="en-US" sz="6600" b="1" dirty="0" err="1">
                <a:solidFill>
                  <a:srgbClr val="FF0000"/>
                </a:solidFill>
                <a:latin typeface="+mn-lt"/>
              </a:rPr>
              <a:t>Ôn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</a:rPr>
              <a:t>cuối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</a:rPr>
              <a:t>học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n-lt"/>
              </a:rPr>
              <a:t>kì</a:t>
            </a:r>
            <a:r>
              <a:rPr lang="en-US" sz="6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+mn-lt"/>
              </a:rPr>
              <a:t>1</a:t>
            </a:r>
            <a:br>
              <a:rPr lang="en-US" sz="66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6600" b="1" dirty="0" err="1" smtClean="0">
                <a:solidFill>
                  <a:srgbClr val="FF0000"/>
                </a:solidFill>
                <a:latin typeface="+mn-lt"/>
              </a:rPr>
              <a:t>Tiết</a:t>
            </a:r>
            <a:r>
              <a:rPr lang="en-US" sz="6600" b="1" dirty="0" smtClean="0">
                <a:solidFill>
                  <a:srgbClr val="FF0000"/>
                </a:solidFill>
                <a:latin typeface="+mn-lt"/>
              </a:rPr>
              <a:t> 4 </a:t>
            </a:r>
            <a:r>
              <a:rPr lang="en-US" sz="6600" b="1" dirty="0" err="1" smtClean="0">
                <a:solidFill>
                  <a:srgbClr val="FF0000"/>
                </a:solidFill>
                <a:latin typeface="+mn-lt"/>
              </a:rPr>
              <a:t>đến</a:t>
            </a:r>
            <a:r>
              <a:rPr lang="en-US" sz="6600" b="1" dirty="0" smtClean="0">
                <a:solidFill>
                  <a:srgbClr val="FF0000"/>
                </a:solidFill>
                <a:latin typeface="+mn-lt"/>
              </a:rPr>
              <a:t> 8</a:t>
            </a:r>
            <a:endParaRPr lang="en-US" sz="6600" dirty="0">
              <a:latin typeface="+mn-lt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8346702" y="123575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120671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41469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711199"/>
            <a:ext cx="6661317" cy="330755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/>
          <a:srcRect l="-1" t="58461" r="80133"/>
          <a:stretch/>
        </p:blipFill>
        <p:spPr>
          <a:xfrm>
            <a:off x="24426" y="1088571"/>
            <a:ext cx="2472032" cy="215350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76"/>
          <p:cNvSpPr txBox="1"/>
          <p:nvPr/>
        </p:nvSpPr>
        <p:spPr>
          <a:xfrm>
            <a:off x="4997609" y="1472310"/>
            <a:ext cx="499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noProof="0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ĐOẠN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7" name="图片 6"/>
          <p:cNvPicPr>
            <a:picLocks noChangeAspect="1"/>
          </p:cNvPicPr>
          <p:nvPr/>
        </p:nvPicPr>
        <p:blipFill rotWithShape="1">
          <a:blip r:embed="rId3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816" y="2617269"/>
            <a:ext cx="11308498" cy="4136400"/>
            <a:chOff x="186816" y="2617269"/>
            <a:chExt cx="11308498" cy="4136400"/>
          </a:xfrm>
        </p:grpSpPr>
        <p:grpSp>
          <p:nvGrpSpPr>
            <p:cNvPr id="8" name="组合 174"/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5"/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85"/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10"/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14"/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18"/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19"/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22"/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25"/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5" name="图片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740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" t="3069" r="149"/>
          <a:stretch/>
        </p:blipFill>
        <p:spPr>
          <a:xfrm>
            <a:off x="148115" y="1321085"/>
            <a:ext cx="11895770" cy="45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53C96-6429-422E-8087-9A0D0EF63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1" y="1457450"/>
            <a:ext cx="11968397" cy="3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E86A9-1326-4FAE-8082-FD5958D1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64"/>
            <a:ext cx="12229372" cy="44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F913E-DB89-4DCF-8630-1C545E9D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/>
        </p:blipFill>
        <p:spPr>
          <a:xfrm>
            <a:off x="0" y="1521060"/>
            <a:ext cx="12157558" cy="38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CB039-88E5-47B9-B2C3-478E9261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1163294"/>
            <a:ext cx="12017829" cy="45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711199"/>
            <a:ext cx="6661317" cy="3307555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/>
          <a:srcRect l="-1" t="58461" r="80133"/>
          <a:stretch/>
        </p:blipFill>
        <p:spPr>
          <a:xfrm>
            <a:off x="24426" y="1088571"/>
            <a:ext cx="2472032" cy="215350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742950" y="3336924"/>
            <a:ext cx="10708704" cy="358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76"/>
          <p:cNvSpPr txBox="1"/>
          <p:nvPr/>
        </p:nvSpPr>
        <p:spPr>
          <a:xfrm>
            <a:off x="4997609" y="1472310"/>
            <a:ext cx="4992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CÁ</a:t>
            </a:r>
            <a:r>
              <a:rPr kumimoji="0" lang="vi-VN" altLang="zh-CN" sz="60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 NHÂN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7" name="图片 6"/>
          <p:cNvPicPr>
            <a:picLocks noChangeAspect="1"/>
          </p:cNvPicPr>
          <p:nvPr/>
        </p:nvPicPr>
        <p:blipFill rotWithShape="1">
          <a:blip r:embed="rId3"/>
          <a:srcRect l="92640" t="17865" r="-4557" b="60717"/>
          <a:stretch/>
        </p:blipFill>
        <p:spPr>
          <a:xfrm>
            <a:off x="11248570" y="152398"/>
            <a:ext cx="1482759" cy="11103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6816" y="2617269"/>
            <a:ext cx="11308498" cy="4136400"/>
            <a:chOff x="186816" y="2617269"/>
            <a:chExt cx="11308498" cy="4136400"/>
          </a:xfrm>
        </p:grpSpPr>
        <p:grpSp>
          <p:nvGrpSpPr>
            <p:cNvPr id="8" name="组合 174"/>
            <p:cNvGrpSpPr/>
            <p:nvPr/>
          </p:nvGrpSpPr>
          <p:grpSpPr>
            <a:xfrm>
              <a:off x="4035425" y="4341813"/>
              <a:ext cx="7459889" cy="2349273"/>
              <a:chOff x="4035425" y="4341813"/>
              <a:chExt cx="7458075" cy="2582862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9572625" y="6462713"/>
                <a:ext cx="1331913" cy="457200"/>
              </a:xfrm>
              <a:custGeom>
                <a:avLst/>
                <a:gdLst>
                  <a:gd name="T0" fmla="*/ 7 w 237"/>
                  <a:gd name="T1" fmla="*/ 32 h 81"/>
                  <a:gd name="T2" fmla="*/ 4 w 237"/>
                  <a:gd name="T3" fmla="*/ 78 h 81"/>
                  <a:gd name="T4" fmla="*/ 117 w 237"/>
                  <a:gd name="T5" fmla="*/ 79 h 81"/>
                  <a:gd name="T6" fmla="*/ 237 w 237"/>
                  <a:gd name="T7" fmla="*/ 79 h 81"/>
                  <a:gd name="T8" fmla="*/ 227 w 237"/>
                  <a:gd name="T9" fmla="*/ 42 h 81"/>
                  <a:gd name="T10" fmla="*/ 223 w 237"/>
                  <a:gd name="T11" fmla="*/ 1 h 81"/>
                  <a:gd name="T12" fmla="*/ 202 w 237"/>
                  <a:gd name="T13" fmla="*/ 5 h 81"/>
                  <a:gd name="T14" fmla="*/ 135 w 237"/>
                  <a:gd name="T15" fmla="*/ 13 h 81"/>
                  <a:gd name="T16" fmla="*/ 20 w 237"/>
                  <a:gd name="T17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81">
                    <a:moveTo>
                      <a:pt x="7" y="32"/>
                    </a:moveTo>
                    <a:cubicBezTo>
                      <a:pt x="0" y="38"/>
                      <a:pt x="3" y="69"/>
                      <a:pt x="4" y="78"/>
                    </a:cubicBezTo>
                    <a:cubicBezTo>
                      <a:pt x="43" y="80"/>
                      <a:pt x="78" y="77"/>
                      <a:pt x="117" y="79"/>
                    </a:cubicBezTo>
                    <a:cubicBezTo>
                      <a:pt x="155" y="81"/>
                      <a:pt x="199" y="78"/>
                      <a:pt x="237" y="79"/>
                    </a:cubicBezTo>
                    <a:cubicBezTo>
                      <a:pt x="231" y="71"/>
                      <a:pt x="229" y="52"/>
                      <a:pt x="227" y="42"/>
                    </a:cubicBezTo>
                    <a:cubicBezTo>
                      <a:pt x="225" y="29"/>
                      <a:pt x="226" y="14"/>
                      <a:pt x="223" y="1"/>
                    </a:cubicBezTo>
                    <a:cubicBezTo>
                      <a:pt x="217" y="0"/>
                      <a:pt x="209" y="4"/>
                      <a:pt x="202" y="5"/>
                    </a:cubicBezTo>
                    <a:cubicBezTo>
                      <a:pt x="180" y="10"/>
                      <a:pt x="157" y="12"/>
                      <a:pt x="135" y="13"/>
                    </a:cubicBezTo>
                    <a:cubicBezTo>
                      <a:pt x="96" y="15"/>
                      <a:pt x="58" y="15"/>
                      <a:pt x="20" y="7"/>
                    </a:cubicBezTo>
                  </a:path>
                </a:pathLst>
              </a:cu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9999663" y="4397375"/>
                <a:ext cx="814388" cy="615950"/>
              </a:xfrm>
              <a:custGeom>
                <a:avLst/>
                <a:gdLst>
                  <a:gd name="T0" fmla="*/ 29 w 145"/>
                  <a:gd name="T1" fmla="*/ 71 h 109"/>
                  <a:gd name="T2" fmla="*/ 8 w 145"/>
                  <a:gd name="T3" fmla="*/ 26 h 109"/>
                  <a:gd name="T4" fmla="*/ 55 w 145"/>
                  <a:gd name="T5" fmla="*/ 33 h 109"/>
                  <a:gd name="T6" fmla="*/ 92 w 145"/>
                  <a:gd name="T7" fmla="*/ 11 h 109"/>
                  <a:gd name="T8" fmla="*/ 94 w 145"/>
                  <a:gd name="T9" fmla="*/ 60 h 109"/>
                  <a:gd name="T10" fmla="*/ 125 w 145"/>
                  <a:gd name="T11" fmla="*/ 100 h 109"/>
                  <a:gd name="T12" fmla="*/ 92 w 145"/>
                  <a:gd name="T13" fmla="*/ 108 h 109"/>
                  <a:gd name="T14" fmla="*/ 72 w 145"/>
                  <a:gd name="T15" fmla="*/ 10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109">
                    <a:moveTo>
                      <a:pt x="29" y="71"/>
                    </a:moveTo>
                    <a:cubicBezTo>
                      <a:pt x="6" y="75"/>
                      <a:pt x="0" y="39"/>
                      <a:pt x="8" y="26"/>
                    </a:cubicBezTo>
                    <a:cubicBezTo>
                      <a:pt x="21" y="4"/>
                      <a:pt x="58" y="0"/>
                      <a:pt x="55" y="33"/>
                    </a:cubicBezTo>
                    <a:cubicBezTo>
                      <a:pt x="47" y="13"/>
                      <a:pt x="79" y="5"/>
                      <a:pt x="92" y="11"/>
                    </a:cubicBezTo>
                    <a:cubicBezTo>
                      <a:pt x="112" y="20"/>
                      <a:pt x="118" y="51"/>
                      <a:pt x="94" y="60"/>
                    </a:cubicBezTo>
                    <a:cubicBezTo>
                      <a:pt x="118" y="50"/>
                      <a:pt x="145" y="79"/>
                      <a:pt x="125" y="100"/>
                    </a:cubicBezTo>
                    <a:cubicBezTo>
                      <a:pt x="117" y="108"/>
                      <a:pt x="103" y="109"/>
                      <a:pt x="92" y="108"/>
                    </a:cubicBezTo>
                    <a:cubicBezTo>
                      <a:pt x="87" y="108"/>
                      <a:pt x="73" y="105"/>
                      <a:pt x="72" y="103"/>
                    </a:cubicBezTo>
                  </a:path>
                </a:pathLst>
              </a:custGeom>
              <a:solidFill>
                <a:srgbClr val="ED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0004425" y="4419600"/>
                <a:ext cx="765175" cy="609600"/>
              </a:xfrm>
              <a:custGeom>
                <a:avLst/>
                <a:gdLst>
                  <a:gd name="T0" fmla="*/ 57 w 136"/>
                  <a:gd name="T1" fmla="*/ 11 h 108"/>
                  <a:gd name="T2" fmla="*/ 54 w 136"/>
                  <a:gd name="T3" fmla="*/ 15 h 108"/>
                  <a:gd name="T4" fmla="*/ 43 w 136"/>
                  <a:gd name="T5" fmla="*/ 4 h 108"/>
                  <a:gd name="T6" fmla="*/ 6 w 136"/>
                  <a:gd name="T7" fmla="*/ 21 h 108"/>
                  <a:gd name="T8" fmla="*/ 8 w 136"/>
                  <a:gd name="T9" fmla="*/ 60 h 108"/>
                  <a:gd name="T10" fmla="*/ 28 w 136"/>
                  <a:gd name="T11" fmla="*/ 68 h 108"/>
                  <a:gd name="T12" fmla="*/ 29 w 136"/>
                  <a:gd name="T13" fmla="*/ 66 h 108"/>
                  <a:gd name="T14" fmla="*/ 27 w 136"/>
                  <a:gd name="T15" fmla="*/ 65 h 108"/>
                  <a:gd name="T16" fmla="*/ 11 w 136"/>
                  <a:gd name="T17" fmla="*/ 58 h 108"/>
                  <a:gd name="T18" fmla="*/ 9 w 136"/>
                  <a:gd name="T19" fmla="*/ 22 h 108"/>
                  <a:gd name="T20" fmla="*/ 42 w 136"/>
                  <a:gd name="T21" fmla="*/ 8 h 108"/>
                  <a:gd name="T22" fmla="*/ 52 w 136"/>
                  <a:gd name="T23" fmla="*/ 19 h 108"/>
                  <a:gd name="T24" fmla="*/ 51 w 136"/>
                  <a:gd name="T25" fmla="*/ 23 h 108"/>
                  <a:gd name="T26" fmla="*/ 52 w 136"/>
                  <a:gd name="T27" fmla="*/ 30 h 108"/>
                  <a:gd name="T28" fmla="*/ 54 w 136"/>
                  <a:gd name="T29" fmla="*/ 31 h 108"/>
                  <a:gd name="T30" fmla="*/ 56 w 136"/>
                  <a:gd name="T31" fmla="*/ 29 h 108"/>
                  <a:gd name="T32" fmla="*/ 56 w 136"/>
                  <a:gd name="T33" fmla="*/ 25 h 108"/>
                  <a:gd name="T34" fmla="*/ 55 w 136"/>
                  <a:gd name="T35" fmla="*/ 20 h 108"/>
                  <a:gd name="T36" fmla="*/ 59 w 136"/>
                  <a:gd name="T37" fmla="*/ 14 h 108"/>
                  <a:gd name="T38" fmla="*/ 90 w 136"/>
                  <a:gd name="T39" fmla="*/ 8 h 108"/>
                  <a:gd name="T40" fmla="*/ 107 w 136"/>
                  <a:gd name="T41" fmla="*/ 36 h 108"/>
                  <a:gd name="T42" fmla="*/ 93 w 136"/>
                  <a:gd name="T43" fmla="*/ 55 h 108"/>
                  <a:gd name="T44" fmla="*/ 93 w 136"/>
                  <a:gd name="T45" fmla="*/ 55 h 108"/>
                  <a:gd name="T46" fmla="*/ 93 w 136"/>
                  <a:gd name="T47" fmla="*/ 55 h 108"/>
                  <a:gd name="T48" fmla="*/ 91 w 136"/>
                  <a:gd name="T49" fmla="*/ 56 h 108"/>
                  <a:gd name="T50" fmla="*/ 92 w 136"/>
                  <a:gd name="T51" fmla="*/ 57 h 108"/>
                  <a:gd name="T52" fmla="*/ 94 w 136"/>
                  <a:gd name="T53" fmla="*/ 58 h 108"/>
                  <a:gd name="T54" fmla="*/ 94 w 136"/>
                  <a:gd name="T55" fmla="*/ 58 h 108"/>
                  <a:gd name="T56" fmla="*/ 94 w 136"/>
                  <a:gd name="T57" fmla="*/ 58 h 108"/>
                  <a:gd name="T58" fmla="*/ 125 w 136"/>
                  <a:gd name="T59" fmla="*/ 68 h 108"/>
                  <a:gd name="T60" fmla="*/ 123 w 136"/>
                  <a:gd name="T61" fmla="*/ 95 h 108"/>
                  <a:gd name="T62" fmla="*/ 91 w 136"/>
                  <a:gd name="T63" fmla="*/ 102 h 108"/>
                  <a:gd name="T64" fmla="*/ 72 w 136"/>
                  <a:gd name="T65" fmla="*/ 98 h 108"/>
                  <a:gd name="T66" fmla="*/ 70 w 136"/>
                  <a:gd name="T67" fmla="*/ 98 h 108"/>
                  <a:gd name="T68" fmla="*/ 70 w 136"/>
                  <a:gd name="T69" fmla="*/ 100 h 108"/>
                  <a:gd name="T70" fmla="*/ 91 w 136"/>
                  <a:gd name="T71" fmla="*/ 106 h 108"/>
                  <a:gd name="T72" fmla="*/ 125 w 136"/>
                  <a:gd name="T73" fmla="*/ 97 h 108"/>
                  <a:gd name="T74" fmla="*/ 128 w 136"/>
                  <a:gd name="T75" fmla="*/ 66 h 108"/>
                  <a:gd name="T76" fmla="*/ 102 w 136"/>
                  <a:gd name="T77" fmla="*/ 53 h 108"/>
                  <a:gd name="T78" fmla="*/ 110 w 136"/>
                  <a:gd name="T79" fmla="*/ 36 h 108"/>
                  <a:gd name="T80" fmla="*/ 110 w 136"/>
                  <a:gd name="T81" fmla="*/ 35 h 108"/>
                  <a:gd name="T82" fmla="*/ 92 w 136"/>
                  <a:gd name="T83" fmla="*/ 5 h 108"/>
                  <a:gd name="T84" fmla="*/ 57 w 136"/>
                  <a:gd name="T8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08">
                    <a:moveTo>
                      <a:pt x="57" y="11"/>
                    </a:moveTo>
                    <a:cubicBezTo>
                      <a:pt x="55" y="12"/>
                      <a:pt x="55" y="14"/>
                      <a:pt x="54" y="15"/>
                    </a:cubicBezTo>
                    <a:cubicBezTo>
                      <a:pt x="52" y="10"/>
                      <a:pt x="48" y="6"/>
                      <a:pt x="43" y="4"/>
                    </a:cubicBezTo>
                    <a:cubicBezTo>
                      <a:pt x="31" y="0"/>
                      <a:pt x="14" y="8"/>
                      <a:pt x="6" y="21"/>
                    </a:cubicBezTo>
                    <a:cubicBezTo>
                      <a:pt x="0" y="31"/>
                      <a:pt x="1" y="49"/>
                      <a:pt x="8" y="60"/>
                    </a:cubicBezTo>
                    <a:cubicBezTo>
                      <a:pt x="13" y="67"/>
                      <a:pt x="20" y="70"/>
                      <a:pt x="28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28" y="65"/>
                      <a:pt x="27" y="65"/>
                    </a:cubicBezTo>
                    <a:cubicBezTo>
                      <a:pt x="19" y="66"/>
                      <a:pt x="14" y="62"/>
                      <a:pt x="11" y="58"/>
                    </a:cubicBezTo>
                    <a:cubicBezTo>
                      <a:pt x="4" y="48"/>
                      <a:pt x="4" y="30"/>
                      <a:pt x="9" y="22"/>
                    </a:cubicBezTo>
                    <a:cubicBezTo>
                      <a:pt x="16" y="11"/>
                      <a:pt x="31" y="4"/>
                      <a:pt x="42" y="8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21"/>
                      <a:pt x="51" y="22"/>
                      <a:pt x="51" y="23"/>
                    </a:cubicBezTo>
                    <a:cubicBezTo>
                      <a:pt x="51" y="25"/>
                      <a:pt x="52" y="27"/>
                      <a:pt x="52" y="30"/>
                    </a:cubicBezTo>
                    <a:cubicBezTo>
                      <a:pt x="53" y="30"/>
                      <a:pt x="53" y="31"/>
                      <a:pt x="54" y="31"/>
                    </a:cubicBezTo>
                    <a:cubicBezTo>
                      <a:pt x="55" y="31"/>
                      <a:pt x="56" y="30"/>
                      <a:pt x="56" y="29"/>
                    </a:cubicBezTo>
                    <a:cubicBezTo>
                      <a:pt x="56" y="28"/>
                      <a:pt x="56" y="26"/>
                      <a:pt x="56" y="25"/>
                    </a:cubicBezTo>
                    <a:cubicBezTo>
                      <a:pt x="56" y="23"/>
                      <a:pt x="56" y="21"/>
                      <a:pt x="55" y="20"/>
                    </a:cubicBezTo>
                    <a:cubicBezTo>
                      <a:pt x="56" y="17"/>
                      <a:pt x="57" y="16"/>
                      <a:pt x="59" y="14"/>
                    </a:cubicBezTo>
                    <a:cubicBezTo>
                      <a:pt x="67" y="6"/>
                      <a:pt x="83" y="5"/>
                      <a:pt x="90" y="8"/>
                    </a:cubicBezTo>
                    <a:cubicBezTo>
                      <a:pt x="100" y="13"/>
                      <a:pt x="107" y="25"/>
                      <a:pt x="107" y="36"/>
                    </a:cubicBezTo>
                    <a:cubicBezTo>
                      <a:pt x="107" y="45"/>
                      <a:pt x="101" y="51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2" y="55"/>
                      <a:pt x="91" y="56"/>
                      <a:pt x="91" y="56"/>
                    </a:cubicBezTo>
                    <a:cubicBezTo>
                      <a:pt x="91" y="57"/>
                      <a:pt x="92" y="57"/>
                      <a:pt x="92" y="57"/>
                    </a:cubicBezTo>
                    <a:cubicBezTo>
                      <a:pt x="92" y="58"/>
                      <a:pt x="93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106" y="53"/>
                      <a:pt x="119" y="59"/>
                      <a:pt x="125" y="68"/>
                    </a:cubicBezTo>
                    <a:cubicBezTo>
                      <a:pt x="131" y="77"/>
                      <a:pt x="131" y="87"/>
                      <a:pt x="123" y="95"/>
                    </a:cubicBezTo>
                    <a:cubicBezTo>
                      <a:pt x="114" y="104"/>
                      <a:pt x="96" y="103"/>
                      <a:pt x="91" y="102"/>
                    </a:cubicBezTo>
                    <a:cubicBezTo>
                      <a:pt x="86" y="102"/>
                      <a:pt x="73" y="99"/>
                      <a:pt x="72" y="98"/>
                    </a:cubicBezTo>
                    <a:cubicBezTo>
                      <a:pt x="71" y="97"/>
                      <a:pt x="70" y="97"/>
                      <a:pt x="70" y="98"/>
                    </a:cubicBezTo>
                    <a:cubicBezTo>
                      <a:pt x="69" y="99"/>
                      <a:pt x="69" y="100"/>
                      <a:pt x="70" y="100"/>
                    </a:cubicBezTo>
                    <a:cubicBezTo>
                      <a:pt x="71" y="102"/>
                      <a:pt x="87" y="105"/>
                      <a:pt x="91" y="106"/>
                    </a:cubicBezTo>
                    <a:cubicBezTo>
                      <a:pt x="96" y="106"/>
                      <a:pt x="115" y="108"/>
                      <a:pt x="125" y="97"/>
                    </a:cubicBezTo>
                    <a:cubicBezTo>
                      <a:pt x="136" y="86"/>
                      <a:pt x="133" y="74"/>
                      <a:pt x="128" y="66"/>
                    </a:cubicBezTo>
                    <a:cubicBezTo>
                      <a:pt x="122" y="58"/>
                      <a:pt x="113" y="52"/>
                      <a:pt x="102" y="53"/>
                    </a:cubicBezTo>
                    <a:cubicBezTo>
                      <a:pt x="107" y="48"/>
                      <a:pt x="110" y="43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23"/>
                      <a:pt x="103" y="11"/>
                      <a:pt x="92" y="5"/>
                    </a:cubicBezTo>
                    <a:cubicBezTo>
                      <a:pt x="82" y="1"/>
                      <a:pt x="65" y="4"/>
                      <a:pt x="57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9504363" y="4657725"/>
                <a:ext cx="500063" cy="400050"/>
              </a:xfrm>
              <a:custGeom>
                <a:avLst/>
                <a:gdLst>
                  <a:gd name="T0" fmla="*/ 89 w 89"/>
                  <a:gd name="T1" fmla="*/ 44 h 71"/>
                  <a:gd name="T2" fmla="*/ 39 w 89"/>
                  <a:gd name="T3" fmla="*/ 31 h 71"/>
                  <a:gd name="T4" fmla="*/ 8 w 89"/>
                  <a:gd name="T5" fmla="*/ 10 h 71"/>
                  <a:gd name="T6" fmla="*/ 30 w 89"/>
                  <a:gd name="T7" fmla="*/ 52 h 71"/>
                  <a:gd name="T8" fmla="*/ 71 w 89"/>
                  <a:gd name="T9" fmla="*/ 6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1">
                    <a:moveTo>
                      <a:pt x="89" y="44"/>
                    </a:moveTo>
                    <a:cubicBezTo>
                      <a:pt x="76" y="52"/>
                      <a:pt x="51" y="39"/>
                      <a:pt x="39" y="31"/>
                    </a:cubicBezTo>
                    <a:cubicBezTo>
                      <a:pt x="33" y="27"/>
                      <a:pt x="15" y="0"/>
                      <a:pt x="8" y="10"/>
                    </a:cubicBezTo>
                    <a:cubicBezTo>
                      <a:pt x="0" y="21"/>
                      <a:pt x="22" y="47"/>
                      <a:pt x="30" y="52"/>
                    </a:cubicBezTo>
                    <a:cubicBezTo>
                      <a:pt x="38" y="58"/>
                      <a:pt x="64" y="71"/>
                      <a:pt x="71" y="68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9526588" y="4691063"/>
                <a:ext cx="488950" cy="384175"/>
              </a:xfrm>
              <a:custGeom>
                <a:avLst/>
                <a:gdLst>
                  <a:gd name="T0" fmla="*/ 7 w 87"/>
                  <a:gd name="T1" fmla="*/ 0 h 68"/>
                  <a:gd name="T2" fmla="*/ 3 w 87"/>
                  <a:gd name="T3" fmla="*/ 3 h 68"/>
                  <a:gd name="T4" fmla="*/ 1 w 87"/>
                  <a:gd name="T5" fmla="*/ 13 h 68"/>
                  <a:gd name="T6" fmla="*/ 25 w 87"/>
                  <a:gd name="T7" fmla="*/ 48 h 68"/>
                  <a:gd name="T8" fmla="*/ 68 w 87"/>
                  <a:gd name="T9" fmla="*/ 63 h 68"/>
                  <a:gd name="T10" fmla="*/ 68 w 87"/>
                  <a:gd name="T11" fmla="*/ 61 h 68"/>
                  <a:gd name="T12" fmla="*/ 66 w 87"/>
                  <a:gd name="T13" fmla="*/ 60 h 68"/>
                  <a:gd name="T14" fmla="*/ 27 w 87"/>
                  <a:gd name="T15" fmla="*/ 45 h 68"/>
                  <a:gd name="T16" fmla="*/ 4 w 87"/>
                  <a:gd name="T17" fmla="*/ 12 h 68"/>
                  <a:gd name="T18" fmla="*/ 6 w 87"/>
                  <a:gd name="T19" fmla="*/ 5 h 68"/>
                  <a:gd name="T20" fmla="*/ 8 w 87"/>
                  <a:gd name="T21" fmla="*/ 3 h 68"/>
                  <a:gd name="T22" fmla="*/ 26 w 87"/>
                  <a:gd name="T23" fmla="*/ 18 h 68"/>
                  <a:gd name="T24" fmla="*/ 34 w 87"/>
                  <a:gd name="T25" fmla="*/ 27 h 68"/>
                  <a:gd name="T26" fmla="*/ 86 w 87"/>
                  <a:gd name="T27" fmla="*/ 39 h 68"/>
                  <a:gd name="T28" fmla="*/ 87 w 87"/>
                  <a:gd name="T29" fmla="*/ 37 h 68"/>
                  <a:gd name="T30" fmla="*/ 84 w 87"/>
                  <a:gd name="T31" fmla="*/ 36 h 68"/>
                  <a:gd name="T32" fmla="*/ 36 w 87"/>
                  <a:gd name="T33" fmla="*/ 24 h 68"/>
                  <a:gd name="T34" fmla="*/ 29 w 87"/>
                  <a:gd name="T35" fmla="*/ 16 h 68"/>
                  <a:gd name="T36" fmla="*/ 7 w 87"/>
                  <a:gd name="T3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8">
                    <a:moveTo>
                      <a:pt x="7" y="0"/>
                    </a:moveTo>
                    <a:cubicBezTo>
                      <a:pt x="5" y="0"/>
                      <a:pt x="4" y="1"/>
                      <a:pt x="3" y="3"/>
                    </a:cubicBezTo>
                    <a:cubicBezTo>
                      <a:pt x="1" y="5"/>
                      <a:pt x="0" y="9"/>
                      <a:pt x="1" y="13"/>
                    </a:cubicBezTo>
                    <a:cubicBezTo>
                      <a:pt x="3" y="26"/>
                      <a:pt x="18" y="43"/>
                      <a:pt x="25" y="48"/>
                    </a:cubicBezTo>
                    <a:cubicBezTo>
                      <a:pt x="32" y="52"/>
                      <a:pt x="59" y="68"/>
                      <a:pt x="68" y="63"/>
                    </a:cubicBezTo>
                    <a:cubicBezTo>
                      <a:pt x="68" y="63"/>
                      <a:pt x="69" y="62"/>
                      <a:pt x="68" y="61"/>
                    </a:cubicBezTo>
                    <a:cubicBezTo>
                      <a:pt x="68" y="60"/>
                      <a:pt x="67" y="60"/>
                      <a:pt x="66" y="60"/>
                    </a:cubicBezTo>
                    <a:cubicBezTo>
                      <a:pt x="60" y="63"/>
                      <a:pt x="37" y="52"/>
                      <a:pt x="27" y="45"/>
                    </a:cubicBezTo>
                    <a:cubicBezTo>
                      <a:pt x="21" y="41"/>
                      <a:pt x="7" y="25"/>
                      <a:pt x="4" y="12"/>
                    </a:cubicBezTo>
                    <a:cubicBezTo>
                      <a:pt x="4" y="9"/>
                      <a:pt x="4" y="6"/>
                      <a:pt x="6" y="5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12" y="3"/>
                      <a:pt x="20" y="12"/>
                      <a:pt x="26" y="18"/>
                    </a:cubicBezTo>
                    <a:cubicBezTo>
                      <a:pt x="29" y="22"/>
                      <a:pt x="32" y="25"/>
                      <a:pt x="34" y="27"/>
                    </a:cubicBezTo>
                    <a:cubicBezTo>
                      <a:pt x="40" y="31"/>
                      <a:pt x="71" y="49"/>
                      <a:pt x="86" y="39"/>
                    </a:cubicBezTo>
                    <a:cubicBezTo>
                      <a:pt x="87" y="39"/>
                      <a:pt x="87" y="38"/>
                      <a:pt x="87" y="37"/>
                    </a:cubicBezTo>
                    <a:cubicBezTo>
                      <a:pt x="86" y="36"/>
                      <a:pt x="85" y="36"/>
                      <a:pt x="84" y="36"/>
                    </a:cubicBezTo>
                    <a:cubicBezTo>
                      <a:pt x="74" y="43"/>
                      <a:pt x="52" y="34"/>
                      <a:pt x="36" y="24"/>
                    </a:cubicBezTo>
                    <a:cubicBezTo>
                      <a:pt x="35" y="23"/>
                      <a:pt x="32" y="20"/>
                      <a:pt x="29" y="16"/>
                    </a:cubicBezTo>
                    <a:cubicBezTo>
                      <a:pt x="21" y="8"/>
                      <a:pt x="13" y="0"/>
                      <a:pt x="7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493250" y="5091113"/>
                <a:ext cx="387350" cy="203200"/>
              </a:xfrm>
              <a:custGeom>
                <a:avLst/>
                <a:gdLst>
                  <a:gd name="T0" fmla="*/ 69 w 69"/>
                  <a:gd name="T1" fmla="*/ 1 h 36"/>
                  <a:gd name="T2" fmla="*/ 30 w 69"/>
                  <a:gd name="T3" fmla="*/ 10 h 36"/>
                  <a:gd name="T4" fmla="*/ 11 w 69"/>
                  <a:gd name="T5" fmla="*/ 33 h 36"/>
                  <a:gd name="T6" fmla="*/ 39 w 69"/>
                  <a:gd name="T7" fmla="*/ 25 h 36"/>
                  <a:gd name="T8" fmla="*/ 63 w 69"/>
                  <a:gd name="T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6">
                    <a:moveTo>
                      <a:pt x="69" y="1"/>
                    </a:moveTo>
                    <a:cubicBezTo>
                      <a:pt x="57" y="0"/>
                      <a:pt x="41" y="5"/>
                      <a:pt x="30" y="10"/>
                    </a:cubicBezTo>
                    <a:cubicBezTo>
                      <a:pt x="26" y="12"/>
                      <a:pt x="0" y="28"/>
                      <a:pt x="11" y="33"/>
                    </a:cubicBezTo>
                    <a:cubicBezTo>
                      <a:pt x="16" y="36"/>
                      <a:pt x="34" y="27"/>
                      <a:pt x="39" y="25"/>
                    </a:cubicBezTo>
                    <a:cubicBezTo>
                      <a:pt x="47" y="24"/>
                      <a:pt x="55" y="22"/>
                      <a:pt x="63" y="23"/>
                    </a:cubicBezTo>
                  </a:path>
                </a:pathLst>
              </a:custGeom>
              <a:solidFill>
                <a:srgbClr val="E8C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9532938" y="5080000"/>
                <a:ext cx="354013" cy="220663"/>
              </a:xfrm>
              <a:custGeom>
                <a:avLst/>
                <a:gdLst>
                  <a:gd name="T0" fmla="*/ 23 w 63"/>
                  <a:gd name="T1" fmla="*/ 11 h 39"/>
                  <a:gd name="T2" fmla="*/ 0 w 63"/>
                  <a:gd name="T3" fmla="*/ 32 h 39"/>
                  <a:gd name="T4" fmla="*/ 3 w 63"/>
                  <a:gd name="T5" fmla="*/ 37 h 39"/>
                  <a:gd name="T6" fmla="*/ 25 w 63"/>
                  <a:gd name="T7" fmla="*/ 32 h 39"/>
                  <a:gd name="T8" fmla="*/ 33 w 63"/>
                  <a:gd name="T9" fmla="*/ 29 h 39"/>
                  <a:gd name="T10" fmla="*/ 56 w 63"/>
                  <a:gd name="T11" fmla="*/ 27 h 39"/>
                  <a:gd name="T12" fmla="*/ 58 w 63"/>
                  <a:gd name="T13" fmla="*/ 26 h 39"/>
                  <a:gd name="T14" fmla="*/ 56 w 63"/>
                  <a:gd name="T15" fmla="*/ 24 h 39"/>
                  <a:gd name="T16" fmla="*/ 32 w 63"/>
                  <a:gd name="T17" fmla="*/ 26 h 39"/>
                  <a:gd name="T18" fmla="*/ 23 w 63"/>
                  <a:gd name="T19" fmla="*/ 29 h 39"/>
                  <a:gd name="T20" fmla="*/ 5 w 63"/>
                  <a:gd name="T21" fmla="*/ 34 h 39"/>
                  <a:gd name="T22" fmla="*/ 3 w 63"/>
                  <a:gd name="T23" fmla="*/ 32 h 39"/>
                  <a:gd name="T24" fmla="*/ 24 w 63"/>
                  <a:gd name="T25" fmla="*/ 14 h 39"/>
                  <a:gd name="T26" fmla="*/ 62 w 63"/>
                  <a:gd name="T27" fmla="*/ 5 h 39"/>
                  <a:gd name="T28" fmla="*/ 63 w 63"/>
                  <a:gd name="T29" fmla="*/ 3 h 39"/>
                  <a:gd name="T30" fmla="*/ 62 w 63"/>
                  <a:gd name="T31" fmla="*/ 1 h 39"/>
                  <a:gd name="T32" fmla="*/ 23 w 63"/>
                  <a:gd name="T33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9">
                    <a:moveTo>
                      <a:pt x="23" y="11"/>
                    </a:moveTo>
                    <a:cubicBezTo>
                      <a:pt x="20" y="12"/>
                      <a:pt x="0" y="23"/>
                      <a:pt x="0" y="32"/>
                    </a:cubicBezTo>
                    <a:cubicBezTo>
                      <a:pt x="0" y="33"/>
                      <a:pt x="0" y="35"/>
                      <a:pt x="3" y="37"/>
                    </a:cubicBezTo>
                    <a:cubicBezTo>
                      <a:pt x="7" y="39"/>
                      <a:pt x="15" y="36"/>
                      <a:pt x="25" y="32"/>
                    </a:cubicBezTo>
                    <a:cubicBezTo>
                      <a:pt x="28" y="31"/>
                      <a:pt x="31" y="29"/>
                      <a:pt x="33" y="29"/>
                    </a:cubicBezTo>
                    <a:cubicBezTo>
                      <a:pt x="40" y="27"/>
                      <a:pt x="48" y="26"/>
                      <a:pt x="56" y="27"/>
                    </a:cubicBezTo>
                    <a:cubicBezTo>
                      <a:pt x="56" y="27"/>
                      <a:pt x="57" y="27"/>
                      <a:pt x="58" y="26"/>
                    </a:cubicBezTo>
                    <a:cubicBezTo>
                      <a:pt x="58" y="25"/>
                      <a:pt x="57" y="24"/>
                      <a:pt x="56" y="24"/>
                    </a:cubicBezTo>
                    <a:cubicBezTo>
                      <a:pt x="48" y="22"/>
                      <a:pt x="40" y="24"/>
                      <a:pt x="32" y="26"/>
                    </a:cubicBezTo>
                    <a:cubicBezTo>
                      <a:pt x="30" y="26"/>
                      <a:pt x="27" y="27"/>
                      <a:pt x="23" y="29"/>
                    </a:cubicBezTo>
                    <a:cubicBezTo>
                      <a:pt x="18" y="31"/>
                      <a:pt x="8" y="35"/>
                      <a:pt x="5" y="34"/>
                    </a:cubicBezTo>
                    <a:cubicBezTo>
                      <a:pt x="3" y="33"/>
                      <a:pt x="3" y="32"/>
                      <a:pt x="3" y="32"/>
                    </a:cubicBezTo>
                    <a:cubicBezTo>
                      <a:pt x="3" y="26"/>
                      <a:pt x="19" y="16"/>
                      <a:pt x="24" y="14"/>
                    </a:cubicBezTo>
                    <a:cubicBezTo>
                      <a:pt x="29" y="11"/>
                      <a:pt x="47" y="3"/>
                      <a:pt x="62" y="5"/>
                    </a:cubicBezTo>
                    <a:cubicBezTo>
                      <a:pt x="62" y="5"/>
                      <a:pt x="63" y="4"/>
                      <a:pt x="63" y="3"/>
                    </a:cubicBezTo>
                    <a:cubicBezTo>
                      <a:pt x="63" y="2"/>
                      <a:pt x="63" y="1"/>
                      <a:pt x="62" y="1"/>
                    </a:cubicBezTo>
                    <a:cubicBezTo>
                      <a:pt x="47" y="0"/>
                      <a:pt x="30" y="7"/>
                      <a:pt x="23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9734550" y="4786313"/>
                <a:ext cx="725488" cy="1016000"/>
              </a:xfrm>
              <a:custGeom>
                <a:avLst/>
                <a:gdLst>
                  <a:gd name="T0" fmla="*/ 16 w 129"/>
                  <a:gd name="T1" fmla="*/ 87 h 180"/>
                  <a:gd name="T2" fmla="*/ 38 w 129"/>
                  <a:gd name="T3" fmla="*/ 32 h 180"/>
                  <a:gd name="T4" fmla="*/ 77 w 129"/>
                  <a:gd name="T5" fmla="*/ 3 h 180"/>
                  <a:gd name="T6" fmla="*/ 114 w 129"/>
                  <a:gd name="T7" fmla="*/ 18 h 180"/>
                  <a:gd name="T8" fmla="*/ 116 w 129"/>
                  <a:gd name="T9" fmla="*/ 91 h 180"/>
                  <a:gd name="T10" fmla="*/ 129 w 129"/>
                  <a:gd name="T11" fmla="*/ 154 h 180"/>
                  <a:gd name="T12" fmla="*/ 71 w 129"/>
                  <a:gd name="T13" fmla="*/ 178 h 180"/>
                  <a:gd name="T14" fmla="*/ 70 w 129"/>
                  <a:gd name="T15" fmla="*/ 180 h 180"/>
                  <a:gd name="T16" fmla="*/ 72 w 129"/>
                  <a:gd name="T17" fmla="*/ 180 h 180"/>
                  <a:gd name="T18" fmla="*/ 8 w 129"/>
                  <a:gd name="T19" fmla="*/ 146 h 180"/>
                  <a:gd name="T20" fmla="*/ 8 w 129"/>
                  <a:gd name="T21" fmla="*/ 146 h 180"/>
                  <a:gd name="T22" fmla="*/ 9 w 129"/>
                  <a:gd name="T23" fmla="*/ 148 h 180"/>
                  <a:gd name="T24" fmla="*/ 16 w 129"/>
                  <a:gd name="T25" fmla="*/ 8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80">
                    <a:moveTo>
                      <a:pt x="16" y="87"/>
                    </a:moveTo>
                    <a:cubicBezTo>
                      <a:pt x="20" y="69"/>
                      <a:pt x="26" y="47"/>
                      <a:pt x="38" y="32"/>
                    </a:cubicBezTo>
                    <a:cubicBezTo>
                      <a:pt x="47" y="19"/>
                      <a:pt x="60" y="5"/>
                      <a:pt x="77" y="3"/>
                    </a:cubicBezTo>
                    <a:cubicBezTo>
                      <a:pt x="92" y="0"/>
                      <a:pt x="107" y="3"/>
                      <a:pt x="114" y="18"/>
                    </a:cubicBezTo>
                    <a:cubicBezTo>
                      <a:pt x="123" y="40"/>
                      <a:pt x="116" y="68"/>
                      <a:pt x="116" y="91"/>
                    </a:cubicBezTo>
                    <a:cubicBezTo>
                      <a:pt x="116" y="112"/>
                      <a:pt x="115" y="136"/>
                      <a:pt x="129" y="154"/>
                    </a:cubicBezTo>
                    <a:cubicBezTo>
                      <a:pt x="110" y="161"/>
                      <a:pt x="92" y="175"/>
                      <a:pt x="71" y="178"/>
                    </a:cubicBezTo>
                    <a:cubicBezTo>
                      <a:pt x="71" y="178"/>
                      <a:pt x="70" y="180"/>
                      <a:pt x="70" y="180"/>
                    </a:cubicBezTo>
                    <a:cubicBezTo>
                      <a:pt x="70" y="180"/>
                      <a:pt x="71" y="180"/>
                      <a:pt x="72" y="180"/>
                    </a:cubicBezTo>
                    <a:cubicBezTo>
                      <a:pt x="66" y="164"/>
                      <a:pt x="24" y="152"/>
                      <a:pt x="8" y="1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47"/>
                      <a:pt x="11" y="147"/>
                      <a:pt x="9" y="148"/>
                    </a:cubicBezTo>
                    <a:cubicBezTo>
                      <a:pt x="0" y="138"/>
                      <a:pt x="13" y="100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9756775" y="4775200"/>
                <a:ext cx="714375" cy="1038225"/>
              </a:xfrm>
              <a:custGeom>
                <a:avLst/>
                <a:gdLst>
                  <a:gd name="T0" fmla="*/ 32 w 127"/>
                  <a:gd name="T1" fmla="*/ 33 h 184"/>
                  <a:gd name="T2" fmla="*/ 10 w 127"/>
                  <a:gd name="T3" fmla="*/ 89 h 184"/>
                  <a:gd name="T4" fmla="*/ 0 w 127"/>
                  <a:gd name="T5" fmla="*/ 138 h 184"/>
                  <a:gd name="T6" fmla="*/ 2 w 127"/>
                  <a:gd name="T7" fmla="*/ 148 h 184"/>
                  <a:gd name="T8" fmla="*/ 3 w 127"/>
                  <a:gd name="T9" fmla="*/ 150 h 184"/>
                  <a:gd name="T10" fmla="*/ 3 w 127"/>
                  <a:gd name="T11" fmla="*/ 150 h 184"/>
                  <a:gd name="T12" fmla="*/ 3 w 127"/>
                  <a:gd name="T13" fmla="*/ 150 h 184"/>
                  <a:gd name="T14" fmla="*/ 6 w 127"/>
                  <a:gd name="T15" fmla="*/ 151 h 184"/>
                  <a:gd name="T16" fmla="*/ 10 w 127"/>
                  <a:gd name="T17" fmla="*/ 152 h 184"/>
                  <a:gd name="T18" fmla="*/ 65 w 127"/>
                  <a:gd name="T19" fmla="*/ 181 h 184"/>
                  <a:gd name="T20" fmla="*/ 64 w 127"/>
                  <a:gd name="T21" fmla="*/ 183 h 184"/>
                  <a:gd name="T22" fmla="*/ 67 w 127"/>
                  <a:gd name="T23" fmla="*/ 184 h 184"/>
                  <a:gd name="T24" fmla="*/ 69 w 127"/>
                  <a:gd name="T25" fmla="*/ 182 h 184"/>
                  <a:gd name="T26" fmla="*/ 69 w 127"/>
                  <a:gd name="T27" fmla="*/ 181 h 184"/>
                  <a:gd name="T28" fmla="*/ 126 w 127"/>
                  <a:gd name="T29" fmla="*/ 157 h 184"/>
                  <a:gd name="T30" fmla="*/ 127 w 127"/>
                  <a:gd name="T31" fmla="*/ 156 h 184"/>
                  <a:gd name="T32" fmla="*/ 114 w 127"/>
                  <a:gd name="T33" fmla="*/ 103 h 184"/>
                  <a:gd name="T34" fmla="*/ 114 w 127"/>
                  <a:gd name="T35" fmla="*/ 93 h 184"/>
                  <a:gd name="T36" fmla="*/ 116 w 127"/>
                  <a:gd name="T37" fmla="*/ 49 h 184"/>
                  <a:gd name="T38" fmla="*/ 72 w 127"/>
                  <a:gd name="T39" fmla="*/ 3 h 184"/>
                  <a:gd name="T40" fmla="*/ 35 w 127"/>
                  <a:gd name="T41" fmla="*/ 35 h 184"/>
                  <a:gd name="T42" fmla="*/ 108 w 127"/>
                  <a:gd name="T43" fmla="*/ 21 h 184"/>
                  <a:gd name="T44" fmla="*/ 112 w 127"/>
                  <a:gd name="T45" fmla="*/ 72 h 184"/>
                  <a:gd name="T46" fmla="*/ 111 w 127"/>
                  <a:gd name="T47" fmla="*/ 98 h 184"/>
                  <a:gd name="T48" fmla="*/ 123 w 127"/>
                  <a:gd name="T49" fmla="*/ 155 h 184"/>
                  <a:gd name="T50" fmla="*/ 67 w 127"/>
                  <a:gd name="T51" fmla="*/ 178 h 184"/>
                  <a:gd name="T52" fmla="*/ 6 w 127"/>
                  <a:gd name="T53" fmla="*/ 147 h 184"/>
                  <a:gd name="T54" fmla="*/ 11 w 127"/>
                  <a:gd name="T55" fmla="*/ 100 h 184"/>
                  <a:gd name="T56" fmla="*/ 14 w 127"/>
                  <a:gd name="T57" fmla="*/ 90 h 184"/>
                  <a:gd name="T58" fmla="*/ 69 w 127"/>
                  <a:gd name="T59" fmla="*/ 180 h 184"/>
                  <a:gd name="T60" fmla="*/ 69 w 127"/>
                  <a:gd name="T61" fmla="*/ 180 h 184"/>
                  <a:gd name="T62" fmla="*/ 69 w 127"/>
                  <a:gd name="T63" fmla="*/ 181 h 184"/>
                  <a:gd name="T64" fmla="*/ 69 w 127"/>
                  <a:gd name="T65" fmla="*/ 180 h 184"/>
                  <a:gd name="T66" fmla="*/ 14 w 127"/>
                  <a:gd name="T67" fmla="*/ 9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84">
                    <a:moveTo>
                      <a:pt x="72" y="3"/>
                    </a:moveTo>
                    <a:cubicBezTo>
                      <a:pt x="59" y="5"/>
                      <a:pt x="45" y="15"/>
                      <a:pt x="32" y="33"/>
                    </a:cubicBezTo>
                    <a:cubicBezTo>
                      <a:pt x="23" y="45"/>
                      <a:pt x="15" y="64"/>
                      <a:pt x="10" y="89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8" y="99"/>
                      <a:pt x="8" y="99"/>
                      <a:pt x="8" y="99"/>
                    </a:cubicBezTo>
                    <a:cubicBezTo>
                      <a:pt x="5" y="111"/>
                      <a:pt x="0" y="126"/>
                      <a:pt x="0" y="138"/>
                    </a:cubicBezTo>
                    <a:cubicBezTo>
                      <a:pt x="0" y="142"/>
                      <a:pt x="1" y="145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9"/>
                      <a:pt x="2" y="149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4" y="150"/>
                      <a:pt x="4" y="151"/>
                      <a:pt x="4" y="151"/>
                    </a:cubicBezTo>
                    <a:cubicBezTo>
                      <a:pt x="4" y="151"/>
                      <a:pt x="5" y="152"/>
                      <a:pt x="6" y="151"/>
                    </a:cubicBezTo>
                    <a:cubicBezTo>
                      <a:pt x="6" y="151"/>
                      <a:pt x="6" y="151"/>
                      <a:pt x="6" y="151"/>
                    </a:cubicBezTo>
                    <a:cubicBezTo>
                      <a:pt x="8" y="152"/>
                      <a:pt x="10" y="152"/>
                      <a:pt x="10" y="152"/>
                    </a:cubicBezTo>
                    <a:cubicBezTo>
                      <a:pt x="27" y="158"/>
                      <a:pt x="57" y="168"/>
                      <a:pt x="65" y="181"/>
                    </a:cubicBezTo>
                    <a:cubicBezTo>
                      <a:pt x="65" y="181"/>
                      <a:pt x="65" y="181"/>
                      <a:pt x="65" y="181"/>
                    </a:cubicBezTo>
                    <a:cubicBezTo>
                      <a:pt x="64" y="181"/>
                      <a:pt x="64" y="182"/>
                      <a:pt x="64" y="182"/>
                    </a:cubicBezTo>
                    <a:cubicBezTo>
                      <a:pt x="64" y="182"/>
                      <a:pt x="64" y="183"/>
                      <a:pt x="64" y="183"/>
                    </a:cubicBezTo>
                    <a:cubicBezTo>
                      <a:pt x="65" y="184"/>
                      <a:pt x="65" y="184"/>
                      <a:pt x="66" y="184"/>
                    </a:cubicBezTo>
                    <a:cubicBezTo>
                      <a:pt x="67" y="184"/>
                      <a:pt x="67" y="184"/>
                      <a:pt x="67" y="184"/>
                    </a:cubicBezTo>
                    <a:cubicBezTo>
                      <a:pt x="68" y="184"/>
                      <a:pt x="69" y="183"/>
                      <a:pt x="69" y="183"/>
                    </a:cubicBezTo>
                    <a:cubicBezTo>
                      <a:pt x="69" y="183"/>
                      <a:pt x="69" y="182"/>
                      <a:pt x="69" y="182"/>
                    </a:cubicBezTo>
                    <a:cubicBezTo>
                      <a:pt x="69" y="182"/>
                      <a:pt x="69" y="182"/>
                      <a:pt x="69" y="182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82" y="179"/>
                      <a:pt x="93" y="173"/>
                      <a:pt x="105" y="167"/>
                    </a:cubicBezTo>
                    <a:cubicBezTo>
                      <a:pt x="112" y="164"/>
                      <a:pt x="119" y="160"/>
                      <a:pt x="126" y="157"/>
                    </a:cubicBezTo>
                    <a:cubicBezTo>
                      <a:pt x="126" y="157"/>
                      <a:pt x="127" y="156"/>
                      <a:pt x="127" y="156"/>
                    </a:cubicBezTo>
                    <a:cubicBezTo>
                      <a:pt x="127" y="156"/>
                      <a:pt x="127" y="156"/>
                      <a:pt x="127" y="156"/>
                    </a:cubicBezTo>
                    <a:cubicBezTo>
                      <a:pt x="127" y="155"/>
                      <a:pt x="127" y="155"/>
                      <a:pt x="126" y="154"/>
                    </a:cubicBezTo>
                    <a:cubicBezTo>
                      <a:pt x="115" y="141"/>
                      <a:pt x="114" y="121"/>
                      <a:pt x="114" y="103"/>
                    </a:cubicBezTo>
                    <a:cubicBezTo>
                      <a:pt x="114" y="101"/>
                      <a:pt x="114" y="100"/>
                      <a:pt x="114" y="98"/>
                    </a:cubicBezTo>
                    <a:cubicBezTo>
                      <a:pt x="114" y="98"/>
                      <a:pt x="114" y="93"/>
                      <a:pt x="114" y="93"/>
                    </a:cubicBezTo>
                    <a:cubicBezTo>
                      <a:pt x="114" y="86"/>
                      <a:pt x="115" y="79"/>
                      <a:pt x="115" y="72"/>
                    </a:cubicBezTo>
                    <a:cubicBezTo>
                      <a:pt x="116" y="64"/>
                      <a:pt x="116" y="57"/>
                      <a:pt x="116" y="49"/>
                    </a:cubicBezTo>
                    <a:cubicBezTo>
                      <a:pt x="116" y="39"/>
                      <a:pt x="115" y="29"/>
                      <a:pt x="111" y="19"/>
                    </a:cubicBezTo>
                    <a:cubicBezTo>
                      <a:pt x="105" y="6"/>
                      <a:pt x="92" y="0"/>
                      <a:pt x="72" y="3"/>
                    </a:cubicBezTo>
                    <a:close/>
                    <a:moveTo>
                      <a:pt x="14" y="90"/>
                    </a:moveTo>
                    <a:cubicBezTo>
                      <a:pt x="19" y="65"/>
                      <a:pt x="26" y="47"/>
                      <a:pt x="35" y="35"/>
                    </a:cubicBezTo>
                    <a:cubicBezTo>
                      <a:pt x="47" y="18"/>
                      <a:pt x="60" y="8"/>
                      <a:pt x="73" y="6"/>
                    </a:cubicBezTo>
                    <a:cubicBezTo>
                      <a:pt x="85" y="4"/>
                      <a:pt x="101" y="6"/>
                      <a:pt x="108" y="21"/>
                    </a:cubicBezTo>
                    <a:cubicBezTo>
                      <a:pt x="112" y="29"/>
                      <a:pt x="113" y="39"/>
                      <a:pt x="113" y="49"/>
                    </a:cubicBezTo>
                    <a:cubicBezTo>
                      <a:pt x="113" y="57"/>
                      <a:pt x="112" y="64"/>
                      <a:pt x="112" y="72"/>
                    </a:cubicBezTo>
                    <a:cubicBezTo>
                      <a:pt x="111" y="79"/>
                      <a:pt x="111" y="86"/>
                      <a:pt x="111" y="93"/>
                    </a:cubicBezTo>
                    <a:cubicBezTo>
                      <a:pt x="111" y="93"/>
                      <a:pt x="111" y="98"/>
                      <a:pt x="111" y="98"/>
                    </a:cubicBezTo>
                    <a:cubicBezTo>
                      <a:pt x="111" y="100"/>
                      <a:pt x="111" y="101"/>
                      <a:pt x="111" y="103"/>
                    </a:cubicBezTo>
                    <a:cubicBezTo>
                      <a:pt x="111" y="121"/>
                      <a:pt x="112" y="140"/>
                      <a:pt x="123" y="155"/>
                    </a:cubicBezTo>
                    <a:cubicBezTo>
                      <a:pt x="116" y="157"/>
                      <a:pt x="109" y="161"/>
                      <a:pt x="103" y="164"/>
                    </a:cubicBezTo>
                    <a:cubicBezTo>
                      <a:pt x="92" y="170"/>
                      <a:pt x="80" y="176"/>
                      <a:pt x="67" y="178"/>
                    </a:cubicBezTo>
                    <a:cubicBezTo>
                      <a:pt x="59" y="165"/>
                      <a:pt x="29" y="155"/>
                      <a:pt x="11" y="149"/>
                    </a:cubicBezTo>
                    <a:cubicBezTo>
                      <a:pt x="11" y="149"/>
                      <a:pt x="8" y="148"/>
                      <a:pt x="6" y="147"/>
                    </a:cubicBezTo>
                    <a:cubicBezTo>
                      <a:pt x="5" y="145"/>
                      <a:pt x="4" y="142"/>
                      <a:pt x="4" y="138"/>
                    </a:cubicBezTo>
                    <a:cubicBezTo>
                      <a:pt x="4" y="127"/>
                      <a:pt x="8" y="110"/>
                      <a:pt x="11" y="100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69" y="180"/>
                    </a:moveTo>
                    <a:cubicBezTo>
                      <a:pt x="69" y="180"/>
                      <a:pt x="69" y="181"/>
                      <a:pt x="69" y="181"/>
                    </a:cubicBezTo>
                    <a:cubicBezTo>
                      <a:pt x="69" y="181"/>
                      <a:pt x="69" y="181"/>
                      <a:pt x="69" y="181"/>
                    </a:cubicBezTo>
                    <a:cubicBezTo>
                      <a:pt x="69" y="180"/>
                      <a:pt x="69" y="180"/>
                      <a:pt x="69" y="180"/>
                    </a:cubicBezTo>
                    <a:close/>
                    <a:moveTo>
                      <a:pt x="14" y="90"/>
                    </a:move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90"/>
                      <a:pt x="14" y="90"/>
                      <a:pt x="14" y="9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0106025" y="4911725"/>
                <a:ext cx="139700" cy="55563"/>
              </a:xfrm>
              <a:custGeom>
                <a:avLst/>
                <a:gdLst>
                  <a:gd name="T0" fmla="*/ 12 w 25"/>
                  <a:gd name="T1" fmla="*/ 0 h 10"/>
                  <a:gd name="T2" fmla="*/ 1 w 25"/>
                  <a:gd name="T3" fmla="*/ 7 h 10"/>
                  <a:gd name="T4" fmla="*/ 1 w 25"/>
                  <a:gd name="T5" fmla="*/ 10 h 10"/>
                  <a:gd name="T6" fmla="*/ 4 w 25"/>
                  <a:gd name="T7" fmla="*/ 9 h 10"/>
                  <a:gd name="T8" fmla="*/ 12 w 25"/>
                  <a:gd name="T9" fmla="*/ 4 h 10"/>
                  <a:gd name="T10" fmla="*/ 21 w 25"/>
                  <a:gd name="T11" fmla="*/ 9 h 10"/>
                  <a:gd name="T12" fmla="*/ 24 w 25"/>
                  <a:gd name="T13" fmla="*/ 9 h 10"/>
                  <a:gd name="T14" fmla="*/ 24 w 25"/>
                  <a:gd name="T15" fmla="*/ 7 h 10"/>
                  <a:gd name="T16" fmla="*/ 12 w 2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12" y="0"/>
                    </a:moveTo>
                    <a:cubicBezTo>
                      <a:pt x="7" y="1"/>
                      <a:pt x="3" y="3"/>
                      <a:pt x="1" y="7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2" y="10"/>
                      <a:pt x="3" y="10"/>
                      <a:pt x="4" y="9"/>
                    </a:cubicBezTo>
                    <a:cubicBezTo>
                      <a:pt x="5" y="6"/>
                      <a:pt x="8" y="4"/>
                      <a:pt x="12" y="4"/>
                    </a:cubicBezTo>
                    <a:cubicBezTo>
                      <a:pt x="16" y="4"/>
                      <a:pt x="20" y="6"/>
                      <a:pt x="21" y="9"/>
                    </a:cubicBezTo>
                    <a:cubicBezTo>
                      <a:pt x="22" y="10"/>
                      <a:pt x="23" y="10"/>
                      <a:pt x="24" y="9"/>
                    </a:cubicBezTo>
                    <a:cubicBezTo>
                      <a:pt x="25" y="9"/>
                      <a:pt x="25" y="8"/>
                      <a:pt x="24" y="7"/>
                    </a:cubicBezTo>
                    <a:cubicBezTo>
                      <a:pt x="22" y="3"/>
                      <a:pt x="17" y="0"/>
                      <a:pt x="1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0139363" y="5006975"/>
                <a:ext cx="101600" cy="95250"/>
              </a:xfrm>
              <a:custGeom>
                <a:avLst/>
                <a:gdLst>
                  <a:gd name="T0" fmla="*/ 16 w 18"/>
                  <a:gd name="T1" fmla="*/ 0 h 17"/>
                  <a:gd name="T2" fmla="*/ 1 w 18"/>
                  <a:gd name="T3" fmla="*/ 5 h 17"/>
                  <a:gd name="T4" fmla="*/ 0 w 18"/>
                  <a:gd name="T5" fmla="*/ 6 h 17"/>
                  <a:gd name="T6" fmla="*/ 1 w 18"/>
                  <a:gd name="T7" fmla="*/ 8 h 17"/>
                  <a:gd name="T8" fmla="*/ 4 w 18"/>
                  <a:gd name="T9" fmla="*/ 9 h 17"/>
                  <a:gd name="T10" fmla="*/ 12 w 18"/>
                  <a:gd name="T11" fmla="*/ 16 h 17"/>
                  <a:gd name="T12" fmla="*/ 15 w 18"/>
                  <a:gd name="T13" fmla="*/ 16 h 17"/>
                  <a:gd name="T14" fmla="*/ 15 w 18"/>
                  <a:gd name="T15" fmla="*/ 15 h 17"/>
                  <a:gd name="T16" fmla="*/ 15 w 18"/>
                  <a:gd name="T17" fmla="*/ 14 h 17"/>
                  <a:gd name="T18" fmla="*/ 5 w 18"/>
                  <a:gd name="T19" fmla="*/ 7 h 17"/>
                  <a:gd name="T20" fmla="*/ 16 w 18"/>
                  <a:gd name="T21" fmla="*/ 3 h 17"/>
                  <a:gd name="T22" fmla="*/ 18 w 18"/>
                  <a:gd name="T23" fmla="*/ 2 h 17"/>
                  <a:gd name="T24" fmla="*/ 18 w 18"/>
                  <a:gd name="T25" fmla="*/ 2 h 17"/>
                  <a:gd name="T26" fmla="*/ 16 w 18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7">
                    <a:moveTo>
                      <a:pt x="16" y="0"/>
                    </a:moveTo>
                    <a:cubicBezTo>
                      <a:pt x="11" y="1"/>
                      <a:pt x="6" y="3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7"/>
                      <a:pt x="14" y="17"/>
                      <a:pt x="15" y="16"/>
                    </a:cubicBezTo>
                    <a:cubicBezTo>
                      <a:pt x="15" y="16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4"/>
                    </a:cubicBezTo>
                    <a:cubicBezTo>
                      <a:pt x="15" y="14"/>
                      <a:pt x="6" y="7"/>
                      <a:pt x="5" y="7"/>
                    </a:cubicBezTo>
                    <a:cubicBezTo>
                      <a:pt x="9" y="5"/>
                      <a:pt x="13" y="4"/>
                      <a:pt x="16" y="3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01150" y="5554663"/>
                <a:ext cx="1000125" cy="1177925"/>
              </a:xfrm>
              <a:custGeom>
                <a:avLst/>
                <a:gdLst>
                  <a:gd name="T0" fmla="*/ 2 w 178"/>
                  <a:gd name="T1" fmla="*/ 9 h 209"/>
                  <a:gd name="T2" fmla="*/ 4 w 178"/>
                  <a:gd name="T3" fmla="*/ 32 h 209"/>
                  <a:gd name="T4" fmla="*/ 8 w 178"/>
                  <a:gd name="T5" fmla="*/ 76 h 209"/>
                  <a:gd name="T6" fmla="*/ 13 w 178"/>
                  <a:gd name="T7" fmla="*/ 131 h 209"/>
                  <a:gd name="T8" fmla="*/ 18 w 178"/>
                  <a:gd name="T9" fmla="*/ 183 h 209"/>
                  <a:gd name="T10" fmla="*/ 59 w 178"/>
                  <a:gd name="T11" fmla="*/ 189 h 209"/>
                  <a:gd name="T12" fmla="*/ 105 w 178"/>
                  <a:gd name="T13" fmla="*/ 197 h 209"/>
                  <a:gd name="T14" fmla="*/ 173 w 178"/>
                  <a:gd name="T15" fmla="*/ 209 h 209"/>
                  <a:gd name="T16" fmla="*/ 176 w 178"/>
                  <a:gd name="T17" fmla="*/ 120 h 209"/>
                  <a:gd name="T18" fmla="*/ 176 w 178"/>
                  <a:gd name="T19" fmla="*/ 73 h 209"/>
                  <a:gd name="T20" fmla="*/ 178 w 178"/>
                  <a:gd name="T21" fmla="*/ 45 h 209"/>
                  <a:gd name="T22" fmla="*/ 77 w 178"/>
                  <a:gd name="T23" fmla="*/ 17 h 209"/>
                  <a:gd name="T24" fmla="*/ 0 w 178"/>
                  <a:gd name="T25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209">
                    <a:moveTo>
                      <a:pt x="2" y="9"/>
                    </a:moveTo>
                    <a:cubicBezTo>
                      <a:pt x="0" y="15"/>
                      <a:pt x="3" y="25"/>
                      <a:pt x="4" y="32"/>
                    </a:cubicBezTo>
                    <a:cubicBezTo>
                      <a:pt x="5" y="47"/>
                      <a:pt x="7" y="62"/>
                      <a:pt x="8" y="76"/>
                    </a:cubicBezTo>
                    <a:cubicBezTo>
                      <a:pt x="10" y="95"/>
                      <a:pt x="12" y="113"/>
                      <a:pt x="13" y="131"/>
                    </a:cubicBezTo>
                    <a:cubicBezTo>
                      <a:pt x="15" y="148"/>
                      <a:pt x="17" y="165"/>
                      <a:pt x="18" y="183"/>
                    </a:cubicBezTo>
                    <a:cubicBezTo>
                      <a:pt x="31" y="182"/>
                      <a:pt x="46" y="187"/>
                      <a:pt x="59" y="189"/>
                    </a:cubicBezTo>
                    <a:cubicBezTo>
                      <a:pt x="74" y="192"/>
                      <a:pt x="89" y="194"/>
                      <a:pt x="105" y="197"/>
                    </a:cubicBezTo>
                    <a:cubicBezTo>
                      <a:pt x="127" y="201"/>
                      <a:pt x="151" y="209"/>
                      <a:pt x="173" y="209"/>
                    </a:cubicBezTo>
                    <a:cubicBezTo>
                      <a:pt x="174" y="180"/>
                      <a:pt x="173" y="150"/>
                      <a:pt x="176" y="120"/>
                    </a:cubicBezTo>
                    <a:cubicBezTo>
                      <a:pt x="177" y="104"/>
                      <a:pt x="175" y="89"/>
                      <a:pt x="176" y="73"/>
                    </a:cubicBezTo>
                    <a:cubicBezTo>
                      <a:pt x="177" y="64"/>
                      <a:pt x="175" y="53"/>
                      <a:pt x="178" y="45"/>
                    </a:cubicBezTo>
                    <a:cubicBezTo>
                      <a:pt x="144" y="43"/>
                      <a:pt x="110" y="24"/>
                      <a:pt x="77" y="17"/>
                    </a:cubicBezTo>
                    <a:cubicBezTo>
                      <a:pt x="54" y="12"/>
                      <a:pt x="23" y="0"/>
                      <a:pt x="0" y="7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9190038" y="5548313"/>
                <a:ext cx="1022350" cy="1196975"/>
              </a:xfrm>
              <a:custGeom>
                <a:avLst/>
                <a:gdLst>
                  <a:gd name="T0" fmla="*/ 0 w 182"/>
                  <a:gd name="T1" fmla="*/ 8 h 212"/>
                  <a:gd name="T2" fmla="*/ 2 w 182"/>
                  <a:gd name="T3" fmla="*/ 10 h 212"/>
                  <a:gd name="T4" fmla="*/ 3 w 182"/>
                  <a:gd name="T5" fmla="*/ 26 h 212"/>
                  <a:gd name="T6" fmla="*/ 6 w 182"/>
                  <a:gd name="T7" fmla="*/ 57 h 212"/>
                  <a:gd name="T8" fmla="*/ 11 w 182"/>
                  <a:gd name="T9" fmla="*/ 106 h 212"/>
                  <a:gd name="T10" fmla="*/ 15 w 182"/>
                  <a:gd name="T11" fmla="*/ 144 h 212"/>
                  <a:gd name="T12" fmla="*/ 20 w 182"/>
                  <a:gd name="T13" fmla="*/ 185 h 212"/>
                  <a:gd name="T14" fmla="*/ 60 w 182"/>
                  <a:gd name="T15" fmla="*/ 192 h 212"/>
                  <a:gd name="T16" fmla="*/ 107 w 182"/>
                  <a:gd name="T17" fmla="*/ 200 h 212"/>
                  <a:gd name="T18" fmla="*/ 175 w 182"/>
                  <a:gd name="T19" fmla="*/ 212 h 212"/>
                  <a:gd name="T20" fmla="*/ 178 w 182"/>
                  <a:gd name="T21" fmla="*/ 172 h 212"/>
                  <a:gd name="T22" fmla="*/ 180 w 182"/>
                  <a:gd name="T23" fmla="*/ 98 h 212"/>
                  <a:gd name="T24" fmla="*/ 180 w 182"/>
                  <a:gd name="T25" fmla="*/ 63 h 212"/>
                  <a:gd name="T26" fmla="*/ 181 w 182"/>
                  <a:gd name="T27" fmla="*/ 45 h 212"/>
                  <a:gd name="T28" fmla="*/ 119 w 182"/>
                  <a:gd name="T29" fmla="*/ 29 h 212"/>
                  <a:gd name="T30" fmla="*/ 63 w 182"/>
                  <a:gd name="T31" fmla="*/ 12 h 212"/>
                  <a:gd name="T32" fmla="*/ 62 w 182"/>
                  <a:gd name="T33" fmla="*/ 15 h 212"/>
                  <a:gd name="T34" fmla="*/ 118 w 182"/>
                  <a:gd name="T35" fmla="*/ 32 h 212"/>
                  <a:gd name="T36" fmla="*/ 177 w 182"/>
                  <a:gd name="T37" fmla="*/ 59 h 212"/>
                  <a:gd name="T38" fmla="*/ 177 w 182"/>
                  <a:gd name="T39" fmla="*/ 74 h 212"/>
                  <a:gd name="T40" fmla="*/ 176 w 182"/>
                  <a:gd name="T41" fmla="*/ 98 h 212"/>
                  <a:gd name="T42" fmla="*/ 176 w 182"/>
                  <a:gd name="T43" fmla="*/ 121 h 212"/>
                  <a:gd name="T44" fmla="*/ 173 w 182"/>
                  <a:gd name="T45" fmla="*/ 208 h 212"/>
                  <a:gd name="T46" fmla="*/ 107 w 182"/>
                  <a:gd name="T47" fmla="*/ 197 h 212"/>
                  <a:gd name="T48" fmla="*/ 61 w 182"/>
                  <a:gd name="T49" fmla="*/ 188 h 212"/>
                  <a:gd name="T50" fmla="*/ 21 w 182"/>
                  <a:gd name="T51" fmla="*/ 182 h 212"/>
                  <a:gd name="T52" fmla="*/ 17 w 182"/>
                  <a:gd name="T53" fmla="*/ 132 h 212"/>
                  <a:gd name="T54" fmla="*/ 12 w 182"/>
                  <a:gd name="T55" fmla="*/ 77 h 212"/>
                  <a:gd name="T56" fmla="*/ 7 w 182"/>
                  <a:gd name="T57" fmla="*/ 33 h 212"/>
                  <a:gd name="T58" fmla="*/ 5 w 182"/>
                  <a:gd name="T59" fmla="*/ 15 h 212"/>
                  <a:gd name="T60" fmla="*/ 5 w 182"/>
                  <a:gd name="T61" fmla="*/ 10 h 212"/>
                  <a:gd name="T62" fmla="*/ 62 w 182"/>
                  <a:gd name="T63" fmla="*/ 15 h 212"/>
                  <a:gd name="T64" fmla="*/ 20 w 182"/>
                  <a:gd name="T65" fmla="*/ 18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2" h="212">
                    <a:moveTo>
                      <a:pt x="2" y="6"/>
                    </a:moveTo>
                    <a:cubicBezTo>
                      <a:pt x="1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1"/>
                      <a:pt x="1" y="13"/>
                      <a:pt x="1" y="15"/>
                    </a:cubicBezTo>
                    <a:cubicBezTo>
                      <a:pt x="1" y="18"/>
                      <a:pt x="2" y="22"/>
                      <a:pt x="3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5" y="144"/>
                      <a:pt x="15" y="144"/>
                      <a:pt x="15" y="144"/>
                    </a:cubicBezTo>
                    <a:cubicBezTo>
                      <a:pt x="16" y="157"/>
                      <a:pt x="17" y="171"/>
                      <a:pt x="18" y="184"/>
                    </a:cubicBezTo>
                    <a:cubicBezTo>
                      <a:pt x="18" y="185"/>
                      <a:pt x="19" y="185"/>
                      <a:pt x="20" y="185"/>
                    </a:cubicBezTo>
                    <a:cubicBezTo>
                      <a:pt x="29" y="185"/>
                      <a:pt x="40" y="187"/>
                      <a:pt x="50" y="190"/>
                    </a:cubicBezTo>
                    <a:cubicBezTo>
                      <a:pt x="60" y="192"/>
                      <a:pt x="60" y="192"/>
                      <a:pt x="60" y="192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7" y="200"/>
                      <a:pt x="107" y="200"/>
                      <a:pt x="107" y="200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43" y="208"/>
                      <a:pt x="159" y="211"/>
                      <a:pt x="175" y="212"/>
                    </a:cubicBezTo>
                    <a:cubicBezTo>
                      <a:pt x="176" y="212"/>
                      <a:pt x="177" y="211"/>
                      <a:pt x="177" y="210"/>
                    </a:cubicBezTo>
                    <a:cubicBezTo>
                      <a:pt x="177" y="197"/>
                      <a:pt x="177" y="184"/>
                      <a:pt x="178" y="172"/>
                    </a:cubicBezTo>
                    <a:cubicBezTo>
                      <a:pt x="178" y="155"/>
                      <a:pt x="178" y="138"/>
                      <a:pt x="179" y="121"/>
                    </a:cubicBezTo>
                    <a:cubicBezTo>
                      <a:pt x="180" y="114"/>
                      <a:pt x="180" y="106"/>
                      <a:pt x="180" y="98"/>
                    </a:cubicBezTo>
                    <a:cubicBezTo>
                      <a:pt x="179" y="90"/>
                      <a:pt x="179" y="82"/>
                      <a:pt x="180" y="74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180" y="57"/>
                      <a:pt x="180" y="51"/>
                      <a:pt x="182" y="46"/>
                    </a:cubicBezTo>
                    <a:cubicBezTo>
                      <a:pt x="182" y="46"/>
                      <a:pt x="182" y="45"/>
                      <a:pt x="181" y="45"/>
                    </a:cubicBezTo>
                    <a:cubicBezTo>
                      <a:pt x="181" y="44"/>
                      <a:pt x="181" y="44"/>
                      <a:pt x="180" y="44"/>
                    </a:cubicBezTo>
                    <a:cubicBezTo>
                      <a:pt x="160" y="43"/>
                      <a:pt x="139" y="36"/>
                      <a:pt x="119" y="29"/>
                    </a:cubicBezTo>
                    <a:cubicBezTo>
                      <a:pt x="106" y="24"/>
                      <a:pt x="92" y="19"/>
                      <a:pt x="79" y="16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43" y="7"/>
                      <a:pt x="20" y="0"/>
                      <a:pt x="2" y="6"/>
                    </a:cubicBezTo>
                    <a:close/>
                    <a:moveTo>
                      <a:pt x="62" y="15"/>
                    </a:moveTo>
                    <a:cubicBezTo>
                      <a:pt x="78" y="20"/>
                      <a:pt x="78" y="20"/>
                      <a:pt x="78" y="20"/>
                    </a:cubicBezTo>
                    <a:cubicBezTo>
                      <a:pt x="91" y="22"/>
                      <a:pt x="105" y="27"/>
                      <a:pt x="118" y="32"/>
                    </a:cubicBezTo>
                    <a:cubicBezTo>
                      <a:pt x="137" y="39"/>
                      <a:pt x="158" y="46"/>
                      <a:pt x="178" y="47"/>
                    </a:cubicBezTo>
                    <a:cubicBezTo>
                      <a:pt x="177" y="51"/>
                      <a:pt x="177" y="55"/>
                      <a:pt x="177" y="59"/>
                    </a:cubicBezTo>
                    <a:cubicBezTo>
                      <a:pt x="177" y="60"/>
                      <a:pt x="177" y="62"/>
                      <a:pt x="177" y="63"/>
                    </a:cubicBezTo>
                    <a:cubicBezTo>
                      <a:pt x="177" y="74"/>
                      <a:pt x="177" y="74"/>
                      <a:pt x="177" y="74"/>
                    </a:cubicBezTo>
                    <a:cubicBezTo>
                      <a:pt x="176" y="79"/>
                      <a:pt x="176" y="84"/>
                      <a:pt x="176" y="88"/>
                    </a:cubicBezTo>
                    <a:cubicBezTo>
                      <a:pt x="176" y="92"/>
                      <a:pt x="176" y="95"/>
                      <a:pt x="176" y="98"/>
                    </a:cubicBezTo>
                    <a:cubicBezTo>
                      <a:pt x="176" y="102"/>
                      <a:pt x="176" y="105"/>
                      <a:pt x="176" y="108"/>
                    </a:cubicBezTo>
                    <a:cubicBezTo>
                      <a:pt x="176" y="113"/>
                      <a:pt x="176" y="117"/>
                      <a:pt x="176" y="121"/>
                    </a:cubicBezTo>
                    <a:cubicBezTo>
                      <a:pt x="174" y="138"/>
                      <a:pt x="174" y="155"/>
                      <a:pt x="174" y="172"/>
                    </a:cubicBezTo>
                    <a:cubicBezTo>
                      <a:pt x="174" y="184"/>
                      <a:pt x="174" y="196"/>
                      <a:pt x="173" y="208"/>
                    </a:cubicBezTo>
                    <a:cubicBezTo>
                      <a:pt x="159" y="208"/>
                      <a:pt x="143" y="204"/>
                      <a:pt x="127" y="201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1" y="184"/>
                      <a:pt x="31" y="182"/>
                      <a:pt x="21" y="182"/>
                    </a:cubicBezTo>
                    <a:cubicBezTo>
                      <a:pt x="21" y="169"/>
                      <a:pt x="19" y="156"/>
                      <a:pt x="18" y="144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2"/>
                      <a:pt x="5" y="18"/>
                      <a:pt x="5" y="15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22" y="5"/>
                      <a:pt x="43" y="10"/>
                      <a:pt x="62" y="15"/>
                    </a:cubicBezTo>
                    <a:close/>
                    <a:moveTo>
                      <a:pt x="20" y="182"/>
                    </a:moveTo>
                    <a:cubicBezTo>
                      <a:pt x="20" y="182"/>
                      <a:pt x="20" y="182"/>
                      <a:pt x="20" y="182"/>
                    </a:cubicBezTo>
                    <a:cubicBezTo>
                      <a:pt x="20" y="182"/>
                      <a:pt x="20" y="182"/>
                      <a:pt x="20" y="18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0161588" y="5808663"/>
                <a:ext cx="157163" cy="941388"/>
              </a:xfrm>
              <a:custGeom>
                <a:avLst/>
                <a:gdLst>
                  <a:gd name="T0" fmla="*/ 5 w 28"/>
                  <a:gd name="T1" fmla="*/ 3 h 167"/>
                  <a:gd name="T2" fmla="*/ 3 w 28"/>
                  <a:gd name="T3" fmla="*/ 167 h 167"/>
                  <a:gd name="T4" fmla="*/ 19 w 28"/>
                  <a:gd name="T5" fmla="*/ 165 h 167"/>
                  <a:gd name="T6" fmla="*/ 23 w 28"/>
                  <a:gd name="T7" fmla="*/ 130 h 167"/>
                  <a:gd name="T8" fmla="*/ 24 w 28"/>
                  <a:gd name="T9" fmla="*/ 75 h 167"/>
                  <a:gd name="T10" fmla="*/ 28 w 28"/>
                  <a:gd name="T11" fmla="*/ 1 h 167"/>
                  <a:gd name="T12" fmla="*/ 5 w 2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67">
                    <a:moveTo>
                      <a:pt x="5" y="3"/>
                    </a:moveTo>
                    <a:cubicBezTo>
                      <a:pt x="5" y="57"/>
                      <a:pt x="0" y="113"/>
                      <a:pt x="3" y="167"/>
                    </a:cubicBezTo>
                    <a:cubicBezTo>
                      <a:pt x="8" y="165"/>
                      <a:pt x="14" y="165"/>
                      <a:pt x="19" y="165"/>
                    </a:cubicBezTo>
                    <a:cubicBezTo>
                      <a:pt x="20" y="153"/>
                      <a:pt x="23" y="142"/>
                      <a:pt x="23" y="130"/>
                    </a:cubicBezTo>
                    <a:cubicBezTo>
                      <a:pt x="23" y="112"/>
                      <a:pt x="23" y="93"/>
                      <a:pt x="24" y="75"/>
                    </a:cubicBezTo>
                    <a:cubicBezTo>
                      <a:pt x="25" y="51"/>
                      <a:pt x="28" y="25"/>
                      <a:pt x="28" y="1"/>
                    </a:cubicBezTo>
                    <a:cubicBezTo>
                      <a:pt x="21" y="1"/>
                      <a:pt x="12" y="0"/>
                      <a:pt x="5" y="0"/>
                    </a:cubicBezTo>
                  </a:path>
                </a:pathLst>
              </a:custGeom>
              <a:solidFill>
                <a:srgbClr val="2B8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10161588" y="5802313"/>
                <a:ext cx="168275" cy="954088"/>
              </a:xfrm>
              <a:custGeom>
                <a:avLst/>
                <a:gdLst>
                  <a:gd name="T0" fmla="*/ 3 w 30"/>
                  <a:gd name="T1" fmla="*/ 1 h 169"/>
                  <a:gd name="T2" fmla="*/ 3 w 30"/>
                  <a:gd name="T3" fmla="*/ 1 h 169"/>
                  <a:gd name="T4" fmla="*/ 3 w 30"/>
                  <a:gd name="T5" fmla="*/ 3 h 169"/>
                  <a:gd name="T6" fmla="*/ 3 w 30"/>
                  <a:gd name="T7" fmla="*/ 4 h 169"/>
                  <a:gd name="T8" fmla="*/ 2 w 30"/>
                  <a:gd name="T9" fmla="*/ 66 h 169"/>
                  <a:gd name="T10" fmla="*/ 0 w 30"/>
                  <a:gd name="T11" fmla="*/ 128 h 169"/>
                  <a:gd name="T12" fmla="*/ 1 w 30"/>
                  <a:gd name="T13" fmla="*/ 168 h 169"/>
                  <a:gd name="T14" fmla="*/ 2 w 30"/>
                  <a:gd name="T15" fmla="*/ 169 h 169"/>
                  <a:gd name="T16" fmla="*/ 3 w 30"/>
                  <a:gd name="T17" fmla="*/ 169 h 169"/>
                  <a:gd name="T18" fmla="*/ 19 w 30"/>
                  <a:gd name="T19" fmla="*/ 168 h 169"/>
                  <a:gd name="T20" fmla="*/ 21 w 30"/>
                  <a:gd name="T21" fmla="*/ 166 h 169"/>
                  <a:gd name="T22" fmla="*/ 23 w 30"/>
                  <a:gd name="T23" fmla="*/ 151 h 169"/>
                  <a:gd name="T24" fmla="*/ 25 w 30"/>
                  <a:gd name="T25" fmla="*/ 131 h 169"/>
                  <a:gd name="T26" fmla="*/ 25 w 30"/>
                  <a:gd name="T27" fmla="*/ 128 h 169"/>
                  <a:gd name="T28" fmla="*/ 25 w 30"/>
                  <a:gd name="T29" fmla="*/ 76 h 169"/>
                  <a:gd name="T30" fmla="*/ 27 w 30"/>
                  <a:gd name="T31" fmla="*/ 51 h 169"/>
                  <a:gd name="T32" fmla="*/ 30 w 30"/>
                  <a:gd name="T33" fmla="*/ 2 h 169"/>
                  <a:gd name="T34" fmla="*/ 29 w 30"/>
                  <a:gd name="T35" fmla="*/ 0 h 169"/>
                  <a:gd name="T36" fmla="*/ 28 w 30"/>
                  <a:gd name="T37" fmla="*/ 0 h 169"/>
                  <a:gd name="T38" fmla="*/ 14 w 30"/>
                  <a:gd name="T39" fmla="*/ 0 h 169"/>
                  <a:gd name="T40" fmla="*/ 5 w 30"/>
                  <a:gd name="T41" fmla="*/ 0 h 169"/>
                  <a:gd name="T42" fmla="*/ 3 w 30"/>
                  <a:gd name="T43" fmla="*/ 1 h 169"/>
                  <a:gd name="T44" fmla="*/ 4 w 30"/>
                  <a:gd name="T45" fmla="*/ 128 h 169"/>
                  <a:gd name="T46" fmla="*/ 5 w 30"/>
                  <a:gd name="T47" fmla="*/ 66 h 169"/>
                  <a:gd name="T48" fmla="*/ 6 w 30"/>
                  <a:gd name="T49" fmla="*/ 4 h 169"/>
                  <a:gd name="T50" fmla="*/ 6 w 30"/>
                  <a:gd name="T51" fmla="*/ 3 h 169"/>
                  <a:gd name="T52" fmla="*/ 14 w 30"/>
                  <a:gd name="T53" fmla="*/ 3 h 169"/>
                  <a:gd name="T54" fmla="*/ 26 w 30"/>
                  <a:gd name="T55" fmla="*/ 3 h 169"/>
                  <a:gd name="T56" fmla="*/ 24 w 30"/>
                  <a:gd name="T57" fmla="*/ 51 h 169"/>
                  <a:gd name="T58" fmla="*/ 22 w 30"/>
                  <a:gd name="T59" fmla="*/ 76 h 169"/>
                  <a:gd name="T60" fmla="*/ 21 w 30"/>
                  <a:gd name="T61" fmla="*/ 117 h 169"/>
                  <a:gd name="T62" fmla="*/ 21 w 30"/>
                  <a:gd name="T63" fmla="*/ 128 h 169"/>
                  <a:gd name="T64" fmla="*/ 21 w 30"/>
                  <a:gd name="T65" fmla="*/ 131 h 169"/>
                  <a:gd name="T66" fmla="*/ 19 w 30"/>
                  <a:gd name="T67" fmla="*/ 151 h 169"/>
                  <a:gd name="T68" fmla="*/ 18 w 30"/>
                  <a:gd name="T69" fmla="*/ 164 h 169"/>
                  <a:gd name="T70" fmla="*/ 5 w 30"/>
                  <a:gd name="T71" fmla="*/ 166 h 169"/>
                  <a:gd name="T72" fmla="*/ 4 w 30"/>
                  <a:gd name="T73" fmla="*/ 128 h 169"/>
                  <a:gd name="T74" fmla="*/ 28 w 30"/>
                  <a:gd name="T75" fmla="*/ 3 h 169"/>
                  <a:gd name="T76" fmla="*/ 28 w 30"/>
                  <a:gd name="T77" fmla="*/ 3 h 169"/>
                  <a:gd name="T78" fmla="*/ 28 w 30"/>
                  <a:gd name="T79" fmla="*/ 3 h 169"/>
                  <a:gd name="T80" fmla="*/ 20 w 30"/>
                  <a:gd name="T81" fmla="*/ 164 h 169"/>
                  <a:gd name="T82" fmla="*/ 19 w 30"/>
                  <a:gd name="T83" fmla="*/ 164 h 169"/>
                  <a:gd name="T84" fmla="*/ 20 w 30"/>
                  <a:gd name="T8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16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24"/>
                      <a:pt x="2" y="45"/>
                      <a:pt x="2" y="66"/>
                    </a:cubicBezTo>
                    <a:cubicBezTo>
                      <a:pt x="1" y="86"/>
                      <a:pt x="0" y="107"/>
                      <a:pt x="0" y="128"/>
                    </a:cubicBezTo>
                    <a:cubicBezTo>
                      <a:pt x="0" y="141"/>
                      <a:pt x="1" y="155"/>
                      <a:pt x="1" y="168"/>
                    </a:cubicBezTo>
                    <a:cubicBezTo>
                      <a:pt x="1" y="168"/>
                      <a:pt x="2" y="169"/>
                      <a:pt x="2" y="169"/>
                    </a:cubicBezTo>
                    <a:cubicBezTo>
                      <a:pt x="2" y="169"/>
                      <a:pt x="3" y="169"/>
                      <a:pt x="3" y="169"/>
                    </a:cubicBezTo>
                    <a:cubicBezTo>
                      <a:pt x="8" y="168"/>
                      <a:pt x="14" y="167"/>
                      <a:pt x="19" y="168"/>
                    </a:cubicBezTo>
                    <a:cubicBezTo>
                      <a:pt x="20" y="168"/>
                      <a:pt x="21" y="167"/>
                      <a:pt x="21" y="166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4" y="145"/>
                      <a:pt x="25" y="138"/>
                      <a:pt x="25" y="131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11"/>
                      <a:pt x="25" y="93"/>
                      <a:pt x="25" y="76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34"/>
                      <a:pt x="30" y="18"/>
                      <a:pt x="30" y="2"/>
                    </a:cubicBezTo>
                    <a:cubicBezTo>
                      <a:pt x="30" y="1"/>
                      <a:pt x="29" y="1"/>
                      <a:pt x="29" y="0"/>
                    </a:cubicBezTo>
                    <a:cubicBezTo>
                      <a:pt x="29" y="0"/>
                      <a:pt x="28" y="0"/>
                      <a:pt x="28" y="0"/>
                    </a:cubicBezTo>
                    <a:cubicBezTo>
                      <a:pt x="24" y="0"/>
                      <a:pt x="19" y="0"/>
                      <a:pt x="1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4" y="128"/>
                    </a:moveTo>
                    <a:cubicBezTo>
                      <a:pt x="4" y="107"/>
                      <a:pt x="4" y="86"/>
                      <a:pt x="5" y="66"/>
                    </a:cubicBezTo>
                    <a:cubicBezTo>
                      <a:pt x="6" y="46"/>
                      <a:pt x="6" y="2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8" y="3"/>
                      <a:pt x="14" y="3"/>
                      <a:pt x="14" y="3"/>
                    </a:cubicBezTo>
                    <a:cubicBezTo>
                      <a:pt x="18" y="3"/>
                      <a:pt x="22" y="4"/>
                      <a:pt x="26" y="3"/>
                    </a:cubicBezTo>
                    <a:cubicBezTo>
                      <a:pt x="26" y="19"/>
                      <a:pt x="25" y="35"/>
                      <a:pt x="24" y="51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90"/>
                      <a:pt x="21" y="103"/>
                      <a:pt x="21" y="117"/>
                    </a:cubicBezTo>
                    <a:cubicBezTo>
                      <a:pt x="21" y="121"/>
                      <a:pt x="21" y="124"/>
                      <a:pt x="21" y="128"/>
                    </a:cubicBezTo>
                    <a:cubicBezTo>
                      <a:pt x="21" y="128"/>
                      <a:pt x="21" y="131"/>
                      <a:pt x="21" y="131"/>
                    </a:cubicBezTo>
                    <a:cubicBezTo>
                      <a:pt x="21" y="138"/>
                      <a:pt x="20" y="145"/>
                      <a:pt x="19" y="151"/>
                    </a:cubicBezTo>
                    <a:cubicBezTo>
                      <a:pt x="19" y="151"/>
                      <a:pt x="18" y="162"/>
                      <a:pt x="18" y="164"/>
                    </a:cubicBezTo>
                    <a:cubicBezTo>
                      <a:pt x="14" y="164"/>
                      <a:pt x="9" y="165"/>
                      <a:pt x="5" y="166"/>
                    </a:cubicBezTo>
                    <a:cubicBezTo>
                      <a:pt x="4" y="153"/>
                      <a:pt x="4" y="141"/>
                      <a:pt x="4" y="128"/>
                    </a:cubicBezTo>
                    <a:close/>
                    <a:moveTo>
                      <a:pt x="28" y="3"/>
                    </a:move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lose/>
                    <a:moveTo>
                      <a:pt x="20" y="164"/>
                    </a:move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4"/>
                      <a:pt x="19" y="164"/>
                      <a:pt x="20" y="16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0263188" y="5532438"/>
                <a:ext cx="977900" cy="1217613"/>
              </a:xfrm>
              <a:custGeom>
                <a:avLst/>
                <a:gdLst>
                  <a:gd name="T0" fmla="*/ 7 w 174"/>
                  <a:gd name="T1" fmla="*/ 50 h 216"/>
                  <a:gd name="T2" fmla="*/ 17 w 174"/>
                  <a:gd name="T3" fmla="*/ 46 h 216"/>
                  <a:gd name="T4" fmla="*/ 46 w 174"/>
                  <a:gd name="T5" fmla="*/ 36 h 216"/>
                  <a:gd name="T6" fmla="*/ 112 w 174"/>
                  <a:gd name="T7" fmla="*/ 16 h 216"/>
                  <a:gd name="T8" fmla="*/ 173 w 174"/>
                  <a:gd name="T9" fmla="*/ 0 h 216"/>
                  <a:gd name="T10" fmla="*/ 168 w 174"/>
                  <a:gd name="T11" fmla="*/ 104 h 216"/>
                  <a:gd name="T12" fmla="*/ 165 w 174"/>
                  <a:gd name="T13" fmla="*/ 162 h 216"/>
                  <a:gd name="T14" fmla="*/ 161 w 174"/>
                  <a:gd name="T15" fmla="*/ 170 h 216"/>
                  <a:gd name="T16" fmla="*/ 141 w 174"/>
                  <a:gd name="T17" fmla="*/ 176 h 216"/>
                  <a:gd name="T18" fmla="*/ 90 w 174"/>
                  <a:gd name="T19" fmla="*/ 189 h 216"/>
                  <a:gd name="T20" fmla="*/ 25 w 174"/>
                  <a:gd name="T21" fmla="*/ 208 h 216"/>
                  <a:gd name="T22" fmla="*/ 0 w 174"/>
                  <a:gd name="T23" fmla="*/ 216 h 216"/>
                  <a:gd name="T24" fmla="*/ 2 w 174"/>
                  <a:gd name="T25" fmla="*/ 182 h 216"/>
                  <a:gd name="T26" fmla="*/ 1 w 174"/>
                  <a:gd name="T27" fmla="*/ 129 h 216"/>
                  <a:gd name="T28" fmla="*/ 6 w 174"/>
                  <a:gd name="T29" fmla="*/ 80 h 216"/>
                  <a:gd name="T30" fmla="*/ 7 w 174"/>
                  <a:gd name="T31" fmla="*/ 5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216">
                    <a:moveTo>
                      <a:pt x="7" y="50"/>
                    </a:moveTo>
                    <a:cubicBezTo>
                      <a:pt x="6" y="50"/>
                      <a:pt x="15" y="47"/>
                      <a:pt x="17" y="46"/>
                    </a:cubicBezTo>
                    <a:cubicBezTo>
                      <a:pt x="27" y="42"/>
                      <a:pt x="37" y="39"/>
                      <a:pt x="46" y="36"/>
                    </a:cubicBezTo>
                    <a:cubicBezTo>
                      <a:pt x="68" y="29"/>
                      <a:pt x="90" y="22"/>
                      <a:pt x="112" y="16"/>
                    </a:cubicBezTo>
                    <a:cubicBezTo>
                      <a:pt x="132" y="10"/>
                      <a:pt x="152" y="3"/>
                      <a:pt x="173" y="0"/>
                    </a:cubicBezTo>
                    <a:cubicBezTo>
                      <a:pt x="174" y="34"/>
                      <a:pt x="170" y="70"/>
                      <a:pt x="168" y="104"/>
                    </a:cubicBezTo>
                    <a:cubicBezTo>
                      <a:pt x="167" y="122"/>
                      <a:pt x="169" y="144"/>
                      <a:pt x="165" y="162"/>
                    </a:cubicBezTo>
                    <a:cubicBezTo>
                      <a:pt x="164" y="167"/>
                      <a:pt x="166" y="166"/>
                      <a:pt x="161" y="170"/>
                    </a:cubicBezTo>
                    <a:cubicBezTo>
                      <a:pt x="156" y="174"/>
                      <a:pt x="147" y="174"/>
                      <a:pt x="141" y="176"/>
                    </a:cubicBezTo>
                    <a:cubicBezTo>
                      <a:pt x="124" y="180"/>
                      <a:pt x="107" y="184"/>
                      <a:pt x="90" y="189"/>
                    </a:cubicBezTo>
                    <a:cubicBezTo>
                      <a:pt x="68" y="195"/>
                      <a:pt x="46" y="201"/>
                      <a:pt x="25" y="208"/>
                    </a:cubicBezTo>
                    <a:cubicBezTo>
                      <a:pt x="17" y="211"/>
                      <a:pt x="6" y="213"/>
                      <a:pt x="0" y="216"/>
                    </a:cubicBezTo>
                    <a:cubicBezTo>
                      <a:pt x="3" y="207"/>
                      <a:pt x="3" y="192"/>
                      <a:pt x="2" y="182"/>
                    </a:cubicBezTo>
                    <a:cubicBezTo>
                      <a:pt x="0" y="164"/>
                      <a:pt x="1" y="147"/>
                      <a:pt x="1" y="129"/>
                    </a:cubicBezTo>
                    <a:cubicBezTo>
                      <a:pt x="2" y="113"/>
                      <a:pt x="4" y="97"/>
                      <a:pt x="6" y="80"/>
                    </a:cubicBezTo>
                    <a:cubicBezTo>
                      <a:pt x="6" y="73"/>
                      <a:pt x="5" y="60"/>
                      <a:pt x="7" y="54"/>
                    </a:cubicBezTo>
                  </a:path>
                </a:pathLst>
              </a:custGeom>
              <a:solidFill>
                <a:srgbClr val="56AD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0252075" y="5519738"/>
                <a:ext cx="993775" cy="1236663"/>
              </a:xfrm>
              <a:custGeom>
                <a:avLst/>
                <a:gdLst>
                  <a:gd name="T0" fmla="*/ 131 w 177"/>
                  <a:gd name="T1" fmla="*/ 11 h 219"/>
                  <a:gd name="T2" fmla="*/ 48 w 177"/>
                  <a:gd name="T3" fmla="*/ 36 h 219"/>
                  <a:gd name="T4" fmla="*/ 19 w 177"/>
                  <a:gd name="T5" fmla="*/ 47 h 219"/>
                  <a:gd name="T6" fmla="*/ 8 w 177"/>
                  <a:gd name="T7" fmla="*/ 53 h 219"/>
                  <a:gd name="T8" fmla="*/ 10 w 177"/>
                  <a:gd name="T9" fmla="*/ 54 h 219"/>
                  <a:gd name="T10" fmla="*/ 20 w 177"/>
                  <a:gd name="T11" fmla="*/ 50 h 219"/>
                  <a:gd name="T12" fmla="*/ 49 w 177"/>
                  <a:gd name="T13" fmla="*/ 40 h 219"/>
                  <a:gd name="T14" fmla="*/ 132 w 177"/>
                  <a:gd name="T15" fmla="*/ 14 h 219"/>
                  <a:gd name="T16" fmla="*/ 173 w 177"/>
                  <a:gd name="T17" fmla="*/ 14 h 219"/>
                  <a:gd name="T18" fmla="*/ 168 w 177"/>
                  <a:gd name="T19" fmla="*/ 106 h 219"/>
                  <a:gd name="T20" fmla="*/ 168 w 177"/>
                  <a:gd name="T21" fmla="*/ 133 h 219"/>
                  <a:gd name="T22" fmla="*/ 165 w 177"/>
                  <a:gd name="T23" fmla="*/ 166 h 219"/>
                  <a:gd name="T24" fmla="*/ 149 w 177"/>
                  <a:gd name="T25" fmla="*/ 175 h 219"/>
                  <a:gd name="T26" fmla="*/ 91 w 177"/>
                  <a:gd name="T27" fmla="*/ 189 h 219"/>
                  <a:gd name="T28" fmla="*/ 17 w 177"/>
                  <a:gd name="T29" fmla="*/ 211 h 219"/>
                  <a:gd name="T30" fmla="*/ 6 w 177"/>
                  <a:gd name="T31" fmla="*/ 195 h 219"/>
                  <a:gd name="T32" fmla="*/ 5 w 177"/>
                  <a:gd name="T33" fmla="*/ 154 h 219"/>
                  <a:gd name="T34" fmla="*/ 8 w 177"/>
                  <a:gd name="T35" fmla="*/ 101 h 219"/>
                  <a:gd name="T36" fmla="*/ 10 w 177"/>
                  <a:gd name="T37" fmla="*/ 73 h 219"/>
                  <a:gd name="T38" fmla="*/ 11 w 177"/>
                  <a:gd name="T39" fmla="*/ 56 h 219"/>
                  <a:gd name="T40" fmla="*/ 10 w 177"/>
                  <a:gd name="T41" fmla="*/ 54 h 219"/>
                  <a:gd name="T42" fmla="*/ 6 w 177"/>
                  <a:gd name="T43" fmla="*/ 73 h 219"/>
                  <a:gd name="T44" fmla="*/ 4 w 177"/>
                  <a:gd name="T45" fmla="*/ 100 h 219"/>
                  <a:gd name="T46" fmla="*/ 3 w 177"/>
                  <a:gd name="T47" fmla="*/ 185 h 219"/>
                  <a:gd name="T48" fmla="*/ 0 w 177"/>
                  <a:gd name="T49" fmla="*/ 219 h 219"/>
                  <a:gd name="T50" fmla="*/ 17 w 177"/>
                  <a:gd name="T51" fmla="*/ 214 h 219"/>
                  <a:gd name="T52" fmla="*/ 92 w 177"/>
                  <a:gd name="T53" fmla="*/ 193 h 219"/>
                  <a:gd name="T54" fmla="*/ 149 w 177"/>
                  <a:gd name="T55" fmla="*/ 178 h 219"/>
                  <a:gd name="T56" fmla="*/ 169 w 177"/>
                  <a:gd name="T57" fmla="*/ 167 h 219"/>
                  <a:gd name="T58" fmla="*/ 171 w 177"/>
                  <a:gd name="T59" fmla="*/ 125 h 219"/>
                  <a:gd name="T60" fmla="*/ 174 w 177"/>
                  <a:gd name="T61" fmla="*/ 73 h 219"/>
                  <a:gd name="T62" fmla="*/ 176 w 177"/>
                  <a:gd name="T63" fmla="*/ 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219">
                    <a:moveTo>
                      <a:pt x="174" y="1"/>
                    </a:moveTo>
                    <a:cubicBezTo>
                      <a:pt x="160" y="3"/>
                      <a:pt x="146" y="7"/>
                      <a:pt x="131" y="11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89" y="23"/>
                      <a:pt x="66" y="30"/>
                      <a:pt x="48" y="36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3" y="41"/>
                      <a:pt x="26" y="44"/>
                      <a:pt x="19" y="47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7" y="51"/>
                      <a:pt x="7" y="51"/>
                      <a:pt x="8" y="53"/>
                    </a:cubicBezTo>
                    <a:cubicBezTo>
                      <a:pt x="8" y="53"/>
                      <a:pt x="8" y="53"/>
                      <a:pt x="9" y="54"/>
                    </a:cubicBezTo>
                    <a:cubicBezTo>
                      <a:pt x="9" y="54"/>
                      <a:pt x="10" y="54"/>
                      <a:pt x="10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7" y="47"/>
                      <a:pt x="34" y="45"/>
                      <a:pt x="41" y="42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67" y="34"/>
                      <a:pt x="90" y="26"/>
                      <a:pt x="114" y="2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46" y="10"/>
                      <a:pt x="159" y="7"/>
                      <a:pt x="173" y="4"/>
                    </a:cubicBezTo>
                    <a:cubicBezTo>
                      <a:pt x="173" y="8"/>
                      <a:pt x="173" y="11"/>
                      <a:pt x="173" y="14"/>
                    </a:cubicBezTo>
                    <a:cubicBezTo>
                      <a:pt x="173" y="34"/>
                      <a:pt x="172" y="53"/>
                      <a:pt x="170" y="73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28"/>
                      <a:pt x="168" y="131"/>
                      <a:pt x="168" y="133"/>
                    </a:cubicBezTo>
                    <a:cubicBezTo>
                      <a:pt x="168" y="144"/>
                      <a:pt x="168" y="154"/>
                      <a:pt x="166" y="163"/>
                    </a:cubicBezTo>
                    <a:cubicBezTo>
                      <a:pt x="165" y="166"/>
                      <a:pt x="165" y="166"/>
                      <a:pt x="165" y="166"/>
                    </a:cubicBezTo>
                    <a:cubicBezTo>
                      <a:pt x="165" y="168"/>
                      <a:pt x="165" y="168"/>
                      <a:pt x="162" y="170"/>
                    </a:cubicBezTo>
                    <a:cubicBezTo>
                      <a:pt x="159" y="173"/>
                      <a:pt x="153" y="174"/>
                      <a:pt x="149" y="175"/>
                    </a:cubicBezTo>
                    <a:cubicBezTo>
                      <a:pt x="143" y="176"/>
                      <a:pt x="143" y="176"/>
                      <a:pt x="143" y="176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70" y="195"/>
                      <a:pt x="48" y="201"/>
                      <a:pt x="26" y="208"/>
                    </a:cubicBezTo>
                    <a:cubicBezTo>
                      <a:pt x="17" y="211"/>
                      <a:pt x="17" y="211"/>
                      <a:pt x="17" y="211"/>
                    </a:cubicBezTo>
                    <a:cubicBezTo>
                      <a:pt x="12" y="212"/>
                      <a:pt x="8" y="214"/>
                      <a:pt x="4" y="215"/>
                    </a:cubicBezTo>
                    <a:cubicBezTo>
                      <a:pt x="6" y="209"/>
                      <a:pt x="6" y="202"/>
                      <a:pt x="6" y="195"/>
                    </a:cubicBezTo>
                    <a:cubicBezTo>
                      <a:pt x="6" y="191"/>
                      <a:pt x="6" y="188"/>
                      <a:pt x="6" y="184"/>
                    </a:cubicBezTo>
                    <a:cubicBezTo>
                      <a:pt x="5" y="174"/>
                      <a:pt x="5" y="164"/>
                      <a:pt x="5" y="154"/>
                    </a:cubicBezTo>
                    <a:cubicBezTo>
                      <a:pt x="5" y="146"/>
                      <a:pt x="5" y="138"/>
                      <a:pt x="5" y="131"/>
                    </a:cubicBezTo>
                    <a:cubicBezTo>
                      <a:pt x="5" y="121"/>
                      <a:pt x="7" y="111"/>
                      <a:pt x="8" y="101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2"/>
                      <a:pt x="9" y="70"/>
                      <a:pt x="9" y="68"/>
                    </a:cubicBezTo>
                    <a:cubicBezTo>
                      <a:pt x="9" y="64"/>
                      <a:pt x="10" y="59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5"/>
                      <a:pt x="11" y="54"/>
                      <a:pt x="10" y="54"/>
                    </a:cubicBezTo>
                    <a:cubicBezTo>
                      <a:pt x="9" y="54"/>
                      <a:pt x="8" y="54"/>
                      <a:pt x="8" y="55"/>
                    </a:cubicBezTo>
                    <a:cubicBezTo>
                      <a:pt x="6" y="59"/>
                      <a:pt x="6" y="66"/>
                      <a:pt x="6" y="73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3" y="110"/>
                      <a:pt x="2" y="121"/>
                      <a:pt x="2" y="131"/>
                    </a:cubicBezTo>
                    <a:cubicBezTo>
                      <a:pt x="1" y="147"/>
                      <a:pt x="1" y="165"/>
                      <a:pt x="3" y="185"/>
                    </a:cubicBezTo>
                    <a:cubicBezTo>
                      <a:pt x="3" y="195"/>
                      <a:pt x="3" y="209"/>
                      <a:pt x="0" y="217"/>
                    </a:cubicBezTo>
                    <a:cubicBezTo>
                      <a:pt x="0" y="218"/>
                      <a:pt x="0" y="218"/>
                      <a:pt x="0" y="219"/>
                    </a:cubicBezTo>
                    <a:cubicBezTo>
                      <a:pt x="1" y="219"/>
                      <a:pt x="2" y="219"/>
                      <a:pt x="2" y="219"/>
                    </a:cubicBezTo>
                    <a:cubicBezTo>
                      <a:pt x="6" y="217"/>
                      <a:pt x="12" y="216"/>
                      <a:pt x="17" y="214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49" y="205"/>
                      <a:pt x="71" y="198"/>
                      <a:pt x="92" y="193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49" y="178"/>
                      <a:pt x="149" y="178"/>
                      <a:pt x="149" y="178"/>
                    </a:cubicBezTo>
                    <a:cubicBezTo>
                      <a:pt x="154" y="177"/>
                      <a:pt x="160" y="176"/>
                      <a:pt x="164" y="173"/>
                    </a:cubicBezTo>
                    <a:cubicBezTo>
                      <a:pt x="168" y="170"/>
                      <a:pt x="168" y="170"/>
                      <a:pt x="169" y="167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2" y="152"/>
                      <a:pt x="172" y="139"/>
                      <a:pt x="171" y="125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4" y="73"/>
                      <a:pt x="174" y="73"/>
                      <a:pt x="174" y="73"/>
                    </a:cubicBezTo>
                    <a:cubicBezTo>
                      <a:pt x="175" y="49"/>
                      <a:pt x="177" y="25"/>
                      <a:pt x="176" y="2"/>
                    </a:cubicBezTo>
                    <a:cubicBezTo>
                      <a:pt x="176" y="2"/>
                      <a:pt x="176" y="1"/>
                      <a:pt x="176" y="1"/>
                    </a:cubicBezTo>
                    <a:cubicBezTo>
                      <a:pt x="175" y="1"/>
                      <a:pt x="175" y="0"/>
                      <a:pt x="17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9194800" y="5497513"/>
                <a:ext cx="1062038" cy="338138"/>
              </a:xfrm>
              <a:custGeom>
                <a:avLst/>
                <a:gdLst>
                  <a:gd name="T0" fmla="*/ 0 w 189"/>
                  <a:gd name="T1" fmla="*/ 18 h 60"/>
                  <a:gd name="T2" fmla="*/ 16 w 189"/>
                  <a:gd name="T3" fmla="*/ 2 h 60"/>
                  <a:gd name="T4" fmla="*/ 46 w 189"/>
                  <a:gd name="T5" fmla="*/ 7 h 60"/>
                  <a:gd name="T6" fmla="*/ 110 w 189"/>
                  <a:gd name="T7" fmla="*/ 22 h 60"/>
                  <a:gd name="T8" fmla="*/ 160 w 189"/>
                  <a:gd name="T9" fmla="*/ 40 h 60"/>
                  <a:gd name="T10" fmla="*/ 179 w 189"/>
                  <a:gd name="T11" fmla="*/ 45 h 60"/>
                  <a:gd name="T12" fmla="*/ 186 w 189"/>
                  <a:gd name="T13" fmla="*/ 60 h 60"/>
                  <a:gd name="T14" fmla="*/ 167 w 189"/>
                  <a:gd name="T15" fmla="*/ 56 h 60"/>
                  <a:gd name="T16" fmla="*/ 139 w 189"/>
                  <a:gd name="T17" fmla="*/ 50 h 60"/>
                  <a:gd name="T18" fmla="*/ 79 w 189"/>
                  <a:gd name="T19" fmla="*/ 34 h 60"/>
                  <a:gd name="T20" fmla="*/ 0 w 189"/>
                  <a:gd name="T21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" h="60">
                    <a:moveTo>
                      <a:pt x="0" y="18"/>
                    </a:moveTo>
                    <a:cubicBezTo>
                      <a:pt x="2" y="15"/>
                      <a:pt x="12" y="3"/>
                      <a:pt x="16" y="2"/>
                    </a:cubicBezTo>
                    <a:cubicBezTo>
                      <a:pt x="22" y="0"/>
                      <a:pt x="39" y="6"/>
                      <a:pt x="46" y="7"/>
                    </a:cubicBezTo>
                    <a:cubicBezTo>
                      <a:pt x="68" y="11"/>
                      <a:pt x="88" y="17"/>
                      <a:pt x="110" y="22"/>
                    </a:cubicBezTo>
                    <a:cubicBezTo>
                      <a:pt x="127" y="27"/>
                      <a:pt x="143" y="34"/>
                      <a:pt x="160" y="40"/>
                    </a:cubicBezTo>
                    <a:cubicBezTo>
                      <a:pt x="166" y="42"/>
                      <a:pt x="173" y="43"/>
                      <a:pt x="179" y="45"/>
                    </a:cubicBezTo>
                    <a:cubicBezTo>
                      <a:pt x="189" y="49"/>
                      <a:pt x="185" y="51"/>
                      <a:pt x="186" y="60"/>
                    </a:cubicBezTo>
                    <a:cubicBezTo>
                      <a:pt x="181" y="57"/>
                      <a:pt x="172" y="57"/>
                      <a:pt x="167" y="56"/>
                    </a:cubicBezTo>
                    <a:cubicBezTo>
                      <a:pt x="157" y="53"/>
                      <a:pt x="148" y="52"/>
                      <a:pt x="139" y="50"/>
                    </a:cubicBezTo>
                    <a:cubicBezTo>
                      <a:pt x="118" y="46"/>
                      <a:pt x="98" y="40"/>
                      <a:pt x="79" y="34"/>
                    </a:cubicBezTo>
                    <a:cubicBezTo>
                      <a:pt x="52" y="26"/>
                      <a:pt x="27" y="18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9190038" y="5492750"/>
                <a:ext cx="1062038" cy="355600"/>
              </a:xfrm>
              <a:custGeom>
                <a:avLst/>
                <a:gdLst>
                  <a:gd name="T0" fmla="*/ 16 w 189"/>
                  <a:gd name="T1" fmla="*/ 1 h 63"/>
                  <a:gd name="T2" fmla="*/ 0 w 189"/>
                  <a:gd name="T3" fmla="*/ 18 h 63"/>
                  <a:gd name="T4" fmla="*/ 0 w 189"/>
                  <a:gd name="T5" fmla="*/ 19 h 63"/>
                  <a:gd name="T6" fmla="*/ 0 w 189"/>
                  <a:gd name="T7" fmla="*/ 19 h 63"/>
                  <a:gd name="T8" fmla="*/ 0 w 189"/>
                  <a:gd name="T9" fmla="*/ 20 h 63"/>
                  <a:gd name="T10" fmla="*/ 0 w 189"/>
                  <a:gd name="T11" fmla="*/ 20 h 63"/>
                  <a:gd name="T12" fmla="*/ 1 w 189"/>
                  <a:gd name="T13" fmla="*/ 21 h 63"/>
                  <a:gd name="T14" fmla="*/ 1 w 189"/>
                  <a:gd name="T15" fmla="*/ 21 h 63"/>
                  <a:gd name="T16" fmla="*/ 70 w 189"/>
                  <a:gd name="T17" fmla="*/ 34 h 63"/>
                  <a:gd name="T18" fmla="*/ 79 w 189"/>
                  <a:gd name="T19" fmla="*/ 37 h 63"/>
                  <a:gd name="T20" fmla="*/ 87 w 189"/>
                  <a:gd name="T21" fmla="*/ 39 h 63"/>
                  <a:gd name="T22" fmla="*/ 139 w 189"/>
                  <a:gd name="T23" fmla="*/ 52 h 63"/>
                  <a:gd name="T24" fmla="*/ 146 w 189"/>
                  <a:gd name="T25" fmla="*/ 54 h 63"/>
                  <a:gd name="T26" fmla="*/ 167 w 189"/>
                  <a:gd name="T27" fmla="*/ 58 h 63"/>
                  <a:gd name="T28" fmla="*/ 174 w 189"/>
                  <a:gd name="T29" fmla="*/ 59 h 63"/>
                  <a:gd name="T30" fmla="*/ 186 w 189"/>
                  <a:gd name="T31" fmla="*/ 63 h 63"/>
                  <a:gd name="T32" fmla="*/ 188 w 189"/>
                  <a:gd name="T33" fmla="*/ 62 h 63"/>
                  <a:gd name="T34" fmla="*/ 188 w 189"/>
                  <a:gd name="T35" fmla="*/ 61 h 63"/>
                  <a:gd name="T36" fmla="*/ 188 w 189"/>
                  <a:gd name="T37" fmla="*/ 55 h 63"/>
                  <a:gd name="T38" fmla="*/ 181 w 189"/>
                  <a:gd name="T39" fmla="*/ 45 h 63"/>
                  <a:gd name="T40" fmla="*/ 172 w 189"/>
                  <a:gd name="T41" fmla="*/ 42 h 63"/>
                  <a:gd name="T42" fmla="*/ 161 w 189"/>
                  <a:gd name="T43" fmla="*/ 39 h 63"/>
                  <a:gd name="T44" fmla="*/ 147 w 189"/>
                  <a:gd name="T45" fmla="*/ 34 h 63"/>
                  <a:gd name="T46" fmla="*/ 111 w 189"/>
                  <a:gd name="T47" fmla="*/ 22 h 63"/>
                  <a:gd name="T48" fmla="*/ 100 w 189"/>
                  <a:gd name="T49" fmla="*/ 19 h 63"/>
                  <a:gd name="T50" fmla="*/ 47 w 189"/>
                  <a:gd name="T51" fmla="*/ 6 h 63"/>
                  <a:gd name="T52" fmla="*/ 40 w 189"/>
                  <a:gd name="T53" fmla="*/ 5 h 63"/>
                  <a:gd name="T54" fmla="*/ 16 w 189"/>
                  <a:gd name="T55" fmla="*/ 1 h 63"/>
                  <a:gd name="T56" fmla="*/ 18 w 189"/>
                  <a:gd name="T57" fmla="*/ 5 h 63"/>
                  <a:gd name="T58" fmla="*/ 39 w 189"/>
                  <a:gd name="T59" fmla="*/ 8 h 63"/>
                  <a:gd name="T60" fmla="*/ 47 w 189"/>
                  <a:gd name="T61" fmla="*/ 10 h 63"/>
                  <a:gd name="T62" fmla="*/ 99 w 189"/>
                  <a:gd name="T63" fmla="*/ 22 h 63"/>
                  <a:gd name="T64" fmla="*/ 110 w 189"/>
                  <a:gd name="T65" fmla="*/ 25 h 63"/>
                  <a:gd name="T66" fmla="*/ 146 w 189"/>
                  <a:gd name="T67" fmla="*/ 37 h 63"/>
                  <a:gd name="T68" fmla="*/ 160 w 189"/>
                  <a:gd name="T69" fmla="*/ 42 h 63"/>
                  <a:gd name="T70" fmla="*/ 171 w 189"/>
                  <a:gd name="T71" fmla="*/ 46 h 63"/>
                  <a:gd name="T72" fmla="*/ 180 w 189"/>
                  <a:gd name="T73" fmla="*/ 48 h 63"/>
                  <a:gd name="T74" fmla="*/ 185 w 189"/>
                  <a:gd name="T75" fmla="*/ 52 h 63"/>
                  <a:gd name="T76" fmla="*/ 185 w 189"/>
                  <a:gd name="T77" fmla="*/ 54 h 63"/>
                  <a:gd name="T78" fmla="*/ 185 w 189"/>
                  <a:gd name="T79" fmla="*/ 59 h 63"/>
                  <a:gd name="T80" fmla="*/ 174 w 189"/>
                  <a:gd name="T81" fmla="*/ 56 h 63"/>
                  <a:gd name="T82" fmla="*/ 168 w 189"/>
                  <a:gd name="T83" fmla="*/ 55 h 63"/>
                  <a:gd name="T84" fmla="*/ 146 w 189"/>
                  <a:gd name="T85" fmla="*/ 50 h 63"/>
                  <a:gd name="T86" fmla="*/ 140 w 189"/>
                  <a:gd name="T87" fmla="*/ 49 h 63"/>
                  <a:gd name="T88" fmla="*/ 88 w 189"/>
                  <a:gd name="T89" fmla="*/ 36 h 63"/>
                  <a:gd name="T90" fmla="*/ 80 w 189"/>
                  <a:gd name="T91" fmla="*/ 33 h 63"/>
                  <a:gd name="T92" fmla="*/ 71 w 189"/>
                  <a:gd name="T93" fmla="*/ 31 h 63"/>
                  <a:gd name="T94" fmla="*/ 4 w 189"/>
                  <a:gd name="T95" fmla="*/ 17 h 63"/>
                  <a:gd name="T96" fmla="*/ 18 w 189"/>
                  <a:gd name="T97" fmla="*/ 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" h="63">
                    <a:moveTo>
                      <a:pt x="16" y="1"/>
                    </a:moveTo>
                    <a:cubicBezTo>
                      <a:pt x="12" y="3"/>
                      <a:pt x="2" y="15"/>
                      <a:pt x="0" y="18"/>
                    </a:cubicBez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5" y="21"/>
                      <a:pt x="47" y="27"/>
                      <a:pt x="70" y="34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104" y="44"/>
                      <a:pt x="121" y="49"/>
                      <a:pt x="139" y="52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67" y="58"/>
                      <a:pt x="167" y="58"/>
                      <a:pt x="167" y="58"/>
                    </a:cubicBezTo>
                    <a:cubicBezTo>
                      <a:pt x="174" y="59"/>
                      <a:pt x="174" y="59"/>
                      <a:pt x="174" y="59"/>
                    </a:cubicBezTo>
                    <a:cubicBezTo>
                      <a:pt x="178" y="60"/>
                      <a:pt x="183" y="61"/>
                      <a:pt x="186" y="63"/>
                    </a:cubicBezTo>
                    <a:cubicBezTo>
                      <a:pt x="186" y="63"/>
                      <a:pt x="187" y="63"/>
                      <a:pt x="188" y="62"/>
                    </a:cubicBezTo>
                    <a:cubicBezTo>
                      <a:pt x="188" y="62"/>
                      <a:pt x="188" y="61"/>
                      <a:pt x="188" y="61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9" y="49"/>
                      <a:pt x="188" y="47"/>
                      <a:pt x="181" y="45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1" y="39"/>
                      <a:pt x="161" y="39"/>
                      <a:pt x="161" y="39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36" y="29"/>
                      <a:pt x="124" y="25"/>
                      <a:pt x="111" y="22"/>
                    </a:cubicBezTo>
                    <a:cubicBezTo>
                      <a:pt x="111" y="22"/>
                      <a:pt x="100" y="19"/>
                      <a:pt x="100" y="19"/>
                    </a:cubicBezTo>
                    <a:cubicBezTo>
                      <a:pt x="82" y="14"/>
                      <a:pt x="66" y="10"/>
                      <a:pt x="47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1" y="2"/>
                      <a:pt x="21" y="0"/>
                      <a:pt x="16" y="1"/>
                    </a:cubicBezTo>
                    <a:close/>
                    <a:moveTo>
                      <a:pt x="18" y="5"/>
                    </a:moveTo>
                    <a:cubicBezTo>
                      <a:pt x="21" y="3"/>
                      <a:pt x="31" y="6"/>
                      <a:pt x="39" y="8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5" y="13"/>
                      <a:pt x="82" y="17"/>
                      <a:pt x="99" y="22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23" y="28"/>
                      <a:pt x="135" y="33"/>
                      <a:pt x="146" y="37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80" y="48"/>
                      <a:pt x="180" y="48"/>
                      <a:pt x="180" y="48"/>
                    </a:cubicBezTo>
                    <a:cubicBezTo>
                      <a:pt x="184" y="49"/>
                      <a:pt x="185" y="50"/>
                      <a:pt x="185" y="52"/>
                    </a:cubicBezTo>
                    <a:cubicBezTo>
                      <a:pt x="185" y="53"/>
                      <a:pt x="185" y="54"/>
                      <a:pt x="185" y="54"/>
                    </a:cubicBezTo>
                    <a:cubicBezTo>
                      <a:pt x="185" y="54"/>
                      <a:pt x="185" y="57"/>
                      <a:pt x="185" y="59"/>
                    </a:cubicBezTo>
                    <a:cubicBezTo>
                      <a:pt x="182" y="57"/>
                      <a:pt x="178" y="57"/>
                      <a:pt x="174" y="56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40" y="49"/>
                      <a:pt x="140" y="49"/>
                      <a:pt x="140" y="49"/>
                    </a:cubicBezTo>
                    <a:cubicBezTo>
                      <a:pt x="122" y="46"/>
                      <a:pt x="105" y="40"/>
                      <a:pt x="88" y="36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49" y="24"/>
                      <a:pt x="27" y="18"/>
                      <a:pt x="4" y="17"/>
                    </a:cubicBezTo>
                    <a:cubicBezTo>
                      <a:pt x="8" y="13"/>
                      <a:pt x="15" y="5"/>
                      <a:pt x="18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0223500" y="5413375"/>
                <a:ext cx="1011238" cy="428625"/>
              </a:xfrm>
              <a:custGeom>
                <a:avLst/>
                <a:gdLst>
                  <a:gd name="T0" fmla="*/ 3 w 180"/>
                  <a:gd name="T1" fmla="*/ 76 h 76"/>
                  <a:gd name="T2" fmla="*/ 0 w 180"/>
                  <a:gd name="T3" fmla="*/ 64 h 76"/>
                  <a:gd name="T4" fmla="*/ 18 w 180"/>
                  <a:gd name="T5" fmla="*/ 52 h 76"/>
                  <a:gd name="T6" fmla="*/ 83 w 180"/>
                  <a:gd name="T7" fmla="*/ 24 h 76"/>
                  <a:gd name="T8" fmla="*/ 142 w 180"/>
                  <a:gd name="T9" fmla="*/ 7 h 76"/>
                  <a:gd name="T10" fmla="*/ 171 w 180"/>
                  <a:gd name="T11" fmla="*/ 1 h 76"/>
                  <a:gd name="T12" fmla="*/ 180 w 180"/>
                  <a:gd name="T13" fmla="*/ 24 h 76"/>
                  <a:gd name="T14" fmla="*/ 119 w 180"/>
                  <a:gd name="T15" fmla="*/ 40 h 76"/>
                  <a:gd name="T16" fmla="*/ 48 w 180"/>
                  <a:gd name="T17" fmla="*/ 61 h 76"/>
                  <a:gd name="T18" fmla="*/ 4 w 180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76">
                    <a:moveTo>
                      <a:pt x="3" y="76"/>
                    </a:moveTo>
                    <a:cubicBezTo>
                      <a:pt x="2" y="74"/>
                      <a:pt x="0" y="65"/>
                      <a:pt x="0" y="64"/>
                    </a:cubicBezTo>
                    <a:cubicBezTo>
                      <a:pt x="2" y="60"/>
                      <a:pt x="14" y="55"/>
                      <a:pt x="18" y="52"/>
                    </a:cubicBezTo>
                    <a:cubicBezTo>
                      <a:pt x="37" y="40"/>
                      <a:pt x="62" y="32"/>
                      <a:pt x="83" y="24"/>
                    </a:cubicBezTo>
                    <a:cubicBezTo>
                      <a:pt x="102" y="17"/>
                      <a:pt x="122" y="12"/>
                      <a:pt x="142" y="7"/>
                    </a:cubicBezTo>
                    <a:cubicBezTo>
                      <a:pt x="151" y="4"/>
                      <a:pt x="162" y="0"/>
                      <a:pt x="171" y="1"/>
                    </a:cubicBezTo>
                    <a:cubicBezTo>
                      <a:pt x="174" y="7"/>
                      <a:pt x="180" y="18"/>
                      <a:pt x="180" y="24"/>
                    </a:cubicBezTo>
                    <a:cubicBezTo>
                      <a:pt x="160" y="28"/>
                      <a:pt x="139" y="35"/>
                      <a:pt x="119" y="40"/>
                    </a:cubicBezTo>
                    <a:cubicBezTo>
                      <a:pt x="96" y="46"/>
                      <a:pt x="70" y="51"/>
                      <a:pt x="48" y="61"/>
                    </a:cubicBezTo>
                    <a:cubicBezTo>
                      <a:pt x="34" y="68"/>
                      <a:pt x="20" y="72"/>
                      <a:pt x="4" y="7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25"/>
              <p:cNvSpPr>
                <a:spLocks noEditPoints="1"/>
              </p:cNvSpPr>
              <p:nvPr/>
            </p:nvSpPr>
            <p:spPr bwMode="auto">
              <a:xfrm>
                <a:off x="10212388" y="5407025"/>
                <a:ext cx="1033463" cy="446088"/>
              </a:xfrm>
              <a:custGeom>
                <a:avLst/>
                <a:gdLst>
                  <a:gd name="T0" fmla="*/ 144 w 184"/>
                  <a:gd name="T1" fmla="*/ 6 h 79"/>
                  <a:gd name="T2" fmla="*/ 143 w 184"/>
                  <a:gd name="T3" fmla="*/ 6 h 79"/>
                  <a:gd name="T4" fmla="*/ 122 w 184"/>
                  <a:gd name="T5" fmla="*/ 12 h 79"/>
                  <a:gd name="T6" fmla="*/ 85 w 184"/>
                  <a:gd name="T7" fmla="*/ 23 h 79"/>
                  <a:gd name="T8" fmla="*/ 74 w 184"/>
                  <a:gd name="T9" fmla="*/ 27 h 79"/>
                  <a:gd name="T10" fmla="*/ 19 w 184"/>
                  <a:gd name="T11" fmla="*/ 52 h 79"/>
                  <a:gd name="T12" fmla="*/ 15 w 184"/>
                  <a:gd name="T13" fmla="*/ 54 h 79"/>
                  <a:gd name="T14" fmla="*/ 1 w 184"/>
                  <a:gd name="T15" fmla="*/ 64 h 79"/>
                  <a:gd name="T16" fmla="*/ 3 w 184"/>
                  <a:gd name="T17" fmla="*/ 78 h 79"/>
                  <a:gd name="T18" fmla="*/ 5 w 184"/>
                  <a:gd name="T19" fmla="*/ 79 h 79"/>
                  <a:gd name="T20" fmla="*/ 6 w 184"/>
                  <a:gd name="T21" fmla="*/ 78 h 79"/>
                  <a:gd name="T22" fmla="*/ 7 w 184"/>
                  <a:gd name="T23" fmla="*/ 79 h 79"/>
                  <a:gd name="T24" fmla="*/ 51 w 184"/>
                  <a:gd name="T25" fmla="*/ 64 h 79"/>
                  <a:gd name="T26" fmla="*/ 113 w 184"/>
                  <a:gd name="T27" fmla="*/ 45 h 79"/>
                  <a:gd name="T28" fmla="*/ 122 w 184"/>
                  <a:gd name="T29" fmla="*/ 43 h 79"/>
                  <a:gd name="T30" fmla="*/ 146 w 184"/>
                  <a:gd name="T31" fmla="*/ 36 h 79"/>
                  <a:gd name="T32" fmla="*/ 182 w 184"/>
                  <a:gd name="T33" fmla="*/ 27 h 79"/>
                  <a:gd name="T34" fmla="*/ 184 w 184"/>
                  <a:gd name="T35" fmla="*/ 25 h 79"/>
                  <a:gd name="T36" fmla="*/ 176 w 184"/>
                  <a:gd name="T37" fmla="*/ 3 h 79"/>
                  <a:gd name="T38" fmla="*/ 175 w 184"/>
                  <a:gd name="T39" fmla="*/ 1 h 79"/>
                  <a:gd name="T40" fmla="*/ 174 w 184"/>
                  <a:gd name="T41" fmla="*/ 0 h 79"/>
                  <a:gd name="T42" fmla="*/ 144 w 184"/>
                  <a:gd name="T43" fmla="*/ 6 h 79"/>
                  <a:gd name="T44" fmla="*/ 4 w 184"/>
                  <a:gd name="T45" fmla="*/ 65 h 79"/>
                  <a:gd name="T46" fmla="*/ 4 w 184"/>
                  <a:gd name="T47" fmla="*/ 65 h 79"/>
                  <a:gd name="T48" fmla="*/ 16 w 184"/>
                  <a:gd name="T49" fmla="*/ 57 h 79"/>
                  <a:gd name="T50" fmla="*/ 21 w 184"/>
                  <a:gd name="T51" fmla="*/ 55 h 79"/>
                  <a:gd name="T52" fmla="*/ 75 w 184"/>
                  <a:gd name="T53" fmla="*/ 30 h 79"/>
                  <a:gd name="T54" fmla="*/ 86 w 184"/>
                  <a:gd name="T55" fmla="*/ 26 h 79"/>
                  <a:gd name="T56" fmla="*/ 123 w 184"/>
                  <a:gd name="T57" fmla="*/ 15 h 79"/>
                  <a:gd name="T58" fmla="*/ 144 w 184"/>
                  <a:gd name="T59" fmla="*/ 9 h 79"/>
                  <a:gd name="T60" fmla="*/ 145 w 184"/>
                  <a:gd name="T61" fmla="*/ 9 h 79"/>
                  <a:gd name="T62" fmla="*/ 172 w 184"/>
                  <a:gd name="T63" fmla="*/ 3 h 79"/>
                  <a:gd name="T64" fmla="*/ 173 w 184"/>
                  <a:gd name="T65" fmla="*/ 5 h 79"/>
                  <a:gd name="T66" fmla="*/ 180 w 184"/>
                  <a:gd name="T67" fmla="*/ 24 h 79"/>
                  <a:gd name="T68" fmla="*/ 145 w 184"/>
                  <a:gd name="T69" fmla="*/ 33 h 79"/>
                  <a:gd name="T70" fmla="*/ 121 w 184"/>
                  <a:gd name="T71" fmla="*/ 40 h 79"/>
                  <a:gd name="T72" fmla="*/ 112 w 184"/>
                  <a:gd name="T73" fmla="*/ 42 h 79"/>
                  <a:gd name="T74" fmla="*/ 50 w 184"/>
                  <a:gd name="T75" fmla="*/ 61 h 79"/>
                  <a:gd name="T76" fmla="*/ 6 w 184"/>
                  <a:gd name="T77" fmla="*/ 76 h 79"/>
                  <a:gd name="T78" fmla="*/ 4 w 184"/>
                  <a:gd name="T7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79">
                    <a:moveTo>
                      <a:pt x="144" y="6"/>
                    </a:moveTo>
                    <a:cubicBezTo>
                      <a:pt x="143" y="6"/>
                      <a:pt x="143" y="6"/>
                      <a:pt x="143" y="6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10" y="15"/>
                      <a:pt x="97" y="18"/>
                      <a:pt x="85" y="23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55" y="34"/>
                      <a:pt x="35" y="42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8" y="58"/>
                      <a:pt x="2" y="61"/>
                      <a:pt x="1" y="64"/>
                    </a:cubicBezTo>
                    <a:cubicBezTo>
                      <a:pt x="0" y="66"/>
                      <a:pt x="3" y="76"/>
                      <a:pt x="3" y="78"/>
                    </a:cubicBezTo>
                    <a:cubicBezTo>
                      <a:pt x="3" y="79"/>
                      <a:pt x="4" y="79"/>
                      <a:pt x="5" y="79"/>
                    </a:cubicBezTo>
                    <a:cubicBezTo>
                      <a:pt x="5" y="79"/>
                      <a:pt x="5" y="78"/>
                      <a:pt x="6" y="78"/>
                    </a:cubicBezTo>
                    <a:cubicBezTo>
                      <a:pt x="6" y="79"/>
                      <a:pt x="6" y="79"/>
                      <a:pt x="7" y="79"/>
                    </a:cubicBezTo>
                    <a:cubicBezTo>
                      <a:pt x="21" y="76"/>
                      <a:pt x="35" y="71"/>
                      <a:pt x="51" y="64"/>
                    </a:cubicBezTo>
                    <a:cubicBezTo>
                      <a:pt x="70" y="55"/>
                      <a:pt x="92" y="50"/>
                      <a:pt x="113" y="45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58" y="33"/>
                      <a:pt x="170" y="29"/>
                      <a:pt x="182" y="27"/>
                    </a:cubicBezTo>
                    <a:cubicBezTo>
                      <a:pt x="183" y="27"/>
                      <a:pt x="184" y="26"/>
                      <a:pt x="184" y="25"/>
                    </a:cubicBezTo>
                    <a:cubicBezTo>
                      <a:pt x="183" y="19"/>
                      <a:pt x="179" y="10"/>
                      <a:pt x="176" y="3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75" y="0"/>
                      <a:pt x="174" y="0"/>
                      <a:pt x="174" y="0"/>
                    </a:cubicBezTo>
                    <a:cubicBezTo>
                      <a:pt x="164" y="0"/>
                      <a:pt x="154" y="3"/>
                      <a:pt x="144" y="6"/>
                    </a:cubicBezTo>
                    <a:close/>
                    <a:moveTo>
                      <a:pt x="4" y="65"/>
                    </a:moveTo>
                    <a:cubicBezTo>
                      <a:pt x="4" y="65"/>
                      <a:pt x="4" y="65"/>
                      <a:pt x="4" y="65"/>
                    </a:cubicBezTo>
                    <a:cubicBezTo>
                      <a:pt x="5" y="63"/>
                      <a:pt x="13" y="59"/>
                      <a:pt x="16" y="57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37" y="45"/>
                      <a:pt x="56" y="37"/>
                      <a:pt x="75" y="30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98" y="22"/>
                      <a:pt x="111" y="18"/>
                      <a:pt x="123" y="15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54" y="6"/>
                      <a:pt x="163" y="3"/>
                      <a:pt x="172" y="3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6" y="10"/>
                      <a:pt x="179" y="18"/>
                      <a:pt x="180" y="24"/>
                    </a:cubicBezTo>
                    <a:cubicBezTo>
                      <a:pt x="168" y="26"/>
                      <a:pt x="156" y="30"/>
                      <a:pt x="145" y="33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91" y="47"/>
                      <a:pt x="69" y="52"/>
                      <a:pt x="50" y="61"/>
                    </a:cubicBezTo>
                    <a:cubicBezTo>
                      <a:pt x="34" y="68"/>
                      <a:pt x="20" y="72"/>
                      <a:pt x="6" y="76"/>
                    </a:cubicBezTo>
                    <a:cubicBezTo>
                      <a:pt x="5" y="72"/>
                      <a:pt x="4" y="67"/>
                      <a:pt x="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9583738" y="6626225"/>
                <a:ext cx="38100" cy="287338"/>
              </a:xfrm>
              <a:custGeom>
                <a:avLst/>
                <a:gdLst>
                  <a:gd name="T0" fmla="*/ 4 w 7"/>
                  <a:gd name="T1" fmla="*/ 1 h 51"/>
                  <a:gd name="T2" fmla="*/ 1 w 7"/>
                  <a:gd name="T3" fmla="*/ 27 h 51"/>
                  <a:gd name="T4" fmla="*/ 0 w 7"/>
                  <a:gd name="T5" fmla="*/ 49 h 51"/>
                  <a:gd name="T6" fmla="*/ 1 w 7"/>
                  <a:gd name="T7" fmla="*/ 51 h 51"/>
                  <a:gd name="T8" fmla="*/ 3 w 7"/>
                  <a:gd name="T9" fmla="*/ 50 h 51"/>
                  <a:gd name="T10" fmla="*/ 5 w 7"/>
                  <a:gd name="T11" fmla="*/ 27 h 51"/>
                  <a:gd name="T12" fmla="*/ 7 w 7"/>
                  <a:gd name="T13" fmla="*/ 2 h 51"/>
                  <a:gd name="T14" fmla="*/ 6 w 7"/>
                  <a:gd name="T15" fmla="*/ 0 h 51"/>
                  <a:gd name="T16" fmla="*/ 4 w 7"/>
                  <a:gd name="T1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1">
                    <a:moveTo>
                      <a:pt x="4" y="1"/>
                    </a:moveTo>
                    <a:cubicBezTo>
                      <a:pt x="1" y="7"/>
                      <a:pt x="1" y="17"/>
                      <a:pt x="1" y="27"/>
                    </a:cubicBezTo>
                    <a:cubicBezTo>
                      <a:pt x="2" y="35"/>
                      <a:pt x="2" y="43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1"/>
                      <a:pt x="3" y="51"/>
                      <a:pt x="3" y="50"/>
                    </a:cubicBezTo>
                    <a:cubicBezTo>
                      <a:pt x="5" y="44"/>
                      <a:pt x="5" y="35"/>
                      <a:pt x="5" y="27"/>
                    </a:cubicBezTo>
                    <a:cubicBezTo>
                      <a:pt x="5" y="18"/>
                      <a:pt x="4" y="8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0825163" y="6569075"/>
                <a:ext cx="84138" cy="333375"/>
              </a:xfrm>
              <a:custGeom>
                <a:avLst/>
                <a:gdLst>
                  <a:gd name="T0" fmla="*/ 1 w 15"/>
                  <a:gd name="T1" fmla="*/ 0 h 59"/>
                  <a:gd name="T2" fmla="*/ 0 w 15"/>
                  <a:gd name="T3" fmla="*/ 2 h 59"/>
                  <a:gd name="T4" fmla="*/ 11 w 15"/>
                  <a:gd name="T5" fmla="*/ 58 h 59"/>
                  <a:gd name="T6" fmla="*/ 14 w 15"/>
                  <a:gd name="T7" fmla="*/ 59 h 59"/>
                  <a:gd name="T8" fmla="*/ 15 w 15"/>
                  <a:gd name="T9" fmla="*/ 57 h 59"/>
                  <a:gd name="T10" fmla="*/ 3 w 15"/>
                  <a:gd name="T11" fmla="*/ 2 h 59"/>
                  <a:gd name="T12" fmla="*/ 1 w 15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9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19"/>
                      <a:pt x="6" y="42"/>
                      <a:pt x="11" y="58"/>
                    </a:cubicBezTo>
                    <a:cubicBezTo>
                      <a:pt x="12" y="59"/>
                      <a:pt x="13" y="59"/>
                      <a:pt x="14" y="59"/>
                    </a:cubicBezTo>
                    <a:cubicBezTo>
                      <a:pt x="14" y="59"/>
                      <a:pt x="15" y="58"/>
                      <a:pt x="15" y="57"/>
                    </a:cubicBezTo>
                    <a:cubicBezTo>
                      <a:pt x="9" y="41"/>
                      <a:pt x="5" y="18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9037638" y="5773738"/>
                <a:ext cx="612775" cy="750888"/>
              </a:xfrm>
              <a:custGeom>
                <a:avLst/>
                <a:gdLst>
                  <a:gd name="T0" fmla="*/ 60 w 109"/>
                  <a:gd name="T1" fmla="*/ 128 h 133"/>
                  <a:gd name="T2" fmla="*/ 18 w 109"/>
                  <a:gd name="T3" fmla="*/ 121 h 133"/>
                  <a:gd name="T4" fmla="*/ 27 w 109"/>
                  <a:gd name="T5" fmla="*/ 59 h 133"/>
                  <a:gd name="T6" fmla="*/ 59 w 109"/>
                  <a:gd name="T7" fmla="*/ 25 h 133"/>
                  <a:gd name="T8" fmla="*/ 89 w 109"/>
                  <a:gd name="T9" fmla="*/ 4 h 133"/>
                  <a:gd name="T10" fmla="*/ 100 w 109"/>
                  <a:gd name="T11" fmla="*/ 25 h 133"/>
                  <a:gd name="T12" fmla="*/ 72 w 109"/>
                  <a:gd name="T13" fmla="*/ 61 h 133"/>
                  <a:gd name="T14" fmla="*/ 106 w 109"/>
                  <a:gd name="T15" fmla="*/ 56 h 133"/>
                  <a:gd name="T16" fmla="*/ 73 w 109"/>
                  <a:gd name="T17" fmla="*/ 93 h 133"/>
                  <a:gd name="T18" fmla="*/ 99 w 109"/>
                  <a:gd name="T19" fmla="*/ 90 h 133"/>
                  <a:gd name="T20" fmla="*/ 73 w 109"/>
                  <a:gd name="T21" fmla="*/ 108 h 133"/>
                  <a:gd name="T22" fmla="*/ 88 w 109"/>
                  <a:gd name="T23" fmla="*/ 109 h 133"/>
                  <a:gd name="T24" fmla="*/ 58 w 109"/>
                  <a:gd name="T25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33">
                    <a:moveTo>
                      <a:pt x="60" y="128"/>
                    </a:moveTo>
                    <a:cubicBezTo>
                      <a:pt x="47" y="129"/>
                      <a:pt x="30" y="133"/>
                      <a:pt x="18" y="121"/>
                    </a:cubicBezTo>
                    <a:cubicBezTo>
                      <a:pt x="0" y="103"/>
                      <a:pt x="15" y="75"/>
                      <a:pt x="27" y="59"/>
                    </a:cubicBezTo>
                    <a:cubicBezTo>
                      <a:pt x="36" y="46"/>
                      <a:pt x="47" y="35"/>
                      <a:pt x="59" y="25"/>
                    </a:cubicBezTo>
                    <a:cubicBezTo>
                      <a:pt x="68" y="17"/>
                      <a:pt x="76" y="6"/>
                      <a:pt x="89" y="4"/>
                    </a:cubicBezTo>
                    <a:cubicBezTo>
                      <a:pt x="104" y="0"/>
                      <a:pt x="105" y="13"/>
                      <a:pt x="100" y="25"/>
                    </a:cubicBezTo>
                    <a:cubicBezTo>
                      <a:pt x="95" y="41"/>
                      <a:pt x="84" y="50"/>
                      <a:pt x="72" y="61"/>
                    </a:cubicBezTo>
                    <a:cubicBezTo>
                      <a:pt x="78" y="57"/>
                      <a:pt x="102" y="42"/>
                      <a:pt x="106" y="56"/>
                    </a:cubicBezTo>
                    <a:cubicBezTo>
                      <a:pt x="109" y="71"/>
                      <a:pt x="81" y="86"/>
                      <a:pt x="73" y="93"/>
                    </a:cubicBezTo>
                    <a:cubicBezTo>
                      <a:pt x="77" y="90"/>
                      <a:pt x="97" y="82"/>
                      <a:pt x="99" y="90"/>
                    </a:cubicBezTo>
                    <a:cubicBezTo>
                      <a:pt x="101" y="96"/>
                      <a:pt x="78" y="107"/>
                      <a:pt x="73" y="108"/>
                    </a:cubicBezTo>
                    <a:cubicBezTo>
                      <a:pt x="78" y="108"/>
                      <a:pt x="84" y="105"/>
                      <a:pt x="88" y="109"/>
                    </a:cubicBezTo>
                    <a:cubicBezTo>
                      <a:pt x="83" y="117"/>
                      <a:pt x="68" y="126"/>
                      <a:pt x="58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9032875" y="5780088"/>
                <a:ext cx="612775" cy="744538"/>
              </a:xfrm>
              <a:custGeom>
                <a:avLst/>
                <a:gdLst>
                  <a:gd name="T0" fmla="*/ 90 w 109"/>
                  <a:gd name="T1" fmla="*/ 1 h 132"/>
                  <a:gd name="T2" fmla="*/ 65 w 109"/>
                  <a:gd name="T3" fmla="*/ 17 h 132"/>
                  <a:gd name="T4" fmla="*/ 59 w 109"/>
                  <a:gd name="T5" fmla="*/ 23 h 132"/>
                  <a:gd name="T6" fmla="*/ 26 w 109"/>
                  <a:gd name="T7" fmla="*/ 57 h 132"/>
                  <a:gd name="T8" fmla="*/ 18 w 109"/>
                  <a:gd name="T9" fmla="*/ 121 h 132"/>
                  <a:gd name="T10" fmla="*/ 57 w 109"/>
                  <a:gd name="T11" fmla="*/ 129 h 132"/>
                  <a:gd name="T12" fmla="*/ 61 w 109"/>
                  <a:gd name="T13" fmla="*/ 129 h 132"/>
                  <a:gd name="T14" fmla="*/ 62 w 109"/>
                  <a:gd name="T15" fmla="*/ 127 h 132"/>
                  <a:gd name="T16" fmla="*/ 91 w 109"/>
                  <a:gd name="T17" fmla="*/ 109 h 132"/>
                  <a:gd name="T18" fmla="*/ 91 w 109"/>
                  <a:gd name="T19" fmla="*/ 108 h 132"/>
                  <a:gd name="T20" fmla="*/ 90 w 109"/>
                  <a:gd name="T21" fmla="*/ 106 h 132"/>
                  <a:gd name="T22" fmla="*/ 85 w 109"/>
                  <a:gd name="T23" fmla="*/ 104 h 132"/>
                  <a:gd name="T24" fmla="*/ 101 w 109"/>
                  <a:gd name="T25" fmla="*/ 92 h 132"/>
                  <a:gd name="T26" fmla="*/ 102 w 109"/>
                  <a:gd name="T27" fmla="*/ 89 h 132"/>
                  <a:gd name="T28" fmla="*/ 102 w 109"/>
                  <a:gd name="T29" fmla="*/ 88 h 132"/>
                  <a:gd name="T30" fmla="*/ 98 w 109"/>
                  <a:gd name="T31" fmla="*/ 84 h 132"/>
                  <a:gd name="T32" fmla="*/ 87 w 109"/>
                  <a:gd name="T33" fmla="*/ 85 h 132"/>
                  <a:gd name="T34" fmla="*/ 109 w 109"/>
                  <a:gd name="T35" fmla="*/ 58 h 132"/>
                  <a:gd name="T36" fmla="*/ 108 w 109"/>
                  <a:gd name="T37" fmla="*/ 55 h 132"/>
                  <a:gd name="T38" fmla="*/ 103 w 109"/>
                  <a:gd name="T39" fmla="*/ 49 h 132"/>
                  <a:gd name="T40" fmla="*/ 84 w 109"/>
                  <a:gd name="T41" fmla="*/ 52 h 132"/>
                  <a:gd name="T42" fmla="*/ 103 w 109"/>
                  <a:gd name="T43" fmla="*/ 24 h 132"/>
                  <a:gd name="T44" fmla="*/ 105 w 109"/>
                  <a:gd name="T45" fmla="*/ 12 h 132"/>
                  <a:gd name="T46" fmla="*/ 103 w 109"/>
                  <a:gd name="T47" fmla="*/ 4 h 132"/>
                  <a:gd name="T48" fmla="*/ 90 w 109"/>
                  <a:gd name="T49" fmla="*/ 1 h 132"/>
                  <a:gd name="T50" fmla="*/ 21 w 109"/>
                  <a:gd name="T51" fmla="*/ 119 h 132"/>
                  <a:gd name="T52" fmla="*/ 29 w 109"/>
                  <a:gd name="T53" fmla="*/ 59 h 132"/>
                  <a:gd name="T54" fmla="*/ 61 w 109"/>
                  <a:gd name="T55" fmla="*/ 25 h 132"/>
                  <a:gd name="T56" fmla="*/ 68 w 109"/>
                  <a:gd name="T57" fmla="*/ 19 h 132"/>
                  <a:gd name="T58" fmla="*/ 90 w 109"/>
                  <a:gd name="T59" fmla="*/ 4 h 132"/>
                  <a:gd name="T60" fmla="*/ 100 w 109"/>
                  <a:gd name="T61" fmla="*/ 6 h 132"/>
                  <a:gd name="T62" fmla="*/ 100 w 109"/>
                  <a:gd name="T63" fmla="*/ 23 h 132"/>
                  <a:gd name="T64" fmla="*/ 72 w 109"/>
                  <a:gd name="T65" fmla="*/ 58 h 132"/>
                  <a:gd name="T66" fmla="*/ 71 w 109"/>
                  <a:gd name="T67" fmla="*/ 59 h 132"/>
                  <a:gd name="T68" fmla="*/ 71 w 109"/>
                  <a:gd name="T69" fmla="*/ 61 h 132"/>
                  <a:gd name="T70" fmla="*/ 73 w 109"/>
                  <a:gd name="T71" fmla="*/ 61 h 132"/>
                  <a:gd name="T72" fmla="*/ 74 w 109"/>
                  <a:gd name="T73" fmla="*/ 61 h 132"/>
                  <a:gd name="T74" fmla="*/ 102 w 109"/>
                  <a:gd name="T75" fmla="*/ 52 h 132"/>
                  <a:gd name="T76" fmla="*/ 105 w 109"/>
                  <a:gd name="T77" fmla="*/ 56 h 132"/>
                  <a:gd name="T78" fmla="*/ 105 w 109"/>
                  <a:gd name="T79" fmla="*/ 58 h 132"/>
                  <a:gd name="T80" fmla="*/ 79 w 109"/>
                  <a:gd name="T81" fmla="*/ 86 h 132"/>
                  <a:gd name="T82" fmla="*/ 73 w 109"/>
                  <a:gd name="T83" fmla="*/ 91 h 132"/>
                  <a:gd name="T84" fmla="*/ 73 w 109"/>
                  <a:gd name="T85" fmla="*/ 91 h 132"/>
                  <a:gd name="T86" fmla="*/ 73 w 109"/>
                  <a:gd name="T87" fmla="*/ 91 h 132"/>
                  <a:gd name="T88" fmla="*/ 72 w 109"/>
                  <a:gd name="T89" fmla="*/ 92 h 132"/>
                  <a:gd name="T90" fmla="*/ 72 w 109"/>
                  <a:gd name="T91" fmla="*/ 93 h 132"/>
                  <a:gd name="T92" fmla="*/ 75 w 109"/>
                  <a:gd name="T93" fmla="*/ 93 h 132"/>
                  <a:gd name="T94" fmla="*/ 97 w 109"/>
                  <a:gd name="T95" fmla="*/ 87 h 132"/>
                  <a:gd name="T96" fmla="*/ 98 w 109"/>
                  <a:gd name="T97" fmla="*/ 89 h 132"/>
                  <a:gd name="T98" fmla="*/ 98 w 109"/>
                  <a:gd name="T99" fmla="*/ 91 h 132"/>
                  <a:gd name="T100" fmla="*/ 74 w 109"/>
                  <a:gd name="T101" fmla="*/ 105 h 132"/>
                  <a:gd name="T102" fmla="*/ 73 w 109"/>
                  <a:gd name="T103" fmla="*/ 107 h 132"/>
                  <a:gd name="T104" fmla="*/ 74 w 109"/>
                  <a:gd name="T105" fmla="*/ 109 h 132"/>
                  <a:gd name="T106" fmla="*/ 79 w 109"/>
                  <a:gd name="T107" fmla="*/ 108 h 132"/>
                  <a:gd name="T108" fmla="*/ 87 w 109"/>
                  <a:gd name="T109" fmla="*/ 108 h 132"/>
                  <a:gd name="T110" fmla="*/ 59 w 109"/>
                  <a:gd name="T111" fmla="*/ 124 h 132"/>
                  <a:gd name="T112" fmla="*/ 58 w 109"/>
                  <a:gd name="T113" fmla="*/ 125 h 132"/>
                  <a:gd name="T114" fmla="*/ 56 w 109"/>
                  <a:gd name="T115" fmla="*/ 126 h 132"/>
                  <a:gd name="T116" fmla="*/ 21 w 109"/>
                  <a:gd name="T117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" h="132">
                    <a:moveTo>
                      <a:pt x="90" y="1"/>
                    </a:moveTo>
                    <a:cubicBezTo>
                      <a:pt x="80" y="3"/>
                      <a:pt x="72" y="10"/>
                      <a:pt x="65" y="17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45" y="34"/>
                      <a:pt x="35" y="45"/>
                      <a:pt x="26" y="57"/>
                    </a:cubicBezTo>
                    <a:cubicBezTo>
                      <a:pt x="13" y="76"/>
                      <a:pt x="0" y="103"/>
                      <a:pt x="18" y="121"/>
                    </a:cubicBezTo>
                    <a:cubicBezTo>
                      <a:pt x="29" y="132"/>
                      <a:pt x="44" y="131"/>
                      <a:pt x="57" y="129"/>
                    </a:cubicBezTo>
                    <a:cubicBezTo>
                      <a:pt x="61" y="129"/>
                      <a:pt x="61" y="129"/>
                      <a:pt x="61" y="129"/>
                    </a:cubicBezTo>
                    <a:cubicBezTo>
                      <a:pt x="62" y="128"/>
                      <a:pt x="62" y="128"/>
                      <a:pt x="62" y="127"/>
                    </a:cubicBezTo>
                    <a:cubicBezTo>
                      <a:pt x="72" y="125"/>
                      <a:pt x="85" y="117"/>
                      <a:pt x="91" y="109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1" y="107"/>
                      <a:pt x="91" y="107"/>
                      <a:pt x="90" y="106"/>
                    </a:cubicBezTo>
                    <a:cubicBezTo>
                      <a:pt x="89" y="105"/>
                      <a:pt x="87" y="104"/>
                      <a:pt x="85" y="104"/>
                    </a:cubicBezTo>
                    <a:cubicBezTo>
                      <a:pt x="91" y="101"/>
                      <a:pt x="99" y="97"/>
                      <a:pt x="101" y="92"/>
                    </a:cubicBezTo>
                    <a:cubicBezTo>
                      <a:pt x="102" y="91"/>
                      <a:pt x="102" y="90"/>
                      <a:pt x="102" y="89"/>
                    </a:cubicBezTo>
                    <a:cubicBezTo>
                      <a:pt x="102" y="89"/>
                      <a:pt x="102" y="88"/>
                      <a:pt x="102" y="88"/>
                    </a:cubicBezTo>
                    <a:cubicBezTo>
                      <a:pt x="101" y="86"/>
                      <a:pt x="100" y="85"/>
                      <a:pt x="98" y="84"/>
                    </a:cubicBezTo>
                    <a:cubicBezTo>
                      <a:pt x="95" y="83"/>
                      <a:pt x="91" y="84"/>
                      <a:pt x="87" y="85"/>
                    </a:cubicBezTo>
                    <a:cubicBezTo>
                      <a:pt x="97" y="77"/>
                      <a:pt x="109" y="68"/>
                      <a:pt x="109" y="58"/>
                    </a:cubicBezTo>
                    <a:cubicBezTo>
                      <a:pt x="109" y="57"/>
                      <a:pt x="109" y="56"/>
                      <a:pt x="108" y="55"/>
                    </a:cubicBezTo>
                    <a:cubicBezTo>
                      <a:pt x="108" y="52"/>
                      <a:pt x="106" y="50"/>
                      <a:pt x="103" y="49"/>
                    </a:cubicBezTo>
                    <a:cubicBezTo>
                      <a:pt x="98" y="46"/>
                      <a:pt x="91" y="49"/>
                      <a:pt x="84" y="52"/>
                    </a:cubicBezTo>
                    <a:cubicBezTo>
                      <a:pt x="92" y="44"/>
                      <a:pt x="99" y="36"/>
                      <a:pt x="103" y="24"/>
                    </a:cubicBezTo>
                    <a:cubicBezTo>
                      <a:pt x="104" y="21"/>
                      <a:pt x="105" y="17"/>
                      <a:pt x="105" y="12"/>
                    </a:cubicBezTo>
                    <a:cubicBezTo>
                      <a:pt x="105" y="9"/>
                      <a:pt x="105" y="6"/>
                      <a:pt x="103" y="4"/>
                    </a:cubicBezTo>
                    <a:cubicBezTo>
                      <a:pt x="100" y="1"/>
                      <a:pt x="96" y="0"/>
                      <a:pt x="90" y="1"/>
                    </a:cubicBezTo>
                    <a:close/>
                    <a:moveTo>
                      <a:pt x="21" y="119"/>
                    </a:moveTo>
                    <a:cubicBezTo>
                      <a:pt x="4" y="103"/>
                      <a:pt x="16" y="77"/>
                      <a:pt x="29" y="59"/>
                    </a:cubicBezTo>
                    <a:cubicBezTo>
                      <a:pt x="37" y="47"/>
                      <a:pt x="48" y="37"/>
                      <a:pt x="61" y="25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74" y="13"/>
                      <a:pt x="81" y="6"/>
                      <a:pt x="90" y="4"/>
                    </a:cubicBezTo>
                    <a:cubicBezTo>
                      <a:pt x="95" y="3"/>
                      <a:pt x="98" y="4"/>
                      <a:pt x="100" y="6"/>
                    </a:cubicBezTo>
                    <a:cubicBezTo>
                      <a:pt x="103" y="9"/>
                      <a:pt x="103" y="15"/>
                      <a:pt x="100" y="23"/>
                    </a:cubicBezTo>
                    <a:cubicBezTo>
                      <a:pt x="94" y="38"/>
                      <a:pt x="84" y="48"/>
                      <a:pt x="72" y="58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59"/>
                      <a:pt x="71" y="60"/>
                      <a:pt x="71" y="61"/>
                    </a:cubicBezTo>
                    <a:cubicBezTo>
                      <a:pt x="72" y="62"/>
                      <a:pt x="73" y="62"/>
                      <a:pt x="73" y="61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9" y="58"/>
                      <a:pt x="95" y="49"/>
                      <a:pt x="102" y="52"/>
                    </a:cubicBezTo>
                    <a:cubicBezTo>
                      <a:pt x="104" y="52"/>
                      <a:pt x="105" y="54"/>
                      <a:pt x="105" y="56"/>
                    </a:cubicBezTo>
                    <a:cubicBezTo>
                      <a:pt x="105" y="57"/>
                      <a:pt x="105" y="57"/>
                      <a:pt x="105" y="58"/>
                    </a:cubicBezTo>
                    <a:cubicBezTo>
                      <a:pt x="105" y="68"/>
                      <a:pt x="89" y="79"/>
                      <a:pt x="79" y="86"/>
                    </a:cubicBezTo>
                    <a:cubicBezTo>
                      <a:pt x="79" y="86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91"/>
                      <a:pt x="72" y="91"/>
                      <a:pt x="72" y="92"/>
                    </a:cubicBezTo>
                    <a:cubicBezTo>
                      <a:pt x="72" y="92"/>
                      <a:pt x="72" y="93"/>
                      <a:pt x="72" y="93"/>
                    </a:cubicBezTo>
                    <a:cubicBezTo>
                      <a:pt x="73" y="94"/>
                      <a:pt x="74" y="94"/>
                      <a:pt x="75" y="93"/>
                    </a:cubicBezTo>
                    <a:cubicBezTo>
                      <a:pt x="78" y="91"/>
                      <a:pt x="91" y="86"/>
                      <a:pt x="97" y="87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89"/>
                      <a:pt x="98" y="90"/>
                      <a:pt x="98" y="91"/>
                    </a:cubicBezTo>
                    <a:cubicBezTo>
                      <a:pt x="95" y="96"/>
                      <a:pt x="78" y="104"/>
                      <a:pt x="74" y="105"/>
                    </a:cubicBezTo>
                    <a:cubicBezTo>
                      <a:pt x="73" y="105"/>
                      <a:pt x="72" y="106"/>
                      <a:pt x="73" y="107"/>
                    </a:cubicBezTo>
                    <a:cubicBezTo>
                      <a:pt x="73" y="108"/>
                      <a:pt x="74" y="109"/>
                      <a:pt x="74" y="109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82" y="108"/>
                      <a:pt x="85" y="107"/>
                      <a:pt x="87" y="108"/>
                    </a:cubicBezTo>
                    <a:cubicBezTo>
                      <a:pt x="81" y="116"/>
                      <a:pt x="67" y="123"/>
                      <a:pt x="59" y="124"/>
                    </a:cubicBezTo>
                    <a:cubicBezTo>
                      <a:pt x="58" y="124"/>
                      <a:pt x="58" y="125"/>
                      <a:pt x="58" y="125"/>
                    </a:cubicBezTo>
                    <a:cubicBezTo>
                      <a:pt x="57" y="126"/>
                      <a:pt x="56" y="126"/>
                      <a:pt x="56" y="126"/>
                    </a:cubicBezTo>
                    <a:cubicBezTo>
                      <a:pt x="44" y="127"/>
                      <a:pt x="30" y="129"/>
                      <a:pt x="21" y="1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10864850" y="5797550"/>
                <a:ext cx="628650" cy="687388"/>
              </a:xfrm>
              <a:custGeom>
                <a:avLst/>
                <a:gdLst>
                  <a:gd name="T0" fmla="*/ 89 w 112"/>
                  <a:gd name="T1" fmla="*/ 56 h 122"/>
                  <a:gd name="T2" fmla="*/ 59 w 112"/>
                  <a:gd name="T3" fmla="*/ 39 h 122"/>
                  <a:gd name="T4" fmla="*/ 22 w 112"/>
                  <a:gd name="T5" fmla="*/ 12 h 122"/>
                  <a:gd name="T6" fmla="*/ 4 w 112"/>
                  <a:gd name="T7" fmla="*/ 17 h 122"/>
                  <a:gd name="T8" fmla="*/ 27 w 112"/>
                  <a:gd name="T9" fmla="*/ 50 h 122"/>
                  <a:gd name="T10" fmla="*/ 4 w 112"/>
                  <a:gd name="T11" fmla="*/ 53 h 122"/>
                  <a:gd name="T12" fmla="*/ 29 w 112"/>
                  <a:gd name="T13" fmla="*/ 76 h 122"/>
                  <a:gd name="T14" fmla="*/ 3 w 112"/>
                  <a:gd name="T15" fmla="*/ 81 h 122"/>
                  <a:gd name="T16" fmla="*/ 26 w 112"/>
                  <a:gd name="T17" fmla="*/ 94 h 122"/>
                  <a:gd name="T18" fmla="*/ 11 w 112"/>
                  <a:gd name="T19" fmla="*/ 103 h 122"/>
                  <a:gd name="T20" fmla="*/ 33 w 112"/>
                  <a:gd name="T21" fmla="*/ 116 h 122"/>
                  <a:gd name="T22" fmla="*/ 83 w 112"/>
                  <a:gd name="T23" fmla="*/ 114 h 122"/>
                  <a:gd name="T24" fmla="*/ 86 w 112"/>
                  <a:gd name="T25" fmla="*/ 5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22">
                    <a:moveTo>
                      <a:pt x="89" y="56"/>
                    </a:moveTo>
                    <a:cubicBezTo>
                      <a:pt x="81" y="49"/>
                      <a:pt x="69" y="44"/>
                      <a:pt x="59" y="39"/>
                    </a:cubicBezTo>
                    <a:cubicBezTo>
                      <a:pt x="46" y="31"/>
                      <a:pt x="34" y="22"/>
                      <a:pt x="22" y="12"/>
                    </a:cubicBezTo>
                    <a:cubicBezTo>
                      <a:pt x="15" y="6"/>
                      <a:pt x="0" y="0"/>
                      <a:pt x="4" y="17"/>
                    </a:cubicBezTo>
                    <a:cubicBezTo>
                      <a:pt x="6" y="27"/>
                      <a:pt x="20" y="42"/>
                      <a:pt x="27" y="50"/>
                    </a:cubicBezTo>
                    <a:cubicBezTo>
                      <a:pt x="21" y="49"/>
                      <a:pt x="6" y="46"/>
                      <a:pt x="4" y="53"/>
                    </a:cubicBezTo>
                    <a:cubicBezTo>
                      <a:pt x="2" y="63"/>
                      <a:pt x="23" y="72"/>
                      <a:pt x="29" y="76"/>
                    </a:cubicBezTo>
                    <a:cubicBezTo>
                      <a:pt x="24" y="78"/>
                      <a:pt x="3" y="71"/>
                      <a:pt x="3" y="81"/>
                    </a:cubicBezTo>
                    <a:cubicBezTo>
                      <a:pt x="4" y="86"/>
                      <a:pt x="22" y="91"/>
                      <a:pt x="26" y="94"/>
                    </a:cubicBezTo>
                    <a:cubicBezTo>
                      <a:pt x="19" y="94"/>
                      <a:pt x="6" y="94"/>
                      <a:pt x="11" y="103"/>
                    </a:cubicBezTo>
                    <a:cubicBezTo>
                      <a:pt x="14" y="109"/>
                      <a:pt x="27" y="114"/>
                      <a:pt x="33" y="116"/>
                    </a:cubicBezTo>
                    <a:cubicBezTo>
                      <a:pt x="48" y="122"/>
                      <a:pt x="68" y="121"/>
                      <a:pt x="83" y="114"/>
                    </a:cubicBezTo>
                    <a:cubicBezTo>
                      <a:pt x="105" y="103"/>
                      <a:pt x="112" y="64"/>
                      <a:pt x="86" y="5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0869613" y="5808663"/>
                <a:ext cx="579438" cy="687388"/>
              </a:xfrm>
              <a:custGeom>
                <a:avLst/>
                <a:gdLst>
                  <a:gd name="T0" fmla="*/ 3 w 103"/>
                  <a:gd name="T1" fmla="*/ 3 h 122"/>
                  <a:gd name="T2" fmla="*/ 0 w 103"/>
                  <a:gd name="T3" fmla="*/ 10 h 122"/>
                  <a:gd name="T4" fmla="*/ 1 w 103"/>
                  <a:gd name="T5" fmla="*/ 15 h 122"/>
                  <a:gd name="T6" fmla="*/ 22 w 103"/>
                  <a:gd name="T7" fmla="*/ 46 h 122"/>
                  <a:gd name="T8" fmla="*/ 2 w 103"/>
                  <a:gd name="T9" fmla="*/ 51 h 122"/>
                  <a:gd name="T10" fmla="*/ 1 w 103"/>
                  <a:gd name="T11" fmla="*/ 53 h 122"/>
                  <a:gd name="T12" fmla="*/ 21 w 103"/>
                  <a:gd name="T13" fmla="*/ 72 h 122"/>
                  <a:gd name="T14" fmla="*/ 19 w 103"/>
                  <a:gd name="T15" fmla="*/ 72 h 122"/>
                  <a:gd name="T16" fmla="*/ 2 w 103"/>
                  <a:gd name="T17" fmla="*/ 74 h 122"/>
                  <a:gd name="T18" fmla="*/ 1 w 103"/>
                  <a:gd name="T19" fmla="*/ 78 h 122"/>
                  <a:gd name="T20" fmla="*/ 1 w 103"/>
                  <a:gd name="T21" fmla="*/ 79 h 122"/>
                  <a:gd name="T22" fmla="*/ 18 w 103"/>
                  <a:gd name="T23" fmla="*/ 90 h 122"/>
                  <a:gd name="T24" fmla="*/ 8 w 103"/>
                  <a:gd name="T25" fmla="*/ 95 h 122"/>
                  <a:gd name="T26" fmla="*/ 7 w 103"/>
                  <a:gd name="T27" fmla="*/ 97 h 122"/>
                  <a:gd name="T28" fmla="*/ 9 w 103"/>
                  <a:gd name="T29" fmla="*/ 102 h 122"/>
                  <a:gd name="T30" fmla="*/ 30 w 103"/>
                  <a:gd name="T31" fmla="*/ 115 h 122"/>
                  <a:gd name="T32" fmla="*/ 31 w 103"/>
                  <a:gd name="T33" fmla="*/ 116 h 122"/>
                  <a:gd name="T34" fmla="*/ 82 w 103"/>
                  <a:gd name="T35" fmla="*/ 113 h 122"/>
                  <a:gd name="T36" fmla="*/ 103 w 103"/>
                  <a:gd name="T37" fmla="*/ 77 h 122"/>
                  <a:gd name="T38" fmla="*/ 103 w 103"/>
                  <a:gd name="T39" fmla="*/ 77 h 122"/>
                  <a:gd name="T40" fmla="*/ 86 w 103"/>
                  <a:gd name="T41" fmla="*/ 50 h 122"/>
                  <a:gd name="T42" fmla="*/ 85 w 103"/>
                  <a:gd name="T43" fmla="*/ 49 h 122"/>
                  <a:gd name="T44" fmla="*/ 70 w 103"/>
                  <a:gd name="T45" fmla="*/ 41 h 122"/>
                  <a:gd name="T46" fmla="*/ 59 w 103"/>
                  <a:gd name="T47" fmla="*/ 36 h 122"/>
                  <a:gd name="T48" fmla="*/ 23 w 103"/>
                  <a:gd name="T49" fmla="*/ 9 h 122"/>
                  <a:gd name="T50" fmla="*/ 3 w 103"/>
                  <a:gd name="T51" fmla="*/ 3 h 122"/>
                  <a:gd name="T52" fmla="*/ 28 w 103"/>
                  <a:gd name="T53" fmla="*/ 49 h 122"/>
                  <a:gd name="T54" fmla="*/ 28 w 103"/>
                  <a:gd name="T55" fmla="*/ 47 h 122"/>
                  <a:gd name="T56" fmla="*/ 4 w 103"/>
                  <a:gd name="T57" fmla="*/ 14 h 122"/>
                  <a:gd name="T58" fmla="*/ 5 w 103"/>
                  <a:gd name="T59" fmla="*/ 6 h 122"/>
                  <a:gd name="T60" fmla="*/ 20 w 103"/>
                  <a:gd name="T61" fmla="*/ 12 h 122"/>
                  <a:gd name="T62" fmla="*/ 57 w 103"/>
                  <a:gd name="T63" fmla="*/ 39 h 122"/>
                  <a:gd name="T64" fmla="*/ 68 w 103"/>
                  <a:gd name="T65" fmla="*/ 44 h 122"/>
                  <a:gd name="T66" fmla="*/ 87 w 103"/>
                  <a:gd name="T67" fmla="*/ 55 h 122"/>
                  <a:gd name="T68" fmla="*/ 89 w 103"/>
                  <a:gd name="T69" fmla="*/ 55 h 122"/>
                  <a:gd name="T70" fmla="*/ 100 w 103"/>
                  <a:gd name="T71" fmla="*/ 77 h 122"/>
                  <a:gd name="T72" fmla="*/ 100 w 103"/>
                  <a:gd name="T73" fmla="*/ 77 h 122"/>
                  <a:gd name="T74" fmla="*/ 81 w 103"/>
                  <a:gd name="T75" fmla="*/ 110 h 122"/>
                  <a:gd name="T76" fmla="*/ 33 w 103"/>
                  <a:gd name="T77" fmla="*/ 113 h 122"/>
                  <a:gd name="T78" fmla="*/ 31 w 103"/>
                  <a:gd name="T79" fmla="*/ 112 h 122"/>
                  <a:gd name="T80" fmla="*/ 12 w 103"/>
                  <a:gd name="T81" fmla="*/ 100 h 122"/>
                  <a:gd name="T82" fmla="*/ 11 w 103"/>
                  <a:gd name="T83" fmla="*/ 96 h 122"/>
                  <a:gd name="T84" fmla="*/ 23 w 103"/>
                  <a:gd name="T85" fmla="*/ 93 h 122"/>
                  <a:gd name="T86" fmla="*/ 25 w 103"/>
                  <a:gd name="T87" fmla="*/ 93 h 122"/>
                  <a:gd name="T88" fmla="*/ 27 w 103"/>
                  <a:gd name="T89" fmla="*/ 92 h 122"/>
                  <a:gd name="T90" fmla="*/ 26 w 103"/>
                  <a:gd name="T91" fmla="*/ 90 h 122"/>
                  <a:gd name="T92" fmla="*/ 19 w 103"/>
                  <a:gd name="T93" fmla="*/ 87 h 122"/>
                  <a:gd name="T94" fmla="*/ 4 w 103"/>
                  <a:gd name="T95" fmla="*/ 78 h 122"/>
                  <a:gd name="T96" fmla="*/ 5 w 103"/>
                  <a:gd name="T97" fmla="*/ 76 h 122"/>
                  <a:gd name="T98" fmla="*/ 19 w 103"/>
                  <a:gd name="T99" fmla="*/ 75 h 122"/>
                  <a:gd name="T100" fmla="*/ 29 w 103"/>
                  <a:gd name="T101" fmla="*/ 75 h 122"/>
                  <a:gd name="T102" fmla="*/ 30 w 103"/>
                  <a:gd name="T103" fmla="*/ 74 h 122"/>
                  <a:gd name="T104" fmla="*/ 29 w 103"/>
                  <a:gd name="T105" fmla="*/ 72 h 122"/>
                  <a:gd name="T106" fmla="*/ 25 w 103"/>
                  <a:gd name="T107" fmla="*/ 70 h 122"/>
                  <a:gd name="T108" fmla="*/ 5 w 103"/>
                  <a:gd name="T109" fmla="*/ 52 h 122"/>
                  <a:gd name="T110" fmla="*/ 23 w 103"/>
                  <a:gd name="T111" fmla="*/ 49 h 122"/>
                  <a:gd name="T112" fmla="*/ 26 w 103"/>
                  <a:gd name="T113" fmla="*/ 50 h 122"/>
                  <a:gd name="T114" fmla="*/ 28 w 103"/>
                  <a:gd name="T115" fmla="*/ 4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3" h="122">
                    <a:moveTo>
                      <a:pt x="3" y="3"/>
                    </a:moveTo>
                    <a:cubicBezTo>
                      <a:pt x="1" y="4"/>
                      <a:pt x="0" y="6"/>
                      <a:pt x="0" y="10"/>
                    </a:cubicBezTo>
                    <a:cubicBezTo>
                      <a:pt x="0" y="11"/>
                      <a:pt x="1" y="13"/>
                      <a:pt x="1" y="15"/>
                    </a:cubicBezTo>
                    <a:cubicBezTo>
                      <a:pt x="3" y="24"/>
                      <a:pt x="13" y="36"/>
                      <a:pt x="22" y="46"/>
                    </a:cubicBezTo>
                    <a:cubicBezTo>
                      <a:pt x="14" y="44"/>
                      <a:pt x="4" y="43"/>
                      <a:pt x="2" y="51"/>
                    </a:cubicBezTo>
                    <a:cubicBezTo>
                      <a:pt x="1" y="52"/>
                      <a:pt x="1" y="52"/>
                      <a:pt x="1" y="53"/>
                    </a:cubicBezTo>
                    <a:cubicBezTo>
                      <a:pt x="1" y="61"/>
                      <a:pt x="13" y="68"/>
                      <a:pt x="21" y="72"/>
                    </a:cubicBezTo>
                    <a:cubicBezTo>
                      <a:pt x="20" y="72"/>
                      <a:pt x="20" y="72"/>
                      <a:pt x="19" y="72"/>
                    </a:cubicBezTo>
                    <a:cubicBezTo>
                      <a:pt x="12" y="71"/>
                      <a:pt x="6" y="71"/>
                      <a:pt x="2" y="74"/>
                    </a:cubicBezTo>
                    <a:cubicBezTo>
                      <a:pt x="1" y="75"/>
                      <a:pt x="1" y="76"/>
                      <a:pt x="1" y="78"/>
                    </a:cubicBezTo>
                    <a:cubicBezTo>
                      <a:pt x="1" y="78"/>
                      <a:pt x="1" y="78"/>
                      <a:pt x="1" y="79"/>
                    </a:cubicBezTo>
                    <a:cubicBezTo>
                      <a:pt x="1" y="83"/>
                      <a:pt x="8" y="87"/>
                      <a:pt x="18" y="90"/>
                    </a:cubicBezTo>
                    <a:cubicBezTo>
                      <a:pt x="14" y="91"/>
                      <a:pt x="10" y="92"/>
                      <a:pt x="8" y="95"/>
                    </a:cubicBezTo>
                    <a:cubicBezTo>
                      <a:pt x="7" y="96"/>
                      <a:pt x="7" y="96"/>
                      <a:pt x="7" y="97"/>
                    </a:cubicBezTo>
                    <a:cubicBezTo>
                      <a:pt x="7" y="99"/>
                      <a:pt x="8" y="100"/>
                      <a:pt x="9" y="102"/>
                    </a:cubicBezTo>
                    <a:cubicBezTo>
                      <a:pt x="12" y="108"/>
                      <a:pt x="24" y="113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46" y="122"/>
                      <a:pt x="66" y="121"/>
                      <a:pt x="82" y="113"/>
                    </a:cubicBezTo>
                    <a:cubicBezTo>
                      <a:pt x="95" y="107"/>
                      <a:pt x="103" y="92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64"/>
                      <a:pt x="97" y="54"/>
                      <a:pt x="86" y="50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0" y="46"/>
                      <a:pt x="75" y="43"/>
                      <a:pt x="70" y="41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45" y="28"/>
                      <a:pt x="34" y="19"/>
                      <a:pt x="23" y="9"/>
                    </a:cubicBezTo>
                    <a:cubicBezTo>
                      <a:pt x="18" y="5"/>
                      <a:pt x="9" y="0"/>
                      <a:pt x="3" y="3"/>
                    </a:cubicBezTo>
                    <a:close/>
                    <a:moveTo>
                      <a:pt x="28" y="49"/>
                    </a:moveTo>
                    <a:cubicBezTo>
                      <a:pt x="28" y="48"/>
                      <a:pt x="28" y="47"/>
                      <a:pt x="28" y="47"/>
                    </a:cubicBezTo>
                    <a:cubicBezTo>
                      <a:pt x="22" y="41"/>
                      <a:pt x="7" y="25"/>
                      <a:pt x="4" y="14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8" y="4"/>
                      <a:pt x="15" y="7"/>
                      <a:pt x="20" y="12"/>
                    </a:cubicBezTo>
                    <a:cubicBezTo>
                      <a:pt x="32" y="21"/>
                      <a:pt x="44" y="31"/>
                      <a:pt x="57" y="39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75" y="47"/>
                      <a:pt x="82" y="51"/>
                      <a:pt x="87" y="55"/>
                    </a:cubicBezTo>
                    <a:cubicBezTo>
                      <a:pt x="88" y="55"/>
                      <a:pt x="88" y="55"/>
                      <a:pt x="89" y="55"/>
                    </a:cubicBezTo>
                    <a:cubicBezTo>
                      <a:pt x="98" y="61"/>
                      <a:pt x="100" y="71"/>
                      <a:pt x="100" y="77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0" y="91"/>
                      <a:pt x="92" y="105"/>
                      <a:pt x="81" y="110"/>
                    </a:cubicBezTo>
                    <a:cubicBezTo>
                      <a:pt x="65" y="117"/>
                      <a:pt x="46" y="118"/>
                      <a:pt x="33" y="113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6" y="110"/>
                      <a:pt x="14" y="105"/>
                      <a:pt x="12" y="100"/>
                    </a:cubicBezTo>
                    <a:cubicBezTo>
                      <a:pt x="11" y="99"/>
                      <a:pt x="10" y="97"/>
                      <a:pt x="11" y="96"/>
                    </a:cubicBezTo>
                    <a:cubicBezTo>
                      <a:pt x="12" y="94"/>
                      <a:pt x="19" y="94"/>
                      <a:pt x="23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6" y="93"/>
                      <a:pt x="27" y="93"/>
                      <a:pt x="27" y="92"/>
                    </a:cubicBezTo>
                    <a:cubicBezTo>
                      <a:pt x="27" y="91"/>
                      <a:pt x="27" y="91"/>
                      <a:pt x="26" y="9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4" y="85"/>
                      <a:pt x="4" y="81"/>
                      <a:pt x="4" y="78"/>
                    </a:cubicBezTo>
                    <a:cubicBezTo>
                      <a:pt x="4" y="77"/>
                      <a:pt x="4" y="76"/>
                      <a:pt x="5" y="76"/>
                    </a:cubicBezTo>
                    <a:cubicBezTo>
                      <a:pt x="7" y="74"/>
                      <a:pt x="13" y="75"/>
                      <a:pt x="19" y="75"/>
                    </a:cubicBezTo>
                    <a:cubicBezTo>
                      <a:pt x="23" y="76"/>
                      <a:pt x="26" y="76"/>
                      <a:pt x="29" y="75"/>
                    </a:cubicBezTo>
                    <a:cubicBezTo>
                      <a:pt x="29" y="75"/>
                      <a:pt x="30" y="74"/>
                      <a:pt x="30" y="74"/>
                    </a:cubicBezTo>
                    <a:cubicBezTo>
                      <a:pt x="30" y="73"/>
                      <a:pt x="30" y="72"/>
                      <a:pt x="29" y="72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8" y="67"/>
                      <a:pt x="3" y="59"/>
                      <a:pt x="5" y="52"/>
                    </a:cubicBezTo>
                    <a:cubicBezTo>
                      <a:pt x="6" y="47"/>
                      <a:pt x="17" y="48"/>
                      <a:pt x="23" y="49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8" y="49"/>
                      <a:pt x="28" y="4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10021888" y="5153025"/>
                <a:ext cx="252413" cy="203200"/>
              </a:xfrm>
              <a:custGeom>
                <a:avLst/>
                <a:gdLst>
                  <a:gd name="T0" fmla="*/ 23 w 45"/>
                  <a:gd name="T1" fmla="*/ 7 h 36"/>
                  <a:gd name="T2" fmla="*/ 23 w 45"/>
                  <a:gd name="T3" fmla="*/ 33 h 36"/>
                  <a:gd name="T4" fmla="*/ 24 w 45"/>
                  <a:gd name="T5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3" y="7"/>
                    </a:moveTo>
                    <a:cubicBezTo>
                      <a:pt x="5" y="0"/>
                      <a:pt x="0" y="36"/>
                      <a:pt x="23" y="33"/>
                    </a:cubicBezTo>
                    <a:cubicBezTo>
                      <a:pt x="45" y="30"/>
                      <a:pt x="39" y="10"/>
                      <a:pt x="24" y="4"/>
                    </a:cubicBezTo>
                  </a:path>
                </a:pathLst>
              </a:custGeom>
              <a:solidFill>
                <a:srgbClr val="F9C5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094913" y="5221288"/>
                <a:ext cx="88900" cy="68263"/>
              </a:xfrm>
              <a:custGeom>
                <a:avLst/>
                <a:gdLst>
                  <a:gd name="T0" fmla="*/ 12 w 16"/>
                  <a:gd name="T1" fmla="*/ 0 h 12"/>
                  <a:gd name="T2" fmla="*/ 9 w 16"/>
                  <a:gd name="T3" fmla="*/ 12 h 12"/>
                  <a:gd name="T4" fmla="*/ 9 w 16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12" y="0"/>
                    </a:moveTo>
                    <a:cubicBezTo>
                      <a:pt x="5" y="0"/>
                      <a:pt x="0" y="12"/>
                      <a:pt x="9" y="12"/>
                    </a:cubicBezTo>
                    <a:cubicBezTo>
                      <a:pt x="16" y="12"/>
                      <a:pt x="16" y="4"/>
                      <a:pt x="9" y="3"/>
                    </a:cubicBezTo>
                  </a:path>
                </a:pathLst>
              </a:custGeom>
              <a:solidFill>
                <a:srgbClr val="F77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58438" y="5961063"/>
                <a:ext cx="152400" cy="152400"/>
              </a:xfrm>
              <a:custGeom>
                <a:avLst/>
                <a:gdLst>
                  <a:gd name="T0" fmla="*/ 10 w 27"/>
                  <a:gd name="T1" fmla="*/ 1 h 27"/>
                  <a:gd name="T2" fmla="*/ 5 w 27"/>
                  <a:gd name="T3" fmla="*/ 4 h 27"/>
                  <a:gd name="T4" fmla="*/ 1 w 27"/>
                  <a:gd name="T5" fmla="*/ 6 h 27"/>
                  <a:gd name="T6" fmla="*/ 0 w 27"/>
                  <a:gd name="T7" fmla="*/ 8 h 27"/>
                  <a:gd name="T8" fmla="*/ 3 w 27"/>
                  <a:gd name="T9" fmla="*/ 15 h 27"/>
                  <a:gd name="T10" fmla="*/ 7 w 27"/>
                  <a:gd name="T11" fmla="*/ 25 h 27"/>
                  <a:gd name="T12" fmla="*/ 8 w 27"/>
                  <a:gd name="T13" fmla="*/ 26 h 27"/>
                  <a:gd name="T14" fmla="*/ 9 w 27"/>
                  <a:gd name="T15" fmla="*/ 27 h 27"/>
                  <a:gd name="T16" fmla="*/ 21 w 27"/>
                  <a:gd name="T17" fmla="*/ 19 h 27"/>
                  <a:gd name="T18" fmla="*/ 26 w 27"/>
                  <a:gd name="T19" fmla="*/ 15 h 27"/>
                  <a:gd name="T20" fmla="*/ 27 w 27"/>
                  <a:gd name="T21" fmla="*/ 13 h 27"/>
                  <a:gd name="T22" fmla="*/ 25 w 27"/>
                  <a:gd name="T23" fmla="*/ 12 h 27"/>
                  <a:gd name="T24" fmla="*/ 19 w 27"/>
                  <a:gd name="T25" fmla="*/ 17 h 27"/>
                  <a:gd name="T26" fmla="*/ 10 w 27"/>
                  <a:gd name="T27" fmla="*/ 23 h 27"/>
                  <a:gd name="T28" fmla="*/ 6 w 27"/>
                  <a:gd name="T29" fmla="*/ 14 h 27"/>
                  <a:gd name="T30" fmla="*/ 4 w 27"/>
                  <a:gd name="T31" fmla="*/ 8 h 27"/>
                  <a:gd name="T32" fmla="*/ 7 w 27"/>
                  <a:gd name="T33" fmla="*/ 7 h 27"/>
                  <a:gd name="T34" fmla="*/ 13 w 27"/>
                  <a:gd name="T35" fmla="*/ 2 h 27"/>
                  <a:gd name="T36" fmla="*/ 13 w 27"/>
                  <a:gd name="T37" fmla="*/ 2 h 27"/>
                  <a:gd name="T38" fmla="*/ 12 w 27"/>
                  <a:gd name="T39" fmla="*/ 0 h 27"/>
                  <a:gd name="T40" fmla="*/ 10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0" y="1"/>
                    </a:moveTo>
                    <a:cubicBezTo>
                      <a:pt x="9" y="2"/>
                      <a:pt x="7" y="3"/>
                      <a:pt x="5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8"/>
                      <a:pt x="6" y="22"/>
                      <a:pt x="7" y="25"/>
                    </a:cubicBezTo>
                    <a:cubicBezTo>
                      <a:pt x="7" y="26"/>
                      <a:pt x="7" y="26"/>
                      <a:pt x="8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3" y="25"/>
                      <a:pt x="17" y="22"/>
                      <a:pt x="21" y="19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5"/>
                      <a:pt x="27" y="13"/>
                      <a:pt x="27" y="13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6" y="19"/>
                      <a:pt x="13" y="21"/>
                      <a:pt x="10" y="23"/>
                    </a:cubicBezTo>
                    <a:cubicBezTo>
                      <a:pt x="9" y="20"/>
                      <a:pt x="7" y="17"/>
                      <a:pt x="6" y="14"/>
                    </a:cubicBezTo>
                    <a:cubicBezTo>
                      <a:pt x="6" y="14"/>
                      <a:pt x="4" y="10"/>
                      <a:pt x="4" y="8"/>
                    </a:cubicBezTo>
                    <a:cubicBezTo>
                      <a:pt x="5" y="8"/>
                      <a:pt x="7" y="7"/>
                      <a:pt x="7" y="7"/>
                    </a:cubicBezTo>
                    <a:cubicBezTo>
                      <a:pt x="10" y="5"/>
                      <a:pt x="12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387013" y="5994400"/>
                <a:ext cx="73025" cy="68263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1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1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475913" y="5915025"/>
                <a:ext cx="101600" cy="119063"/>
              </a:xfrm>
              <a:custGeom>
                <a:avLst/>
                <a:gdLst>
                  <a:gd name="T0" fmla="*/ 10 w 18"/>
                  <a:gd name="T1" fmla="*/ 1 h 21"/>
                  <a:gd name="T2" fmla="*/ 5 w 18"/>
                  <a:gd name="T3" fmla="*/ 10 h 21"/>
                  <a:gd name="T4" fmla="*/ 6 w 18"/>
                  <a:gd name="T5" fmla="*/ 12 h 21"/>
                  <a:gd name="T6" fmla="*/ 4 w 18"/>
                  <a:gd name="T7" fmla="*/ 9 h 21"/>
                  <a:gd name="T8" fmla="*/ 2 w 18"/>
                  <a:gd name="T9" fmla="*/ 8 h 21"/>
                  <a:gd name="T10" fmla="*/ 1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2 h 21"/>
                  <a:gd name="T24" fmla="*/ 15 w 18"/>
                  <a:gd name="T25" fmla="*/ 14 h 21"/>
                  <a:gd name="T26" fmla="*/ 17 w 18"/>
                  <a:gd name="T27" fmla="*/ 13 h 21"/>
                  <a:gd name="T28" fmla="*/ 16 w 18"/>
                  <a:gd name="T29" fmla="*/ 2 h 21"/>
                  <a:gd name="T30" fmla="*/ 10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10" y="1"/>
                    </a:moveTo>
                    <a:cubicBezTo>
                      <a:pt x="7" y="2"/>
                      <a:pt x="5" y="6"/>
                      <a:pt x="5" y="10"/>
                    </a:cubicBezTo>
                    <a:cubicBezTo>
                      <a:pt x="5" y="10"/>
                      <a:pt x="5" y="11"/>
                      <a:pt x="6" y="12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3" y="8"/>
                      <a:pt x="2" y="7"/>
                      <a:pt x="2" y="8"/>
                    </a:cubicBezTo>
                    <a:cubicBezTo>
                      <a:pt x="1" y="8"/>
                      <a:pt x="0" y="9"/>
                      <a:pt x="1" y="10"/>
                    </a:cubicBezTo>
                    <a:cubicBezTo>
                      <a:pt x="1" y="11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5" y="6"/>
                      <a:pt x="15" y="9"/>
                      <a:pt x="14" y="12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3"/>
                    </a:cubicBezTo>
                    <a:cubicBezTo>
                      <a:pt x="18" y="10"/>
                      <a:pt x="18" y="5"/>
                      <a:pt x="16" y="2"/>
                    </a:cubicBezTo>
                    <a:cubicBezTo>
                      <a:pt x="15" y="1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0594975" y="5864225"/>
                <a:ext cx="106363" cy="220663"/>
              </a:xfrm>
              <a:custGeom>
                <a:avLst/>
                <a:gdLst>
                  <a:gd name="T0" fmla="*/ 6 w 19"/>
                  <a:gd name="T1" fmla="*/ 1 h 39"/>
                  <a:gd name="T2" fmla="*/ 1 w 19"/>
                  <a:gd name="T3" fmla="*/ 13 h 39"/>
                  <a:gd name="T4" fmla="*/ 6 w 19"/>
                  <a:gd name="T5" fmla="*/ 18 h 39"/>
                  <a:gd name="T6" fmla="*/ 10 w 19"/>
                  <a:gd name="T7" fmla="*/ 11 h 39"/>
                  <a:gd name="T8" fmla="*/ 16 w 19"/>
                  <a:gd name="T9" fmla="*/ 27 h 39"/>
                  <a:gd name="T10" fmla="*/ 14 w 19"/>
                  <a:gd name="T11" fmla="*/ 33 h 39"/>
                  <a:gd name="T12" fmla="*/ 7 w 19"/>
                  <a:gd name="T13" fmla="*/ 34 h 39"/>
                  <a:gd name="T14" fmla="*/ 5 w 19"/>
                  <a:gd name="T15" fmla="*/ 26 h 39"/>
                  <a:gd name="T16" fmla="*/ 4 w 19"/>
                  <a:gd name="T17" fmla="*/ 23 h 39"/>
                  <a:gd name="T18" fmla="*/ 2 w 19"/>
                  <a:gd name="T19" fmla="*/ 24 h 39"/>
                  <a:gd name="T20" fmla="*/ 5 w 19"/>
                  <a:gd name="T21" fmla="*/ 37 h 39"/>
                  <a:gd name="T22" fmla="*/ 16 w 19"/>
                  <a:gd name="T23" fmla="*/ 35 h 39"/>
                  <a:gd name="T24" fmla="*/ 19 w 19"/>
                  <a:gd name="T25" fmla="*/ 27 h 39"/>
                  <a:gd name="T26" fmla="*/ 11 w 19"/>
                  <a:gd name="T27" fmla="*/ 6 h 39"/>
                  <a:gd name="T28" fmla="*/ 12 w 19"/>
                  <a:gd name="T29" fmla="*/ 6 h 39"/>
                  <a:gd name="T30" fmla="*/ 11 w 19"/>
                  <a:gd name="T31" fmla="*/ 5 h 39"/>
                  <a:gd name="T32" fmla="*/ 6 w 19"/>
                  <a:gd name="T33" fmla="*/ 1 h 39"/>
                  <a:gd name="T34" fmla="*/ 4 w 19"/>
                  <a:gd name="T35" fmla="*/ 12 h 39"/>
                  <a:gd name="T36" fmla="*/ 4 w 19"/>
                  <a:gd name="T37" fmla="*/ 10 h 39"/>
                  <a:gd name="T38" fmla="*/ 7 w 19"/>
                  <a:gd name="T39" fmla="*/ 4 h 39"/>
                  <a:gd name="T40" fmla="*/ 8 w 19"/>
                  <a:gd name="T41" fmla="*/ 6 h 39"/>
                  <a:gd name="T42" fmla="*/ 8 w 19"/>
                  <a:gd name="T43" fmla="*/ 6 h 39"/>
                  <a:gd name="T44" fmla="*/ 8 w 19"/>
                  <a:gd name="T45" fmla="*/ 6 h 39"/>
                  <a:gd name="T46" fmla="*/ 5 w 19"/>
                  <a:gd name="T47" fmla="*/ 14 h 39"/>
                  <a:gd name="T48" fmla="*/ 4 w 19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39">
                    <a:moveTo>
                      <a:pt x="6" y="1"/>
                    </a:moveTo>
                    <a:cubicBezTo>
                      <a:pt x="2" y="2"/>
                      <a:pt x="0" y="8"/>
                      <a:pt x="1" y="13"/>
                    </a:cubicBezTo>
                    <a:cubicBezTo>
                      <a:pt x="2" y="15"/>
                      <a:pt x="3" y="18"/>
                      <a:pt x="6" y="18"/>
                    </a:cubicBezTo>
                    <a:cubicBezTo>
                      <a:pt x="8" y="18"/>
                      <a:pt x="9" y="15"/>
                      <a:pt x="10" y="11"/>
                    </a:cubicBezTo>
                    <a:cubicBezTo>
                      <a:pt x="14" y="18"/>
                      <a:pt x="16" y="24"/>
                      <a:pt x="16" y="27"/>
                    </a:cubicBezTo>
                    <a:cubicBezTo>
                      <a:pt x="16" y="30"/>
                      <a:pt x="15" y="31"/>
                      <a:pt x="14" y="33"/>
                    </a:cubicBezTo>
                    <a:cubicBezTo>
                      <a:pt x="11" y="35"/>
                      <a:pt x="9" y="36"/>
                      <a:pt x="7" y="34"/>
                    </a:cubicBezTo>
                    <a:cubicBezTo>
                      <a:pt x="5" y="33"/>
                      <a:pt x="3" y="30"/>
                      <a:pt x="5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3"/>
                      <a:pt x="2" y="24"/>
                      <a:pt x="2" y="24"/>
                    </a:cubicBezTo>
                    <a:cubicBezTo>
                      <a:pt x="0" y="29"/>
                      <a:pt x="1" y="35"/>
                      <a:pt x="5" y="37"/>
                    </a:cubicBezTo>
                    <a:cubicBezTo>
                      <a:pt x="8" y="39"/>
                      <a:pt x="12" y="39"/>
                      <a:pt x="16" y="35"/>
                    </a:cubicBezTo>
                    <a:cubicBezTo>
                      <a:pt x="18" y="33"/>
                      <a:pt x="19" y="30"/>
                      <a:pt x="19" y="27"/>
                    </a:cubicBezTo>
                    <a:cubicBezTo>
                      <a:pt x="19" y="22"/>
                      <a:pt x="17" y="1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4" y="12"/>
                    </a:moveTo>
                    <a:cubicBezTo>
                      <a:pt x="4" y="11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10"/>
                      <a:pt x="6" y="13"/>
                      <a:pt x="5" y="14"/>
                    </a:cubicBezTo>
                    <a:cubicBezTo>
                      <a:pt x="5" y="14"/>
                      <a:pt x="5" y="13"/>
                      <a:pt x="4" y="1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01338" y="5762625"/>
                <a:ext cx="61913" cy="169863"/>
              </a:xfrm>
              <a:custGeom>
                <a:avLst/>
                <a:gdLst>
                  <a:gd name="T0" fmla="*/ 1 w 11"/>
                  <a:gd name="T1" fmla="*/ 1 h 30"/>
                  <a:gd name="T2" fmla="*/ 0 w 11"/>
                  <a:gd name="T3" fmla="*/ 3 h 30"/>
                  <a:gd name="T4" fmla="*/ 3 w 11"/>
                  <a:gd name="T5" fmla="*/ 15 h 30"/>
                  <a:gd name="T6" fmla="*/ 7 w 11"/>
                  <a:gd name="T7" fmla="*/ 29 h 30"/>
                  <a:gd name="T8" fmla="*/ 10 w 11"/>
                  <a:gd name="T9" fmla="*/ 30 h 30"/>
                  <a:gd name="T10" fmla="*/ 11 w 11"/>
                  <a:gd name="T11" fmla="*/ 28 h 30"/>
                  <a:gd name="T12" fmla="*/ 7 w 11"/>
                  <a:gd name="T13" fmla="*/ 14 h 30"/>
                  <a:gd name="T14" fmla="*/ 3 w 11"/>
                  <a:gd name="T15" fmla="*/ 2 h 30"/>
                  <a:gd name="T16" fmla="*/ 1 w 11"/>
                  <a:gd name="T17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9" y="30"/>
                      <a:pt x="10" y="30"/>
                    </a:cubicBezTo>
                    <a:cubicBezTo>
                      <a:pt x="10" y="30"/>
                      <a:pt x="11" y="29"/>
                      <a:pt x="11" y="28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10780713" y="5802313"/>
                <a:ext cx="44450" cy="107950"/>
              </a:xfrm>
              <a:custGeom>
                <a:avLst/>
                <a:gdLst>
                  <a:gd name="T0" fmla="*/ 2 w 8"/>
                  <a:gd name="T1" fmla="*/ 0 h 19"/>
                  <a:gd name="T2" fmla="*/ 1 w 8"/>
                  <a:gd name="T3" fmla="*/ 2 h 19"/>
                  <a:gd name="T4" fmla="*/ 5 w 8"/>
                  <a:gd name="T5" fmla="*/ 18 h 19"/>
                  <a:gd name="T6" fmla="*/ 7 w 8"/>
                  <a:gd name="T7" fmla="*/ 19 h 19"/>
                  <a:gd name="T8" fmla="*/ 8 w 8"/>
                  <a:gd name="T9" fmla="*/ 17 h 19"/>
                  <a:gd name="T10" fmla="*/ 6 w 8"/>
                  <a:gd name="T11" fmla="*/ 9 h 19"/>
                  <a:gd name="T12" fmla="*/ 4 w 8"/>
                  <a:gd name="T13" fmla="*/ 1 h 19"/>
                  <a:gd name="T14" fmla="*/ 2 w 8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9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0769600" y="5729288"/>
                <a:ext cx="33338" cy="33338"/>
              </a:xfrm>
              <a:custGeom>
                <a:avLst/>
                <a:gdLst>
                  <a:gd name="T0" fmla="*/ 2 w 6"/>
                  <a:gd name="T1" fmla="*/ 1 h 6"/>
                  <a:gd name="T2" fmla="*/ 2 w 6"/>
                  <a:gd name="T3" fmla="*/ 2 h 6"/>
                  <a:gd name="T4" fmla="*/ 2 w 6"/>
                  <a:gd name="T5" fmla="*/ 1 h 6"/>
                  <a:gd name="T6" fmla="*/ 1 w 6"/>
                  <a:gd name="T7" fmla="*/ 2 h 6"/>
                  <a:gd name="T8" fmla="*/ 1 w 6"/>
                  <a:gd name="T9" fmla="*/ 2 h 6"/>
                  <a:gd name="T10" fmla="*/ 1 w 6"/>
                  <a:gd name="T11" fmla="*/ 2 h 6"/>
                  <a:gd name="T12" fmla="*/ 1 w 6"/>
                  <a:gd name="T13" fmla="*/ 3 h 6"/>
                  <a:gd name="T14" fmla="*/ 0 w 6"/>
                  <a:gd name="T15" fmla="*/ 3 h 6"/>
                  <a:gd name="T16" fmla="*/ 1 w 6"/>
                  <a:gd name="T17" fmla="*/ 3 h 6"/>
                  <a:gd name="T18" fmla="*/ 1 w 6"/>
                  <a:gd name="T19" fmla="*/ 4 h 6"/>
                  <a:gd name="T20" fmla="*/ 1 w 6"/>
                  <a:gd name="T21" fmla="*/ 5 h 6"/>
                  <a:gd name="T22" fmla="*/ 3 w 6"/>
                  <a:gd name="T23" fmla="*/ 5 h 6"/>
                  <a:gd name="T24" fmla="*/ 5 w 6"/>
                  <a:gd name="T25" fmla="*/ 4 h 6"/>
                  <a:gd name="T26" fmla="*/ 5 w 6"/>
                  <a:gd name="T27" fmla="*/ 1 h 6"/>
                  <a:gd name="T28" fmla="*/ 2 w 6"/>
                  <a:gd name="T29" fmla="*/ 1 h 6"/>
                  <a:gd name="T30" fmla="*/ 3 w 6"/>
                  <a:gd name="T31" fmla="*/ 2 h 6"/>
                  <a:gd name="T32" fmla="*/ 2 w 6"/>
                  <a:gd name="T33" fmla="*/ 1 h 6"/>
                  <a:gd name="T34" fmla="*/ 3 w 6"/>
                  <a:gd name="T35" fmla="*/ 2 h 6"/>
                  <a:gd name="T36" fmla="*/ 3 w 6"/>
                  <a:gd name="T37" fmla="*/ 2 h 6"/>
                  <a:gd name="T38" fmla="*/ 4 w 6"/>
                  <a:gd name="T39" fmla="*/ 3 h 6"/>
                  <a:gd name="T40" fmla="*/ 4 w 6"/>
                  <a:gd name="T41" fmla="*/ 3 h 6"/>
                  <a:gd name="T42" fmla="*/ 4 w 6"/>
                  <a:gd name="T43" fmla="*/ 4 h 6"/>
                  <a:gd name="T44" fmla="*/ 2 w 6"/>
                  <a:gd name="T45" fmla="*/ 3 h 6"/>
                  <a:gd name="T46" fmla="*/ 2 w 6"/>
                  <a:gd name="T47" fmla="*/ 3 h 6"/>
                  <a:gd name="T48" fmla="*/ 3 w 6"/>
                  <a:gd name="T4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5" y="3"/>
                      <a:pt x="6" y="2"/>
                      <a:pt x="5" y="1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10842625" y="5729288"/>
                <a:ext cx="73025" cy="119063"/>
              </a:xfrm>
              <a:custGeom>
                <a:avLst/>
                <a:gdLst>
                  <a:gd name="T0" fmla="*/ 10 w 13"/>
                  <a:gd name="T1" fmla="*/ 0 h 21"/>
                  <a:gd name="T2" fmla="*/ 3 w 13"/>
                  <a:gd name="T3" fmla="*/ 5 h 21"/>
                  <a:gd name="T4" fmla="*/ 4 w 13"/>
                  <a:gd name="T5" fmla="*/ 11 h 21"/>
                  <a:gd name="T6" fmla="*/ 9 w 13"/>
                  <a:gd name="T7" fmla="*/ 13 h 21"/>
                  <a:gd name="T8" fmla="*/ 9 w 13"/>
                  <a:gd name="T9" fmla="*/ 13 h 21"/>
                  <a:gd name="T10" fmla="*/ 8 w 13"/>
                  <a:gd name="T11" fmla="*/ 17 h 21"/>
                  <a:gd name="T12" fmla="*/ 3 w 13"/>
                  <a:gd name="T13" fmla="*/ 17 h 21"/>
                  <a:gd name="T14" fmla="*/ 1 w 13"/>
                  <a:gd name="T15" fmla="*/ 17 h 21"/>
                  <a:gd name="T16" fmla="*/ 1 w 13"/>
                  <a:gd name="T17" fmla="*/ 19 h 21"/>
                  <a:gd name="T18" fmla="*/ 10 w 13"/>
                  <a:gd name="T19" fmla="*/ 19 h 21"/>
                  <a:gd name="T20" fmla="*/ 12 w 13"/>
                  <a:gd name="T21" fmla="*/ 10 h 21"/>
                  <a:gd name="T22" fmla="*/ 10 w 13"/>
                  <a:gd name="T23" fmla="*/ 9 h 21"/>
                  <a:gd name="T24" fmla="*/ 6 w 13"/>
                  <a:gd name="T25" fmla="*/ 9 h 21"/>
                  <a:gd name="T26" fmla="*/ 6 w 13"/>
                  <a:gd name="T27" fmla="*/ 6 h 21"/>
                  <a:gd name="T28" fmla="*/ 10 w 13"/>
                  <a:gd name="T29" fmla="*/ 4 h 21"/>
                  <a:gd name="T30" fmla="*/ 12 w 13"/>
                  <a:gd name="T31" fmla="*/ 2 h 21"/>
                  <a:gd name="T32" fmla="*/ 10 w 1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21">
                    <a:moveTo>
                      <a:pt x="10" y="0"/>
                    </a:moveTo>
                    <a:cubicBezTo>
                      <a:pt x="7" y="1"/>
                      <a:pt x="4" y="2"/>
                      <a:pt x="3" y="5"/>
                    </a:cubicBezTo>
                    <a:cubicBezTo>
                      <a:pt x="2" y="7"/>
                      <a:pt x="2" y="10"/>
                      <a:pt x="4" y="11"/>
                    </a:cubicBezTo>
                    <a:cubicBezTo>
                      <a:pt x="4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6"/>
                      <a:pt x="8" y="17"/>
                    </a:cubicBezTo>
                    <a:cubicBezTo>
                      <a:pt x="6" y="18"/>
                      <a:pt x="4" y="18"/>
                      <a:pt x="3" y="17"/>
                    </a:cubicBez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4" y="21"/>
                      <a:pt x="7" y="21"/>
                      <a:pt x="10" y="19"/>
                    </a:cubicBezTo>
                    <a:cubicBezTo>
                      <a:pt x="12" y="17"/>
                      <a:pt x="13" y="14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>
                <a:off x="10931525" y="5683250"/>
                <a:ext cx="112713" cy="125413"/>
              </a:xfrm>
              <a:custGeom>
                <a:avLst/>
                <a:gdLst>
                  <a:gd name="T0" fmla="*/ 1 w 20"/>
                  <a:gd name="T1" fmla="*/ 0 h 22"/>
                  <a:gd name="T2" fmla="*/ 0 w 20"/>
                  <a:gd name="T3" fmla="*/ 2 h 22"/>
                  <a:gd name="T4" fmla="*/ 0 w 20"/>
                  <a:gd name="T5" fmla="*/ 2 h 22"/>
                  <a:gd name="T6" fmla="*/ 1 w 20"/>
                  <a:gd name="T7" fmla="*/ 3 h 22"/>
                  <a:gd name="T8" fmla="*/ 5 w 20"/>
                  <a:gd name="T9" fmla="*/ 20 h 22"/>
                  <a:gd name="T10" fmla="*/ 7 w 20"/>
                  <a:gd name="T11" fmla="*/ 22 h 22"/>
                  <a:gd name="T12" fmla="*/ 9 w 20"/>
                  <a:gd name="T13" fmla="*/ 20 h 22"/>
                  <a:gd name="T14" fmla="*/ 12 w 20"/>
                  <a:gd name="T15" fmla="*/ 9 h 22"/>
                  <a:gd name="T16" fmla="*/ 15 w 20"/>
                  <a:gd name="T17" fmla="*/ 9 h 22"/>
                  <a:gd name="T18" fmla="*/ 15 w 20"/>
                  <a:gd name="T19" fmla="*/ 14 h 22"/>
                  <a:gd name="T20" fmla="*/ 16 w 20"/>
                  <a:gd name="T21" fmla="*/ 16 h 22"/>
                  <a:gd name="T22" fmla="*/ 18 w 20"/>
                  <a:gd name="T23" fmla="*/ 15 h 22"/>
                  <a:gd name="T24" fmla="*/ 17 w 20"/>
                  <a:gd name="T25" fmla="*/ 6 h 22"/>
                  <a:gd name="T26" fmla="*/ 10 w 20"/>
                  <a:gd name="T27" fmla="*/ 6 h 22"/>
                  <a:gd name="T28" fmla="*/ 7 w 20"/>
                  <a:gd name="T29" fmla="*/ 10 h 22"/>
                  <a:gd name="T30" fmla="*/ 1 w 20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5"/>
                      <a:pt x="4" y="15"/>
                      <a:pt x="5" y="20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8" y="22"/>
                      <a:pt x="9" y="21"/>
                      <a:pt x="9" y="20"/>
                    </a:cubicBezTo>
                    <a:cubicBezTo>
                      <a:pt x="8" y="14"/>
                      <a:pt x="10" y="10"/>
                      <a:pt x="12" y="9"/>
                    </a:cubicBezTo>
                    <a:cubicBezTo>
                      <a:pt x="13" y="9"/>
                      <a:pt x="14" y="8"/>
                      <a:pt x="15" y="9"/>
                    </a:cubicBezTo>
                    <a:cubicBezTo>
                      <a:pt x="16" y="10"/>
                      <a:pt x="16" y="11"/>
                      <a:pt x="15" y="14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7" y="17"/>
                      <a:pt x="18" y="16"/>
                      <a:pt x="18" y="15"/>
                    </a:cubicBezTo>
                    <a:cubicBezTo>
                      <a:pt x="20" y="10"/>
                      <a:pt x="18" y="7"/>
                      <a:pt x="17" y="6"/>
                    </a:cubicBezTo>
                    <a:cubicBezTo>
                      <a:pt x="15" y="5"/>
                      <a:pt x="13" y="5"/>
                      <a:pt x="10" y="6"/>
                    </a:cubicBezTo>
                    <a:cubicBezTo>
                      <a:pt x="9" y="7"/>
                      <a:pt x="8" y="8"/>
                      <a:pt x="7" y="10"/>
                    </a:cubicBezTo>
                    <a:cubicBezTo>
                      <a:pt x="5" y="5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C5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>
                <a:off x="8318500" y="6732588"/>
                <a:ext cx="415925" cy="169863"/>
              </a:xfrm>
              <a:custGeom>
                <a:avLst/>
                <a:gdLst>
                  <a:gd name="T0" fmla="*/ 0 w 74"/>
                  <a:gd name="T1" fmla="*/ 30 h 30"/>
                  <a:gd name="T2" fmla="*/ 65 w 74"/>
                  <a:gd name="T3" fmla="*/ 0 h 30"/>
                  <a:gd name="T4" fmla="*/ 74 w 74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30">
                    <a:moveTo>
                      <a:pt x="0" y="30"/>
                    </a:moveTo>
                    <a:cubicBezTo>
                      <a:pt x="22" y="18"/>
                      <a:pt x="43" y="8"/>
                      <a:pt x="65" y="0"/>
                    </a:cubicBezTo>
                    <a:cubicBezTo>
                      <a:pt x="67" y="9"/>
                      <a:pt x="71" y="24"/>
                      <a:pt x="74" y="30"/>
                    </a:cubicBezTo>
                  </a:path>
                </a:pathLst>
              </a:custGeom>
              <a:solidFill>
                <a:srgbClr val="ED7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6515100" y="4352925"/>
                <a:ext cx="1978025" cy="1884363"/>
              </a:xfrm>
              <a:custGeom>
                <a:avLst/>
                <a:gdLst>
                  <a:gd name="T0" fmla="*/ 139 w 352"/>
                  <a:gd name="T1" fmla="*/ 194 h 334"/>
                  <a:gd name="T2" fmla="*/ 108 w 352"/>
                  <a:gd name="T3" fmla="*/ 130 h 334"/>
                  <a:gd name="T4" fmla="*/ 38 w 352"/>
                  <a:gd name="T5" fmla="*/ 123 h 334"/>
                  <a:gd name="T6" fmla="*/ 7 w 352"/>
                  <a:gd name="T7" fmla="*/ 151 h 334"/>
                  <a:gd name="T8" fmla="*/ 1 w 352"/>
                  <a:gd name="T9" fmla="*/ 189 h 334"/>
                  <a:gd name="T10" fmla="*/ 43 w 352"/>
                  <a:gd name="T11" fmla="*/ 252 h 334"/>
                  <a:gd name="T12" fmla="*/ 106 w 352"/>
                  <a:gd name="T13" fmla="*/ 245 h 334"/>
                  <a:gd name="T14" fmla="*/ 142 w 352"/>
                  <a:gd name="T15" fmla="*/ 317 h 334"/>
                  <a:gd name="T16" fmla="*/ 213 w 352"/>
                  <a:gd name="T17" fmla="*/ 320 h 334"/>
                  <a:gd name="T18" fmla="*/ 285 w 352"/>
                  <a:gd name="T19" fmla="*/ 295 h 334"/>
                  <a:gd name="T20" fmla="*/ 315 w 352"/>
                  <a:gd name="T21" fmla="*/ 275 h 334"/>
                  <a:gd name="T22" fmla="*/ 327 w 352"/>
                  <a:gd name="T23" fmla="*/ 262 h 334"/>
                  <a:gd name="T24" fmla="*/ 342 w 352"/>
                  <a:gd name="T25" fmla="*/ 251 h 334"/>
                  <a:gd name="T26" fmla="*/ 338 w 352"/>
                  <a:gd name="T27" fmla="*/ 191 h 334"/>
                  <a:gd name="T28" fmla="*/ 317 w 352"/>
                  <a:gd name="T29" fmla="*/ 155 h 334"/>
                  <a:gd name="T30" fmla="*/ 308 w 352"/>
                  <a:gd name="T31" fmla="*/ 133 h 334"/>
                  <a:gd name="T32" fmla="*/ 324 w 352"/>
                  <a:gd name="T33" fmla="*/ 124 h 334"/>
                  <a:gd name="T34" fmla="*/ 341 w 352"/>
                  <a:gd name="T35" fmla="*/ 88 h 334"/>
                  <a:gd name="T36" fmla="*/ 342 w 352"/>
                  <a:gd name="T37" fmla="*/ 52 h 334"/>
                  <a:gd name="T38" fmla="*/ 324 w 352"/>
                  <a:gd name="T39" fmla="*/ 19 h 334"/>
                  <a:gd name="T40" fmla="*/ 297 w 352"/>
                  <a:gd name="T41" fmla="*/ 2 h 334"/>
                  <a:gd name="T42" fmla="*/ 259 w 352"/>
                  <a:gd name="T43" fmla="*/ 7 h 334"/>
                  <a:gd name="T44" fmla="*/ 210 w 352"/>
                  <a:gd name="T45" fmla="*/ 58 h 334"/>
                  <a:gd name="T46" fmla="*/ 206 w 352"/>
                  <a:gd name="T47" fmla="*/ 105 h 334"/>
                  <a:gd name="T48" fmla="*/ 233 w 352"/>
                  <a:gd name="T49" fmla="*/ 146 h 334"/>
                  <a:gd name="T50" fmla="*/ 166 w 352"/>
                  <a:gd name="T51" fmla="*/ 184 h 334"/>
                  <a:gd name="T52" fmla="*/ 188 w 352"/>
                  <a:gd name="T53" fmla="*/ 169 h 334"/>
                  <a:gd name="T54" fmla="*/ 140 w 352"/>
                  <a:gd name="T5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2" h="334">
                    <a:moveTo>
                      <a:pt x="139" y="194"/>
                    </a:moveTo>
                    <a:cubicBezTo>
                      <a:pt x="135" y="170"/>
                      <a:pt x="125" y="149"/>
                      <a:pt x="108" y="130"/>
                    </a:cubicBezTo>
                    <a:cubicBezTo>
                      <a:pt x="91" y="111"/>
                      <a:pt x="59" y="108"/>
                      <a:pt x="38" y="123"/>
                    </a:cubicBezTo>
                    <a:cubicBezTo>
                      <a:pt x="27" y="131"/>
                      <a:pt x="14" y="139"/>
                      <a:pt x="7" y="151"/>
                    </a:cubicBezTo>
                    <a:cubicBezTo>
                      <a:pt x="1" y="163"/>
                      <a:pt x="0" y="176"/>
                      <a:pt x="1" y="189"/>
                    </a:cubicBezTo>
                    <a:cubicBezTo>
                      <a:pt x="1" y="216"/>
                      <a:pt x="18" y="242"/>
                      <a:pt x="43" y="252"/>
                    </a:cubicBezTo>
                    <a:cubicBezTo>
                      <a:pt x="63" y="260"/>
                      <a:pt x="90" y="260"/>
                      <a:pt x="106" y="245"/>
                    </a:cubicBezTo>
                    <a:cubicBezTo>
                      <a:pt x="100" y="270"/>
                      <a:pt x="122" y="304"/>
                      <a:pt x="142" y="317"/>
                    </a:cubicBezTo>
                    <a:cubicBezTo>
                      <a:pt x="165" y="334"/>
                      <a:pt x="188" y="329"/>
                      <a:pt x="213" y="320"/>
                    </a:cubicBezTo>
                    <a:cubicBezTo>
                      <a:pt x="236" y="312"/>
                      <a:pt x="263" y="307"/>
                      <a:pt x="285" y="295"/>
                    </a:cubicBezTo>
                    <a:cubicBezTo>
                      <a:pt x="295" y="289"/>
                      <a:pt x="307" y="283"/>
                      <a:pt x="315" y="275"/>
                    </a:cubicBezTo>
                    <a:cubicBezTo>
                      <a:pt x="320" y="271"/>
                      <a:pt x="323" y="266"/>
                      <a:pt x="327" y="262"/>
                    </a:cubicBezTo>
                    <a:cubicBezTo>
                      <a:pt x="332" y="258"/>
                      <a:pt x="338" y="256"/>
                      <a:pt x="342" y="251"/>
                    </a:cubicBezTo>
                    <a:cubicBezTo>
                      <a:pt x="352" y="238"/>
                      <a:pt x="344" y="205"/>
                      <a:pt x="338" y="191"/>
                    </a:cubicBezTo>
                    <a:cubicBezTo>
                      <a:pt x="332" y="178"/>
                      <a:pt x="325" y="167"/>
                      <a:pt x="317" y="155"/>
                    </a:cubicBezTo>
                    <a:cubicBezTo>
                      <a:pt x="313" y="150"/>
                      <a:pt x="302" y="140"/>
                      <a:pt x="308" y="133"/>
                    </a:cubicBezTo>
                    <a:cubicBezTo>
                      <a:pt x="312" y="129"/>
                      <a:pt x="320" y="127"/>
                      <a:pt x="324" y="124"/>
                    </a:cubicBezTo>
                    <a:cubicBezTo>
                      <a:pt x="335" y="115"/>
                      <a:pt x="339" y="102"/>
                      <a:pt x="341" y="88"/>
                    </a:cubicBezTo>
                    <a:cubicBezTo>
                      <a:pt x="343" y="76"/>
                      <a:pt x="342" y="65"/>
                      <a:pt x="342" y="52"/>
                    </a:cubicBezTo>
                    <a:cubicBezTo>
                      <a:pt x="341" y="38"/>
                      <a:pt x="334" y="29"/>
                      <a:pt x="324" y="19"/>
                    </a:cubicBezTo>
                    <a:cubicBezTo>
                      <a:pt x="317" y="12"/>
                      <a:pt x="307" y="4"/>
                      <a:pt x="297" y="2"/>
                    </a:cubicBezTo>
                    <a:cubicBezTo>
                      <a:pt x="286" y="0"/>
                      <a:pt x="270" y="4"/>
                      <a:pt x="259" y="7"/>
                    </a:cubicBezTo>
                    <a:cubicBezTo>
                      <a:pt x="237" y="13"/>
                      <a:pt x="217" y="36"/>
                      <a:pt x="210" y="58"/>
                    </a:cubicBezTo>
                    <a:cubicBezTo>
                      <a:pt x="205" y="74"/>
                      <a:pt x="202" y="89"/>
                      <a:pt x="206" y="105"/>
                    </a:cubicBezTo>
                    <a:cubicBezTo>
                      <a:pt x="210" y="123"/>
                      <a:pt x="226" y="131"/>
                      <a:pt x="233" y="146"/>
                    </a:cubicBezTo>
                    <a:cubicBezTo>
                      <a:pt x="211" y="153"/>
                      <a:pt x="184" y="170"/>
                      <a:pt x="166" y="184"/>
                    </a:cubicBezTo>
                    <a:cubicBezTo>
                      <a:pt x="174" y="179"/>
                      <a:pt x="181" y="175"/>
                      <a:pt x="188" y="169"/>
                    </a:cubicBezTo>
                    <a:cubicBezTo>
                      <a:pt x="171" y="174"/>
                      <a:pt x="154" y="185"/>
                      <a:pt x="140" y="193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45"/>
              <p:cNvSpPr>
                <a:spLocks noEditPoints="1"/>
              </p:cNvSpPr>
              <p:nvPr/>
            </p:nvSpPr>
            <p:spPr bwMode="auto">
              <a:xfrm>
                <a:off x="6457950" y="4341813"/>
                <a:ext cx="2024063" cy="1884363"/>
              </a:xfrm>
              <a:custGeom>
                <a:avLst/>
                <a:gdLst>
                  <a:gd name="T0" fmla="*/ 214 w 360"/>
                  <a:gd name="T1" fmla="*/ 90 h 334"/>
                  <a:gd name="T2" fmla="*/ 224 w 360"/>
                  <a:gd name="T3" fmla="*/ 126 h 334"/>
                  <a:gd name="T4" fmla="*/ 241 w 360"/>
                  <a:gd name="T5" fmla="*/ 148 h 334"/>
                  <a:gd name="T6" fmla="*/ 197 w 360"/>
                  <a:gd name="T7" fmla="*/ 169 h 334"/>
                  <a:gd name="T8" fmla="*/ 151 w 360"/>
                  <a:gd name="T9" fmla="*/ 193 h 334"/>
                  <a:gd name="T10" fmla="*/ 122 w 360"/>
                  <a:gd name="T11" fmla="*/ 135 h 334"/>
                  <a:gd name="T12" fmla="*/ 13 w 360"/>
                  <a:gd name="T13" fmla="*/ 214 h 334"/>
                  <a:gd name="T14" fmla="*/ 114 w 360"/>
                  <a:gd name="T15" fmla="*/ 248 h 334"/>
                  <a:gd name="T16" fmla="*/ 148 w 360"/>
                  <a:gd name="T17" fmla="*/ 318 h 334"/>
                  <a:gd name="T18" fmla="*/ 348 w 360"/>
                  <a:gd name="T19" fmla="*/ 260 h 334"/>
                  <a:gd name="T20" fmla="*/ 318 w 360"/>
                  <a:gd name="T21" fmla="*/ 139 h 334"/>
                  <a:gd name="T22" fmla="*/ 355 w 360"/>
                  <a:gd name="T23" fmla="*/ 51 h 334"/>
                  <a:gd name="T24" fmla="*/ 265 w 360"/>
                  <a:gd name="T25" fmla="*/ 8 h 334"/>
                  <a:gd name="T26" fmla="*/ 246 w 360"/>
                  <a:gd name="T27" fmla="*/ 149 h 334"/>
                  <a:gd name="T28" fmla="*/ 227 w 360"/>
                  <a:gd name="T29" fmla="*/ 124 h 334"/>
                  <a:gd name="T30" fmla="*/ 266 w 360"/>
                  <a:gd name="T31" fmla="*/ 12 h 334"/>
                  <a:gd name="T32" fmla="*/ 352 w 360"/>
                  <a:gd name="T33" fmla="*/ 52 h 334"/>
                  <a:gd name="T34" fmla="*/ 316 w 360"/>
                  <a:gd name="T35" fmla="*/ 135 h 334"/>
                  <a:gd name="T36" fmla="*/ 315 w 360"/>
                  <a:gd name="T37" fmla="*/ 136 h 334"/>
                  <a:gd name="T38" fmla="*/ 313 w 360"/>
                  <a:gd name="T39" fmla="*/ 138 h 334"/>
                  <a:gd name="T40" fmla="*/ 314 w 360"/>
                  <a:gd name="T41" fmla="*/ 140 h 334"/>
                  <a:gd name="T42" fmla="*/ 314 w 360"/>
                  <a:gd name="T43" fmla="*/ 141 h 334"/>
                  <a:gd name="T44" fmla="*/ 345 w 360"/>
                  <a:gd name="T45" fmla="*/ 258 h 334"/>
                  <a:gd name="T46" fmla="*/ 151 w 360"/>
                  <a:gd name="T47" fmla="*/ 315 h 334"/>
                  <a:gd name="T48" fmla="*/ 116 w 360"/>
                  <a:gd name="T49" fmla="*/ 242 h 334"/>
                  <a:gd name="T50" fmla="*/ 68 w 360"/>
                  <a:gd name="T51" fmla="*/ 257 h 334"/>
                  <a:gd name="T52" fmla="*/ 50 w 360"/>
                  <a:gd name="T53" fmla="*/ 125 h 334"/>
                  <a:gd name="T54" fmla="*/ 147 w 360"/>
                  <a:gd name="T55" fmla="*/ 197 h 334"/>
                  <a:gd name="T56" fmla="*/ 150 w 360"/>
                  <a:gd name="T57" fmla="*/ 199 h 334"/>
                  <a:gd name="T58" fmla="*/ 199 w 360"/>
                  <a:gd name="T59" fmla="*/ 173 h 334"/>
                  <a:gd name="T60" fmla="*/ 245 w 360"/>
                  <a:gd name="T61" fmla="*/ 152 h 334"/>
                  <a:gd name="T62" fmla="*/ 317 w 360"/>
                  <a:gd name="T63" fmla="*/ 135 h 334"/>
                  <a:gd name="T64" fmla="*/ 316 w 360"/>
                  <a:gd name="T65" fmla="*/ 135 h 334"/>
                  <a:gd name="T66" fmla="*/ 244 w 360"/>
                  <a:gd name="T67" fmla="*/ 148 h 334"/>
                  <a:gd name="T68" fmla="*/ 244 w 360"/>
                  <a:gd name="T69" fmla="*/ 1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0" h="334">
                    <a:moveTo>
                      <a:pt x="265" y="8"/>
                    </a:moveTo>
                    <a:cubicBezTo>
                      <a:pt x="233" y="21"/>
                      <a:pt x="213" y="52"/>
                      <a:pt x="214" y="90"/>
                    </a:cubicBezTo>
                    <a:cubicBezTo>
                      <a:pt x="214" y="97"/>
                      <a:pt x="215" y="103"/>
                      <a:pt x="216" y="109"/>
                    </a:cubicBezTo>
                    <a:cubicBezTo>
                      <a:pt x="218" y="115"/>
                      <a:pt x="220" y="121"/>
                      <a:pt x="224" y="126"/>
                    </a:cubicBezTo>
                    <a:cubicBezTo>
                      <a:pt x="226" y="129"/>
                      <a:pt x="229" y="132"/>
                      <a:pt x="232" y="136"/>
                    </a:cubicBezTo>
                    <a:cubicBezTo>
                      <a:pt x="235" y="140"/>
                      <a:pt x="239" y="144"/>
                      <a:pt x="241" y="148"/>
                    </a:cubicBezTo>
                    <a:cubicBezTo>
                      <a:pt x="231" y="151"/>
                      <a:pt x="221" y="157"/>
                      <a:pt x="211" y="162"/>
                    </a:cubicBezTo>
                    <a:cubicBezTo>
                      <a:pt x="197" y="169"/>
                      <a:pt x="197" y="169"/>
                      <a:pt x="197" y="169"/>
                    </a:cubicBezTo>
                    <a:cubicBezTo>
                      <a:pt x="186" y="174"/>
                      <a:pt x="186" y="174"/>
                      <a:pt x="186" y="174"/>
                    </a:cubicBezTo>
                    <a:cubicBezTo>
                      <a:pt x="174" y="180"/>
                      <a:pt x="161" y="186"/>
                      <a:pt x="151" y="193"/>
                    </a:cubicBezTo>
                    <a:cubicBezTo>
                      <a:pt x="151" y="188"/>
                      <a:pt x="151" y="183"/>
                      <a:pt x="149" y="177"/>
                    </a:cubicBezTo>
                    <a:cubicBezTo>
                      <a:pt x="145" y="161"/>
                      <a:pt x="133" y="146"/>
                      <a:pt x="122" y="135"/>
                    </a:cubicBezTo>
                    <a:cubicBezTo>
                      <a:pt x="100" y="112"/>
                      <a:pt x="76" y="108"/>
                      <a:pt x="49" y="121"/>
                    </a:cubicBezTo>
                    <a:cubicBezTo>
                      <a:pt x="15" y="137"/>
                      <a:pt x="0" y="177"/>
                      <a:pt x="13" y="214"/>
                    </a:cubicBezTo>
                    <a:cubicBezTo>
                      <a:pt x="21" y="236"/>
                      <a:pt x="43" y="255"/>
                      <a:pt x="67" y="261"/>
                    </a:cubicBezTo>
                    <a:cubicBezTo>
                      <a:pt x="85" y="264"/>
                      <a:pt x="101" y="260"/>
                      <a:pt x="114" y="248"/>
                    </a:cubicBezTo>
                    <a:cubicBezTo>
                      <a:pt x="114" y="255"/>
                      <a:pt x="115" y="262"/>
                      <a:pt x="117" y="268"/>
                    </a:cubicBezTo>
                    <a:cubicBezTo>
                      <a:pt x="123" y="288"/>
                      <a:pt x="134" y="306"/>
                      <a:pt x="148" y="318"/>
                    </a:cubicBezTo>
                    <a:cubicBezTo>
                      <a:pt x="164" y="330"/>
                      <a:pt x="182" y="334"/>
                      <a:pt x="201" y="330"/>
                    </a:cubicBezTo>
                    <a:cubicBezTo>
                      <a:pt x="249" y="320"/>
                      <a:pt x="314" y="299"/>
                      <a:pt x="348" y="260"/>
                    </a:cubicBezTo>
                    <a:cubicBezTo>
                      <a:pt x="360" y="248"/>
                      <a:pt x="360" y="229"/>
                      <a:pt x="355" y="210"/>
                    </a:cubicBezTo>
                    <a:cubicBezTo>
                      <a:pt x="345" y="176"/>
                      <a:pt x="319" y="141"/>
                      <a:pt x="318" y="139"/>
                    </a:cubicBezTo>
                    <a:cubicBezTo>
                      <a:pt x="343" y="123"/>
                      <a:pt x="357" y="107"/>
                      <a:pt x="358" y="73"/>
                    </a:cubicBezTo>
                    <a:cubicBezTo>
                      <a:pt x="358" y="65"/>
                      <a:pt x="357" y="58"/>
                      <a:pt x="355" y="51"/>
                    </a:cubicBezTo>
                    <a:cubicBezTo>
                      <a:pt x="351" y="36"/>
                      <a:pt x="343" y="24"/>
                      <a:pt x="330" y="15"/>
                    </a:cubicBezTo>
                    <a:cubicBezTo>
                      <a:pt x="312" y="2"/>
                      <a:pt x="288" y="0"/>
                      <a:pt x="265" y="8"/>
                    </a:cubicBezTo>
                    <a:close/>
                    <a:moveTo>
                      <a:pt x="246" y="151"/>
                    </a:moveTo>
                    <a:cubicBezTo>
                      <a:pt x="246" y="150"/>
                      <a:pt x="246" y="149"/>
                      <a:pt x="246" y="149"/>
                    </a:cubicBezTo>
                    <a:cubicBezTo>
                      <a:pt x="244" y="143"/>
                      <a:pt x="239" y="138"/>
                      <a:pt x="235" y="133"/>
                    </a:cubicBezTo>
                    <a:cubicBezTo>
                      <a:pt x="232" y="130"/>
                      <a:pt x="229" y="127"/>
                      <a:pt x="227" y="124"/>
                    </a:cubicBezTo>
                    <a:cubicBezTo>
                      <a:pt x="221" y="114"/>
                      <a:pt x="218" y="103"/>
                      <a:pt x="218" y="90"/>
                    </a:cubicBezTo>
                    <a:cubicBezTo>
                      <a:pt x="217" y="53"/>
                      <a:pt x="236" y="24"/>
                      <a:pt x="266" y="12"/>
                    </a:cubicBezTo>
                    <a:cubicBezTo>
                      <a:pt x="288" y="4"/>
                      <a:pt x="311" y="6"/>
                      <a:pt x="328" y="18"/>
                    </a:cubicBezTo>
                    <a:cubicBezTo>
                      <a:pt x="340" y="26"/>
                      <a:pt x="348" y="38"/>
                      <a:pt x="352" y="52"/>
                    </a:cubicBezTo>
                    <a:cubicBezTo>
                      <a:pt x="353" y="59"/>
                      <a:pt x="354" y="66"/>
                      <a:pt x="354" y="73"/>
                    </a:cubicBezTo>
                    <a:cubicBezTo>
                      <a:pt x="353" y="105"/>
                      <a:pt x="340" y="120"/>
                      <a:pt x="316" y="135"/>
                    </a:cubicBezTo>
                    <a:cubicBezTo>
                      <a:pt x="316" y="135"/>
                      <a:pt x="315" y="135"/>
                      <a:pt x="315" y="135"/>
                    </a:cubicBezTo>
                    <a:cubicBezTo>
                      <a:pt x="315" y="135"/>
                      <a:pt x="315" y="135"/>
                      <a:pt x="315" y="136"/>
                    </a:cubicBezTo>
                    <a:cubicBezTo>
                      <a:pt x="315" y="136"/>
                      <a:pt x="315" y="135"/>
                      <a:pt x="314" y="136"/>
                    </a:cubicBezTo>
                    <a:cubicBezTo>
                      <a:pt x="314" y="136"/>
                      <a:pt x="312" y="137"/>
                      <a:pt x="313" y="138"/>
                    </a:cubicBezTo>
                    <a:cubicBezTo>
                      <a:pt x="313" y="138"/>
                      <a:pt x="313" y="139"/>
                      <a:pt x="313" y="139"/>
                    </a:cubicBezTo>
                    <a:cubicBezTo>
                      <a:pt x="313" y="139"/>
                      <a:pt x="314" y="140"/>
                      <a:pt x="314" y="140"/>
                    </a:cubicBezTo>
                    <a:cubicBezTo>
                      <a:pt x="314" y="140"/>
                      <a:pt x="314" y="140"/>
                      <a:pt x="314" y="140"/>
                    </a:cubicBezTo>
                    <a:cubicBezTo>
                      <a:pt x="314" y="141"/>
                      <a:pt x="314" y="141"/>
                      <a:pt x="314" y="141"/>
                    </a:cubicBezTo>
                    <a:cubicBezTo>
                      <a:pt x="327" y="158"/>
                      <a:pt x="344" y="185"/>
                      <a:pt x="351" y="211"/>
                    </a:cubicBezTo>
                    <a:cubicBezTo>
                      <a:pt x="356" y="229"/>
                      <a:pt x="356" y="246"/>
                      <a:pt x="345" y="258"/>
                    </a:cubicBezTo>
                    <a:cubicBezTo>
                      <a:pt x="311" y="296"/>
                      <a:pt x="248" y="316"/>
                      <a:pt x="200" y="326"/>
                    </a:cubicBezTo>
                    <a:cubicBezTo>
                      <a:pt x="182" y="330"/>
                      <a:pt x="165" y="326"/>
                      <a:pt x="151" y="315"/>
                    </a:cubicBezTo>
                    <a:cubicBezTo>
                      <a:pt x="131" y="299"/>
                      <a:pt x="118" y="272"/>
                      <a:pt x="118" y="244"/>
                    </a:cubicBezTo>
                    <a:cubicBezTo>
                      <a:pt x="118" y="243"/>
                      <a:pt x="117" y="242"/>
                      <a:pt x="116" y="242"/>
                    </a:cubicBezTo>
                    <a:cubicBezTo>
                      <a:pt x="116" y="242"/>
                      <a:pt x="115" y="242"/>
                      <a:pt x="114" y="243"/>
                    </a:cubicBezTo>
                    <a:cubicBezTo>
                      <a:pt x="102" y="255"/>
                      <a:pt x="85" y="260"/>
                      <a:pt x="68" y="257"/>
                    </a:cubicBezTo>
                    <a:cubicBezTo>
                      <a:pt x="45" y="252"/>
                      <a:pt x="25" y="234"/>
                      <a:pt x="17" y="212"/>
                    </a:cubicBezTo>
                    <a:cubicBezTo>
                      <a:pt x="5" y="178"/>
                      <a:pt x="19" y="140"/>
                      <a:pt x="50" y="125"/>
                    </a:cubicBezTo>
                    <a:cubicBezTo>
                      <a:pt x="76" y="112"/>
                      <a:pt x="99" y="116"/>
                      <a:pt x="120" y="138"/>
                    </a:cubicBezTo>
                    <a:cubicBezTo>
                      <a:pt x="134" y="152"/>
                      <a:pt x="150" y="174"/>
                      <a:pt x="147" y="197"/>
                    </a:cubicBezTo>
                    <a:cubicBezTo>
                      <a:pt x="147" y="198"/>
                      <a:pt x="147" y="199"/>
                      <a:pt x="148" y="199"/>
                    </a:cubicBezTo>
                    <a:cubicBezTo>
                      <a:pt x="149" y="200"/>
                      <a:pt x="149" y="200"/>
                      <a:pt x="150" y="199"/>
                    </a:cubicBezTo>
                    <a:cubicBezTo>
                      <a:pt x="160" y="190"/>
                      <a:pt x="175" y="184"/>
                      <a:pt x="188" y="178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212" y="166"/>
                      <a:pt x="212" y="166"/>
                      <a:pt x="212" y="166"/>
                    </a:cubicBezTo>
                    <a:cubicBezTo>
                      <a:pt x="223" y="160"/>
                      <a:pt x="234" y="154"/>
                      <a:pt x="245" y="152"/>
                    </a:cubicBezTo>
                    <a:cubicBezTo>
                      <a:pt x="245" y="151"/>
                      <a:pt x="246" y="151"/>
                      <a:pt x="246" y="151"/>
                    </a:cubicBezTo>
                    <a:close/>
                    <a:moveTo>
                      <a:pt x="317" y="135"/>
                    </a:move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7" y="135"/>
                      <a:pt x="316" y="135"/>
                      <a:pt x="316" y="135"/>
                    </a:cubicBezTo>
                    <a:cubicBezTo>
                      <a:pt x="316" y="135"/>
                      <a:pt x="317" y="135"/>
                      <a:pt x="317" y="135"/>
                    </a:cubicBezTo>
                    <a:close/>
                    <a:moveTo>
                      <a:pt x="244" y="148"/>
                    </a:moveTo>
                    <a:cubicBezTo>
                      <a:pt x="244" y="148"/>
                      <a:pt x="244" y="148"/>
                      <a:pt x="244" y="148"/>
                    </a:cubicBezTo>
                    <a:cubicBezTo>
                      <a:pt x="244" y="148"/>
                      <a:pt x="244" y="148"/>
                      <a:pt x="244" y="1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7796213" y="5751513"/>
                <a:ext cx="101600" cy="112713"/>
              </a:xfrm>
              <a:custGeom>
                <a:avLst/>
                <a:gdLst>
                  <a:gd name="T0" fmla="*/ 15 w 18"/>
                  <a:gd name="T1" fmla="*/ 17 h 20"/>
                  <a:gd name="T2" fmla="*/ 7 w 18"/>
                  <a:gd name="T3" fmla="*/ 9 h 20"/>
                  <a:gd name="T4" fmla="*/ 15 w 18"/>
                  <a:gd name="T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15" y="17"/>
                    </a:moveTo>
                    <a:cubicBezTo>
                      <a:pt x="9" y="20"/>
                      <a:pt x="0" y="16"/>
                      <a:pt x="7" y="9"/>
                    </a:cubicBezTo>
                    <a:cubicBezTo>
                      <a:pt x="17" y="0"/>
                      <a:pt x="18" y="14"/>
                      <a:pt x="15" y="18"/>
                    </a:cubicBezTo>
                  </a:path>
                </a:pathLst>
              </a:custGeom>
              <a:solidFill>
                <a:srgbClr val="CC8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7807325" y="5768975"/>
                <a:ext cx="95250" cy="101600"/>
              </a:xfrm>
              <a:custGeom>
                <a:avLst/>
                <a:gdLst>
                  <a:gd name="T0" fmla="*/ 4 w 17"/>
                  <a:gd name="T1" fmla="*/ 5 h 18"/>
                  <a:gd name="T2" fmla="*/ 1 w 17"/>
                  <a:gd name="T3" fmla="*/ 12 h 18"/>
                  <a:gd name="T4" fmla="*/ 1 w 17"/>
                  <a:gd name="T5" fmla="*/ 14 h 18"/>
                  <a:gd name="T6" fmla="*/ 12 w 17"/>
                  <a:gd name="T7" fmla="*/ 17 h 18"/>
                  <a:gd name="T8" fmla="*/ 12 w 17"/>
                  <a:gd name="T9" fmla="*/ 17 h 18"/>
                  <a:gd name="T10" fmla="*/ 15 w 17"/>
                  <a:gd name="T11" fmla="*/ 16 h 18"/>
                  <a:gd name="T12" fmla="*/ 14 w 17"/>
                  <a:gd name="T13" fmla="*/ 2 h 18"/>
                  <a:gd name="T14" fmla="*/ 4 w 17"/>
                  <a:gd name="T15" fmla="*/ 5 h 18"/>
                  <a:gd name="T16" fmla="*/ 5 w 17"/>
                  <a:gd name="T17" fmla="*/ 11 h 18"/>
                  <a:gd name="T18" fmla="*/ 6 w 17"/>
                  <a:gd name="T19" fmla="*/ 8 h 18"/>
                  <a:gd name="T20" fmla="*/ 11 w 17"/>
                  <a:gd name="T21" fmla="*/ 6 h 18"/>
                  <a:gd name="T22" fmla="*/ 12 w 17"/>
                  <a:gd name="T23" fmla="*/ 7 h 18"/>
                  <a:gd name="T24" fmla="*/ 12 w 17"/>
                  <a:gd name="T25" fmla="*/ 12 h 18"/>
                  <a:gd name="T26" fmla="*/ 5 w 17"/>
                  <a:gd name="T2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8">
                    <a:moveTo>
                      <a:pt x="4" y="5"/>
                    </a:moveTo>
                    <a:cubicBezTo>
                      <a:pt x="0" y="8"/>
                      <a:pt x="0" y="10"/>
                      <a:pt x="1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3" y="16"/>
                      <a:pt x="8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7"/>
                      <a:pt x="15" y="16"/>
                    </a:cubicBezTo>
                    <a:cubicBezTo>
                      <a:pt x="17" y="13"/>
                      <a:pt x="17" y="5"/>
                      <a:pt x="14" y="2"/>
                    </a:cubicBezTo>
                    <a:cubicBezTo>
                      <a:pt x="12" y="1"/>
                      <a:pt x="9" y="0"/>
                      <a:pt x="4" y="5"/>
                    </a:cubicBezTo>
                    <a:close/>
                    <a:moveTo>
                      <a:pt x="5" y="11"/>
                    </a:moveTo>
                    <a:cubicBezTo>
                      <a:pt x="4" y="10"/>
                      <a:pt x="6" y="8"/>
                      <a:pt x="6" y="8"/>
                    </a:cubicBezTo>
                    <a:cubicBezTo>
                      <a:pt x="9" y="6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3" y="9"/>
                      <a:pt x="12" y="11"/>
                      <a:pt x="12" y="12"/>
                    </a:cubicBezTo>
                    <a:cubicBezTo>
                      <a:pt x="9" y="14"/>
                      <a:pt x="6" y="13"/>
                      <a:pt x="5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7300913" y="5599113"/>
                <a:ext cx="163513" cy="123825"/>
              </a:xfrm>
              <a:custGeom>
                <a:avLst/>
                <a:gdLst>
                  <a:gd name="T0" fmla="*/ 7 w 29"/>
                  <a:gd name="T1" fmla="*/ 4 h 22"/>
                  <a:gd name="T2" fmla="*/ 2 w 29"/>
                  <a:gd name="T3" fmla="*/ 21 h 22"/>
                  <a:gd name="T4" fmla="*/ 5 w 29"/>
                  <a:gd name="T5" fmla="*/ 22 h 22"/>
                  <a:gd name="T6" fmla="*/ 6 w 29"/>
                  <a:gd name="T7" fmla="*/ 19 h 22"/>
                  <a:gd name="T8" fmla="*/ 9 w 29"/>
                  <a:gd name="T9" fmla="*/ 7 h 22"/>
                  <a:gd name="T10" fmla="*/ 25 w 29"/>
                  <a:gd name="T11" fmla="*/ 8 h 22"/>
                  <a:gd name="T12" fmla="*/ 28 w 29"/>
                  <a:gd name="T13" fmla="*/ 8 h 22"/>
                  <a:gd name="T14" fmla="*/ 28 w 29"/>
                  <a:gd name="T15" fmla="*/ 6 h 22"/>
                  <a:gd name="T16" fmla="*/ 7 w 29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4"/>
                    </a:moveTo>
                    <a:cubicBezTo>
                      <a:pt x="1" y="8"/>
                      <a:pt x="0" y="14"/>
                      <a:pt x="2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6" y="20"/>
                      <a:pt x="6" y="19"/>
                    </a:cubicBezTo>
                    <a:cubicBezTo>
                      <a:pt x="4" y="14"/>
                      <a:pt x="5" y="10"/>
                      <a:pt x="9" y="7"/>
                    </a:cubicBezTo>
                    <a:cubicBezTo>
                      <a:pt x="13" y="4"/>
                      <a:pt x="20" y="4"/>
                      <a:pt x="25" y="8"/>
                    </a:cubicBezTo>
                    <a:cubicBezTo>
                      <a:pt x="26" y="9"/>
                      <a:pt x="27" y="9"/>
                      <a:pt x="28" y="8"/>
                    </a:cubicBezTo>
                    <a:cubicBezTo>
                      <a:pt x="29" y="8"/>
                      <a:pt x="29" y="6"/>
                      <a:pt x="28" y="6"/>
                    </a:cubicBezTo>
                    <a:cubicBezTo>
                      <a:pt x="22" y="0"/>
                      <a:pt x="13" y="0"/>
                      <a:pt x="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7419975" y="5784850"/>
                <a:ext cx="106363" cy="114300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5" y="20"/>
                      <a:pt x="12" y="14"/>
                    </a:cubicBezTo>
                    <a:cubicBezTo>
                      <a:pt x="19" y="7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58138" y="5283200"/>
                <a:ext cx="169863" cy="123825"/>
              </a:xfrm>
              <a:custGeom>
                <a:avLst/>
                <a:gdLst>
                  <a:gd name="T0" fmla="*/ 8 w 30"/>
                  <a:gd name="T1" fmla="*/ 4 h 22"/>
                  <a:gd name="T2" fmla="*/ 3 w 30"/>
                  <a:gd name="T3" fmla="*/ 21 h 22"/>
                  <a:gd name="T4" fmla="*/ 5 w 30"/>
                  <a:gd name="T5" fmla="*/ 22 h 22"/>
                  <a:gd name="T6" fmla="*/ 6 w 30"/>
                  <a:gd name="T7" fmla="*/ 20 h 22"/>
                  <a:gd name="T8" fmla="*/ 10 w 30"/>
                  <a:gd name="T9" fmla="*/ 8 h 22"/>
                  <a:gd name="T10" fmla="*/ 26 w 30"/>
                  <a:gd name="T11" fmla="*/ 10 h 22"/>
                  <a:gd name="T12" fmla="*/ 29 w 30"/>
                  <a:gd name="T13" fmla="*/ 10 h 22"/>
                  <a:gd name="T14" fmla="*/ 29 w 30"/>
                  <a:gd name="T15" fmla="*/ 7 h 22"/>
                  <a:gd name="T16" fmla="*/ 8 w 30"/>
                  <a:gd name="T1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2">
                    <a:moveTo>
                      <a:pt x="8" y="4"/>
                    </a:moveTo>
                    <a:cubicBezTo>
                      <a:pt x="2" y="8"/>
                      <a:pt x="0" y="14"/>
                      <a:pt x="3" y="21"/>
                    </a:cubicBezTo>
                    <a:cubicBezTo>
                      <a:pt x="3" y="22"/>
                      <a:pt x="4" y="22"/>
                      <a:pt x="5" y="22"/>
                    </a:cubicBezTo>
                    <a:cubicBezTo>
                      <a:pt x="6" y="22"/>
                      <a:pt x="7" y="21"/>
                      <a:pt x="6" y="20"/>
                    </a:cubicBezTo>
                    <a:cubicBezTo>
                      <a:pt x="5" y="14"/>
                      <a:pt x="6" y="10"/>
                      <a:pt x="10" y="8"/>
                    </a:cubicBezTo>
                    <a:cubicBezTo>
                      <a:pt x="14" y="5"/>
                      <a:pt x="21" y="5"/>
                      <a:pt x="26" y="10"/>
                    </a:cubicBezTo>
                    <a:cubicBezTo>
                      <a:pt x="27" y="10"/>
                      <a:pt x="28" y="10"/>
                      <a:pt x="29" y="10"/>
                    </a:cubicBezTo>
                    <a:cubicBezTo>
                      <a:pt x="30" y="9"/>
                      <a:pt x="30" y="8"/>
                      <a:pt x="29" y="7"/>
                    </a:cubicBezTo>
                    <a:cubicBezTo>
                      <a:pt x="23" y="0"/>
                      <a:pt x="14" y="1"/>
                      <a:pt x="8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8077200" y="5475288"/>
                <a:ext cx="106363" cy="112713"/>
              </a:xfrm>
              <a:custGeom>
                <a:avLst/>
                <a:gdLst>
                  <a:gd name="T0" fmla="*/ 5 w 19"/>
                  <a:gd name="T1" fmla="*/ 3 h 20"/>
                  <a:gd name="T2" fmla="*/ 12 w 19"/>
                  <a:gd name="T3" fmla="*/ 14 h 20"/>
                  <a:gd name="T4" fmla="*/ 4 w 19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5" y="3"/>
                    </a:moveTo>
                    <a:cubicBezTo>
                      <a:pt x="0" y="9"/>
                      <a:pt x="4" y="20"/>
                      <a:pt x="12" y="14"/>
                    </a:cubicBezTo>
                    <a:cubicBezTo>
                      <a:pt x="19" y="8"/>
                      <a:pt x="12" y="0"/>
                      <a:pt x="4" y="3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6638925" y="5102225"/>
                <a:ext cx="476250" cy="587375"/>
              </a:xfrm>
              <a:custGeom>
                <a:avLst/>
                <a:gdLst>
                  <a:gd name="T0" fmla="*/ 34 w 85"/>
                  <a:gd name="T1" fmla="*/ 13 h 104"/>
                  <a:gd name="T2" fmla="*/ 24 w 85"/>
                  <a:gd name="T3" fmla="*/ 85 h 104"/>
                  <a:gd name="T4" fmla="*/ 83 w 85"/>
                  <a:gd name="T5" fmla="*/ 51 h 104"/>
                  <a:gd name="T6" fmla="*/ 34 w 85"/>
                  <a:gd name="T7" fmla="*/ 1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04">
                    <a:moveTo>
                      <a:pt x="34" y="13"/>
                    </a:moveTo>
                    <a:cubicBezTo>
                      <a:pt x="4" y="21"/>
                      <a:pt x="0" y="69"/>
                      <a:pt x="24" y="85"/>
                    </a:cubicBezTo>
                    <a:cubicBezTo>
                      <a:pt x="51" y="104"/>
                      <a:pt x="82" y="79"/>
                      <a:pt x="83" y="51"/>
                    </a:cubicBezTo>
                    <a:cubicBezTo>
                      <a:pt x="85" y="25"/>
                      <a:pt x="58" y="0"/>
                      <a:pt x="34" y="14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807325" y="4483100"/>
                <a:ext cx="584200" cy="546100"/>
              </a:xfrm>
              <a:custGeom>
                <a:avLst/>
                <a:gdLst>
                  <a:gd name="T0" fmla="*/ 30 w 104"/>
                  <a:gd name="T1" fmla="*/ 6 h 97"/>
                  <a:gd name="T2" fmla="*/ 3 w 104"/>
                  <a:gd name="T3" fmla="*/ 37 h 97"/>
                  <a:gd name="T4" fmla="*/ 19 w 104"/>
                  <a:gd name="T5" fmla="*/ 81 h 97"/>
                  <a:gd name="T6" fmla="*/ 87 w 104"/>
                  <a:gd name="T7" fmla="*/ 57 h 97"/>
                  <a:gd name="T8" fmla="*/ 33 w 104"/>
                  <a:gd name="T9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7">
                    <a:moveTo>
                      <a:pt x="30" y="6"/>
                    </a:moveTo>
                    <a:cubicBezTo>
                      <a:pt x="17" y="13"/>
                      <a:pt x="6" y="22"/>
                      <a:pt x="3" y="37"/>
                    </a:cubicBezTo>
                    <a:cubicBezTo>
                      <a:pt x="0" y="52"/>
                      <a:pt x="6" y="72"/>
                      <a:pt x="19" y="81"/>
                    </a:cubicBezTo>
                    <a:cubicBezTo>
                      <a:pt x="41" y="97"/>
                      <a:pt x="77" y="79"/>
                      <a:pt x="87" y="57"/>
                    </a:cubicBezTo>
                    <a:cubicBezTo>
                      <a:pt x="104" y="21"/>
                      <a:pt x="63" y="0"/>
                      <a:pt x="33" y="7"/>
                    </a:cubicBezTo>
                  </a:path>
                </a:pathLst>
              </a:custGeom>
              <a:solidFill>
                <a:srgbClr val="DDB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566025" y="5835650"/>
                <a:ext cx="347663" cy="231775"/>
              </a:xfrm>
              <a:custGeom>
                <a:avLst/>
                <a:gdLst>
                  <a:gd name="T0" fmla="*/ 2 w 62"/>
                  <a:gd name="T1" fmla="*/ 12 h 41"/>
                  <a:gd name="T2" fmla="*/ 14 w 62"/>
                  <a:gd name="T3" fmla="*/ 35 h 41"/>
                  <a:gd name="T4" fmla="*/ 61 w 62"/>
                  <a:gd name="T5" fmla="*/ 26 h 41"/>
                  <a:gd name="T6" fmla="*/ 62 w 62"/>
                  <a:gd name="T7" fmla="*/ 25 h 41"/>
                  <a:gd name="T8" fmla="*/ 62 w 62"/>
                  <a:gd name="T9" fmla="*/ 22 h 41"/>
                  <a:gd name="T10" fmla="*/ 56 w 62"/>
                  <a:gd name="T11" fmla="*/ 2 h 41"/>
                  <a:gd name="T12" fmla="*/ 54 w 62"/>
                  <a:gd name="T13" fmla="*/ 1 h 41"/>
                  <a:gd name="T14" fmla="*/ 53 w 62"/>
                  <a:gd name="T15" fmla="*/ 3 h 41"/>
                  <a:gd name="T16" fmla="*/ 53 w 62"/>
                  <a:gd name="T17" fmla="*/ 3 h 41"/>
                  <a:gd name="T18" fmla="*/ 55 w 62"/>
                  <a:gd name="T19" fmla="*/ 10 h 41"/>
                  <a:gd name="T20" fmla="*/ 58 w 62"/>
                  <a:gd name="T21" fmla="*/ 23 h 41"/>
                  <a:gd name="T22" fmla="*/ 58 w 62"/>
                  <a:gd name="T23" fmla="*/ 24 h 41"/>
                  <a:gd name="T24" fmla="*/ 15 w 62"/>
                  <a:gd name="T25" fmla="*/ 31 h 41"/>
                  <a:gd name="T26" fmla="*/ 5 w 62"/>
                  <a:gd name="T27" fmla="*/ 13 h 41"/>
                  <a:gd name="T28" fmla="*/ 4 w 62"/>
                  <a:gd name="T29" fmla="*/ 10 h 41"/>
                  <a:gd name="T30" fmla="*/ 2 w 62"/>
                  <a:gd name="T3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1">
                    <a:moveTo>
                      <a:pt x="2" y="12"/>
                    </a:moveTo>
                    <a:cubicBezTo>
                      <a:pt x="0" y="22"/>
                      <a:pt x="4" y="30"/>
                      <a:pt x="14" y="35"/>
                    </a:cubicBezTo>
                    <a:cubicBezTo>
                      <a:pt x="27" y="41"/>
                      <a:pt x="50" y="40"/>
                      <a:pt x="61" y="26"/>
                    </a:cubicBezTo>
                    <a:cubicBezTo>
                      <a:pt x="62" y="26"/>
                      <a:pt x="62" y="25"/>
                      <a:pt x="62" y="25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1" y="15"/>
                      <a:pt x="59" y="7"/>
                      <a:pt x="56" y="2"/>
                    </a:cubicBezTo>
                    <a:cubicBezTo>
                      <a:pt x="56" y="1"/>
                      <a:pt x="55" y="0"/>
                      <a:pt x="54" y="1"/>
                    </a:cubicBezTo>
                    <a:cubicBezTo>
                      <a:pt x="53" y="1"/>
                      <a:pt x="52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5"/>
                      <a:pt x="55" y="7"/>
                      <a:pt x="55" y="10"/>
                    </a:cubicBezTo>
                    <a:cubicBezTo>
                      <a:pt x="56" y="14"/>
                      <a:pt x="57" y="19"/>
                      <a:pt x="58" y="23"/>
                    </a:cubicBezTo>
                    <a:cubicBezTo>
                      <a:pt x="58" y="23"/>
                      <a:pt x="58" y="23"/>
                      <a:pt x="58" y="24"/>
                    </a:cubicBezTo>
                    <a:cubicBezTo>
                      <a:pt x="47" y="36"/>
                      <a:pt x="27" y="37"/>
                      <a:pt x="15" y="31"/>
                    </a:cubicBezTo>
                    <a:cubicBezTo>
                      <a:pt x="11" y="29"/>
                      <a:pt x="3" y="24"/>
                      <a:pt x="5" y="13"/>
                    </a:cubicBezTo>
                    <a:cubicBezTo>
                      <a:pt x="6" y="12"/>
                      <a:pt x="5" y="10"/>
                      <a:pt x="4" y="10"/>
                    </a:cubicBezTo>
                    <a:cubicBezTo>
                      <a:pt x="3" y="10"/>
                      <a:pt x="2" y="11"/>
                      <a:pt x="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7897813" y="5768975"/>
                <a:ext cx="252413" cy="242888"/>
              </a:xfrm>
              <a:custGeom>
                <a:avLst/>
                <a:gdLst>
                  <a:gd name="T0" fmla="*/ 39 w 45"/>
                  <a:gd name="T1" fmla="*/ 0 h 43"/>
                  <a:gd name="T2" fmla="*/ 38 w 45"/>
                  <a:gd name="T3" fmla="*/ 3 h 43"/>
                  <a:gd name="T4" fmla="*/ 33 w 45"/>
                  <a:gd name="T5" fmla="*/ 27 h 43"/>
                  <a:gd name="T6" fmla="*/ 2 w 45"/>
                  <a:gd name="T7" fmla="*/ 35 h 43"/>
                  <a:gd name="T8" fmla="*/ 0 w 45"/>
                  <a:gd name="T9" fmla="*/ 37 h 43"/>
                  <a:gd name="T10" fmla="*/ 1 w 45"/>
                  <a:gd name="T11" fmla="*/ 39 h 43"/>
                  <a:gd name="T12" fmla="*/ 36 w 45"/>
                  <a:gd name="T13" fmla="*/ 30 h 43"/>
                  <a:gd name="T14" fmla="*/ 41 w 45"/>
                  <a:gd name="T15" fmla="*/ 1 h 43"/>
                  <a:gd name="T16" fmla="*/ 39 w 4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3">
                    <a:moveTo>
                      <a:pt x="39" y="0"/>
                    </a:moveTo>
                    <a:cubicBezTo>
                      <a:pt x="38" y="1"/>
                      <a:pt x="37" y="2"/>
                      <a:pt x="38" y="3"/>
                    </a:cubicBezTo>
                    <a:cubicBezTo>
                      <a:pt x="41" y="11"/>
                      <a:pt x="39" y="20"/>
                      <a:pt x="33" y="27"/>
                    </a:cubicBezTo>
                    <a:cubicBezTo>
                      <a:pt x="25" y="35"/>
                      <a:pt x="13" y="39"/>
                      <a:pt x="2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38"/>
                      <a:pt x="0" y="39"/>
                      <a:pt x="1" y="39"/>
                    </a:cubicBezTo>
                    <a:cubicBezTo>
                      <a:pt x="13" y="43"/>
                      <a:pt x="27" y="39"/>
                      <a:pt x="36" y="30"/>
                    </a:cubicBezTo>
                    <a:cubicBezTo>
                      <a:pt x="43" y="22"/>
                      <a:pt x="45" y="11"/>
                      <a:pt x="41" y="1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7346950" y="5859463"/>
                <a:ext cx="257175" cy="236538"/>
              </a:xfrm>
              <a:custGeom>
                <a:avLst/>
                <a:gdLst>
                  <a:gd name="T0" fmla="*/ 17 w 46"/>
                  <a:gd name="T1" fmla="*/ 11 h 42"/>
                  <a:gd name="T2" fmla="*/ 6 w 46"/>
                  <a:gd name="T3" fmla="*/ 34 h 42"/>
                  <a:gd name="T4" fmla="*/ 33 w 46"/>
                  <a:gd name="T5" fmla="*/ 36 h 42"/>
                  <a:gd name="T6" fmla="*/ 15 w 46"/>
                  <a:gd name="T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2">
                    <a:moveTo>
                      <a:pt x="17" y="11"/>
                    </a:moveTo>
                    <a:cubicBezTo>
                      <a:pt x="5" y="8"/>
                      <a:pt x="0" y="26"/>
                      <a:pt x="6" y="34"/>
                    </a:cubicBezTo>
                    <a:cubicBezTo>
                      <a:pt x="12" y="42"/>
                      <a:pt x="26" y="42"/>
                      <a:pt x="33" y="36"/>
                    </a:cubicBezTo>
                    <a:cubicBezTo>
                      <a:pt x="46" y="23"/>
                      <a:pt x="30" y="0"/>
                      <a:pt x="15" y="11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8139113" y="5514975"/>
                <a:ext cx="258763" cy="265113"/>
              </a:xfrm>
              <a:custGeom>
                <a:avLst/>
                <a:gdLst>
                  <a:gd name="T0" fmla="*/ 18 w 46"/>
                  <a:gd name="T1" fmla="*/ 6 h 47"/>
                  <a:gd name="T2" fmla="*/ 32 w 46"/>
                  <a:gd name="T3" fmla="*/ 30 h 47"/>
                  <a:gd name="T4" fmla="*/ 21 w 46"/>
                  <a:gd name="T5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7">
                    <a:moveTo>
                      <a:pt x="18" y="6"/>
                    </a:moveTo>
                    <a:cubicBezTo>
                      <a:pt x="0" y="9"/>
                      <a:pt x="9" y="47"/>
                      <a:pt x="32" y="30"/>
                    </a:cubicBezTo>
                    <a:cubicBezTo>
                      <a:pt x="46" y="20"/>
                      <a:pt x="36" y="0"/>
                      <a:pt x="21" y="5"/>
                    </a:cubicBezTo>
                  </a:path>
                </a:pathLst>
              </a:custGeom>
              <a:solidFill>
                <a:srgbClr val="EF8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7385050" y="5926138"/>
                <a:ext cx="141288" cy="112713"/>
              </a:xfrm>
              <a:custGeom>
                <a:avLst/>
                <a:gdLst>
                  <a:gd name="T0" fmla="*/ 16 w 25"/>
                  <a:gd name="T1" fmla="*/ 5 h 20"/>
                  <a:gd name="T2" fmla="*/ 14 w 25"/>
                  <a:gd name="T3" fmla="*/ 20 h 20"/>
                  <a:gd name="T4" fmla="*/ 18 w 25"/>
                  <a:gd name="T5" fmla="*/ 4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4" y="20"/>
                    </a:cubicBezTo>
                    <a:cubicBezTo>
                      <a:pt x="25" y="20"/>
                      <a:pt x="22" y="10"/>
                      <a:pt x="18" y="4"/>
                    </a:cubicBezTo>
                    <a:cubicBezTo>
                      <a:pt x="17" y="4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8189913" y="5554663"/>
                <a:ext cx="139700" cy="112713"/>
              </a:xfrm>
              <a:custGeom>
                <a:avLst/>
                <a:gdLst>
                  <a:gd name="T0" fmla="*/ 16 w 25"/>
                  <a:gd name="T1" fmla="*/ 5 h 20"/>
                  <a:gd name="T2" fmla="*/ 13 w 25"/>
                  <a:gd name="T3" fmla="*/ 20 h 20"/>
                  <a:gd name="T4" fmla="*/ 17 w 25"/>
                  <a:gd name="T5" fmla="*/ 5 h 20"/>
                  <a:gd name="T6" fmla="*/ 15 w 25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6" y="5"/>
                    </a:moveTo>
                    <a:cubicBezTo>
                      <a:pt x="7" y="0"/>
                      <a:pt x="0" y="19"/>
                      <a:pt x="13" y="20"/>
                    </a:cubicBezTo>
                    <a:cubicBezTo>
                      <a:pt x="25" y="20"/>
                      <a:pt x="22" y="10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</a:path>
                </a:pathLst>
              </a:custGeom>
              <a:solidFill>
                <a:srgbClr val="E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7031038" y="6067425"/>
                <a:ext cx="1028700" cy="203200"/>
              </a:xfrm>
              <a:custGeom>
                <a:avLst/>
                <a:gdLst>
                  <a:gd name="T0" fmla="*/ 1 w 183"/>
                  <a:gd name="T1" fmla="*/ 27 h 36"/>
                  <a:gd name="T2" fmla="*/ 6 w 183"/>
                  <a:gd name="T3" fmla="*/ 13 h 36"/>
                  <a:gd name="T4" fmla="*/ 30 w 183"/>
                  <a:gd name="T5" fmla="*/ 13 h 36"/>
                  <a:gd name="T6" fmla="*/ 111 w 183"/>
                  <a:gd name="T7" fmla="*/ 8 h 36"/>
                  <a:gd name="T8" fmla="*/ 166 w 183"/>
                  <a:gd name="T9" fmla="*/ 3 h 36"/>
                  <a:gd name="T10" fmla="*/ 178 w 183"/>
                  <a:gd name="T11" fmla="*/ 4 h 36"/>
                  <a:gd name="T12" fmla="*/ 183 w 183"/>
                  <a:gd name="T13" fmla="*/ 22 h 36"/>
                  <a:gd name="T14" fmla="*/ 85 w 183"/>
                  <a:gd name="T15" fmla="*/ 28 h 36"/>
                  <a:gd name="T16" fmla="*/ 36 w 183"/>
                  <a:gd name="T17" fmla="*/ 33 h 36"/>
                  <a:gd name="T18" fmla="*/ 15 w 183"/>
                  <a:gd name="T19" fmla="*/ 35 h 36"/>
                  <a:gd name="T20" fmla="*/ 2 w 183"/>
                  <a:gd name="T2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36">
                    <a:moveTo>
                      <a:pt x="1" y="27"/>
                    </a:moveTo>
                    <a:cubicBezTo>
                      <a:pt x="0" y="25"/>
                      <a:pt x="4" y="15"/>
                      <a:pt x="6" y="13"/>
                    </a:cubicBezTo>
                    <a:cubicBezTo>
                      <a:pt x="11" y="9"/>
                      <a:pt x="24" y="13"/>
                      <a:pt x="30" y="13"/>
                    </a:cubicBezTo>
                    <a:cubicBezTo>
                      <a:pt x="58" y="14"/>
                      <a:pt x="83" y="12"/>
                      <a:pt x="111" y="8"/>
                    </a:cubicBezTo>
                    <a:cubicBezTo>
                      <a:pt x="129" y="6"/>
                      <a:pt x="148" y="3"/>
                      <a:pt x="166" y="3"/>
                    </a:cubicBezTo>
                    <a:cubicBezTo>
                      <a:pt x="172" y="2"/>
                      <a:pt x="175" y="0"/>
                      <a:pt x="178" y="4"/>
                    </a:cubicBezTo>
                    <a:cubicBezTo>
                      <a:pt x="180" y="7"/>
                      <a:pt x="182" y="18"/>
                      <a:pt x="183" y="22"/>
                    </a:cubicBezTo>
                    <a:cubicBezTo>
                      <a:pt x="150" y="25"/>
                      <a:pt x="117" y="25"/>
                      <a:pt x="85" y="28"/>
                    </a:cubicBezTo>
                    <a:cubicBezTo>
                      <a:pt x="69" y="29"/>
                      <a:pt x="52" y="31"/>
                      <a:pt x="36" y="33"/>
                    </a:cubicBezTo>
                    <a:cubicBezTo>
                      <a:pt x="29" y="34"/>
                      <a:pt x="22" y="36"/>
                      <a:pt x="15" y="35"/>
                    </a:cubicBezTo>
                    <a:cubicBezTo>
                      <a:pt x="11" y="35"/>
                      <a:pt x="6" y="33"/>
                      <a:pt x="2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7019925" y="6067425"/>
                <a:ext cx="1046163" cy="214313"/>
              </a:xfrm>
              <a:custGeom>
                <a:avLst/>
                <a:gdLst>
                  <a:gd name="T0" fmla="*/ 172 w 186"/>
                  <a:gd name="T1" fmla="*/ 0 h 38"/>
                  <a:gd name="T2" fmla="*/ 168 w 186"/>
                  <a:gd name="T3" fmla="*/ 1 h 38"/>
                  <a:gd name="T4" fmla="*/ 112 w 186"/>
                  <a:gd name="T5" fmla="*/ 7 h 38"/>
                  <a:gd name="T6" fmla="*/ 32 w 186"/>
                  <a:gd name="T7" fmla="*/ 11 h 38"/>
                  <a:gd name="T8" fmla="*/ 26 w 186"/>
                  <a:gd name="T9" fmla="*/ 10 h 38"/>
                  <a:gd name="T10" fmla="*/ 7 w 186"/>
                  <a:gd name="T11" fmla="*/ 11 h 38"/>
                  <a:gd name="T12" fmla="*/ 1 w 186"/>
                  <a:gd name="T13" fmla="*/ 28 h 38"/>
                  <a:gd name="T14" fmla="*/ 3 w 186"/>
                  <a:gd name="T15" fmla="*/ 29 h 38"/>
                  <a:gd name="T16" fmla="*/ 4 w 186"/>
                  <a:gd name="T17" fmla="*/ 27 h 38"/>
                  <a:gd name="T18" fmla="*/ 9 w 186"/>
                  <a:gd name="T19" fmla="*/ 14 h 38"/>
                  <a:gd name="T20" fmla="*/ 25 w 186"/>
                  <a:gd name="T21" fmla="*/ 14 h 38"/>
                  <a:gd name="T22" fmla="*/ 32 w 186"/>
                  <a:gd name="T23" fmla="*/ 15 h 38"/>
                  <a:gd name="T24" fmla="*/ 113 w 186"/>
                  <a:gd name="T25" fmla="*/ 10 h 38"/>
                  <a:gd name="T26" fmla="*/ 168 w 186"/>
                  <a:gd name="T27" fmla="*/ 4 h 38"/>
                  <a:gd name="T28" fmla="*/ 173 w 186"/>
                  <a:gd name="T29" fmla="*/ 4 h 38"/>
                  <a:gd name="T30" fmla="*/ 179 w 186"/>
                  <a:gd name="T31" fmla="*/ 5 h 38"/>
                  <a:gd name="T32" fmla="*/ 183 w 186"/>
                  <a:gd name="T33" fmla="*/ 20 h 38"/>
                  <a:gd name="T34" fmla="*/ 136 w 186"/>
                  <a:gd name="T35" fmla="*/ 23 h 38"/>
                  <a:gd name="T36" fmla="*/ 87 w 186"/>
                  <a:gd name="T37" fmla="*/ 26 h 38"/>
                  <a:gd name="T38" fmla="*/ 38 w 186"/>
                  <a:gd name="T39" fmla="*/ 32 h 38"/>
                  <a:gd name="T40" fmla="*/ 34 w 186"/>
                  <a:gd name="T41" fmla="*/ 32 h 38"/>
                  <a:gd name="T42" fmla="*/ 18 w 186"/>
                  <a:gd name="T43" fmla="*/ 34 h 38"/>
                  <a:gd name="T44" fmla="*/ 12 w 186"/>
                  <a:gd name="T45" fmla="*/ 32 h 38"/>
                  <a:gd name="T46" fmla="*/ 4 w 186"/>
                  <a:gd name="T47" fmla="*/ 31 h 38"/>
                  <a:gd name="T48" fmla="*/ 2 w 186"/>
                  <a:gd name="T49" fmla="*/ 33 h 38"/>
                  <a:gd name="T50" fmla="*/ 4 w 186"/>
                  <a:gd name="T51" fmla="*/ 34 h 38"/>
                  <a:gd name="T52" fmla="*/ 11 w 186"/>
                  <a:gd name="T53" fmla="*/ 36 h 38"/>
                  <a:gd name="T54" fmla="*/ 17 w 186"/>
                  <a:gd name="T55" fmla="*/ 37 h 38"/>
                  <a:gd name="T56" fmla="*/ 35 w 186"/>
                  <a:gd name="T57" fmla="*/ 36 h 38"/>
                  <a:gd name="T58" fmla="*/ 38 w 186"/>
                  <a:gd name="T59" fmla="*/ 35 h 38"/>
                  <a:gd name="T60" fmla="*/ 87 w 186"/>
                  <a:gd name="T61" fmla="*/ 30 h 38"/>
                  <a:gd name="T62" fmla="*/ 136 w 186"/>
                  <a:gd name="T63" fmla="*/ 26 h 38"/>
                  <a:gd name="T64" fmla="*/ 185 w 186"/>
                  <a:gd name="T65" fmla="*/ 23 h 38"/>
                  <a:gd name="T66" fmla="*/ 186 w 186"/>
                  <a:gd name="T67" fmla="*/ 21 h 38"/>
                  <a:gd name="T68" fmla="*/ 181 w 186"/>
                  <a:gd name="T69" fmla="*/ 4 h 38"/>
                  <a:gd name="T70" fmla="*/ 172 w 186"/>
                  <a:gd name="T7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38">
                    <a:moveTo>
                      <a:pt x="172" y="0"/>
                    </a:moveTo>
                    <a:cubicBezTo>
                      <a:pt x="168" y="1"/>
                      <a:pt x="168" y="1"/>
                      <a:pt x="168" y="1"/>
                    </a:cubicBezTo>
                    <a:cubicBezTo>
                      <a:pt x="149" y="2"/>
                      <a:pt x="128" y="4"/>
                      <a:pt x="112" y="7"/>
                    </a:cubicBezTo>
                    <a:cubicBezTo>
                      <a:pt x="86" y="11"/>
                      <a:pt x="60" y="12"/>
                      <a:pt x="32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9"/>
                      <a:pt x="11" y="8"/>
                      <a:pt x="7" y="11"/>
                    </a:cubicBezTo>
                    <a:cubicBezTo>
                      <a:pt x="4" y="13"/>
                      <a:pt x="0" y="25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cubicBezTo>
                      <a:pt x="4" y="29"/>
                      <a:pt x="4" y="28"/>
                      <a:pt x="4" y="27"/>
                    </a:cubicBezTo>
                    <a:cubicBezTo>
                      <a:pt x="4" y="25"/>
                      <a:pt x="7" y="15"/>
                      <a:pt x="9" y="14"/>
                    </a:cubicBezTo>
                    <a:cubicBezTo>
                      <a:pt x="12" y="12"/>
                      <a:pt x="19" y="13"/>
                      <a:pt x="25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60" y="15"/>
                      <a:pt x="86" y="14"/>
                      <a:pt x="113" y="10"/>
                    </a:cubicBezTo>
                    <a:cubicBezTo>
                      <a:pt x="128" y="8"/>
                      <a:pt x="149" y="5"/>
                      <a:pt x="168" y="4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6" y="3"/>
                      <a:pt x="177" y="3"/>
                      <a:pt x="179" y="5"/>
                    </a:cubicBezTo>
                    <a:cubicBezTo>
                      <a:pt x="180" y="7"/>
                      <a:pt x="182" y="16"/>
                      <a:pt x="183" y="20"/>
                    </a:cubicBezTo>
                    <a:cubicBezTo>
                      <a:pt x="167" y="21"/>
                      <a:pt x="151" y="22"/>
                      <a:pt x="136" y="23"/>
                    </a:cubicBezTo>
                    <a:cubicBezTo>
                      <a:pt x="120" y="24"/>
                      <a:pt x="103" y="25"/>
                      <a:pt x="87" y="26"/>
                    </a:cubicBezTo>
                    <a:cubicBezTo>
                      <a:pt x="72" y="28"/>
                      <a:pt x="55" y="29"/>
                      <a:pt x="38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3"/>
                      <a:pt x="23" y="34"/>
                      <a:pt x="18" y="34"/>
                    </a:cubicBezTo>
                    <a:cubicBezTo>
                      <a:pt x="18" y="34"/>
                      <a:pt x="12" y="32"/>
                      <a:pt x="12" y="32"/>
                    </a:cubicBezTo>
                    <a:cubicBezTo>
                      <a:pt x="9" y="32"/>
                      <a:pt x="7" y="31"/>
                      <a:pt x="4" y="31"/>
                    </a:cubicBezTo>
                    <a:cubicBezTo>
                      <a:pt x="3" y="31"/>
                      <a:pt x="2" y="32"/>
                      <a:pt x="2" y="33"/>
                    </a:cubicBezTo>
                    <a:cubicBezTo>
                      <a:pt x="2" y="34"/>
                      <a:pt x="3" y="34"/>
                      <a:pt x="4" y="34"/>
                    </a:cubicBezTo>
                    <a:cubicBezTo>
                      <a:pt x="6" y="34"/>
                      <a:pt x="8" y="35"/>
                      <a:pt x="11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3" y="38"/>
                      <a:pt x="29" y="37"/>
                      <a:pt x="35" y="36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55" y="33"/>
                      <a:pt x="73" y="31"/>
                      <a:pt x="87" y="30"/>
                    </a:cubicBezTo>
                    <a:cubicBezTo>
                      <a:pt x="103" y="28"/>
                      <a:pt x="120" y="27"/>
                      <a:pt x="136" y="26"/>
                    </a:cubicBezTo>
                    <a:cubicBezTo>
                      <a:pt x="152" y="26"/>
                      <a:pt x="168" y="25"/>
                      <a:pt x="185" y="23"/>
                    </a:cubicBezTo>
                    <a:cubicBezTo>
                      <a:pt x="186" y="23"/>
                      <a:pt x="186" y="22"/>
                      <a:pt x="186" y="21"/>
                    </a:cubicBezTo>
                    <a:cubicBezTo>
                      <a:pt x="186" y="18"/>
                      <a:pt x="183" y="7"/>
                      <a:pt x="181" y="4"/>
                    </a:cubicBezTo>
                    <a:cubicBezTo>
                      <a:pt x="179" y="0"/>
                      <a:pt x="176" y="0"/>
                      <a:pt x="17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2"/>
              <p:cNvSpPr>
                <a:spLocks/>
              </p:cNvSpPr>
              <p:nvPr/>
            </p:nvSpPr>
            <p:spPr bwMode="auto">
              <a:xfrm>
                <a:off x="8026400" y="5695950"/>
                <a:ext cx="803275" cy="506413"/>
              </a:xfrm>
              <a:custGeom>
                <a:avLst/>
                <a:gdLst>
                  <a:gd name="T0" fmla="*/ 4 w 143"/>
                  <a:gd name="T1" fmla="*/ 88 h 90"/>
                  <a:gd name="T2" fmla="*/ 0 w 143"/>
                  <a:gd name="T3" fmla="*/ 68 h 90"/>
                  <a:gd name="T4" fmla="*/ 40 w 143"/>
                  <a:gd name="T5" fmla="*/ 44 h 90"/>
                  <a:gd name="T6" fmla="*/ 82 w 143"/>
                  <a:gd name="T7" fmla="*/ 21 h 90"/>
                  <a:gd name="T8" fmla="*/ 131 w 143"/>
                  <a:gd name="T9" fmla="*/ 0 h 90"/>
                  <a:gd name="T10" fmla="*/ 143 w 143"/>
                  <a:gd name="T11" fmla="*/ 21 h 90"/>
                  <a:gd name="T12" fmla="*/ 106 w 143"/>
                  <a:gd name="T13" fmla="*/ 42 h 90"/>
                  <a:gd name="T14" fmla="*/ 57 w 143"/>
                  <a:gd name="T15" fmla="*/ 66 h 90"/>
                  <a:gd name="T16" fmla="*/ 2 w 14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90">
                    <a:moveTo>
                      <a:pt x="4" y="88"/>
                    </a:moveTo>
                    <a:cubicBezTo>
                      <a:pt x="3" y="81"/>
                      <a:pt x="1" y="75"/>
                      <a:pt x="0" y="68"/>
                    </a:cubicBezTo>
                    <a:cubicBezTo>
                      <a:pt x="14" y="62"/>
                      <a:pt x="27" y="51"/>
                      <a:pt x="40" y="44"/>
                    </a:cubicBezTo>
                    <a:cubicBezTo>
                      <a:pt x="54" y="36"/>
                      <a:pt x="67" y="27"/>
                      <a:pt x="82" y="21"/>
                    </a:cubicBezTo>
                    <a:cubicBezTo>
                      <a:pt x="99" y="13"/>
                      <a:pt x="114" y="5"/>
                      <a:pt x="131" y="0"/>
                    </a:cubicBezTo>
                    <a:cubicBezTo>
                      <a:pt x="131" y="7"/>
                      <a:pt x="138" y="16"/>
                      <a:pt x="143" y="21"/>
                    </a:cubicBezTo>
                    <a:cubicBezTo>
                      <a:pt x="130" y="26"/>
                      <a:pt x="118" y="35"/>
                      <a:pt x="106" y="42"/>
                    </a:cubicBezTo>
                    <a:cubicBezTo>
                      <a:pt x="90" y="50"/>
                      <a:pt x="73" y="59"/>
                      <a:pt x="57" y="66"/>
                    </a:cubicBezTo>
                    <a:cubicBezTo>
                      <a:pt x="38" y="74"/>
                      <a:pt x="20" y="84"/>
                      <a:pt x="2" y="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8015288" y="5683250"/>
                <a:ext cx="820738" cy="530225"/>
              </a:xfrm>
              <a:custGeom>
                <a:avLst/>
                <a:gdLst>
                  <a:gd name="T0" fmla="*/ 133 w 146"/>
                  <a:gd name="T1" fmla="*/ 0 h 94"/>
                  <a:gd name="T2" fmla="*/ 93 w 146"/>
                  <a:gd name="T3" fmla="*/ 17 h 94"/>
                  <a:gd name="T4" fmla="*/ 83 w 146"/>
                  <a:gd name="T5" fmla="*/ 21 h 94"/>
                  <a:gd name="T6" fmla="*/ 55 w 146"/>
                  <a:gd name="T7" fmla="*/ 37 h 94"/>
                  <a:gd name="T8" fmla="*/ 41 w 146"/>
                  <a:gd name="T9" fmla="*/ 44 h 94"/>
                  <a:gd name="T10" fmla="*/ 24 w 146"/>
                  <a:gd name="T11" fmla="*/ 55 h 94"/>
                  <a:gd name="T12" fmla="*/ 1 w 146"/>
                  <a:gd name="T13" fmla="*/ 69 h 94"/>
                  <a:gd name="T14" fmla="*/ 0 w 146"/>
                  <a:gd name="T15" fmla="*/ 70 h 94"/>
                  <a:gd name="T16" fmla="*/ 0 w 146"/>
                  <a:gd name="T17" fmla="*/ 70 h 94"/>
                  <a:gd name="T18" fmla="*/ 3 w 146"/>
                  <a:gd name="T19" fmla="*/ 82 h 94"/>
                  <a:gd name="T20" fmla="*/ 4 w 146"/>
                  <a:gd name="T21" fmla="*/ 90 h 94"/>
                  <a:gd name="T22" fmla="*/ 4 w 146"/>
                  <a:gd name="T23" fmla="*/ 90 h 94"/>
                  <a:gd name="T24" fmla="*/ 3 w 146"/>
                  <a:gd name="T25" fmla="*/ 91 h 94"/>
                  <a:gd name="T26" fmla="*/ 2 w 146"/>
                  <a:gd name="T27" fmla="*/ 92 h 94"/>
                  <a:gd name="T28" fmla="*/ 2 w 146"/>
                  <a:gd name="T29" fmla="*/ 93 h 94"/>
                  <a:gd name="T30" fmla="*/ 4 w 146"/>
                  <a:gd name="T31" fmla="*/ 94 h 94"/>
                  <a:gd name="T32" fmla="*/ 41 w 146"/>
                  <a:gd name="T33" fmla="*/ 78 h 94"/>
                  <a:gd name="T34" fmla="*/ 59 w 146"/>
                  <a:gd name="T35" fmla="*/ 70 h 94"/>
                  <a:gd name="T36" fmla="*/ 92 w 146"/>
                  <a:gd name="T37" fmla="*/ 54 h 94"/>
                  <a:gd name="T38" fmla="*/ 109 w 146"/>
                  <a:gd name="T39" fmla="*/ 45 h 94"/>
                  <a:gd name="T40" fmla="*/ 124 w 146"/>
                  <a:gd name="T41" fmla="*/ 36 h 94"/>
                  <a:gd name="T42" fmla="*/ 145 w 146"/>
                  <a:gd name="T43" fmla="*/ 25 h 94"/>
                  <a:gd name="T44" fmla="*/ 146 w 146"/>
                  <a:gd name="T45" fmla="*/ 24 h 94"/>
                  <a:gd name="T46" fmla="*/ 146 w 146"/>
                  <a:gd name="T47" fmla="*/ 22 h 94"/>
                  <a:gd name="T48" fmla="*/ 135 w 146"/>
                  <a:gd name="T49" fmla="*/ 2 h 94"/>
                  <a:gd name="T50" fmla="*/ 134 w 146"/>
                  <a:gd name="T51" fmla="*/ 0 h 94"/>
                  <a:gd name="T52" fmla="*/ 133 w 146"/>
                  <a:gd name="T53" fmla="*/ 0 h 94"/>
                  <a:gd name="T54" fmla="*/ 26 w 146"/>
                  <a:gd name="T55" fmla="*/ 58 h 94"/>
                  <a:gd name="T56" fmla="*/ 43 w 146"/>
                  <a:gd name="T57" fmla="*/ 47 h 94"/>
                  <a:gd name="T58" fmla="*/ 56 w 146"/>
                  <a:gd name="T59" fmla="*/ 40 h 94"/>
                  <a:gd name="T60" fmla="*/ 85 w 146"/>
                  <a:gd name="T61" fmla="*/ 24 h 94"/>
                  <a:gd name="T62" fmla="*/ 94 w 146"/>
                  <a:gd name="T63" fmla="*/ 20 h 94"/>
                  <a:gd name="T64" fmla="*/ 132 w 146"/>
                  <a:gd name="T65" fmla="*/ 4 h 94"/>
                  <a:gd name="T66" fmla="*/ 142 w 146"/>
                  <a:gd name="T67" fmla="*/ 23 h 94"/>
                  <a:gd name="T68" fmla="*/ 122 w 146"/>
                  <a:gd name="T69" fmla="*/ 33 h 94"/>
                  <a:gd name="T70" fmla="*/ 107 w 146"/>
                  <a:gd name="T71" fmla="*/ 42 h 94"/>
                  <a:gd name="T72" fmla="*/ 90 w 146"/>
                  <a:gd name="T73" fmla="*/ 51 h 94"/>
                  <a:gd name="T74" fmla="*/ 58 w 146"/>
                  <a:gd name="T75" fmla="*/ 67 h 94"/>
                  <a:gd name="T76" fmla="*/ 39 w 146"/>
                  <a:gd name="T77" fmla="*/ 75 h 94"/>
                  <a:gd name="T78" fmla="*/ 8 w 146"/>
                  <a:gd name="T79" fmla="*/ 89 h 94"/>
                  <a:gd name="T80" fmla="*/ 6 w 146"/>
                  <a:gd name="T81" fmla="*/ 81 h 94"/>
                  <a:gd name="T82" fmla="*/ 4 w 146"/>
                  <a:gd name="T83" fmla="*/ 71 h 94"/>
                  <a:gd name="T84" fmla="*/ 26 w 146"/>
                  <a:gd name="T85" fmla="*/ 5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6" h="94">
                    <a:moveTo>
                      <a:pt x="133" y="0"/>
                    </a:moveTo>
                    <a:cubicBezTo>
                      <a:pt x="119" y="4"/>
                      <a:pt x="106" y="10"/>
                      <a:pt x="93" y="17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3" y="26"/>
                      <a:pt x="64" y="31"/>
                      <a:pt x="55" y="3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17" y="60"/>
                      <a:pt x="9" y="65"/>
                      <a:pt x="1" y="69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5"/>
                      <a:pt x="2" y="78"/>
                      <a:pt x="3" y="82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90"/>
                      <a:pt x="4" y="90"/>
                      <a:pt x="3" y="91"/>
                    </a:cubicBezTo>
                    <a:cubicBezTo>
                      <a:pt x="3" y="91"/>
                      <a:pt x="2" y="91"/>
                      <a:pt x="2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3" y="94"/>
                      <a:pt x="4" y="94"/>
                      <a:pt x="4" y="94"/>
                    </a:cubicBezTo>
                    <a:cubicBezTo>
                      <a:pt x="17" y="90"/>
                      <a:pt x="29" y="84"/>
                      <a:pt x="41" y="7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70" y="65"/>
                      <a:pt x="81" y="59"/>
                      <a:pt x="92" y="5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14" y="42"/>
                      <a:pt x="119" y="39"/>
                      <a:pt x="124" y="36"/>
                    </a:cubicBezTo>
                    <a:cubicBezTo>
                      <a:pt x="131" y="32"/>
                      <a:pt x="138" y="28"/>
                      <a:pt x="145" y="25"/>
                    </a:cubicBezTo>
                    <a:cubicBezTo>
                      <a:pt x="146" y="25"/>
                      <a:pt x="146" y="24"/>
                      <a:pt x="146" y="24"/>
                    </a:cubicBezTo>
                    <a:cubicBezTo>
                      <a:pt x="146" y="23"/>
                      <a:pt x="146" y="22"/>
                      <a:pt x="146" y="22"/>
                    </a:cubicBezTo>
                    <a:cubicBezTo>
                      <a:pt x="141" y="17"/>
                      <a:pt x="135" y="8"/>
                      <a:pt x="135" y="2"/>
                    </a:cubicBezTo>
                    <a:cubicBezTo>
                      <a:pt x="135" y="1"/>
                      <a:pt x="135" y="1"/>
                      <a:pt x="134" y="0"/>
                    </a:cubicBezTo>
                    <a:cubicBezTo>
                      <a:pt x="134" y="0"/>
                      <a:pt x="133" y="0"/>
                      <a:pt x="133" y="0"/>
                    </a:cubicBezTo>
                    <a:close/>
                    <a:moveTo>
                      <a:pt x="26" y="58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65" y="34"/>
                      <a:pt x="75" y="29"/>
                      <a:pt x="85" y="24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107" y="14"/>
                      <a:pt x="119" y="8"/>
                      <a:pt x="132" y="4"/>
                    </a:cubicBezTo>
                    <a:cubicBezTo>
                      <a:pt x="133" y="11"/>
                      <a:pt x="138" y="18"/>
                      <a:pt x="142" y="23"/>
                    </a:cubicBezTo>
                    <a:cubicBezTo>
                      <a:pt x="135" y="25"/>
                      <a:pt x="129" y="29"/>
                      <a:pt x="122" y="33"/>
                    </a:cubicBezTo>
                    <a:cubicBezTo>
                      <a:pt x="117" y="36"/>
                      <a:pt x="112" y="39"/>
                      <a:pt x="107" y="4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0" y="56"/>
                      <a:pt x="69" y="62"/>
                      <a:pt x="58" y="6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29" y="80"/>
                      <a:pt x="18" y="85"/>
                      <a:pt x="8" y="89"/>
                    </a:cubicBezTo>
                    <a:cubicBezTo>
                      <a:pt x="7" y="88"/>
                      <a:pt x="6" y="81"/>
                      <a:pt x="6" y="81"/>
                    </a:cubicBezTo>
                    <a:cubicBezTo>
                      <a:pt x="5" y="78"/>
                      <a:pt x="4" y="75"/>
                      <a:pt x="4" y="71"/>
                    </a:cubicBezTo>
                    <a:cubicBezTo>
                      <a:pt x="11" y="67"/>
                      <a:pt x="19" y="62"/>
                      <a:pt x="26" y="5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8667750" y="6716713"/>
                <a:ext cx="77788" cy="185738"/>
              </a:xfrm>
              <a:custGeom>
                <a:avLst/>
                <a:gdLst>
                  <a:gd name="T0" fmla="*/ 0 w 14"/>
                  <a:gd name="T1" fmla="*/ 0 h 33"/>
                  <a:gd name="T2" fmla="*/ 6 w 14"/>
                  <a:gd name="T3" fmla="*/ 19 h 33"/>
                  <a:gd name="T4" fmla="*/ 10 w 14"/>
                  <a:gd name="T5" fmla="*/ 33 h 33"/>
                  <a:gd name="T6" fmla="*/ 14 w 14"/>
                  <a:gd name="T7" fmla="*/ 33 h 33"/>
                  <a:gd name="T8" fmla="*/ 9 w 14"/>
                  <a:gd name="T9" fmla="*/ 18 h 33"/>
                  <a:gd name="T10" fmla="*/ 4 w 14"/>
                  <a:gd name="T11" fmla="*/ 0 h 33"/>
                  <a:gd name="T12" fmla="*/ 0 w 1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3">
                    <a:moveTo>
                      <a:pt x="0" y="0"/>
                    </a:moveTo>
                    <a:cubicBezTo>
                      <a:pt x="0" y="6"/>
                      <a:pt x="3" y="13"/>
                      <a:pt x="6" y="19"/>
                    </a:cubicBezTo>
                    <a:cubicBezTo>
                      <a:pt x="8" y="25"/>
                      <a:pt x="10" y="30"/>
                      <a:pt x="10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29"/>
                      <a:pt x="11" y="24"/>
                      <a:pt x="9" y="18"/>
                    </a:cubicBezTo>
                    <a:cubicBezTo>
                      <a:pt x="6" y="12"/>
                      <a:pt x="4" y="5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7031038" y="6180138"/>
                <a:ext cx="1023938" cy="722313"/>
              </a:xfrm>
              <a:custGeom>
                <a:avLst/>
                <a:gdLst>
                  <a:gd name="T0" fmla="*/ 35 w 182"/>
                  <a:gd name="T1" fmla="*/ 128 h 128"/>
                  <a:gd name="T2" fmla="*/ 15 w 182"/>
                  <a:gd name="T3" fmla="*/ 56 h 128"/>
                  <a:gd name="T4" fmla="*/ 0 w 182"/>
                  <a:gd name="T5" fmla="*/ 7 h 128"/>
                  <a:gd name="T6" fmla="*/ 33 w 182"/>
                  <a:gd name="T7" fmla="*/ 10 h 128"/>
                  <a:gd name="T8" fmla="*/ 88 w 182"/>
                  <a:gd name="T9" fmla="*/ 5 h 128"/>
                  <a:gd name="T10" fmla="*/ 135 w 182"/>
                  <a:gd name="T11" fmla="*/ 2 h 128"/>
                  <a:gd name="T12" fmla="*/ 166 w 182"/>
                  <a:gd name="T13" fmla="*/ 3 h 128"/>
                  <a:gd name="T14" fmla="*/ 172 w 182"/>
                  <a:gd name="T15" fmla="*/ 11 h 128"/>
                  <a:gd name="T16" fmla="*/ 176 w 182"/>
                  <a:gd name="T17" fmla="*/ 33 h 128"/>
                  <a:gd name="T18" fmla="*/ 179 w 182"/>
                  <a:gd name="T19" fmla="*/ 77 h 128"/>
                  <a:gd name="T20" fmla="*/ 182 w 182"/>
                  <a:gd name="T21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28">
                    <a:moveTo>
                      <a:pt x="35" y="128"/>
                    </a:moveTo>
                    <a:cubicBezTo>
                      <a:pt x="37" y="107"/>
                      <a:pt x="23" y="78"/>
                      <a:pt x="15" y="56"/>
                    </a:cubicBezTo>
                    <a:cubicBezTo>
                      <a:pt x="10" y="40"/>
                      <a:pt x="3" y="23"/>
                      <a:pt x="0" y="7"/>
                    </a:cubicBezTo>
                    <a:cubicBezTo>
                      <a:pt x="10" y="5"/>
                      <a:pt x="23" y="10"/>
                      <a:pt x="33" y="10"/>
                    </a:cubicBezTo>
                    <a:cubicBezTo>
                      <a:pt x="52" y="10"/>
                      <a:pt x="70" y="6"/>
                      <a:pt x="88" y="5"/>
                    </a:cubicBezTo>
                    <a:cubicBezTo>
                      <a:pt x="104" y="4"/>
                      <a:pt x="119" y="2"/>
                      <a:pt x="135" y="2"/>
                    </a:cubicBezTo>
                    <a:cubicBezTo>
                      <a:pt x="144" y="3"/>
                      <a:pt x="156" y="0"/>
                      <a:pt x="166" y="3"/>
                    </a:cubicBezTo>
                    <a:cubicBezTo>
                      <a:pt x="173" y="5"/>
                      <a:pt x="170" y="2"/>
                      <a:pt x="172" y="11"/>
                    </a:cubicBezTo>
                    <a:cubicBezTo>
                      <a:pt x="174" y="18"/>
                      <a:pt x="175" y="25"/>
                      <a:pt x="176" y="33"/>
                    </a:cubicBezTo>
                    <a:cubicBezTo>
                      <a:pt x="177" y="47"/>
                      <a:pt x="178" y="62"/>
                      <a:pt x="179" y="77"/>
                    </a:cubicBezTo>
                    <a:cubicBezTo>
                      <a:pt x="180" y="94"/>
                      <a:pt x="181" y="110"/>
                      <a:pt x="182" y="127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7019925" y="6175375"/>
                <a:ext cx="1046163" cy="727075"/>
              </a:xfrm>
              <a:custGeom>
                <a:avLst/>
                <a:gdLst>
                  <a:gd name="T0" fmla="*/ 148 w 186"/>
                  <a:gd name="T1" fmla="*/ 1 h 129"/>
                  <a:gd name="T2" fmla="*/ 137 w 186"/>
                  <a:gd name="T3" fmla="*/ 2 h 129"/>
                  <a:gd name="T4" fmla="*/ 106 w 186"/>
                  <a:gd name="T5" fmla="*/ 3 h 129"/>
                  <a:gd name="T6" fmla="*/ 90 w 186"/>
                  <a:gd name="T7" fmla="*/ 4 h 129"/>
                  <a:gd name="T8" fmla="*/ 67 w 186"/>
                  <a:gd name="T9" fmla="*/ 7 h 129"/>
                  <a:gd name="T10" fmla="*/ 36 w 186"/>
                  <a:gd name="T11" fmla="*/ 9 h 129"/>
                  <a:gd name="T12" fmla="*/ 23 w 186"/>
                  <a:gd name="T13" fmla="*/ 8 h 129"/>
                  <a:gd name="T14" fmla="*/ 2 w 186"/>
                  <a:gd name="T15" fmla="*/ 7 h 129"/>
                  <a:gd name="T16" fmla="*/ 1 w 186"/>
                  <a:gd name="T17" fmla="*/ 7 h 129"/>
                  <a:gd name="T18" fmla="*/ 0 w 186"/>
                  <a:gd name="T19" fmla="*/ 9 h 129"/>
                  <a:gd name="T20" fmla="*/ 14 w 186"/>
                  <a:gd name="T21" fmla="*/ 54 h 129"/>
                  <a:gd name="T22" fmla="*/ 16 w 186"/>
                  <a:gd name="T23" fmla="*/ 58 h 129"/>
                  <a:gd name="T24" fmla="*/ 21 w 186"/>
                  <a:gd name="T25" fmla="*/ 73 h 129"/>
                  <a:gd name="T26" fmla="*/ 35 w 186"/>
                  <a:gd name="T27" fmla="*/ 129 h 129"/>
                  <a:gd name="T28" fmla="*/ 39 w 186"/>
                  <a:gd name="T29" fmla="*/ 129 h 129"/>
                  <a:gd name="T30" fmla="*/ 39 w 186"/>
                  <a:gd name="T31" fmla="*/ 126 h 129"/>
                  <a:gd name="T32" fmla="*/ 24 w 186"/>
                  <a:gd name="T33" fmla="*/ 71 h 129"/>
                  <a:gd name="T34" fmla="*/ 19 w 186"/>
                  <a:gd name="T35" fmla="*/ 57 h 129"/>
                  <a:gd name="T36" fmla="*/ 18 w 186"/>
                  <a:gd name="T37" fmla="*/ 53 h 129"/>
                  <a:gd name="T38" fmla="*/ 4 w 186"/>
                  <a:gd name="T39" fmla="*/ 10 h 129"/>
                  <a:gd name="T40" fmla="*/ 23 w 186"/>
                  <a:gd name="T41" fmla="*/ 11 h 129"/>
                  <a:gd name="T42" fmla="*/ 35 w 186"/>
                  <a:gd name="T43" fmla="*/ 13 h 129"/>
                  <a:gd name="T44" fmla="*/ 67 w 186"/>
                  <a:gd name="T45" fmla="*/ 10 h 129"/>
                  <a:gd name="T46" fmla="*/ 90 w 186"/>
                  <a:gd name="T47" fmla="*/ 7 h 129"/>
                  <a:gd name="T48" fmla="*/ 106 w 186"/>
                  <a:gd name="T49" fmla="*/ 6 h 129"/>
                  <a:gd name="T50" fmla="*/ 137 w 186"/>
                  <a:gd name="T51" fmla="*/ 5 h 129"/>
                  <a:gd name="T52" fmla="*/ 148 w 186"/>
                  <a:gd name="T53" fmla="*/ 5 h 129"/>
                  <a:gd name="T54" fmla="*/ 167 w 186"/>
                  <a:gd name="T55" fmla="*/ 5 h 129"/>
                  <a:gd name="T56" fmla="*/ 172 w 186"/>
                  <a:gd name="T57" fmla="*/ 6 h 129"/>
                  <a:gd name="T58" fmla="*/ 173 w 186"/>
                  <a:gd name="T59" fmla="*/ 12 h 129"/>
                  <a:gd name="T60" fmla="*/ 176 w 186"/>
                  <a:gd name="T61" fmla="*/ 34 h 129"/>
                  <a:gd name="T62" fmla="*/ 179 w 186"/>
                  <a:gd name="T63" fmla="*/ 78 h 129"/>
                  <a:gd name="T64" fmla="*/ 182 w 186"/>
                  <a:gd name="T65" fmla="*/ 128 h 129"/>
                  <a:gd name="T66" fmla="*/ 186 w 186"/>
                  <a:gd name="T67" fmla="*/ 128 h 129"/>
                  <a:gd name="T68" fmla="*/ 183 w 186"/>
                  <a:gd name="T69" fmla="*/ 78 h 129"/>
                  <a:gd name="T70" fmla="*/ 180 w 186"/>
                  <a:gd name="T71" fmla="*/ 34 h 129"/>
                  <a:gd name="T72" fmla="*/ 176 w 186"/>
                  <a:gd name="T73" fmla="*/ 11 h 129"/>
                  <a:gd name="T74" fmla="*/ 175 w 186"/>
                  <a:gd name="T75" fmla="*/ 7 h 129"/>
                  <a:gd name="T76" fmla="*/ 171 w 186"/>
                  <a:gd name="T77" fmla="*/ 3 h 129"/>
                  <a:gd name="T78" fmla="*/ 168 w 186"/>
                  <a:gd name="T79" fmla="*/ 2 h 129"/>
                  <a:gd name="T80" fmla="*/ 148 w 186"/>
                  <a:gd name="T81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6" h="129">
                    <a:moveTo>
                      <a:pt x="148" y="1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26" y="1"/>
                      <a:pt x="116" y="2"/>
                      <a:pt x="106" y="3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2" y="4"/>
                      <a:pt x="74" y="5"/>
                      <a:pt x="67" y="7"/>
                    </a:cubicBezTo>
                    <a:cubicBezTo>
                      <a:pt x="56" y="8"/>
                      <a:pt x="46" y="9"/>
                      <a:pt x="36" y="9"/>
                    </a:cubicBezTo>
                    <a:cubicBezTo>
                      <a:pt x="32" y="9"/>
                      <a:pt x="28" y="8"/>
                      <a:pt x="23" y="8"/>
                    </a:cubicBezTo>
                    <a:cubicBezTo>
                      <a:pt x="16" y="6"/>
                      <a:pt x="8" y="5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4" y="23"/>
                      <a:pt x="9" y="39"/>
                      <a:pt x="14" y="54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8" y="91"/>
                      <a:pt x="37" y="113"/>
                      <a:pt x="35" y="129"/>
                    </a:cubicBezTo>
                    <a:cubicBezTo>
                      <a:pt x="39" y="129"/>
                      <a:pt x="39" y="129"/>
                      <a:pt x="39" y="129"/>
                    </a:cubicBezTo>
                    <a:cubicBezTo>
                      <a:pt x="39" y="128"/>
                      <a:pt x="39" y="127"/>
                      <a:pt x="39" y="126"/>
                    </a:cubicBezTo>
                    <a:cubicBezTo>
                      <a:pt x="39" y="109"/>
                      <a:pt x="31" y="89"/>
                      <a:pt x="24" y="71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39"/>
                      <a:pt x="7" y="24"/>
                      <a:pt x="4" y="10"/>
                    </a:cubicBezTo>
                    <a:cubicBezTo>
                      <a:pt x="10" y="9"/>
                      <a:pt x="16" y="10"/>
                      <a:pt x="23" y="11"/>
                    </a:cubicBezTo>
                    <a:cubicBezTo>
                      <a:pt x="27" y="12"/>
                      <a:pt x="32" y="12"/>
                      <a:pt x="35" y="13"/>
                    </a:cubicBezTo>
                    <a:cubicBezTo>
                      <a:pt x="46" y="13"/>
                      <a:pt x="57" y="11"/>
                      <a:pt x="67" y="10"/>
                    </a:cubicBezTo>
                    <a:cubicBezTo>
                      <a:pt x="75" y="9"/>
                      <a:pt x="83" y="8"/>
                      <a:pt x="90" y="7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16" y="6"/>
                      <a:pt x="126" y="5"/>
                      <a:pt x="137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55" y="4"/>
                      <a:pt x="162" y="4"/>
                      <a:pt x="167" y="5"/>
                    </a:cubicBezTo>
                    <a:cubicBezTo>
                      <a:pt x="167" y="5"/>
                      <a:pt x="171" y="6"/>
                      <a:pt x="172" y="6"/>
                    </a:cubicBezTo>
                    <a:cubicBezTo>
                      <a:pt x="172" y="7"/>
                      <a:pt x="173" y="12"/>
                      <a:pt x="173" y="12"/>
                    </a:cubicBezTo>
                    <a:cubicBezTo>
                      <a:pt x="174" y="18"/>
                      <a:pt x="175" y="25"/>
                      <a:pt x="176" y="34"/>
                    </a:cubicBezTo>
                    <a:cubicBezTo>
                      <a:pt x="178" y="49"/>
                      <a:pt x="178" y="65"/>
                      <a:pt x="179" y="78"/>
                    </a:cubicBezTo>
                    <a:cubicBezTo>
                      <a:pt x="182" y="128"/>
                      <a:pt x="182" y="128"/>
                      <a:pt x="182" y="128"/>
                    </a:cubicBezTo>
                    <a:cubicBezTo>
                      <a:pt x="186" y="128"/>
                      <a:pt x="186" y="128"/>
                      <a:pt x="186" y="128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2" y="64"/>
                      <a:pt x="181" y="49"/>
                      <a:pt x="180" y="34"/>
                    </a:cubicBezTo>
                    <a:cubicBezTo>
                      <a:pt x="179" y="24"/>
                      <a:pt x="178" y="17"/>
                      <a:pt x="176" y="11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5" y="4"/>
                      <a:pt x="174" y="3"/>
                      <a:pt x="171" y="3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2" y="0"/>
                      <a:pt x="155" y="1"/>
                      <a:pt x="14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7970838" y="6180138"/>
                <a:ext cx="190500" cy="722313"/>
              </a:xfrm>
              <a:custGeom>
                <a:avLst/>
                <a:gdLst>
                  <a:gd name="T0" fmla="*/ 14 w 34"/>
                  <a:gd name="T1" fmla="*/ 128 h 128"/>
                  <a:gd name="T2" fmla="*/ 7 w 34"/>
                  <a:gd name="T3" fmla="*/ 54 h 128"/>
                  <a:gd name="T4" fmla="*/ 0 w 34"/>
                  <a:gd name="T5" fmla="*/ 3 h 128"/>
                  <a:gd name="T6" fmla="*/ 20 w 34"/>
                  <a:gd name="T7" fmla="*/ 0 h 128"/>
                  <a:gd name="T8" fmla="*/ 30 w 34"/>
                  <a:gd name="T9" fmla="*/ 80 h 128"/>
                  <a:gd name="T10" fmla="*/ 32 w 34"/>
                  <a:gd name="T11" fmla="*/ 109 h 128"/>
                  <a:gd name="T12" fmla="*/ 34 w 34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28">
                    <a:moveTo>
                      <a:pt x="14" y="128"/>
                    </a:moveTo>
                    <a:cubicBezTo>
                      <a:pt x="13" y="106"/>
                      <a:pt x="10" y="77"/>
                      <a:pt x="7" y="54"/>
                    </a:cubicBezTo>
                    <a:cubicBezTo>
                      <a:pt x="6" y="38"/>
                      <a:pt x="5" y="18"/>
                      <a:pt x="0" y="3"/>
                    </a:cubicBezTo>
                    <a:cubicBezTo>
                      <a:pt x="7" y="2"/>
                      <a:pt x="14" y="1"/>
                      <a:pt x="20" y="0"/>
                    </a:cubicBezTo>
                    <a:cubicBezTo>
                      <a:pt x="20" y="26"/>
                      <a:pt x="28" y="54"/>
                      <a:pt x="30" y="80"/>
                    </a:cubicBezTo>
                    <a:cubicBezTo>
                      <a:pt x="31" y="90"/>
                      <a:pt x="31" y="99"/>
                      <a:pt x="32" y="109"/>
                    </a:cubicBezTo>
                    <a:cubicBezTo>
                      <a:pt x="32" y="114"/>
                      <a:pt x="34" y="128"/>
                      <a:pt x="34" y="128"/>
                    </a:cubicBezTo>
                  </a:path>
                </a:pathLst>
              </a:custGeom>
              <a:solidFill>
                <a:srgbClr val="45A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7964488" y="6169025"/>
                <a:ext cx="201613" cy="744538"/>
              </a:xfrm>
              <a:custGeom>
                <a:avLst/>
                <a:gdLst>
                  <a:gd name="T0" fmla="*/ 21 w 36"/>
                  <a:gd name="T1" fmla="*/ 0 h 132"/>
                  <a:gd name="T2" fmla="*/ 1 w 36"/>
                  <a:gd name="T3" fmla="*/ 3 h 132"/>
                  <a:gd name="T4" fmla="*/ 0 w 36"/>
                  <a:gd name="T5" fmla="*/ 4 h 132"/>
                  <a:gd name="T6" fmla="*/ 0 w 36"/>
                  <a:gd name="T7" fmla="*/ 5 h 132"/>
                  <a:gd name="T8" fmla="*/ 6 w 36"/>
                  <a:gd name="T9" fmla="*/ 44 h 132"/>
                  <a:gd name="T10" fmla="*/ 7 w 36"/>
                  <a:gd name="T11" fmla="*/ 56 h 132"/>
                  <a:gd name="T12" fmla="*/ 8 w 36"/>
                  <a:gd name="T13" fmla="*/ 71 h 132"/>
                  <a:gd name="T14" fmla="*/ 13 w 36"/>
                  <a:gd name="T15" fmla="*/ 130 h 132"/>
                  <a:gd name="T16" fmla="*/ 16 w 36"/>
                  <a:gd name="T17" fmla="*/ 130 h 132"/>
                  <a:gd name="T18" fmla="*/ 11 w 36"/>
                  <a:gd name="T19" fmla="*/ 70 h 132"/>
                  <a:gd name="T20" fmla="*/ 10 w 36"/>
                  <a:gd name="T21" fmla="*/ 56 h 132"/>
                  <a:gd name="T22" fmla="*/ 9 w 36"/>
                  <a:gd name="T23" fmla="*/ 44 h 132"/>
                  <a:gd name="T24" fmla="*/ 4 w 36"/>
                  <a:gd name="T25" fmla="*/ 6 h 132"/>
                  <a:gd name="T26" fmla="*/ 20 w 36"/>
                  <a:gd name="T27" fmla="*/ 4 h 132"/>
                  <a:gd name="T28" fmla="*/ 25 w 36"/>
                  <a:gd name="T29" fmla="*/ 51 h 132"/>
                  <a:gd name="T30" fmla="*/ 30 w 36"/>
                  <a:gd name="T31" fmla="*/ 82 h 132"/>
                  <a:gd name="T32" fmla="*/ 31 w 36"/>
                  <a:gd name="T33" fmla="*/ 101 h 132"/>
                  <a:gd name="T34" fmla="*/ 31 w 36"/>
                  <a:gd name="T35" fmla="*/ 111 h 132"/>
                  <a:gd name="T36" fmla="*/ 34 w 36"/>
                  <a:gd name="T37" fmla="*/ 132 h 132"/>
                  <a:gd name="T38" fmla="*/ 36 w 36"/>
                  <a:gd name="T39" fmla="*/ 130 h 132"/>
                  <a:gd name="T40" fmla="*/ 35 w 36"/>
                  <a:gd name="T41" fmla="*/ 111 h 132"/>
                  <a:gd name="T42" fmla="*/ 34 w 36"/>
                  <a:gd name="T43" fmla="*/ 101 h 132"/>
                  <a:gd name="T44" fmla="*/ 33 w 36"/>
                  <a:gd name="T45" fmla="*/ 82 h 132"/>
                  <a:gd name="T46" fmla="*/ 29 w 36"/>
                  <a:gd name="T47" fmla="*/ 50 h 132"/>
                  <a:gd name="T48" fmla="*/ 23 w 36"/>
                  <a:gd name="T49" fmla="*/ 2 h 132"/>
                  <a:gd name="T50" fmla="*/ 22 w 36"/>
                  <a:gd name="T51" fmla="*/ 1 h 132"/>
                  <a:gd name="T52" fmla="*/ 21 w 36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132">
                    <a:moveTo>
                      <a:pt x="21" y="0"/>
                    </a:moveTo>
                    <a:cubicBezTo>
                      <a:pt x="15" y="1"/>
                      <a:pt x="8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4" y="16"/>
                      <a:pt x="5" y="31"/>
                      <a:pt x="6" y="44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10" y="90"/>
                      <a:pt x="12" y="113"/>
                      <a:pt x="13" y="130"/>
                    </a:cubicBezTo>
                    <a:cubicBezTo>
                      <a:pt x="16" y="130"/>
                      <a:pt x="16" y="130"/>
                      <a:pt x="16" y="130"/>
                    </a:cubicBezTo>
                    <a:cubicBezTo>
                      <a:pt x="16" y="113"/>
                      <a:pt x="13" y="90"/>
                      <a:pt x="11" y="7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31"/>
                      <a:pt x="7" y="18"/>
                      <a:pt x="4" y="6"/>
                    </a:cubicBezTo>
                    <a:cubicBezTo>
                      <a:pt x="9" y="6"/>
                      <a:pt x="15" y="5"/>
                      <a:pt x="20" y="4"/>
                    </a:cubicBezTo>
                    <a:cubicBezTo>
                      <a:pt x="20" y="19"/>
                      <a:pt x="23" y="35"/>
                      <a:pt x="25" y="51"/>
                    </a:cubicBezTo>
                    <a:cubicBezTo>
                      <a:pt x="27" y="61"/>
                      <a:pt x="29" y="72"/>
                      <a:pt x="30" y="8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32"/>
                      <a:pt x="33" y="132"/>
                      <a:pt x="34" y="132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6" y="129"/>
                      <a:pt x="35" y="116"/>
                      <a:pt x="35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72"/>
                      <a:pt x="30" y="61"/>
                      <a:pt x="29" y="50"/>
                    </a:cubicBezTo>
                    <a:cubicBezTo>
                      <a:pt x="26" y="34"/>
                      <a:pt x="23" y="18"/>
                      <a:pt x="23" y="2"/>
                    </a:cubicBez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8070850" y="5802313"/>
                <a:ext cx="838200" cy="1100138"/>
              </a:xfrm>
              <a:custGeom>
                <a:avLst/>
                <a:gdLst>
                  <a:gd name="T0" fmla="*/ 15 w 149"/>
                  <a:gd name="T1" fmla="*/ 194 h 195"/>
                  <a:gd name="T2" fmla="*/ 11 w 149"/>
                  <a:gd name="T3" fmla="*/ 127 h 195"/>
                  <a:gd name="T4" fmla="*/ 1 w 149"/>
                  <a:gd name="T5" fmla="*/ 80 h 195"/>
                  <a:gd name="T6" fmla="*/ 7 w 149"/>
                  <a:gd name="T7" fmla="*/ 63 h 195"/>
                  <a:gd name="T8" fmla="*/ 40 w 149"/>
                  <a:gd name="T9" fmla="*/ 42 h 195"/>
                  <a:gd name="T10" fmla="*/ 115 w 149"/>
                  <a:gd name="T11" fmla="*/ 8 h 195"/>
                  <a:gd name="T12" fmla="*/ 134 w 149"/>
                  <a:gd name="T13" fmla="*/ 0 h 195"/>
                  <a:gd name="T14" fmla="*/ 149 w 149"/>
                  <a:gd name="T15" fmla="*/ 148 h 195"/>
                  <a:gd name="T16" fmla="*/ 52 w 149"/>
                  <a:gd name="T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95">
                    <a:moveTo>
                      <a:pt x="15" y="194"/>
                    </a:moveTo>
                    <a:cubicBezTo>
                      <a:pt x="14" y="170"/>
                      <a:pt x="14" y="151"/>
                      <a:pt x="11" y="127"/>
                    </a:cubicBezTo>
                    <a:cubicBezTo>
                      <a:pt x="8" y="111"/>
                      <a:pt x="4" y="96"/>
                      <a:pt x="1" y="80"/>
                    </a:cubicBezTo>
                    <a:cubicBezTo>
                      <a:pt x="0" y="70"/>
                      <a:pt x="0" y="69"/>
                      <a:pt x="7" y="63"/>
                    </a:cubicBezTo>
                    <a:cubicBezTo>
                      <a:pt x="18" y="55"/>
                      <a:pt x="28" y="48"/>
                      <a:pt x="40" y="42"/>
                    </a:cubicBezTo>
                    <a:cubicBezTo>
                      <a:pt x="64" y="29"/>
                      <a:pt x="90" y="19"/>
                      <a:pt x="115" y="8"/>
                    </a:cubicBezTo>
                    <a:cubicBezTo>
                      <a:pt x="121" y="5"/>
                      <a:pt x="128" y="3"/>
                      <a:pt x="134" y="0"/>
                    </a:cubicBezTo>
                    <a:cubicBezTo>
                      <a:pt x="139" y="50"/>
                      <a:pt x="142" y="100"/>
                      <a:pt x="149" y="148"/>
                    </a:cubicBezTo>
                    <a:cubicBezTo>
                      <a:pt x="115" y="159"/>
                      <a:pt x="81" y="176"/>
                      <a:pt x="52" y="195"/>
                    </a:cubicBezTo>
                  </a:path>
                </a:pathLst>
              </a:custGeom>
              <a:solidFill>
                <a:srgbClr val="78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0"/>
              <p:cNvSpPr>
                <a:spLocks/>
              </p:cNvSpPr>
              <p:nvPr/>
            </p:nvSpPr>
            <p:spPr bwMode="auto">
              <a:xfrm>
                <a:off x="8059738" y="5797550"/>
                <a:ext cx="860425" cy="1111250"/>
              </a:xfrm>
              <a:custGeom>
                <a:avLst/>
                <a:gdLst>
                  <a:gd name="T0" fmla="*/ 135 w 153"/>
                  <a:gd name="T1" fmla="*/ 0 h 197"/>
                  <a:gd name="T2" fmla="*/ 124 w 153"/>
                  <a:gd name="T3" fmla="*/ 4 h 197"/>
                  <a:gd name="T4" fmla="*/ 117 w 153"/>
                  <a:gd name="T5" fmla="*/ 8 h 197"/>
                  <a:gd name="T6" fmla="*/ 98 w 153"/>
                  <a:gd name="T7" fmla="*/ 15 h 197"/>
                  <a:gd name="T8" fmla="*/ 41 w 153"/>
                  <a:gd name="T9" fmla="*/ 42 h 197"/>
                  <a:gd name="T10" fmla="*/ 8 w 153"/>
                  <a:gd name="T11" fmla="*/ 63 h 197"/>
                  <a:gd name="T12" fmla="*/ 2 w 153"/>
                  <a:gd name="T13" fmla="*/ 81 h 197"/>
                  <a:gd name="T14" fmla="*/ 6 w 153"/>
                  <a:gd name="T15" fmla="*/ 104 h 197"/>
                  <a:gd name="T16" fmla="*/ 11 w 153"/>
                  <a:gd name="T17" fmla="*/ 128 h 197"/>
                  <a:gd name="T18" fmla="*/ 15 w 153"/>
                  <a:gd name="T19" fmla="*/ 182 h 197"/>
                  <a:gd name="T20" fmla="*/ 16 w 153"/>
                  <a:gd name="T21" fmla="*/ 195 h 197"/>
                  <a:gd name="T22" fmla="*/ 19 w 153"/>
                  <a:gd name="T23" fmla="*/ 195 h 197"/>
                  <a:gd name="T24" fmla="*/ 19 w 153"/>
                  <a:gd name="T25" fmla="*/ 182 h 197"/>
                  <a:gd name="T26" fmla="*/ 14 w 153"/>
                  <a:gd name="T27" fmla="*/ 128 h 197"/>
                  <a:gd name="T28" fmla="*/ 10 w 153"/>
                  <a:gd name="T29" fmla="*/ 103 h 197"/>
                  <a:gd name="T30" fmla="*/ 5 w 153"/>
                  <a:gd name="T31" fmla="*/ 81 h 197"/>
                  <a:gd name="T32" fmla="*/ 4 w 153"/>
                  <a:gd name="T33" fmla="*/ 74 h 197"/>
                  <a:gd name="T34" fmla="*/ 11 w 153"/>
                  <a:gd name="T35" fmla="*/ 65 h 197"/>
                  <a:gd name="T36" fmla="*/ 43 w 153"/>
                  <a:gd name="T37" fmla="*/ 45 h 197"/>
                  <a:gd name="T38" fmla="*/ 100 w 153"/>
                  <a:gd name="T39" fmla="*/ 19 h 197"/>
                  <a:gd name="T40" fmla="*/ 118 w 153"/>
                  <a:gd name="T41" fmla="*/ 11 h 197"/>
                  <a:gd name="T42" fmla="*/ 126 w 153"/>
                  <a:gd name="T43" fmla="*/ 8 h 197"/>
                  <a:gd name="T44" fmla="*/ 135 w 153"/>
                  <a:gd name="T45" fmla="*/ 4 h 197"/>
                  <a:gd name="T46" fmla="*/ 139 w 153"/>
                  <a:gd name="T47" fmla="*/ 53 h 197"/>
                  <a:gd name="T48" fmla="*/ 149 w 153"/>
                  <a:gd name="T49" fmla="*/ 148 h 197"/>
                  <a:gd name="T50" fmla="*/ 53 w 153"/>
                  <a:gd name="T51" fmla="*/ 194 h 197"/>
                  <a:gd name="T52" fmla="*/ 55 w 153"/>
                  <a:gd name="T53" fmla="*/ 197 h 197"/>
                  <a:gd name="T54" fmla="*/ 152 w 153"/>
                  <a:gd name="T55" fmla="*/ 151 h 197"/>
                  <a:gd name="T56" fmla="*/ 153 w 153"/>
                  <a:gd name="T57" fmla="*/ 149 h 197"/>
                  <a:gd name="T58" fmla="*/ 143 w 153"/>
                  <a:gd name="T59" fmla="*/ 53 h 197"/>
                  <a:gd name="T60" fmla="*/ 138 w 153"/>
                  <a:gd name="T61" fmla="*/ 1 h 197"/>
                  <a:gd name="T62" fmla="*/ 137 w 153"/>
                  <a:gd name="T63" fmla="*/ 0 h 197"/>
                  <a:gd name="T64" fmla="*/ 135 w 153"/>
                  <a:gd name="T6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3" h="197">
                    <a:moveTo>
                      <a:pt x="135" y="0"/>
                    </a:moveTo>
                    <a:cubicBezTo>
                      <a:pt x="124" y="4"/>
                      <a:pt x="124" y="4"/>
                      <a:pt x="124" y="4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79" y="23"/>
                      <a:pt x="59" y="32"/>
                      <a:pt x="41" y="42"/>
                    </a:cubicBezTo>
                    <a:cubicBezTo>
                      <a:pt x="30" y="48"/>
                      <a:pt x="19" y="54"/>
                      <a:pt x="8" y="63"/>
                    </a:cubicBezTo>
                    <a:cubicBezTo>
                      <a:pt x="0" y="69"/>
                      <a:pt x="0" y="71"/>
                      <a:pt x="2" y="81"/>
                    </a:cubicBezTo>
                    <a:cubicBezTo>
                      <a:pt x="2" y="81"/>
                      <a:pt x="6" y="104"/>
                      <a:pt x="6" y="104"/>
                    </a:cubicBezTo>
                    <a:cubicBezTo>
                      <a:pt x="8" y="112"/>
                      <a:pt x="10" y="120"/>
                      <a:pt x="11" y="128"/>
                    </a:cubicBezTo>
                    <a:cubicBezTo>
                      <a:pt x="14" y="147"/>
                      <a:pt x="14" y="163"/>
                      <a:pt x="15" y="182"/>
                    </a:cubicBezTo>
                    <a:cubicBezTo>
                      <a:pt x="16" y="195"/>
                      <a:pt x="16" y="195"/>
                      <a:pt x="16" y="195"/>
                    </a:cubicBezTo>
                    <a:cubicBezTo>
                      <a:pt x="19" y="195"/>
                      <a:pt x="19" y="195"/>
                      <a:pt x="19" y="195"/>
                    </a:cubicBezTo>
                    <a:cubicBezTo>
                      <a:pt x="19" y="182"/>
                      <a:pt x="19" y="182"/>
                      <a:pt x="19" y="182"/>
                    </a:cubicBezTo>
                    <a:cubicBezTo>
                      <a:pt x="18" y="163"/>
                      <a:pt x="17" y="147"/>
                      <a:pt x="14" y="128"/>
                    </a:cubicBezTo>
                    <a:cubicBezTo>
                      <a:pt x="13" y="119"/>
                      <a:pt x="11" y="111"/>
                      <a:pt x="10" y="103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78"/>
                      <a:pt x="4" y="75"/>
                      <a:pt x="4" y="74"/>
                    </a:cubicBezTo>
                    <a:cubicBezTo>
                      <a:pt x="4" y="70"/>
                      <a:pt x="6" y="69"/>
                      <a:pt x="11" y="65"/>
                    </a:cubicBezTo>
                    <a:cubicBezTo>
                      <a:pt x="21" y="57"/>
                      <a:pt x="31" y="51"/>
                      <a:pt x="43" y="45"/>
                    </a:cubicBezTo>
                    <a:cubicBezTo>
                      <a:pt x="61" y="35"/>
                      <a:pt x="81" y="27"/>
                      <a:pt x="100" y="19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8"/>
                      <a:pt x="132" y="5"/>
                      <a:pt x="135" y="4"/>
                    </a:cubicBezTo>
                    <a:cubicBezTo>
                      <a:pt x="135" y="8"/>
                      <a:pt x="139" y="53"/>
                      <a:pt x="139" y="53"/>
                    </a:cubicBezTo>
                    <a:cubicBezTo>
                      <a:pt x="142" y="85"/>
                      <a:pt x="145" y="117"/>
                      <a:pt x="149" y="148"/>
                    </a:cubicBezTo>
                    <a:cubicBezTo>
                      <a:pt x="117" y="159"/>
                      <a:pt x="84" y="175"/>
                      <a:pt x="53" y="194"/>
                    </a:cubicBezTo>
                    <a:cubicBezTo>
                      <a:pt x="55" y="197"/>
                      <a:pt x="55" y="197"/>
                      <a:pt x="55" y="197"/>
                    </a:cubicBezTo>
                    <a:cubicBezTo>
                      <a:pt x="86" y="177"/>
                      <a:pt x="119" y="161"/>
                      <a:pt x="152" y="151"/>
                    </a:cubicBezTo>
                    <a:cubicBezTo>
                      <a:pt x="153" y="151"/>
                      <a:pt x="153" y="150"/>
                      <a:pt x="153" y="149"/>
                    </a:cubicBezTo>
                    <a:cubicBezTo>
                      <a:pt x="148" y="118"/>
                      <a:pt x="146" y="85"/>
                      <a:pt x="143" y="53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38" y="1"/>
                      <a:pt x="138" y="0"/>
                      <a:pt x="137" y="0"/>
                    </a:cubicBezTo>
                    <a:cubicBezTo>
                      <a:pt x="137" y="0"/>
                      <a:pt x="136" y="0"/>
                      <a:pt x="13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8745538" y="6135688"/>
                <a:ext cx="263525" cy="247650"/>
              </a:xfrm>
              <a:custGeom>
                <a:avLst/>
                <a:gdLst>
                  <a:gd name="T0" fmla="*/ 27 w 47"/>
                  <a:gd name="T1" fmla="*/ 0 h 44"/>
                  <a:gd name="T2" fmla="*/ 0 w 47"/>
                  <a:gd name="T3" fmla="*/ 14 h 44"/>
                  <a:gd name="T4" fmla="*/ 16 w 47"/>
                  <a:gd name="T5" fmla="*/ 11 h 44"/>
                  <a:gd name="T6" fmla="*/ 2 w 47"/>
                  <a:gd name="T7" fmla="*/ 20 h 44"/>
                  <a:gd name="T8" fmla="*/ 16 w 47"/>
                  <a:gd name="T9" fmla="*/ 18 h 44"/>
                  <a:gd name="T10" fmla="*/ 3 w 47"/>
                  <a:gd name="T11" fmla="*/ 27 h 44"/>
                  <a:gd name="T12" fmla="*/ 18 w 47"/>
                  <a:gd name="T13" fmla="*/ 25 h 44"/>
                  <a:gd name="T14" fmla="*/ 7 w 47"/>
                  <a:gd name="T15" fmla="*/ 34 h 44"/>
                  <a:gd name="T16" fmla="*/ 27 w 47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27" y="0"/>
                    </a:moveTo>
                    <a:cubicBezTo>
                      <a:pt x="19" y="0"/>
                      <a:pt x="0" y="5"/>
                      <a:pt x="0" y="14"/>
                    </a:cubicBezTo>
                    <a:cubicBezTo>
                      <a:pt x="5" y="15"/>
                      <a:pt x="11" y="13"/>
                      <a:pt x="16" y="11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7" y="23"/>
                      <a:pt x="12" y="19"/>
                      <a:pt x="16" y="18"/>
                    </a:cubicBezTo>
                    <a:cubicBezTo>
                      <a:pt x="14" y="20"/>
                      <a:pt x="6" y="23"/>
                      <a:pt x="3" y="27"/>
                    </a:cubicBezTo>
                    <a:cubicBezTo>
                      <a:pt x="7" y="32"/>
                      <a:pt x="13" y="26"/>
                      <a:pt x="18" y="25"/>
                    </a:cubicBezTo>
                    <a:cubicBezTo>
                      <a:pt x="13" y="26"/>
                      <a:pt x="9" y="30"/>
                      <a:pt x="7" y="34"/>
                    </a:cubicBezTo>
                    <a:cubicBezTo>
                      <a:pt x="29" y="44"/>
                      <a:pt x="47" y="2"/>
                      <a:pt x="27" y="1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72"/>
              <p:cNvSpPr>
                <a:spLocks noEditPoints="1"/>
              </p:cNvSpPr>
              <p:nvPr/>
            </p:nvSpPr>
            <p:spPr bwMode="auto">
              <a:xfrm>
                <a:off x="8734425" y="6124575"/>
                <a:ext cx="219075" cy="230188"/>
              </a:xfrm>
              <a:custGeom>
                <a:avLst/>
                <a:gdLst>
                  <a:gd name="T0" fmla="*/ 0 w 39"/>
                  <a:gd name="T1" fmla="*/ 15 h 41"/>
                  <a:gd name="T2" fmla="*/ 1 w 39"/>
                  <a:gd name="T3" fmla="*/ 17 h 41"/>
                  <a:gd name="T4" fmla="*/ 7 w 39"/>
                  <a:gd name="T5" fmla="*/ 17 h 41"/>
                  <a:gd name="T6" fmla="*/ 3 w 39"/>
                  <a:gd name="T7" fmla="*/ 21 h 41"/>
                  <a:gd name="T8" fmla="*/ 3 w 39"/>
                  <a:gd name="T9" fmla="*/ 22 h 41"/>
                  <a:gd name="T10" fmla="*/ 3 w 39"/>
                  <a:gd name="T11" fmla="*/ 23 h 41"/>
                  <a:gd name="T12" fmla="*/ 4 w 39"/>
                  <a:gd name="T13" fmla="*/ 24 h 41"/>
                  <a:gd name="T14" fmla="*/ 8 w 39"/>
                  <a:gd name="T15" fmla="*/ 25 h 41"/>
                  <a:gd name="T16" fmla="*/ 4 w 39"/>
                  <a:gd name="T17" fmla="*/ 28 h 41"/>
                  <a:gd name="T18" fmla="*/ 4 w 39"/>
                  <a:gd name="T19" fmla="*/ 29 h 41"/>
                  <a:gd name="T20" fmla="*/ 4 w 39"/>
                  <a:gd name="T21" fmla="*/ 31 h 41"/>
                  <a:gd name="T22" fmla="*/ 9 w 39"/>
                  <a:gd name="T23" fmla="*/ 33 h 41"/>
                  <a:gd name="T24" fmla="*/ 8 w 39"/>
                  <a:gd name="T25" fmla="*/ 36 h 41"/>
                  <a:gd name="T26" fmla="*/ 8 w 39"/>
                  <a:gd name="T27" fmla="*/ 36 h 41"/>
                  <a:gd name="T28" fmla="*/ 9 w 39"/>
                  <a:gd name="T29" fmla="*/ 38 h 41"/>
                  <a:gd name="T30" fmla="*/ 30 w 39"/>
                  <a:gd name="T31" fmla="*/ 33 h 41"/>
                  <a:gd name="T32" fmla="*/ 39 w 39"/>
                  <a:gd name="T33" fmla="*/ 12 h 41"/>
                  <a:gd name="T34" fmla="*/ 39 w 39"/>
                  <a:gd name="T35" fmla="*/ 7 h 41"/>
                  <a:gd name="T36" fmla="*/ 30 w 39"/>
                  <a:gd name="T37" fmla="*/ 1 h 41"/>
                  <a:gd name="T38" fmla="*/ 29 w 39"/>
                  <a:gd name="T39" fmla="*/ 0 h 41"/>
                  <a:gd name="T40" fmla="*/ 0 w 39"/>
                  <a:gd name="T41" fmla="*/ 15 h 41"/>
                  <a:gd name="T42" fmla="*/ 27 w 39"/>
                  <a:gd name="T43" fmla="*/ 4 h 41"/>
                  <a:gd name="T44" fmla="*/ 29 w 39"/>
                  <a:gd name="T45" fmla="*/ 5 h 41"/>
                  <a:gd name="T46" fmla="*/ 35 w 39"/>
                  <a:gd name="T47" fmla="*/ 9 h 41"/>
                  <a:gd name="T48" fmla="*/ 36 w 39"/>
                  <a:gd name="T49" fmla="*/ 13 h 41"/>
                  <a:gd name="T50" fmla="*/ 28 w 39"/>
                  <a:gd name="T51" fmla="*/ 31 h 41"/>
                  <a:gd name="T52" fmla="*/ 12 w 39"/>
                  <a:gd name="T53" fmla="*/ 35 h 41"/>
                  <a:gd name="T54" fmla="*/ 16 w 39"/>
                  <a:gd name="T55" fmla="*/ 30 h 41"/>
                  <a:gd name="T56" fmla="*/ 21 w 39"/>
                  <a:gd name="T57" fmla="*/ 29 h 41"/>
                  <a:gd name="T58" fmla="*/ 22 w 39"/>
                  <a:gd name="T59" fmla="*/ 27 h 41"/>
                  <a:gd name="T60" fmla="*/ 22 w 39"/>
                  <a:gd name="T61" fmla="*/ 27 h 41"/>
                  <a:gd name="T62" fmla="*/ 20 w 39"/>
                  <a:gd name="T63" fmla="*/ 25 h 41"/>
                  <a:gd name="T64" fmla="*/ 20 w 39"/>
                  <a:gd name="T65" fmla="*/ 25 h 41"/>
                  <a:gd name="T66" fmla="*/ 20 w 39"/>
                  <a:gd name="T67" fmla="*/ 25 h 41"/>
                  <a:gd name="T68" fmla="*/ 20 w 39"/>
                  <a:gd name="T69" fmla="*/ 25 h 41"/>
                  <a:gd name="T70" fmla="*/ 15 w 39"/>
                  <a:gd name="T71" fmla="*/ 27 h 41"/>
                  <a:gd name="T72" fmla="*/ 8 w 39"/>
                  <a:gd name="T73" fmla="*/ 29 h 41"/>
                  <a:gd name="T74" fmla="*/ 19 w 39"/>
                  <a:gd name="T75" fmla="*/ 22 h 41"/>
                  <a:gd name="T76" fmla="*/ 20 w 39"/>
                  <a:gd name="T77" fmla="*/ 20 h 41"/>
                  <a:gd name="T78" fmla="*/ 20 w 39"/>
                  <a:gd name="T79" fmla="*/ 19 h 41"/>
                  <a:gd name="T80" fmla="*/ 18 w 39"/>
                  <a:gd name="T81" fmla="*/ 18 h 41"/>
                  <a:gd name="T82" fmla="*/ 14 w 39"/>
                  <a:gd name="T83" fmla="*/ 20 h 41"/>
                  <a:gd name="T84" fmla="*/ 8 w 39"/>
                  <a:gd name="T85" fmla="*/ 21 h 41"/>
                  <a:gd name="T86" fmla="*/ 17 w 39"/>
                  <a:gd name="T87" fmla="*/ 15 h 41"/>
                  <a:gd name="T88" fmla="*/ 18 w 39"/>
                  <a:gd name="T89" fmla="*/ 15 h 41"/>
                  <a:gd name="T90" fmla="*/ 19 w 39"/>
                  <a:gd name="T91" fmla="*/ 13 h 41"/>
                  <a:gd name="T92" fmla="*/ 19 w 39"/>
                  <a:gd name="T93" fmla="*/ 12 h 41"/>
                  <a:gd name="T94" fmla="*/ 17 w 39"/>
                  <a:gd name="T95" fmla="*/ 11 h 41"/>
                  <a:gd name="T96" fmla="*/ 4 w 39"/>
                  <a:gd name="T97" fmla="*/ 14 h 41"/>
                  <a:gd name="T98" fmla="*/ 27 w 39"/>
                  <a:gd name="T99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41">
                    <a:moveTo>
                      <a:pt x="0" y="15"/>
                    </a:moveTo>
                    <a:cubicBezTo>
                      <a:pt x="0" y="16"/>
                      <a:pt x="0" y="17"/>
                      <a:pt x="1" y="17"/>
                    </a:cubicBezTo>
                    <a:cubicBezTo>
                      <a:pt x="3" y="18"/>
                      <a:pt x="5" y="18"/>
                      <a:pt x="7" y="17"/>
                    </a:cubicBezTo>
                    <a:cubicBezTo>
                      <a:pt x="5" y="19"/>
                      <a:pt x="4" y="20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5" y="25"/>
                      <a:pt x="6" y="25"/>
                      <a:pt x="8" y="25"/>
                    </a:cubicBezTo>
                    <a:cubicBezTo>
                      <a:pt x="6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6" y="32"/>
                      <a:pt x="7" y="33"/>
                      <a:pt x="9" y="33"/>
                    </a:cubicBezTo>
                    <a:cubicBezTo>
                      <a:pt x="9" y="34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8"/>
                      <a:pt x="9" y="38"/>
                    </a:cubicBezTo>
                    <a:cubicBezTo>
                      <a:pt x="16" y="41"/>
                      <a:pt x="24" y="39"/>
                      <a:pt x="30" y="33"/>
                    </a:cubicBezTo>
                    <a:cubicBezTo>
                      <a:pt x="36" y="27"/>
                      <a:pt x="39" y="19"/>
                      <a:pt x="39" y="12"/>
                    </a:cubicBezTo>
                    <a:cubicBezTo>
                      <a:pt x="39" y="11"/>
                      <a:pt x="39" y="9"/>
                      <a:pt x="39" y="7"/>
                    </a:cubicBezTo>
                    <a:cubicBezTo>
                      <a:pt x="37" y="4"/>
                      <a:pt x="34" y="2"/>
                      <a:pt x="30" y="1"/>
                    </a:cubicBezTo>
                    <a:cubicBezTo>
                      <a:pt x="30" y="1"/>
                      <a:pt x="30" y="0"/>
                      <a:pt x="29" y="0"/>
                    </a:cubicBezTo>
                    <a:cubicBezTo>
                      <a:pt x="21" y="0"/>
                      <a:pt x="1" y="5"/>
                      <a:pt x="0" y="15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5"/>
                      <a:pt x="29" y="5"/>
                    </a:cubicBezTo>
                    <a:cubicBezTo>
                      <a:pt x="32" y="5"/>
                      <a:pt x="34" y="6"/>
                      <a:pt x="35" y="9"/>
                    </a:cubicBezTo>
                    <a:cubicBezTo>
                      <a:pt x="36" y="10"/>
                      <a:pt x="36" y="11"/>
                      <a:pt x="36" y="13"/>
                    </a:cubicBezTo>
                    <a:cubicBezTo>
                      <a:pt x="36" y="18"/>
                      <a:pt x="33" y="26"/>
                      <a:pt x="28" y="31"/>
                    </a:cubicBezTo>
                    <a:cubicBezTo>
                      <a:pt x="25" y="33"/>
                      <a:pt x="19" y="37"/>
                      <a:pt x="12" y="35"/>
                    </a:cubicBezTo>
                    <a:cubicBezTo>
                      <a:pt x="13" y="33"/>
                      <a:pt x="14" y="32"/>
                      <a:pt x="16" y="30"/>
                    </a:cubicBezTo>
                    <a:cubicBezTo>
                      <a:pt x="16" y="30"/>
                      <a:pt x="21" y="29"/>
                      <a:pt x="21" y="29"/>
                    </a:cubicBez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8" y="26"/>
                      <a:pt x="16" y="27"/>
                      <a:pt x="15" y="27"/>
                    </a:cubicBezTo>
                    <a:cubicBezTo>
                      <a:pt x="12" y="29"/>
                      <a:pt x="10" y="29"/>
                      <a:pt x="8" y="29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20"/>
                      <a:pt x="20" y="20"/>
                      <a:pt x="20" y="19"/>
                    </a:cubicBezTo>
                    <a:cubicBezTo>
                      <a:pt x="20" y="19"/>
                      <a:pt x="19" y="18"/>
                      <a:pt x="18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21"/>
                      <a:pt x="10" y="21"/>
                      <a:pt x="8" y="21"/>
                    </a:cubicBezTo>
                    <a:cubicBezTo>
                      <a:pt x="10" y="19"/>
                      <a:pt x="14" y="17"/>
                      <a:pt x="17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8" y="11"/>
                      <a:pt x="17" y="11"/>
                    </a:cubicBezTo>
                    <a:cubicBezTo>
                      <a:pt x="12" y="14"/>
                      <a:pt x="7" y="14"/>
                      <a:pt x="4" y="14"/>
                    </a:cubicBezTo>
                    <a:cubicBezTo>
                      <a:pt x="6" y="8"/>
                      <a:pt x="20" y="4"/>
                      <a:pt x="2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969125" y="6423025"/>
                <a:ext cx="258763" cy="258763"/>
              </a:xfrm>
              <a:custGeom>
                <a:avLst/>
                <a:gdLst>
                  <a:gd name="T0" fmla="*/ 35 w 46"/>
                  <a:gd name="T1" fmla="*/ 5 h 46"/>
                  <a:gd name="T2" fmla="*/ 14 w 46"/>
                  <a:gd name="T3" fmla="*/ 39 h 46"/>
                  <a:gd name="T4" fmla="*/ 46 w 46"/>
                  <a:gd name="T5" fmla="*/ 25 h 46"/>
                  <a:gd name="T6" fmla="*/ 28 w 46"/>
                  <a:gd name="T7" fmla="*/ 31 h 46"/>
                  <a:gd name="T8" fmla="*/ 45 w 46"/>
                  <a:gd name="T9" fmla="*/ 18 h 46"/>
                  <a:gd name="T10" fmla="*/ 27 w 46"/>
                  <a:gd name="T11" fmla="*/ 26 h 46"/>
                  <a:gd name="T12" fmla="*/ 42 w 46"/>
                  <a:gd name="T13" fmla="*/ 14 h 46"/>
                  <a:gd name="T14" fmla="*/ 26 w 46"/>
                  <a:gd name="T15" fmla="*/ 19 h 46"/>
                  <a:gd name="T16" fmla="*/ 32 w 46"/>
                  <a:gd name="T1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6">
                    <a:moveTo>
                      <a:pt x="35" y="5"/>
                    </a:moveTo>
                    <a:cubicBezTo>
                      <a:pt x="24" y="7"/>
                      <a:pt x="0" y="28"/>
                      <a:pt x="14" y="39"/>
                    </a:cubicBezTo>
                    <a:cubicBezTo>
                      <a:pt x="22" y="46"/>
                      <a:pt x="46" y="35"/>
                      <a:pt x="46" y="25"/>
                    </a:cubicBezTo>
                    <a:cubicBezTo>
                      <a:pt x="41" y="23"/>
                      <a:pt x="32" y="27"/>
                      <a:pt x="28" y="31"/>
                    </a:cubicBezTo>
                    <a:cubicBezTo>
                      <a:pt x="34" y="28"/>
                      <a:pt x="42" y="24"/>
                      <a:pt x="45" y="18"/>
                    </a:cubicBezTo>
                    <a:cubicBezTo>
                      <a:pt x="39" y="16"/>
                      <a:pt x="31" y="22"/>
                      <a:pt x="27" y="26"/>
                    </a:cubicBezTo>
                    <a:cubicBezTo>
                      <a:pt x="32" y="25"/>
                      <a:pt x="40" y="19"/>
                      <a:pt x="42" y="14"/>
                    </a:cubicBezTo>
                    <a:cubicBezTo>
                      <a:pt x="37" y="11"/>
                      <a:pt x="29" y="15"/>
                      <a:pt x="26" y="19"/>
                    </a:cubicBezTo>
                    <a:cubicBezTo>
                      <a:pt x="39" y="18"/>
                      <a:pt x="42" y="0"/>
                      <a:pt x="32" y="8"/>
                    </a:cubicBezTo>
                  </a:path>
                </a:pathLst>
              </a:custGeom>
              <a:solidFill>
                <a:srgbClr val="E4E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74"/>
              <p:cNvSpPr>
                <a:spLocks noEditPoints="1"/>
              </p:cNvSpPr>
              <p:nvPr/>
            </p:nvSpPr>
            <p:spPr bwMode="auto">
              <a:xfrm>
                <a:off x="7008813" y="6440488"/>
                <a:ext cx="230188" cy="236538"/>
              </a:xfrm>
              <a:custGeom>
                <a:avLst/>
                <a:gdLst>
                  <a:gd name="T0" fmla="*/ 28 w 41"/>
                  <a:gd name="T1" fmla="*/ 0 h 42"/>
                  <a:gd name="T2" fmla="*/ 2 w 41"/>
                  <a:gd name="T3" fmla="*/ 24 h 42"/>
                  <a:gd name="T4" fmla="*/ 6 w 41"/>
                  <a:gd name="T5" fmla="*/ 38 h 42"/>
                  <a:gd name="T6" fmla="*/ 27 w 41"/>
                  <a:gd name="T7" fmla="*/ 37 h 42"/>
                  <a:gd name="T8" fmla="*/ 41 w 41"/>
                  <a:gd name="T9" fmla="*/ 22 h 42"/>
                  <a:gd name="T10" fmla="*/ 41 w 41"/>
                  <a:gd name="T11" fmla="*/ 22 h 42"/>
                  <a:gd name="T12" fmla="*/ 40 w 41"/>
                  <a:gd name="T13" fmla="*/ 20 h 42"/>
                  <a:gd name="T14" fmla="*/ 36 w 41"/>
                  <a:gd name="T15" fmla="*/ 20 h 42"/>
                  <a:gd name="T16" fmla="*/ 39 w 41"/>
                  <a:gd name="T17" fmla="*/ 16 h 42"/>
                  <a:gd name="T18" fmla="*/ 40 w 41"/>
                  <a:gd name="T19" fmla="*/ 15 h 42"/>
                  <a:gd name="T20" fmla="*/ 39 w 41"/>
                  <a:gd name="T21" fmla="*/ 14 h 42"/>
                  <a:gd name="T22" fmla="*/ 38 w 41"/>
                  <a:gd name="T23" fmla="*/ 13 h 42"/>
                  <a:gd name="T24" fmla="*/ 36 w 41"/>
                  <a:gd name="T25" fmla="*/ 13 h 42"/>
                  <a:gd name="T26" fmla="*/ 37 w 41"/>
                  <a:gd name="T27" fmla="*/ 11 h 42"/>
                  <a:gd name="T28" fmla="*/ 37 w 41"/>
                  <a:gd name="T29" fmla="*/ 11 h 42"/>
                  <a:gd name="T30" fmla="*/ 36 w 41"/>
                  <a:gd name="T31" fmla="*/ 9 h 42"/>
                  <a:gd name="T32" fmla="*/ 32 w 41"/>
                  <a:gd name="T33" fmla="*/ 8 h 42"/>
                  <a:gd name="T34" fmla="*/ 32 w 41"/>
                  <a:gd name="T35" fmla="*/ 7 h 42"/>
                  <a:gd name="T36" fmla="*/ 33 w 41"/>
                  <a:gd name="T37" fmla="*/ 5 h 42"/>
                  <a:gd name="T38" fmla="*/ 31 w 41"/>
                  <a:gd name="T39" fmla="*/ 2 h 42"/>
                  <a:gd name="T40" fmla="*/ 29 w 41"/>
                  <a:gd name="T41" fmla="*/ 1 h 42"/>
                  <a:gd name="T42" fmla="*/ 28 w 41"/>
                  <a:gd name="T43" fmla="*/ 0 h 42"/>
                  <a:gd name="T44" fmla="*/ 25 w 41"/>
                  <a:gd name="T45" fmla="*/ 6 h 42"/>
                  <a:gd name="T46" fmla="*/ 29 w 41"/>
                  <a:gd name="T47" fmla="*/ 5 h 42"/>
                  <a:gd name="T48" fmla="*/ 29 w 41"/>
                  <a:gd name="T49" fmla="*/ 5 h 42"/>
                  <a:gd name="T50" fmla="*/ 29 w 41"/>
                  <a:gd name="T51" fmla="*/ 7 h 42"/>
                  <a:gd name="T52" fmla="*/ 28 w 41"/>
                  <a:gd name="T53" fmla="*/ 9 h 42"/>
                  <a:gd name="T54" fmla="*/ 18 w 41"/>
                  <a:gd name="T55" fmla="*/ 14 h 42"/>
                  <a:gd name="T56" fmla="*/ 17 w 41"/>
                  <a:gd name="T57" fmla="*/ 16 h 42"/>
                  <a:gd name="T58" fmla="*/ 17 w 41"/>
                  <a:gd name="T59" fmla="*/ 16 h 42"/>
                  <a:gd name="T60" fmla="*/ 19 w 41"/>
                  <a:gd name="T61" fmla="*/ 17 h 42"/>
                  <a:gd name="T62" fmla="*/ 30 w 41"/>
                  <a:gd name="T63" fmla="*/ 12 h 42"/>
                  <a:gd name="T64" fmla="*/ 32 w 41"/>
                  <a:gd name="T65" fmla="*/ 12 h 42"/>
                  <a:gd name="T66" fmla="*/ 31 w 41"/>
                  <a:gd name="T67" fmla="*/ 14 h 42"/>
                  <a:gd name="T68" fmla="*/ 18 w 41"/>
                  <a:gd name="T69" fmla="*/ 22 h 42"/>
                  <a:gd name="T70" fmla="*/ 18 w 41"/>
                  <a:gd name="T71" fmla="*/ 23 h 42"/>
                  <a:gd name="T72" fmla="*/ 18 w 41"/>
                  <a:gd name="T73" fmla="*/ 23 h 42"/>
                  <a:gd name="T74" fmla="*/ 20 w 41"/>
                  <a:gd name="T75" fmla="*/ 24 h 42"/>
                  <a:gd name="T76" fmla="*/ 33 w 41"/>
                  <a:gd name="T77" fmla="*/ 17 h 42"/>
                  <a:gd name="T78" fmla="*/ 34 w 41"/>
                  <a:gd name="T79" fmla="*/ 17 h 42"/>
                  <a:gd name="T80" fmla="*/ 29 w 41"/>
                  <a:gd name="T81" fmla="*/ 21 h 42"/>
                  <a:gd name="T82" fmla="*/ 20 w 41"/>
                  <a:gd name="T83" fmla="*/ 26 h 42"/>
                  <a:gd name="T84" fmla="*/ 20 w 41"/>
                  <a:gd name="T85" fmla="*/ 28 h 42"/>
                  <a:gd name="T86" fmla="*/ 20 w 41"/>
                  <a:gd name="T87" fmla="*/ 29 h 42"/>
                  <a:gd name="T88" fmla="*/ 22 w 41"/>
                  <a:gd name="T89" fmla="*/ 29 h 42"/>
                  <a:gd name="T90" fmla="*/ 23 w 41"/>
                  <a:gd name="T91" fmla="*/ 29 h 42"/>
                  <a:gd name="T92" fmla="*/ 30 w 41"/>
                  <a:gd name="T93" fmla="*/ 24 h 42"/>
                  <a:gd name="T94" fmla="*/ 37 w 41"/>
                  <a:gd name="T95" fmla="*/ 23 h 42"/>
                  <a:gd name="T96" fmla="*/ 26 w 41"/>
                  <a:gd name="T97" fmla="*/ 34 h 42"/>
                  <a:gd name="T98" fmla="*/ 8 w 41"/>
                  <a:gd name="T99" fmla="*/ 35 h 42"/>
                  <a:gd name="T100" fmla="*/ 4 w 41"/>
                  <a:gd name="T101" fmla="*/ 28 h 42"/>
                  <a:gd name="T102" fmla="*/ 5 w 41"/>
                  <a:gd name="T103" fmla="*/ 25 h 42"/>
                  <a:gd name="T104" fmla="*/ 23 w 41"/>
                  <a:gd name="T105" fmla="*/ 6 h 42"/>
                  <a:gd name="T106" fmla="*/ 23 w 41"/>
                  <a:gd name="T107" fmla="*/ 6 h 42"/>
                  <a:gd name="T108" fmla="*/ 25 w 41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" h="42">
                    <a:moveTo>
                      <a:pt x="28" y="0"/>
                    </a:moveTo>
                    <a:cubicBezTo>
                      <a:pt x="19" y="2"/>
                      <a:pt x="5" y="13"/>
                      <a:pt x="2" y="24"/>
                    </a:cubicBezTo>
                    <a:cubicBezTo>
                      <a:pt x="0" y="29"/>
                      <a:pt x="1" y="34"/>
                      <a:pt x="6" y="38"/>
                    </a:cubicBezTo>
                    <a:cubicBezTo>
                      <a:pt x="11" y="42"/>
                      <a:pt x="21" y="40"/>
                      <a:pt x="27" y="37"/>
                    </a:cubicBezTo>
                    <a:cubicBezTo>
                      <a:pt x="34" y="34"/>
                      <a:pt x="41" y="28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0" y="20"/>
                    </a:cubicBezTo>
                    <a:cubicBezTo>
                      <a:pt x="39" y="20"/>
                      <a:pt x="38" y="20"/>
                      <a:pt x="36" y="20"/>
                    </a:cubicBezTo>
                    <a:cubicBezTo>
                      <a:pt x="38" y="18"/>
                      <a:pt x="39" y="17"/>
                      <a:pt x="39" y="16"/>
                    </a:cubicBezTo>
                    <a:cubicBezTo>
                      <a:pt x="39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4"/>
                    </a:cubicBezTo>
                    <a:cubicBezTo>
                      <a:pt x="39" y="14"/>
                      <a:pt x="39" y="14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ubicBezTo>
                      <a:pt x="36" y="12"/>
                      <a:pt x="37" y="12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6" y="9"/>
                    </a:cubicBezTo>
                    <a:cubicBezTo>
                      <a:pt x="35" y="9"/>
                      <a:pt x="33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5"/>
                    </a:cubicBezTo>
                    <a:cubicBezTo>
                      <a:pt x="33" y="4"/>
                      <a:pt x="32" y="3"/>
                      <a:pt x="31" y="2"/>
                    </a:cubicBezTo>
                    <a:cubicBezTo>
                      <a:pt x="31" y="1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lose/>
                    <a:moveTo>
                      <a:pt x="25" y="6"/>
                    </a:moveTo>
                    <a:cubicBezTo>
                      <a:pt x="28" y="4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8" y="8"/>
                      <a:pt x="28" y="8"/>
                      <a:pt x="28" y="9"/>
                    </a:cubicBezTo>
                    <a:cubicBezTo>
                      <a:pt x="24" y="10"/>
                      <a:pt x="20" y="12"/>
                      <a:pt x="18" y="14"/>
                    </a:cubicBezTo>
                    <a:cubicBezTo>
                      <a:pt x="17" y="15"/>
                      <a:pt x="17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9" y="17"/>
                    </a:cubicBezTo>
                    <a:cubicBezTo>
                      <a:pt x="24" y="17"/>
                      <a:pt x="27" y="14"/>
                      <a:pt x="30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1" y="14"/>
                    </a:cubicBezTo>
                    <a:cubicBezTo>
                      <a:pt x="26" y="15"/>
                      <a:pt x="21" y="19"/>
                      <a:pt x="18" y="22"/>
                    </a:cubicBezTo>
                    <a:cubicBezTo>
                      <a:pt x="18" y="22"/>
                      <a:pt x="18" y="22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20" y="24"/>
                    </a:cubicBezTo>
                    <a:cubicBezTo>
                      <a:pt x="24" y="24"/>
                      <a:pt x="29" y="21"/>
                      <a:pt x="33" y="17"/>
                    </a:cubicBezTo>
                    <a:cubicBezTo>
                      <a:pt x="33" y="17"/>
                      <a:pt x="34" y="17"/>
                      <a:pt x="34" y="17"/>
                    </a:cubicBezTo>
                    <a:cubicBezTo>
                      <a:pt x="33" y="18"/>
                      <a:pt x="31" y="20"/>
                      <a:pt x="29" y="21"/>
                    </a:cubicBezTo>
                    <a:cubicBezTo>
                      <a:pt x="25" y="23"/>
                      <a:pt x="22" y="25"/>
                      <a:pt x="20" y="26"/>
                    </a:cubicBezTo>
                    <a:cubicBezTo>
                      <a:pt x="20" y="27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9"/>
                    </a:cubicBezTo>
                    <a:cubicBezTo>
                      <a:pt x="20" y="29"/>
                      <a:pt x="21" y="30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7"/>
                      <a:pt x="28" y="26"/>
                      <a:pt x="30" y="24"/>
                    </a:cubicBezTo>
                    <a:cubicBezTo>
                      <a:pt x="33" y="23"/>
                      <a:pt x="35" y="23"/>
                      <a:pt x="37" y="23"/>
                    </a:cubicBezTo>
                    <a:cubicBezTo>
                      <a:pt x="36" y="27"/>
                      <a:pt x="32" y="31"/>
                      <a:pt x="26" y="34"/>
                    </a:cubicBezTo>
                    <a:cubicBezTo>
                      <a:pt x="18" y="37"/>
                      <a:pt x="11" y="38"/>
                      <a:pt x="8" y="35"/>
                    </a:cubicBezTo>
                    <a:cubicBezTo>
                      <a:pt x="5" y="33"/>
                      <a:pt x="4" y="31"/>
                      <a:pt x="4" y="28"/>
                    </a:cubicBezTo>
                    <a:cubicBezTo>
                      <a:pt x="4" y="27"/>
                      <a:pt x="5" y="26"/>
                      <a:pt x="5" y="25"/>
                    </a:cubicBezTo>
                    <a:cubicBezTo>
                      <a:pt x="7" y="17"/>
                      <a:pt x="16" y="9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7"/>
                      <a:pt x="2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7267575" y="6681788"/>
                <a:ext cx="163513" cy="152400"/>
              </a:xfrm>
              <a:custGeom>
                <a:avLst/>
                <a:gdLst>
                  <a:gd name="T0" fmla="*/ 10 w 29"/>
                  <a:gd name="T1" fmla="*/ 1 h 27"/>
                  <a:gd name="T2" fmla="*/ 6 w 29"/>
                  <a:gd name="T3" fmla="*/ 4 h 27"/>
                  <a:gd name="T4" fmla="*/ 2 w 29"/>
                  <a:gd name="T5" fmla="*/ 6 h 27"/>
                  <a:gd name="T6" fmla="*/ 1 w 29"/>
                  <a:gd name="T7" fmla="*/ 8 h 27"/>
                  <a:gd name="T8" fmla="*/ 4 w 29"/>
                  <a:gd name="T9" fmla="*/ 16 h 27"/>
                  <a:gd name="T10" fmla="*/ 9 w 29"/>
                  <a:gd name="T11" fmla="*/ 25 h 27"/>
                  <a:gd name="T12" fmla="*/ 9 w 29"/>
                  <a:gd name="T13" fmla="*/ 27 h 27"/>
                  <a:gd name="T14" fmla="*/ 11 w 29"/>
                  <a:gd name="T15" fmla="*/ 27 h 27"/>
                  <a:gd name="T16" fmla="*/ 22 w 29"/>
                  <a:gd name="T17" fmla="*/ 19 h 27"/>
                  <a:gd name="T18" fmla="*/ 28 w 29"/>
                  <a:gd name="T19" fmla="*/ 14 h 27"/>
                  <a:gd name="T20" fmla="*/ 28 w 29"/>
                  <a:gd name="T21" fmla="*/ 12 h 27"/>
                  <a:gd name="T22" fmla="*/ 26 w 29"/>
                  <a:gd name="T23" fmla="*/ 12 h 27"/>
                  <a:gd name="T24" fmla="*/ 20 w 29"/>
                  <a:gd name="T25" fmla="*/ 16 h 27"/>
                  <a:gd name="T26" fmla="*/ 11 w 29"/>
                  <a:gd name="T27" fmla="*/ 23 h 27"/>
                  <a:gd name="T28" fmla="*/ 7 w 29"/>
                  <a:gd name="T29" fmla="*/ 14 h 27"/>
                  <a:gd name="T30" fmla="*/ 5 w 29"/>
                  <a:gd name="T31" fmla="*/ 8 h 27"/>
                  <a:gd name="T32" fmla="*/ 8 w 29"/>
                  <a:gd name="T33" fmla="*/ 7 h 27"/>
                  <a:gd name="T34" fmla="*/ 14 w 29"/>
                  <a:gd name="T35" fmla="*/ 2 h 27"/>
                  <a:gd name="T36" fmla="*/ 14 w 29"/>
                  <a:gd name="T37" fmla="*/ 2 h 27"/>
                  <a:gd name="T38" fmla="*/ 13 w 29"/>
                  <a:gd name="T39" fmla="*/ 0 h 27"/>
                  <a:gd name="T40" fmla="*/ 10 w 29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7">
                    <a:moveTo>
                      <a:pt x="10" y="1"/>
                    </a:moveTo>
                    <a:cubicBezTo>
                      <a:pt x="10" y="2"/>
                      <a:pt x="8" y="3"/>
                      <a:pt x="6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9"/>
                      <a:pt x="8" y="22"/>
                      <a:pt x="9" y="25"/>
                    </a:cubicBezTo>
                    <a:cubicBezTo>
                      <a:pt x="9" y="26"/>
                      <a:pt x="9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5" y="25"/>
                      <a:pt x="19" y="22"/>
                      <a:pt x="22" y="19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9" y="13"/>
                      <a:pt x="28" y="12"/>
                    </a:cubicBezTo>
                    <a:cubicBezTo>
                      <a:pt x="27" y="11"/>
                      <a:pt x="26" y="11"/>
                      <a:pt x="26" y="12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7" y="19"/>
                      <a:pt x="14" y="21"/>
                      <a:pt x="11" y="23"/>
                    </a:cubicBezTo>
                    <a:cubicBezTo>
                      <a:pt x="10" y="20"/>
                      <a:pt x="9" y="17"/>
                      <a:pt x="7" y="14"/>
                    </a:cubicBezTo>
                    <a:cubicBezTo>
                      <a:pt x="7" y="14"/>
                      <a:pt x="6" y="10"/>
                      <a:pt x="5" y="8"/>
                    </a:cubicBezTo>
                    <a:cubicBezTo>
                      <a:pt x="6" y="8"/>
                      <a:pt x="8" y="7"/>
                      <a:pt x="8" y="7"/>
                    </a:cubicBezTo>
                    <a:cubicBezTo>
                      <a:pt x="11" y="5"/>
                      <a:pt x="13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3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7300913" y="6716713"/>
                <a:ext cx="73025" cy="66675"/>
              </a:xfrm>
              <a:custGeom>
                <a:avLst/>
                <a:gdLst>
                  <a:gd name="T0" fmla="*/ 10 w 13"/>
                  <a:gd name="T1" fmla="*/ 1 h 12"/>
                  <a:gd name="T2" fmla="*/ 8 w 13"/>
                  <a:gd name="T3" fmla="*/ 3 h 12"/>
                  <a:gd name="T4" fmla="*/ 2 w 13"/>
                  <a:gd name="T5" fmla="*/ 8 h 12"/>
                  <a:gd name="T6" fmla="*/ 0 w 13"/>
                  <a:gd name="T7" fmla="*/ 9 h 12"/>
                  <a:gd name="T8" fmla="*/ 2 w 13"/>
                  <a:gd name="T9" fmla="*/ 11 h 12"/>
                  <a:gd name="T10" fmla="*/ 11 w 13"/>
                  <a:gd name="T11" fmla="*/ 5 h 12"/>
                  <a:gd name="T12" fmla="*/ 12 w 13"/>
                  <a:gd name="T13" fmla="*/ 3 h 12"/>
                  <a:gd name="T14" fmla="*/ 12 w 13"/>
                  <a:gd name="T15" fmla="*/ 0 h 12"/>
                  <a:gd name="T16" fmla="*/ 10 w 13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2">
                    <a:moveTo>
                      <a:pt x="10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5"/>
                      <a:pt x="4" y="8"/>
                      <a:pt x="2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5" y="12"/>
                      <a:pt x="8" y="8"/>
                      <a:pt x="11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1"/>
                      <a:pt x="12" y="0"/>
                    </a:cubicBezTo>
                    <a:cubicBezTo>
                      <a:pt x="12" y="0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7391400" y="6630988"/>
                <a:ext cx="101600" cy="119063"/>
              </a:xfrm>
              <a:custGeom>
                <a:avLst/>
                <a:gdLst>
                  <a:gd name="T0" fmla="*/ 9 w 18"/>
                  <a:gd name="T1" fmla="*/ 1 h 21"/>
                  <a:gd name="T2" fmla="*/ 5 w 18"/>
                  <a:gd name="T3" fmla="*/ 9 h 21"/>
                  <a:gd name="T4" fmla="*/ 5 w 18"/>
                  <a:gd name="T5" fmla="*/ 12 h 21"/>
                  <a:gd name="T6" fmla="*/ 3 w 18"/>
                  <a:gd name="T7" fmla="*/ 9 h 21"/>
                  <a:gd name="T8" fmla="*/ 1 w 18"/>
                  <a:gd name="T9" fmla="*/ 8 h 21"/>
                  <a:gd name="T10" fmla="*/ 0 w 18"/>
                  <a:gd name="T11" fmla="*/ 10 h 21"/>
                  <a:gd name="T12" fmla="*/ 7 w 18"/>
                  <a:gd name="T13" fmla="*/ 20 h 21"/>
                  <a:gd name="T14" fmla="*/ 9 w 18"/>
                  <a:gd name="T15" fmla="*/ 20 h 21"/>
                  <a:gd name="T16" fmla="*/ 10 w 18"/>
                  <a:gd name="T17" fmla="*/ 18 h 21"/>
                  <a:gd name="T18" fmla="*/ 11 w 18"/>
                  <a:gd name="T19" fmla="*/ 4 h 21"/>
                  <a:gd name="T20" fmla="*/ 13 w 18"/>
                  <a:gd name="T21" fmla="*/ 4 h 21"/>
                  <a:gd name="T22" fmla="*/ 14 w 18"/>
                  <a:gd name="T23" fmla="*/ 11 h 21"/>
                  <a:gd name="T24" fmla="*/ 15 w 18"/>
                  <a:gd name="T25" fmla="*/ 14 h 21"/>
                  <a:gd name="T26" fmla="*/ 17 w 18"/>
                  <a:gd name="T27" fmla="*/ 13 h 21"/>
                  <a:gd name="T28" fmla="*/ 15 w 18"/>
                  <a:gd name="T29" fmla="*/ 2 h 21"/>
                  <a:gd name="T30" fmla="*/ 9 w 18"/>
                  <a:gd name="T3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21">
                    <a:moveTo>
                      <a:pt x="9" y="1"/>
                    </a:moveTo>
                    <a:cubicBezTo>
                      <a:pt x="6" y="2"/>
                      <a:pt x="5" y="5"/>
                      <a:pt x="5" y="9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4" y="11"/>
                      <a:pt x="3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1" y="12"/>
                      <a:pt x="6" y="18"/>
                      <a:pt x="7" y="20"/>
                    </a:cubicBezTo>
                    <a:cubicBezTo>
                      <a:pt x="8" y="21"/>
                      <a:pt x="9" y="21"/>
                      <a:pt x="9" y="20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9" y="14"/>
                      <a:pt x="7" y="5"/>
                      <a:pt x="11" y="4"/>
                    </a:cubicBezTo>
                    <a:cubicBezTo>
                      <a:pt x="12" y="3"/>
                      <a:pt x="12" y="4"/>
                      <a:pt x="13" y="4"/>
                    </a:cubicBezTo>
                    <a:cubicBezTo>
                      <a:pt x="14" y="5"/>
                      <a:pt x="14" y="9"/>
                      <a:pt x="14" y="11"/>
                    </a:cubicBezTo>
                    <a:cubicBezTo>
                      <a:pt x="13" y="12"/>
                      <a:pt x="14" y="13"/>
                      <a:pt x="15" y="14"/>
                    </a:cubicBezTo>
                    <a:cubicBezTo>
                      <a:pt x="16" y="14"/>
                      <a:pt x="17" y="13"/>
                      <a:pt x="17" y="13"/>
                    </a:cubicBezTo>
                    <a:cubicBezTo>
                      <a:pt x="18" y="10"/>
                      <a:pt x="18" y="4"/>
                      <a:pt x="15" y="2"/>
                    </a:cubicBezTo>
                    <a:cubicBezTo>
                      <a:pt x="14" y="1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7504113" y="6575425"/>
                <a:ext cx="112713" cy="220663"/>
              </a:xfrm>
              <a:custGeom>
                <a:avLst/>
                <a:gdLst>
                  <a:gd name="T0" fmla="*/ 6 w 20"/>
                  <a:gd name="T1" fmla="*/ 1 h 39"/>
                  <a:gd name="T2" fmla="*/ 2 w 20"/>
                  <a:gd name="T3" fmla="*/ 13 h 39"/>
                  <a:gd name="T4" fmla="*/ 6 w 20"/>
                  <a:gd name="T5" fmla="*/ 18 h 39"/>
                  <a:gd name="T6" fmla="*/ 11 w 20"/>
                  <a:gd name="T7" fmla="*/ 11 h 39"/>
                  <a:gd name="T8" fmla="*/ 17 w 20"/>
                  <a:gd name="T9" fmla="*/ 27 h 39"/>
                  <a:gd name="T10" fmla="*/ 15 w 20"/>
                  <a:gd name="T11" fmla="*/ 32 h 39"/>
                  <a:gd name="T12" fmla="*/ 8 w 20"/>
                  <a:gd name="T13" fmla="*/ 35 h 39"/>
                  <a:gd name="T14" fmla="*/ 6 w 20"/>
                  <a:gd name="T15" fmla="*/ 26 h 39"/>
                  <a:gd name="T16" fmla="*/ 5 w 20"/>
                  <a:gd name="T17" fmla="*/ 24 h 39"/>
                  <a:gd name="T18" fmla="*/ 3 w 20"/>
                  <a:gd name="T19" fmla="*/ 25 h 39"/>
                  <a:gd name="T20" fmla="*/ 6 w 20"/>
                  <a:gd name="T21" fmla="*/ 38 h 39"/>
                  <a:gd name="T22" fmla="*/ 18 w 20"/>
                  <a:gd name="T23" fmla="*/ 35 h 39"/>
                  <a:gd name="T24" fmla="*/ 20 w 20"/>
                  <a:gd name="T25" fmla="*/ 27 h 39"/>
                  <a:gd name="T26" fmla="*/ 11 w 20"/>
                  <a:gd name="T27" fmla="*/ 6 h 39"/>
                  <a:gd name="T28" fmla="*/ 11 w 20"/>
                  <a:gd name="T29" fmla="*/ 6 h 39"/>
                  <a:gd name="T30" fmla="*/ 11 w 20"/>
                  <a:gd name="T31" fmla="*/ 5 h 39"/>
                  <a:gd name="T32" fmla="*/ 6 w 20"/>
                  <a:gd name="T33" fmla="*/ 1 h 39"/>
                  <a:gd name="T34" fmla="*/ 5 w 20"/>
                  <a:gd name="T35" fmla="*/ 12 h 39"/>
                  <a:gd name="T36" fmla="*/ 4 w 20"/>
                  <a:gd name="T37" fmla="*/ 10 h 39"/>
                  <a:gd name="T38" fmla="*/ 7 w 20"/>
                  <a:gd name="T39" fmla="*/ 4 h 39"/>
                  <a:gd name="T40" fmla="*/ 8 w 20"/>
                  <a:gd name="T41" fmla="*/ 6 h 39"/>
                  <a:gd name="T42" fmla="*/ 8 w 20"/>
                  <a:gd name="T43" fmla="*/ 6 h 39"/>
                  <a:gd name="T44" fmla="*/ 8 w 20"/>
                  <a:gd name="T45" fmla="*/ 6 h 39"/>
                  <a:gd name="T46" fmla="*/ 6 w 20"/>
                  <a:gd name="T47" fmla="*/ 15 h 39"/>
                  <a:gd name="T48" fmla="*/ 5 w 20"/>
                  <a:gd name="T4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39">
                    <a:moveTo>
                      <a:pt x="6" y="1"/>
                    </a:moveTo>
                    <a:cubicBezTo>
                      <a:pt x="2" y="3"/>
                      <a:pt x="0" y="9"/>
                      <a:pt x="2" y="13"/>
                    </a:cubicBezTo>
                    <a:cubicBezTo>
                      <a:pt x="2" y="16"/>
                      <a:pt x="4" y="19"/>
                      <a:pt x="6" y="18"/>
                    </a:cubicBezTo>
                    <a:cubicBezTo>
                      <a:pt x="9" y="18"/>
                      <a:pt x="10" y="15"/>
                      <a:pt x="11" y="11"/>
                    </a:cubicBezTo>
                    <a:cubicBezTo>
                      <a:pt x="15" y="19"/>
                      <a:pt x="17" y="24"/>
                      <a:pt x="17" y="27"/>
                    </a:cubicBezTo>
                    <a:cubicBezTo>
                      <a:pt x="17" y="30"/>
                      <a:pt x="16" y="31"/>
                      <a:pt x="15" y="32"/>
                    </a:cubicBezTo>
                    <a:cubicBezTo>
                      <a:pt x="13" y="35"/>
                      <a:pt x="10" y="36"/>
                      <a:pt x="8" y="35"/>
                    </a:cubicBezTo>
                    <a:cubicBezTo>
                      <a:pt x="6" y="33"/>
                      <a:pt x="4" y="30"/>
                      <a:pt x="6" y="26"/>
                    </a:cubicBezTo>
                    <a:cubicBezTo>
                      <a:pt x="6" y="25"/>
                      <a:pt x="6" y="24"/>
                      <a:pt x="5" y="24"/>
                    </a:cubicBezTo>
                    <a:cubicBezTo>
                      <a:pt x="4" y="23"/>
                      <a:pt x="3" y="24"/>
                      <a:pt x="3" y="25"/>
                    </a:cubicBezTo>
                    <a:cubicBezTo>
                      <a:pt x="1" y="30"/>
                      <a:pt x="2" y="35"/>
                      <a:pt x="6" y="38"/>
                    </a:cubicBezTo>
                    <a:cubicBezTo>
                      <a:pt x="9" y="39"/>
                      <a:pt x="14" y="39"/>
                      <a:pt x="18" y="35"/>
                    </a:cubicBezTo>
                    <a:cubicBezTo>
                      <a:pt x="20" y="33"/>
                      <a:pt x="20" y="30"/>
                      <a:pt x="20" y="27"/>
                    </a:cubicBezTo>
                    <a:cubicBezTo>
                      <a:pt x="20" y="22"/>
                      <a:pt x="17" y="15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0"/>
                      <a:pt x="7" y="1"/>
                      <a:pt x="6" y="1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4" y="11"/>
                      <a:pt x="4" y="10"/>
                    </a:cubicBezTo>
                    <a:cubicBezTo>
                      <a:pt x="4" y="8"/>
                      <a:pt x="6" y="5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10"/>
                      <a:pt x="7" y="14"/>
                      <a:pt x="6" y="15"/>
                    </a:cubicBezTo>
                    <a:cubicBezTo>
                      <a:pt x="6" y="14"/>
                      <a:pt x="5" y="14"/>
                      <a:pt x="5" y="1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7599363" y="6473825"/>
                <a:ext cx="73025" cy="163513"/>
              </a:xfrm>
              <a:custGeom>
                <a:avLst/>
                <a:gdLst>
                  <a:gd name="T0" fmla="*/ 2 w 13"/>
                  <a:gd name="T1" fmla="*/ 0 h 29"/>
                  <a:gd name="T2" fmla="*/ 1 w 13"/>
                  <a:gd name="T3" fmla="*/ 2 h 29"/>
                  <a:gd name="T4" fmla="*/ 5 w 13"/>
                  <a:gd name="T5" fmla="*/ 15 h 29"/>
                  <a:gd name="T6" fmla="*/ 10 w 13"/>
                  <a:gd name="T7" fmla="*/ 28 h 29"/>
                  <a:gd name="T8" fmla="*/ 12 w 13"/>
                  <a:gd name="T9" fmla="*/ 29 h 29"/>
                  <a:gd name="T10" fmla="*/ 13 w 13"/>
                  <a:gd name="T11" fmla="*/ 27 h 29"/>
                  <a:gd name="T12" fmla="*/ 8 w 13"/>
                  <a:gd name="T13" fmla="*/ 14 h 29"/>
                  <a:gd name="T14" fmla="*/ 4 w 13"/>
                  <a:gd name="T15" fmla="*/ 1 h 29"/>
                  <a:gd name="T16" fmla="*/ 2 w 13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9"/>
                      <a:pt x="11" y="29"/>
                      <a:pt x="12" y="29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7689850" y="6502400"/>
                <a:ext cx="44450" cy="112713"/>
              </a:xfrm>
              <a:custGeom>
                <a:avLst/>
                <a:gdLst>
                  <a:gd name="T0" fmla="*/ 1 w 8"/>
                  <a:gd name="T1" fmla="*/ 1 h 20"/>
                  <a:gd name="T2" fmla="*/ 0 w 8"/>
                  <a:gd name="T3" fmla="*/ 3 h 20"/>
                  <a:gd name="T4" fmla="*/ 5 w 8"/>
                  <a:gd name="T5" fmla="*/ 18 h 20"/>
                  <a:gd name="T6" fmla="*/ 7 w 8"/>
                  <a:gd name="T7" fmla="*/ 20 h 20"/>
                  <a:gd name="T8" fmla="*/ 8 w 8"/>
                  <a:gd name="T9" fmla="*/ 18 h 20"/>
                  <a:gd name="T10" fmla="*/ 6 w 8"/>
                  <a:gd name="T11" fmla="*/ 10 h 20"/>
                  <a:gd name="T12" fmla="*/ 3 w 8"/>
                  <a:gd name="T13" fmla="*/ 2 h 20"/>
                  <a:gd name="T14" fmla="*/ 1 w 8"/>
                  <a:gd name="T1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6" y="20"/>
                      <a:pt x="7" y="20"/>
                    </a:cubicBezTo>
                    <a:cubicBezTo>
                      <a:pt x="8" y="19"/>
                      <a:pt x="8" y="18"/>
                      <a:pt x="8" y="1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7672388" y="6434138"/>
                <a:ext cx="33338" cy="33338"/>
              </a:xfrm>
              <a:custGeom>
                <a:avLst/>
                <a:gdLst>
                  <a:gd name="T0" fmla="*/ 1 w 6"/>
                  <a:gd name="T1" fmla="*/ 1 h 6"/>
                  <a:gd name="T2" fmla="*/ 1 w 6"/>
                  <a:gd name="T3" fmla="*/ 2 h 6"/>
                  <a:gd name="T4" fmla="*/ 1 w 6"/>
                  <a:gd name="T5" fmla="*/ 2 h 6"/>
                  <a:gd name="T6" fmla="*/ 1 w 6"/>
                  <a:gd name="T7" fmla="*/ 2 h 6"/>
                  <a:gd name="T8" fmla="*/ 0 w 6"/>
                  <a:gd name="T9" fmla="*/ 4 h 6"/>
                  <a:gd name="T10" fmla="*/ 1 w 6"/>
                  <a:gd name="T11" fmla="*/ 5 h 6"/>
                  <a:gd name="T12" fmla="*/ 3 w 6"/>
                  <a:gd name="T13" fmla="*/ 5 h 6"/>
                  <a:gd name="T14" fmla="*/ 4 w 6"/>
                  <a:gd name="T15" fmla="*/ 4 h 6"/>
                  <a:gd name="T16" fmla="*/ 4 w 6"/>
                  <a:gd name="T17" fmla="*/ 1 h 6"/>
                  <a:gd name="T18" fmla="*/ 3 w 6"/>
                  <a:gd name="T19" fmla="*/ 0 h 6"/>
                  <a:gd name="T20" fmla="*/ 1 w 6"/>
                  <a:gd name="T21" fmla="*/ 1 h 6"/>
                  <a:gd name="T22" fmla="*/ 3 w 6"/>
                  <a:gd name="T23" fmla="*/ 2 h 6"/>
                  <a:gd name="T24" fmla="*/ 3 w 6"/>
                  <a:gd name="T25" fmla="*/ 2 h 6"/>
                  <a:gd name="T26" fmla="*/ 4 w 6"/>
                  <a:gd name="T27" fmla="*/ 3 h 6"/>
                  <a:gd name="T28" fmla="*/ 3 w 6"/>
                  <a:gd name="T29" fmla="*/ 4 h 6"/>
                  <a:gd name="T30" fmla="*/ 3 w 6"/>
                  <a:gd name="T31" fmla="*/ 4 h 6"/>
                  <a:gd name="T32" fmla="*/ 2 w 6"/>
                  <a:gd name="T33" fmla="*/ 4 h 6"/>
                  <a:gd name="T34" fmla="*/ 2 w 6"/>
                  <a:gd name="T35" fmla="*/ 3 h 6"/>
                  <a:gd name="T36" fmla="*/ 3 w 6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6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82"/>
              <p:cNvSpPr>
                <a:spLocks/>
              </p:cNvSpPr>
              <p:nvPr/>
            </p:nvSpPr>
            <p:spPr bwMode="auto">
              <a:xfrm>
                <a:off x="7745413" y="6429375"/>
                <a:ext cx="79375" cy="123825"/>
              </a:xfrm>
              <a:custGeom>
                <a:avLst/>
                <a:gdLst>
                  <a:gd name="T0" fmla="*/ 9 w 14"/>
                  <a:gd name="T1" fmla="*/ 0 h 22"/>
                  <a:gd name="T2" fmla="*/ 3 w 14"/>
                  <a:gd name="T3" fmla="*/ 5 h 22"/>
                  <a:gd name="T4" fmla="*/ 4 w 14"/>
                  <a:gd name="T5" fmla="*/ 11 h 22"/>
                  <a:gd name="T6" fmla="*/ 9 w 14"/>
                  <a:gd name="T7" fmla="*/ 13 h 22"/>
                  <a:gd name="T8" fmla="*/ 9 w 14"/>
                  <a:gd name="T9" fmla="*/ 13 h 22"/>
                  <a:gd name="T10" fmla="*/ 8 w 14"/>
                  <a:gd name="T11" fmla="*/ 17 h 22"/>
                  <a:gd name="T12" fmla="*/ 3 w 14"/>
                  <a:gd name="T13" fmla="*/ 17 h 22"/>
                  <a:gd name="T14" fmla="*/ 1 w 14"/>
                  <a:gd name="T15" fmla="*/ 17 h 22"/>
                  <a:gd name="T16" fmla="*/ 1 w 14"/>
                  <a:gd name="T17" fmla="*/ 20 h 22"/>
                  <a:gd name="T18" fmla="*/ 10 w 14"/>
                  <a:gd name="T19" fmla="*/ 19 h 22"/>
                  <a:gd name="T20" fmla="*/ 12 w 14"/>
                  <a:gd name="T21" fmla="*/ 10 h 22"/>
                  <a:gd name="T22" fmla="*/ 10 w 14"/>
                  <a:gd name="T23" fmla="*/ 9 h 22"/>
                  <a:gd name="T24" fmla="*/ 6 w 14"/>
                  <a:gd name="T25" fmla="*/ 9 h 22"/>
                  <a:gd name="T26" fmla="*/ 6 w 14"/>
                  <a:gd name="T27" fmla="*/ 6 h 22"/>
                  <a:gd name="T28" fmla="*/ 10 w 14"/>
                  <a:gd name="T29" fmla="*/ 4 h 22"/>
                  <a:gd name="T30" fmla="*/ 11 w 14"/>
                  <a:gd name="T31" fmla="*/ 2 h 22"/>
                  <a:gd name="T32" fmla="*/ 9 w 14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2">
                    <a:moveTo>
                      <a:pt x="9" y="0"/>
                    </a:moveTo>
                    <a:cubicBezTo>
                      <a:pt x="6" y="1"/>
                      <a:pt x="4" y="3"/>
                      <a:pt x="3" y="5"/>
                    </a:cubicBezTo>
                    <a:cubicBezTo>
                      <a:pt x="2" y="8"/>
                      <a:pt x="2" y="10"/>
                      <a:pt x="4" y="11"/>
                    </a:cubicBezTo>
                    <a:cubicBezTo>
                      <a:pt x="5" y="12"/>
                      <a:pt x="6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6" y="18"/>
                      <a:pt x="5" y="18"/>
                      <a:pt x="3" y="17"/>
                    </a:cubicBezTo>
                    <a:cubicBezTo>
                      <a:pt x="3" y="16"/>
                      <a:pt x="1" y="17"/>
                      <a:pt x="1" y="17"/>
                    </a:cubicBezTo>
                    <a:cubicBezTo>
                      <a:pt x="0" y="18"/>
                      <a:pt x="1" y="19"/>
                      <a:pt x="1" y="20"/>
                    </a:cubicBezTo>
                    <a:cubicBezTo>
                      <a:pt x="4" y="22"/>
                      <a:pt x="8" y="21"/>
                      <a:pt x="10" y="19"/>
                    </a:cubicBezTo>
                    <a:cubicBezTo>
                      <a:pt x="13" y="17"/>
                      <a:pt x="14" y="13"/>
                      <a:pt x="12" y="10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8" y="10"/>
                      <a:pt x="7" y="10"/>
                      <a:pt x="6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5"/>
                      <a:pt x="8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7829550" y="6383338"/>
                <a:ext cx="117475" cy="119063"/>
              </a:xfrm>
              <a:custGeom>
                <a:avLst/>
                <a:gdLst>
                  <a:gd name="T0" fmla="*/ 2 w 21"/>
                  <a:gd name="T1" fmla="*/ 0 h 21"/>
                  <a:gd name="T2" fmla="*/ 0 w 21"/>
                  <a:gd name="T3" fmla="*/ 2 h 21"/>
                  <a:gd name="T4" fmla="*/ 0 w 21"/>
                  <a:gd name="T5" fmla="*/ 2 h 21"/>
                  <a:gd name="T6" fmla="*/ 1 w 21"/>
                  <a:gd name="T7" fmla="*/ 3 h 21"/>
                  <a:gd name="T8" fmla="*/ 6 w 21"/>
                  <a:gd name="T9" fmla="*/ 20 h 21"/>
                  <a:gd name="T10" fmla="*/ 8 w 21"/>
                  <a:gd name="T11" fmla="*/ 21 h 21"/>
                  <a:gd name="T12" fmla="*/ 10 w 21"/>
                  <a:gd name="T13" fmla="*/ 19 h 21"/>
                  <a:gd name="T14" fmla="*/ 13 w 21"/>
                  <a:gd name="T15" fmla="*/ 8 h 21"/>
                  <a:gd name="T16" fmla="*/ 15 w 21"/>
                  <a:gd name="T17" fmla="*/ 8 h 21"/>
                  <a:gd name="T18" fmla="*/ 16 w 21"/>
                  <a:gd name="T19" fmla="*/ 13 h 21"/>
                  <a:gd name="T20" fmla="*/ 17 w 21"/>
                  <a:gd name="T21" fmla="*/ 15 h 21"/>
                  <a:gd name="T22" fmla="*/ 19 w 21"/>
                  <a:gd name="T23" fmla="*/ 14 h 21"/>
                  <a:gd name="T24" fmla="*/ 17 w 21"/>
                  <a:gd name="T25" fmla="*/ 5 h 21"/>
                  <a:gd name="T26" fmla="*/ 11 w 21"/>
                  <a:gd name="T27" fmla="*/ 5 h 21"/>
                  <a:gd name="T28" fmla="*/ 7 w 21"/>
                  <a:gd name="T29" fmla="*/ 10 h 21"/>
                  <a:gd name="T30" fmla="*/ 2 w 21"/>
                  <a:gd name="T31" fmla="*/ 0 h 21"/>
                  <a:gd name="T32" fmla="*/ 2 w 21"/>
                  <a:gd name="T33" fmla="*/ 3 h 21"/>
                  <a:gd name="T34" fmla="*/ 2 w 21"/>
                  <a:gd name="T35" fmla="*/ 3 h 21"/>
                  <a:gd name="T36" fmla="*/ 2 w 21"/>
                  <a:gd name="T3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1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4"/>
                      <a:pt x="5" y="15"/>
                      <a:pt x="6" y="20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9" y="21"/>
                      <a:pt x="10" y="20"/>
                      <a:pt x="10" y="19"/>
                    </a:cubicBezTo>
                    <a:cubicBezTo>
                      <a:pt x="8" y="13"/>
                      <a:pt x="10" y="10"/>
                      <a:pt x="13" y="8"/>
                    </a:cubicBezTo>
                    <a:cubicBezTo>
                      <a:pt x="14" y="8"/>
                      <a:pt x="15" y="7"/>
                      <a:pt x="15" y="8"/>
                    </a:cubicBezTo>
                    <a:cubicBezTo>
                      <a:pt x="16" y="8"/>
                      <a:pt x="17" y="10"/>
                      <a:pt x="16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5"/>
                      <a:pt x="19" y="15"/>
                      <a:pt x="19" y="14"/>
                    </a:cubicBezTo>
                    <a:cubicBezTo>
                      <a:pt x="21" y="8"/>
                      <a:pt x="18" y="6"/>
                      <a:pt x="17" y="5"/>
                    </a:cubicBezTo>
                    <a:cubicBezTo>
                      <a:pt x="15" y="4"/>
                      <a:pt x="13" y="4"/>
                      <a:pt x="11" y="5"/>
                    </a:cubicBezTo>
                    <a:cubicBezTo>
                      <a:pt x="9" y="6"/>
                      <a:pt x="8" y="8"/>
                      <a:pt x="7" y="10"/>
                    </a:cubicBezTo>
                    <a:cubicBezTo>
                      <a:pt x="6" y="5"/>
                      <a:pt x="4" y="0"/>
                      <a:pt x="2" y="0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DEF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4159250" y="4357688"/>
                <a:ext cx="484188" cy="198438"/>
              </a:xfrm>
              <a:custGeom>
                <a:avLst/>
                <a:gdLst>
                  <a:gd name="T0" fmla="*/ 32 w 86"/>
                  <a:gd name="T1" fmla="*/ 28 h 35"/>
                  <a:gd name="T2" fmla="*/ 3 w 86"/>
                  <a:gd name="T3" fmla="*/ 33 h 35"/>
                  <a:gd name="T4" fmla="*/ 1 w 86"/>
                  <a:gd name="T5" fmla="*/ 16 h 35"/>
                  <a:gd name="T6" fmla="*/ 84 w 86"/>
                  <a:gd name="T7" fmla="*/ 0 h 35"/>
                  <a:gd name="T8" fmla="*/ 86 w 86"/>
                  <a:gd name="T9" fmla="*/ 20 h 35"/>
                  <a:gd name="T10" fmla="*/ 37 w 86"/>
                  <a:gd name="T1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35">
                    <a:moveTo>
                      <a:pt x="32" y="28"/>
                    </a:moveTo>
                    <a:cubicBezTo>
                      <a:pt x="23" y="30"/>
                      <a:pt x="12" y="35"/>
                      <a:pt x="3" y="33"/>
                    </a:cubicBezTo>
                    <a:cubicBezTo>
                      <a:pt x="4" y="28"/>
                      <a:pt x="0" y="22"/>
                      <a:pt x="1" y="16"/>
                    </a:cubicBezTo>
                    <a:cubicBezTo>
                      <a:pt x="28" y="10"/>
                      <a:pt x="58" y="3"/>
                      <a:pt x="84" y="0"/>
                    </a:cubicBezTo>
                    <a:cubicBezTo>
                      <a:pt x="82" y="7"/>
                      <a:pt x="86" y="13"/>
                      <a:pt x="86" y="20"/>
                    </a:cubicBezTo>
                    <a:cubicBezTo>
                      <a:pt x="74" y="20"/>
                      <a:pt x="44" y="34"/>
                      <a:pt x="37" y="29"/>
                    </a:cubicBezTo>
                  </a:path>
                </a:pathLst>
              </a:custGeom>
              <a:solidFill>
                <a:srgbClr val="F4D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85"/>
              <p:cNvSpPr>
                <a:spLocks noEditPoints="1"/>
              </p:cNvSpPr>
              <p:nvPr/>
            </p:nvSpPr>
            <p:spPr bwMode="auto">
              <a:xfrm>
                <a:off x="4154488" y="4346575"/>
                <a:ext cx="500063" cy="214313"/>
              </a:xfrm>
              <a:custGeom>
                <a:avLst/>
                <a:gdLst>
                  <a:gd name="T0" fmla="*/ 85 w 89"/>
                  <a:gd name="T1" fmla="*/ 1 h 38"/>
                  <a:gd name="T2" fmla="*/ 22 w 89"/>
                  <a:gd name="T3" fmla="*/ 12 h 38"/>
                  <a:gd name="T4" fmla="*/ 2 w 89"/>
                  <a:gd name="T5" fmla="*/ 16 h 38"/>
                  <a:gd name="T6" fmla="*/ 1 w 89"/>
                  <a:gd name="T7" fmla="*/ 18 h 38"/>
                  <a:gd name="T8" fmla="*/ 1 w 89"/>
                  <a:gd name="T9" fmla="*/ 27 h 38"/>
                  <a:gd name="T10" fmla="*/ 2 w 89"/>
                  <a:gd name="T11" fmla="*/ 35 h 38"/>
                  <a:gd name="T12" fmla="*/ 2 w 89"/>
                  <a:gd name="T13" fmla="*/ 36 h 38"/>
                  <a:gd name="T14" fmla="*/ 4 w 89"/>
                  <a:gd name="T15" fmla="*/ 37 h 38"/>
                  <a:gd name="T16" fmla="*/ 27 w 89"/>
                  <a:gd name="T17" fmla="*/ 33 h 38"/>
                  <a:gd name="T18" fmla="*/ 34 w 89"/>
                  <a:gd name="T19" fmla="*/ 31 h 38"/>
                  <a:gd name="T20" fmla="*/ 35 w 89"/>
                  <a:gd name="T21" fmla="*/ 29 h 38"/>
                  <a:gd name="T22" fmla="*/ 33 w 89"/>
                  <a:gd name="T23" fmla="*/ 28 h 38"/>
                  <a:gd name="T24" fmla="*/ 26 w 89"/>
                  <a:gd name="T25" fmla="*/ 30 h 38"/>
                  <a:gd name="T26" fmla="*/ 6 w 89"/>
                  <a:gd name="T27" fmla="*/ 34 h 38"/>
                  <a:gd name="T28" fmla="*/ 6 w 89"/>
                  <a:gd name="T29" fmla="*/ 33 h 38"/>
                  <a:gd name="T30" fmla="*/ 5 w 89"/>
                  <a:gd name="T31" fmla="*/ 26 h 38"/>
                  <a:gd name="T32" fmla="*/ 4 w 89"/>
                  <a:gd name="T33" fmla="*/ 20 h 38"/>
                  <a:gd name="T34" fmla="*/ 4 w 89"/>
                  <a:gd name="T35" fmla="*/ 19 h 38"/>
                  <a:gd name="T36" fmla="*/ 23 w 89"/>
                  <a:gd name="T37" fmla="*/ 15 h 38"/>
                  <a:gd name="T38" fmla="*/ 83 w 89"/>
                  <a:gd name="T39" fmla="*/ 4 h 38"/>
                  <a:gd name="T40" fmla="*/ 83 w 89"/>
                  <a:gd name="T41" fmla="*/ 6 h 38"/>
                  <a:gd name="T42" fmla="*/ 84 w 89"/>
                  <a:gd name="T43" fmla="*/ 14 h 38"/>
                  <a:gd name="T44" fmla="*/ 85 w 89"/>
                  <a:gd name="T45" fmla="*/ 20 h 38"/>
                  <a:gd name="T46" fmla="*/ 65 w 89"/>
                  <a:gd name="T47" fmla="*/ 25 h 38"/>
                  <a:gd name="T48" fmla="*/ 39 w 89"/>
                  <a:gd name="T49" fmla="*/ 30 h 38"/>
                  <a:gd name="T50" fmla="*/ 37 w 89"/>
                  <a:gd name="T51" fmla="*/ 31 h 38"/>
                  <a:gd name="T52" fmla="*/ 37 w 89"/>
                  <a:gd name="T53" fmla="*/ 33 h 38"/>
                  <a:gd name="T54" fmla="*/ 66 w 89"/>
                  <a:gd name="T55" fmla="*/ 28 h 38"/>
                  <a:gd name="T56" fmla="*/ 87 w 89"/>
                  <a:gd name="T57" fmla="*/ 23 h 38"/>
                  <a:gd name="T58" fmla="*/ 89 w 89"/>
                  <a:gd name="T59" fmla="*/ 22 h 38"/>
                  <a:gd name="T60" fmla="*/ 88 w 89"/>
                  <a:gd name="T61" fmla="*/ 13 h 38"/>
                  <a:gd name="T62" fmla="*/ 87 w 89"/>
                  <a:gd name="T63" fmla="*/ 3 h 38"/>
                  <a:gd name="T64" fmla="*/ 87 w 89"/>
                  <a:gd name="T65" fmla="*/ 1 h 38"/>
                  <a:gd name="T66" fmla="*/ 85 w 89"/>
                  <a:gd name="T67" fmla="*/ 1 h 38"/>
                  <a:gd name="T68" fmla="*/ 83 w 89"/>
                  <a:gd name="T69" fmla="*/ 2 h 38"/>
                  <a:gd name="T70" fmla="*/ 84 w 89"/>
                  <a:gd name="T71" fmla="*/ 2 h 38"/>
                  <a:gd name="T72" fmla="*/ 83 w 89"/>
                  <a:gd name="T73" fmla="*/ 2 h 38"/>
                  <a:gd name="T74" fmla="*/ 83 w 89"/>
                  <a:gd name="T75" fmla="*/ 2 h 38"/>
                  <a:gd name="T76" fmla="*/ 6 w 89"/>
                  <a:gd name="T77" fmla="*/ 35 h 38"/>
                  <a:gd name="T78" fmla="*/ 6 w 89"/>
                  <a:gd name="T79" fmla="*/ 35 h 38"/>
                  <a:gd name="T80" fmla="*/ 6 w 89"/>
                  <a:gd name="T81" fmla="*/ 36 h 38"/>
                  <a:gd name="T82" fmla="*/ 6 w 89"/>
                  <a:gd name="T8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38">
                    <a:moveTo>
                      <a:pt x="85" y="1"/>
                    </a:moveTo>
                    <a:cubicBezTo>
                      <a:pt x="65" y="3"/>
                      <a:pt x="43" y="7"/>
                      <a:pt x="22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21"/>
                      <a:pt x="1" y="24"/>
                      <a:pt x="1" y="27"/>
                    </a:cubicBezTo>
                    <a:cubicBezTo>
                      <a:pt x="2" y="30"/>
                      <a:pt x="3" y="33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11" y="38"/>
                      <a:pt x="20" y="36"/>
                      <a:pt x="27" y="33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31"/>
                      <a:pt x="35" y="30"/>
                      <a:pt x="35" y="29"/>
                    </a:cubicBezTo>
                    <a:cubicBezTo>
                      <a:pt x="35" y="28"/>
                      <a:pt x="34" y="28"/>
                      <a:pt x="33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0" y="32"/>
                      <a:pt x="12" y="34"/>
                      <a:pt x="6" y="34"/>
                    </a:cubicBezTo>
                    <a:cubicBezTo>
                      <a:pt x="6" y="34"/>
                      <a:pt x="6" y="33"/>
                      <a:pt x="6" y="33"/>
                    </a:cubicBezTo>
                    <a:cubicBezTo>
                      <a:pt x="6" y="31"/>
                      <a:pt x="5" y="29"/>
                      <a:pt x="5" y="26"/>
                    </a:cubicBezTo>
                    <a:cubicBezTo>
                      <a:pt x="4" y="24"/>
                      <a:pt x="4" y="22"/>
                      <a:pt x="4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6" y="19"/>
                      <a:pt x="23" y="15"/>
                      <a:pt x="23" y="15"/>
                    </a:cubicBezTo>
                    <a:cubicBezTo>
                      <a:pt x="43" y="11"/>
                      <a:pt x="64" y="6"/>
                      <a:pt x="83" y="4"/>
                    </a:cubicBezTo>
                    <a:cubicBezTo>
                      <a:pt x="83" y="5"/>
                      <a:pt x="83" y="5"/>
                      <a:pt x="83" y="6"/>
                    </a:cubicBezTo>
                    <a:cubicBezTo>
                      <a:pt x="83" y="9"/>
                      <a:pt x="84" y="11"/>
                      <a:pt x="84" y="14"/>
                    </a:cubicBezTo>
                    <a:cubicBezTo>
                      <a:pt x="85" y="16"/>
                      <a:pt x="85" y="18"/>
                      <a:pt x="85" y="20"/>
                    </a:cubicBezTo>
                    <a:cubicBezTo>
                      <a:pt x="80" y="21"/>
                      <a:pt x="73" y="23"/>
                      <a:pt x="65" y="25"/>
                    </a:cubicBezTo>
                    <a:cubicBezTo>
                      <a:pt x="55" y="28"/>
                      <a:pt x="43" y="32"/>
                      <a:pt x="39" y="30"/>
                    </a:cubicBezTo>
                    <a:cubicBezTo>
                      <a:pt x="38" y="30"/>
                      <a:pt x="37" y="30"/>
                      <a:pt x="37" y="31"/>
                    </a:cubicBezTo>
                    <a:cubicBezTo>
                      <a:pt x="36" y="31"/>
                      <a:pt x="36" y="32"/>
                      <a:pt x="37" y="33"/>
                    </a:cubicBezTo>
                    <a:cubicBezTo>
                      <a:pt x="42" y="36"/>
                      <a:pt x="54" y="32"/>
                      <a:pt x="66" y="28"/>
                    </a:cubicBezTo>
                    <a:cubicBezTo>
                      <a:pt x="74" y="26"/>
                      <a:pt x="82" y="23"/>
                      <a:pt x="87" y="23"/>
                    </a:cubicBezTo>
                    <a:cubicBezTo>
                      <a:pt x="88" y="23"/>
                      <a:pt x="89" y="23"/>
                      <a:pt x="89" y="22"/>
                    </a:cubicBezTo>
                    <a:cubicBezTo>
                      <a:pt x="89" y="19"/>
                      <a:pt x="88" y="16"/>
                      <a:pt x="88" y="13"/>
                    </a:cubicBezTo>
                    <a:cubicBezTo>
                      <a:pt x="87" y="10"/>
                      <a:pt x="86" y="6"/>
                      <a:pt x="87" y="3"/>
                    </a:cubicBezTo>
                    <a:cubicBezTo>
                      <a:pt x="87" y="2"/>
                      <a:pt x="87" y="2"/>
                      <a:pt x="87" y="1"/>
                    </a:cubicBezTo>
                    <a:cubicBezTo>
                      <a:pt x="86" y="1"/>
                      <a:pt x="86" y="0"/>
                      <a:pt x="85" y="1"/>
                    </a:cubicBezTo>
                    <a:close/>
                    <a:moveTo>
                      <a:pt x="83" y="2"/>
                    </a:moveTo>
                    <a:cubicBezTo>
                      <a:pt x="83" y="2"/>
                      <a:pt x="84" y="2"/>
                      <a:pt x="84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lose/>
                    <a:moveTo>
                      <a:pt x="6" y="35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86"/>
              <p:cNvSpPr>
                <a:spLocks/>
              </p:cNvSpPr>
              <p:nvPr/>
            </p:nvSpPr>
            <p:spPr bwMode="auto">
              <a:xfrm>
                <a:off x="4267200" y="4487863"/>
                <a:ext cx="241300" cy="174625"/>
              </a:xfrm>
              <a:custGeom>
                <a:avLst/>
                <a:gdLst>
                  <a:gd name="T0" fmla="*/ 3 w 43"/>
                  <a:gd name="T1" fmla="*/ 19 h 31"/>
                  <a:gd name="T2" fmla="*/ 21 w 43"/>
                  <a:gd name="T3" fmla="*/ 0 h 31"/>
                  <a:gd name="T4" fmla="*/ 14 w 43"/>
                  <a:gd name="T5" fmla="*/ 14 h 31"/>
                  <a:gd name="T6" fmla="*/ 27 w 43"/>
                  <a:gd name="T7" fmla="*/ 2 h 31"/>
                  <a:gd name="T8" fmla="*/ 21 w 43"/>
                  <a:gd name="T9" fmla="*/ 17 h 31"/>
                  <a:gd name="T10" fmla="*/ 36 w 43"/>
                  <a:gd name="T11" fmla="*/ 5 h 31"/>
                  <a:gd name="T12" fmla="*/ 30 w 43"/>
                  <a:gd name="T13" fmla="*/ 21 h 31"/>
                  <a:gd name="T14" fmla="*/ 42 w 43"/>
                  <a:gd name="T15" fmla="*/ 8 h 31"/>
                  <a:gd name="T16" fmla="*/ 36 w 4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31">
                    <a:moveTo>
                      <a:pt x="3" y="19"/>
                    </a:moveTo>
                    <a:cubicBezTo>
                      <a:pt x="0" y="12"/>
                      <a:pt x="14" y="1"/>
                      <a:pt x="21" y="0"/>
                    </a:cubicBezTo>
                    <a:cubicBezTo>
                      <a:pt x="21" y="5"/>
                      <a:pt x="18" y="11"/>
                      <a:pt x="14" y="14"/>
                    </a:cubicBezTo>
                    <a:cubicBezTo>
                      <a:pt x="16" y="11"/>
                      <a:pt x="23" y="0"/>
                      <a:pt x="27" y="2"/>
                    </a:cubicBezTo>
                    <a:cubicBezTo>
                      <a:pt x="32" y="5"/>
                      <a:pt x="23" y="16"/>
                      <a:pt x="21" y="17"/>
                    </a:cubicBezTo>
                    <a:cubicBezTo>
                      <a:pt x="25" y="13"/>
                      <a:pt x="29" y="4"/>
                      <a:pt x="36" y="5"/>
                    </a:cubicBezTo>
                    <a:cubicBezTo>
                      <a:pt x="35" y="10"/>
                      <a:pt x="33" y="16"/>
                      <a:pt x="30" y="21"/>
                    </a:cubicBezTo>
                    <a:cubicBezTo>
                      <a:pt x="31" y="15"/>
                      <a:pt x="36" y="8"/>
                      <a:pt x="42" y="8"/>
                    </a:cubicBezTo>
                    <a:cubicBezTo>
                      <a:pt x="43" y="15"/>
                      <a:pt x="38" y="23"/>
                      <a:pt x="36" y="31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4267200" y="4476750"/>
                <a:ext cx="252413" cy="192088"/>
              </a:xfrm>
              <a:custGeom>
                <a:avLst/>
                <a:gdLst>
                  <a:gd name="T0" fmla="*/ 20 w 45"/>
                  <a:gd name="T1" fmla="*/ 0 h 34"/>
                  <a:gd name="T2" fmla="*/ 2 w 45"/>
                  <a:gd name="T3" fmla="*/ 14 h 34"/>
                  <a:gd name="T4" fmla="*/ 1 w 45"/>
                  <a:gd name="T5" fmla="*/ 21 h 34"/>
                  <a:gd name="T6" fmla="*/ 3 w 45"/>
                  <a:gd name="T7" fmla="*/ 22 h 34"/>
                  <a:gd name="T8" fmla="*/ 5 w 45"/>
                  <a:gd name="T9" fmla="*/ 21 h 34"/>
                  <a:gd name="T10" fmla="*/ 4 w 45"/>
                  <a:gd name="T11" fmla="*/ 20 h 34"/>
                  <a:gd name="T12" fmla="*/ 4 w 45"/>
                  <a:gd name="T13" fmla="*/ 19 h 34"/>
                  <a:gd name="T14" fmla="*/ 5 w 45"/>
                  <a:gd name="T15" fmla="*/ 16 h 34"/>
                  <a:gd name="T16" fmla="*/ 19 w 45"/>
                  <a:gd name="T17" fmla="*/ 4 h 34"/>
                  <a:gd name="T18" fmla="*/ 18 w 45"/>
                  <a:gd name="T19" fmla="*/ 8 h 34"/>
                  <a:gd name="T20" fmla="*/ 13 w 45"/>
                  <a:gd name="T21" fmla="*/ 14 h 34"/>
                  <a:gd name="T22" fmla="*/ 12 w 45"/>
                  <a:gd name="T23" fmla="*/ 15 h 34"/>
                  <a:gd name="T24" fmla="*/ 12 w 45"/>
                  <a:gd name="T25" fmla="*/ 16 h 34"/>
                  <a:gd name="T26" fmla="*/ 12 w 45"/>
                  <a:gd name="T27" fmla="*/ 17 h 34"/>
                  <a:gd name="T28" fmla="*/ 15 w 45"/>
                  <a:gd name="T29" fmla="*/ 18 h 34"/>
                  <a:gd name="T30" fmla="*/ 21 w 45"/>
                  <a:gd name="T31" fmla="*/ 10 h 34"/>
                  <a:gd name="T32" fmla="*/ 26 w 45"/>
                  <a:gd name="T33" fmla="*/ 6 h 34"/>
                  <a:gd name="T34" fmla="*/ 27 w 45"/>
                  <a:gd name="T35" fmla="*/ 7 h 34"/>
                  <a:gd name="T36" fmla="*/ 27 w 45"/>
                  <a:gd name="T37" fmla="*/ 7 h 34"/>
                  <a:gd name="T38" fmla="*/ 26 w 45"/>
                  <a:gd name="T39" fmla="*/ 11 h 34"/>
                  <a:gd name="T40" fmla="*/ 22 w 45"/>
                  <a:gd name="T41" fmla="*/ 15 h 34"/>
                  <a:gd name="T42" fmla="*/ 20 w 45"/>
                  <a:gd name="T43" fmla="*/ 18 h 34"/>
                  <a:gd name="T44" fmla="*/ 19 w 45"/>
                  <a:gd name="T45" fmla="*/ 19 h 34"/>
                  <a:gd name="T46" fmla="*/ 20 w 45"/>
                  <a:gd name="T47" fmla="*/ 21 h 34"/>
                  <a:gd name="T48" fmla="*/ 22 w 45"/>
                  <a:gd name="T49" fmla="*/ 21 h 34"/>
                  <a:gd name="T50" fmla="*/ 28 w 45"/>
                  <a:gd name="T51" fmla="*/ 13 h 34"/>
                  <a:gd name="T52" fmla="*/ 34 w 45"/>
                  <a:gd name="T53" fmla="*/ 9 h 34"/>
                  <a:gd name="T54" fmla="*/ 32 w 45"/>
                  <a:gd name="T55" fmla="*/ 14 h 34"/>
                  <a:gd name="T56" fmla="*/ 28 w 45"/>
                  <a:gd name="T57" fmla="*/ 22 h 34"/>
                  <a:gd name="T58" fmla="*/ 28 w 45"/>
                  <a:gd name="T59" fmla="*/ 23 h 34"/>
                  <a:gd name="T60" fmla="*/ 29 w 45"/>
                  <a:gd name="T61" fmla="*/ 24 h 34"/>
                  <a:gd name="T62" fmla="*/ 31 w 45"/>
                  <a:gd name="T63" fmla="*/ 24 h 34"/>
                  <a:gd name="T64" fmla="*/ 36 w 45"/>
                  <a:gd name="T65" fmla="*/ 15 h 34"/>
                  <a:gd name="T66" fmla="*/ 40 w 45"/>
                  <a:gd name="T67" fmla="*/ 12 h 34"/>
                  <a:gd name="T68" fmla="*/ 40 w 45"/>
                  <a:gd name="T69" fmla="*/ 12 h 34"/>
                  <a:gd name="T70" fmla="*/ 37 w 45"/>
                  <a:gd name="T71" fmla="*/ 24 h 34"/>
                  <a:gd name="T72" fmla="*/ 34 w 45"/>
                  <a:gd name="T73" fmla="*/ 32 h 34"/>
                  <a:gd name="T74" fmla="*/ 34 w 45"/>
                  <a:gd name="T75" fmla="*/ 33 h 34"/>
                  <a:gd name="T76" fmla="*/ 35 w 45"/>
                  <a:gd name="T77" fmla="*/ 34 h 34"/>
                  <a:gd name="T78" fmla="*/ 38 w 45"/>
                  <a:gd name="T79" fmla="*/ 33 h 34"/>
                  <a:gd name="T80" fmla="*/ 40 w 45"/>
                  <a:gd name="T81" fmla="*/ 25 h 34"/>
                  <a:gd name="T82" fmla="*/ 43 w 45"/>
                  <a:gd name="T83" fmla="*/ 9 h 34"/>
                  <a:gd name="T84" fmla="*/ 42 w 45"/>
                  <a:gd name="T85" fmla="*/ 8 h 34"/>
                  <a:gd name="T86" fmla="*/ 37 w 45"/>
                  <a:gd name="T87" fmla="*/ 10 h 34"/>
                  <a:gd name="T88" fmla="*/ 37 w 45"/>
                  <a:gd name="T89" fmla="*/ 7 h 34"/>
                  <a:gd name="T90" fmla="*/ 37 w 45"/>
                  <a:gd name="T91" fmla="*/ 7 h 34"/>
                  <a:gd name="T92" fmla="*/ 36 w 45"/>
                  <a:gd name="T93" fmla="*/ 5 h 34"/>
                  <a:gd name="T94" fmla="*/ 30 w 45"/>
                  <a:gd name="T95" fmla="*/ 7 h 34"/>
                  <a:gd name="T96" fmla="*/ 30 w 45"/>
                  <a:gd name="T97" fmla="*/ 6 h 34"/>
                  <a:gd name="T98" fmla="*/ 28 w 45"/>
                  <a:gd name="T99" fmla="*/ 3 h 34"/>
                  <a:gd name="T100" fmla="*/ 22 w 45"/>
                  <a:gd name="T101" fmla="*/ 4 h 34"/>
                  <a:gd name="T102" fmla="*/ 22 w 45"/>
                  <a:gd name="T103" fmla="*/ 2 h 34"/>
                  <a:gd name="T104" fmla="*/ 22 w 45"/>
                  <a:gd name="T105" fmla="*/ 1 h 34"/>
                  <a:gd name="T106" fmla="*/ 22 w 45"/>
                  <a:gd name="T107" fmla="*/ 0 h 34"/>
                  <a:gd name="T108" fmla="*/ 20 w 45"/>
                  <a:gd name="T10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4">
                    <a:moveTo>
                      <a:pt x="20" y="0"/>
                    </a:moveTo>
                    <a:cubicBezTo>
                      <a:pt x="15" y="1"/>
                      <a:pt x="6" y="7"/>
                      <a:pt x="2" y="14"/>
                    </a:cubicBezTo>
                    <a:cubicBezTo>
                      <a:pt x="1" y="17"/>
                      <a:pt x="0" y="19"/>
                      <a:pt x="1" y="21"/>
                    </a:cubicBezTo>
                    <a:cubicBezTo>
                      <a:pt x="2" y="22"/>
                      <a:pt x="2" y="23"/>
                      <a:pt x="3" y="22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8"/>
                      <a:pt x="5" y="17"/>
                      <a:pt x="5" y="16"/>
                    </a:cubicBezTo>
                    <a:cubicBezTo>
                      <a:pt x="8" y="11"/>
                      <a:pt x="14" y="6"/>
                      <a:pt x="19" y="4"/>
                    </a:cubicBezTo>
                    <a:cubicBezTo>
                      <a:pt x="19" y="6"/>
                      <a:pt x="18" y="7"/>
                      <a:pt x="18" y="8"/>
                    </a:cubicBezTo>
                    <a:cubicBezTo>
                      <a:pt x="16" y="10"/>
                      <a:pt x="15" y="12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7" y="16"/>
                      <a:pt x="19" y="13"/>
                      <a:pt x="21" y="10"/>
                    </a:cubicBezTo>
                    <a:cubicBezTo>
                      <a:pt x="24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9"/>
                      <a:pt x="26" y="11"/>
                    </a:cubicBezTo>
                    <a:cubicBezTo>
                      <a:pt x="24" y="12"/>
                      <a:pt x="23" y="13"/>
                      <a:pt x="22" y="15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0"/>
                      <a:pt x="26" y="17"/>
                      <a:pt x="28" y="13"/>
                    </a:cubicBezTo>
                    <a:cubicBezTo>
                      <a:pt x="30" y="11"/>
                      <a:pt x="32" y="10"/>
                      <a:pt x="34" y="9"/>
                    </a:cubicBezTo>
                    <a:cubicBezTo>
                      <a:pt x="33" y="11"/>
                      <a:pt x="33" y="12"/>
                      <a:pt x="32" y="14"/>
                    </a:cubicBezTo>
                    <a:cubicBezTo>
                      <a:pt x="31" y="16"/>
                      <a:pt x="29" y="19"/>
                      <a:pt x="28" y="22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9" y="24"/>
                    </a:cubicBezTo>
                    <a:cubicBezTo>
                      <a:pt x="30" y="24"/>
                      <a:pt x="30" y="24"/>
                      <a:pt x="31" y="24"/>
                    </a:cubicBezTo>
                    <a:cubicBezTo>
                      <a:pt x="33" y="21"/>
                      <a:pt x="34" y="18"/>
                      <a:pt x="36" y="15"/>
                    </a:cubicBezTo>
                    <a:cubicBezTo>
                      <a:pt x="37" y="14"/>
                      <a:pt x="39" y="13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39" y="20"/>
                      <a:pt x="37" y="24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3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8" y="33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0"/>
                      <a:pt x="45" y="15"/>
                      <a:pt x="43" y="9"/>
                    </a:cubicBezTo>
                    <a:cubicBezTo>
                      <a:pt x="43" y="9"/>
                      <a:pt x="43" y="8"/>
                      <a:pt x="42" y="8"/>
                    </a:cubicBezTo>
                    <a:cubicBezTo>
                      <a:pt x="40" y="8"/>
                      <a:pt x="38" y="9"/>
                      <a:pt x="37" y="10"/>
                    </a:cubicBezTo>
                    <a:cubicBezTo>
                      <a:pt x="37" y="9"/>
                      <a:pt x="37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5"/>
                      <a:pt x="36" y="5"/>
                    </a:cubicBezTo>
                    <a:cubicBezTo>
                      <a:pt x="34" y="5"/>
                      <a:pt x="32" y="6"/>
                      <a:pt x="30" y="7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5"/>
                      <a:pt x="29" y="4"/>
                      <a:pt x="28" y="3"/>
                    </a:cubicBezTo>
                    <a:cubicBezTo>
                      <a:pt x="26" y="2"/>
                      <a:pt x="24" y="3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88"/>
              <p:cNvSpPr>
                <a:spLocks/>
              </p:cNvSpPr>
              <p:nvPr/>
            </p:nvSpPr>
            <p:spPr bwMode="auto">
              <a:xfrm>
                <a:off x="4621213" y="4357688"/>
                <a:ext cx="139700" cy="112713"/>
              </a:xfrm>
              <a:custGeom>
                <a:avLst/>
                <a:gdLst>
                  <a:gd name="T0" fmla="*/ 0 w 25"/>
                  <a:gd name="T1" fmla="*/ 0 h 20"/>
                  <a:gd name="T2" fmla="*/ 25 w 25"/>
                  <a:gd name="T3" fmla="*/ 2 h 20"/>
                  <a:gd name="T4" fmla="*/ 2 w 25"/>
                  <a:gd name="T5" fmla="*/ 20 h 20"/>
                  <a:gd name="T6" fmla="*/ 1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8" y="0"/>
                      <a:pt x="17" y="3"/>
                      <a:pt x="25" y="2"/>
                    </a:cubicBezTo>
                    <a:cubicBezTo>
                      <a:pt x="22" y="10"/>
                      <a:pt x="10" y="16"/>
                      <a:pt x="2" y="20"/>
                    </a:cubicBezTo>
                    <a:cubicBezTo>
                      <a:pt x="2" y="14"/>
                      <a:pt x="1" y="9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4610100" y="4346575"/>
                <a:ext cx="161925" cy="136525"/>
              </a:xfrm>
              <a:custGeom>
                <a:avLst/>
                <a:gdLst>
                  <a:gd name="T0" fmla="*/ 2 w 29"/>
                  <a:gd name="T1" fmla="*/ 0 h 24"/>
                  <a:gd name="T2" fmla="*/ 0 w 29"/>
                  <a:gd name="T3" fmla="*/ 2 h 24"/>
                  <a:gd name="T4" fmla="*/ 0 w 29"/>
                  <a:gd name="T5" fmla="*/ 2 h 24"/>
                  <a:gd name="T6" fmla="*/ 2 w 29"/>
                  <a:gd name="T7" fmla="*/ 4 h 24"/>
                  <a:gd name="T8" fmla="*/ 1 w 29"/>
                  <a:gd name="T9" fmla="*/ 5 h 24"/>
                  <a:gd name="T10" fmla="*/ 1 w 29"/>
                  <a:gd name="T11" fmla="*/ 5 h 24"/>
                  <a:gd name="T12" fmla="*/ 2 w 29"/>
                  <a:gd name="T13" fmla="*/ 13 h 24"/>
                  <a:gd name="T14" fmla="*/ 3 w 29"/>
                  <a:gd name="T15" fmla="*/ 22 h 24"/>
                  <a:gd name="T16" fmla="*/ 4 w 29"/>
                  <a:gd name="T17" fmla="*/ 23 h 24"/>
                  <a:gd name="T18" fmla="*/ 5 w 29"/>
                  <a:gd name="T19" fmla="*/ 23 h 24"/>
                  <a:gd name="T20" fmla="*/ 7 w 29"/>
                  <a:gd name="T21" fmla="*/ 22 h 24"/>
                  <a:gd name="T22" fmla="*/ 29 w 29"/>
                  <a:gd name="T23" fmla="*/ 5 h 24"/>
                  <a:gd name="T24" fmla="*/ 29 w 29"/>
                  <a:gd name="T25" fmla="*/ 3 h 24"/>
                  <a:gd name="T26" fmla="*/ 27 w 29"/>
                  <a:gd name="T27" fmla="*/ 3 h 24"/>
                  <a:gd name="T28" fmla="*/ 14 w 29"/>
                  <a:gd name="T29" fmla="*/ 2 h 24"/>
                  <a:gd name="T30" fmla="*/ 2 w 29"/>
                  <a:gd name="T31" fmla="*/ 0 h 24"/>
                  <a:gd name="T32" fmla="*/ 5 w 29"/>
                  <a:gd name="T33" fmla="*/ 13 h 24"/>
                  <a:gd name="T34" fmla="*/ 4 w 29"/>
                  <a:gd name="T35" fmla="*/ 5 h 24"/>
                  <a:gd name="T36" fmla="*/ 4 w 29"/>
                  <a:gd name="T37" fmla="*/ 4 h 24"/>
                  <a:gd name="T38" fmla="*/ 13 w 29"/>
                  <a:gd name="T39" fmla="*/ 5 h 24"/>
                  <a:gd name="T40" fmla="*/ 24 w 29"/>
                  <a:gd name="T41" fmla="*/ 6 h 24"/>
                  <a:gd name="T42" fmla="*/ 6 w 29"/>
                  <a:gd name="T43" fmla="*/ 19 h 24"/>
                  <a:gd name="T44" fmla="*/ 5 w 29"/>
                  <a:gd name="T45" fmla="*/ 13 h 24"/>
                  <a:gd name="T46" fmla="*/ 27 w 29"/>
                  <a:gd name="T47" fmla="*/ 6 h 24"/>
                  <a:gd name="T48" fmla="*/ 27 w 29"/>
                  <a:gd name="T49" fmla="*/ 6 h 24"/>
                  <a:gd name="T50" fmla="*/ 27 w 29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2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4" y="23"/>
                      <a:pt x="5" y="24"/>
                      <a:pt x="5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5" y="18"/>
                      <a:pt x="25" y="13"/>
                      <a:pt x="29" y="5"/>
                    </a:cubicBezTo>
                    <a:cubicBezTo>
                      <a:pt x="29" y="5"/>
                      <a:pt x="29" y="4"/>
                      <a:pt x="29" y="3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3" y="3"/>
                      <a:pt x="18" y="2"/>
                      <a:pt x="14" y="2"/>
                    </a:cubicBezTo>
                    <a:cubicBezTo>
                      <a:pt x="10" y="1"/>
                      <a:pt x="6" y="0"/>
                      <a:pt x="2" y="0"/>
                    </a:cubicBezTo>
                    <a:close/>
                    <a:moveTo>
                      <a:pt x="5" y="1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7" y="4"/>
                      <a:pt x="10" y="5"/>
                      <a:pt x="13" y="5"/>
                    </a:cubicBezTo>
                    <a:cubicBezTo>
                      <a:pt x="17" y="6"/>
                      <a:pt x="20" y="6"/>
                      <a:pt x="24" y="6"/>
                    </a:cubicBezTo>
                    <a:cubicBezTo>
                      <a:pt x="20" y="11"/>
                      <a:pt x="12" y="16"/>
                      <a:pt x="6" y="19"/>
                    </a:cubicBezTo>
                    <a:cubicBezTo>
                      <a:pt x="6" y="16"/>
                      <a:pt x="5" y="13"/>
                      <a:pt x="5" y="13"/>
                    </a:cubicBezTo>
                    <a:close/>
                    <a:moveTo>
                      <a:pt x="27" y="6"/>
                    </a:move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4732338" y="4357688"/>
                <a:ext cx="79375" cy="28575"/>
              </a:xfrm>
              <a:custGeom>
                <a:avLst/>
                <a:gdLst>
                  <a:gd name="T0" fmla="*/ 3 w 14"/>
                  <a:gd name="T1" fmla="*/ 3 h 5"/>
                  <a:gd name="T2" fmla="*/ 9 w 14"/>
                  <a:gd name="T3" fmla="*/ 1 h 5"/>
                  <a:gd name="T4" fmla="*/ 0 w 14"/>
                  <a:gd name="T5" fmla="*/ 4 h 5"/>
                  <a:gd name="T6" fmla="*/ 12 w 14"/>
                  <a:gd name="T7" fmla="*/ 2 h 5"/>
                  <a:gd name="T8" fmla="*/ 1 w 14"/>
                  <a:gd name="T9" fmla="*/ 4 h 5"/>
                  <a:gd name="T10" fmla="*/ 14 w 14"/>
                  <a:gd name="T11" fmla="*/ 0 h 5"/>
                  <a:gd name="T12" fmla="*/ 0 w 1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3" y="3"/>
                    </a:moveTo>
                    <a:cubicBezTo>
                      <a:pt x="4" y="3"/>
                      <a:pt x="7" y="3"/>
                      <a:pt x="9" y="1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4" y="5"/>
                      <a:pt x="8" y="4"/>
                      <a:pt x="12" y="2"/>
                    </a:cubicBezTo>
                    <a:cubicBezTo>
                      <a:pt x="8" y="2"/>
                      <a:pt x="4" y="2"/>
                      <a:pt x="1" y="4"/>
                    </a:cubicBezTo>
                    <a:cubicBezTo>
                      <a:pt x="4" y="5"/>
                      <a:pt x="11" y="2"/>
                      <a:pt x="14" y="0"/>
                    </a:cubicBezTo>
                    <a:cubicBezTo>
                      <a:pt x="10" y="1"/>
                      <a:pt x="5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4721225" y="4346575"/>
                <a:ext cx="101600" cy="46038"/>
              </a:xfrm>
              <a:custGeom>
                <a:avLst/>
                <a:gdLst>
                  <a:gd name="T0" fmla="*/ 16 w 18"/>
                  <a:gd name="T1" fmla="*/ 0 h 8"/>
                  <a:gd name="T2" fmla="*/ 11 w 18"/>
                  <a:gd name="T3" fmla="*/ 2 h 8"/>
                  <a:gd name="T4" fmla="*/ 10 w 18"/>
                  <a:gd name="T5" fmla="*/ 2 h 8"/>
                  <a:gd name="T6" fmla="*/ 7 w 18"/>
                  <a:gd name="T7" fmla="*/ 3 h 8"/>
                  <a:gd name="T8" fmla="*/ 2 w 18"/>
                  <a:gd name="T9" fmla="*/ 4 h 8"/>
                  <a:gd name="T10" fmla="*/ 1 w 18"/>
                  <a:gd name="T11" fmla="*/ 5 h 8"/>
                  <a:gd name="T12" fmla="*/ 1 w 18"/>
                  <a:gd name="T13" fmla="*/ 5 h 8"/>
                  <a:gd name="T14" fmla="*/ 0 w 18"/>
                  <a:gd name="T15" fmla="*/ 6 h 8"/>
                  <a:gd name="T16" fmla="*/ 0 w 18"/>
                  <a:gd name="T17" fmla="*/ 7 h 8"/>
                  <a:gd name="T18" fmla="*/ 2 w 18"/>
                  <a:gd name="T19" fmla="*/ 8 h 8"/>
                  <a:gd name="T20" fmla="*/ 15 w 18"/>
                  <a:gd name="T21" fmla="*/ 5 h 8"/>
                  <a:gd name="T22" fmla="*/ 15 w 18"/>
                  <a:gd name="T23" fmla="*/ 5 h 8"/>
                  <a:gd name="T24" fmla="*/ 17 w 18"/>
                  <a:gd name="T25" fmla="*/ 4 h 8"/>
                  <a:gd name="T26" fmla="*/ 18 w 18"/>
                  <a:gd name="T27" fmla="*/ 2 h 8"/>
                  <a:gd name="T28" fmla="*/ 18 w 18"/>
                  <a:gd name="T29" fmla="*/ 1 h 8"/>
                  <a:gd name="T30" fmla="*/ 16 w 1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8">
                    <a:moveTo>
                      <a:pt x="16" y="0"/>
                    </a:moveTo>
                    <a:cubicBezTo>
                      <a:pt x="16" y="0"/>
                      <a:pt x="14" y="1"/>
                      <a:pt x="11" y="2"/>
                    </a:cubicBezTo>
                    <a:cubicBezTo>
                      <a:pt x="11" y="2"/>
                      <a:pt x="11" y="1"/>
                      <a:pt x="10" y="2"/>
                    </a:cubicBezTo>
                    <a:cubicBezTo>
                      <a:pt x="10" y="2"/>
                      <a:pt x="9" y="2"/>
                      <a:pt x="7" y="3"/>
                    </a:cubicBezTo>
                    <a:cubicBezTo>
                      <a:pt x="5" y="3"/>
                      <a:pt x="4" y="3"/>
                      <a:pt x="2" y="4"/>
                    </a:cubicBezTo>
                    <a:cubicBezTo>
                      <a:pt x="2" y="4"/>
                      <a:pt x="2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1"/>
                    </a:cubicBezTo>
                    <a:cubicBezTo>
                      <a:pt x="17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4048125" y="4572000"/>
                <a:ext cx="1050925" cy="1641475"/>
              </a:xfrm>
              <a:custGeom>
                <a:avLst/>
                <a:gdLst>
                  <a:gd name="T0" fmla="*/ 94 w 187"/>
                  <a:gd name="T1" fmla="*/ 210 h 291"/>
                  <a:gd name="T2" fmla="*/ 65 w 187"/>
                  <a:gd name="T3" fmla="*/ 188 h 291"/>
                  <a:gd name="T4" fmla="*/ 49 w 187"/>
                  <a:gd name="T5" fmla="*/ 131 h 291"/>
                  <a:gd name="T6" fmla="*/ 77 w 187"/>
                  <a:gd name="T7" fmla="*/ 16 h 291"/>
                  <a:gd name="T8" fmla="*/ 54 w 187"/>
                  <a:gd name="T9" fmla="*/ 6 h 291"/>
                  <a:gd name="T10" fmla="*/ 33 w 187"/>
                  <a:gd name="T11" fmla="*/ 11 h 291"/>
                  <a:gd name="T12" fmla="*/ 3 w 187"/>
                  <a:gd name="T13" fmla="*/ 131 h 291"/>
                  <a:gd name="T14" fmla="*/ 56 w 187"/>
                  <a:gd name="T15" fmla="*/ 246 h 291"/>
                  <a:gd name="T16" fmla="*/ 63 w 187"/>
                  <a:gd name="T17" fmla="*/ 263 h 291"/>
                  <a:gd name="T18" fmla="*/ 55 w 187"/>
                  <a:gd name="T19" fmla="*/ 287 h 291"/>
                  <a:gd name="T20" fmla="*/ 91 w 187"/>
                  <a:gd name="T21" fmla="*/ 283 h 291"/>
                  <a:gd name="T22" fmla="*/ 128 w 187"/>
                  <a:gd name="T23" fmla="*/ 277 h 291"/>
                  <a:gd name="T24" fmla="*/ 187 w 187"/>
                  <a:gd name="T25" fmla="*/ 25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291">
                    <a:moveTo>
                      <a:pt x="94" y="210"/>
                    </a:moveTo>
                    <a:cubicBezTo>
                      <a:pt x="85" y="202"/>
                      <a:pt x="74" y="197"/>
                      <a:pt x="65" y="188"/>
                    </a:cubicBezTo>
                    <a:cubicBezTo>
                      <a:pt x="51" y="172"/>
                      <a:pt x="50" y="151"/>
                      <a:pt x="49" y="131"/>
                    </a:cubicBezTo>
                    <a:cubicBezTo>
                      <a:pt x="48" y="91"/>
                      <a:pt x="62" y="52"/>
                      <a:pt x="77" y="16"/>
                    </a:cubicBezTo>
                    <a:cubicBezTo>
                      <a:pt x="74" y="12"/>
                      <a:pt x="61" y="9"/>
                      <a:pt x="54" y="6"/>
                    </a:cubicBezTo>
                    <a:cubicBezTo>
                      <a:pt x="42" y="3"/>
                      <a:pt x="39" y="0"/>
                      <a:pt x="33" y="11"/>
                    </a:cubicBezTo>
                    <a:cubicBezTo>
                      <a:pt x="14" y="47"/>
                      <a:pt x="0" y="90"/>
                      <a:pt x="3" y="131"/>
                    </a:cubicBezTo>
                    <a:cubicBezTo>
                      <a:pt x="6" y="177"/>
                      <a:pt x="20" y="217"/>
                      <a:pt x="56" y="246"/>
                    </a:cubicBezTo>
                    <a:cubicBezTo>
                      <a:pt x="64" y="252"/>
                      <a:pt x="66" y="253"/>
                      <a:pt x="63" y="263"/>
                    </a:cubicBezTo>
                    <a:cubicBezTo>
                      <a:pt x="62" y="271"/>
                      <a:pt x="58" y="280"/>
                      <a:pt x="55" y="287"/>
                    </a:cubicBezTo>
                    <a:cubicBezTo>
                      <a:pt x="64" y="291"/>
                      <a:pt x="81" y="285"/>
                      <a:pt x="91" y="283"/>
                    </a:cubicBezTo>
                    <a:cubicBezTo>
                      <a:pt x="103" y="281"/>
                      <a:pt x="115" y="278"/>
                      <a:pt x="128" y="277"/>
                    </a:cubicBezTo>
                    <a:cubicBezTo>
                      <a:pt x="146" y="274"/>
                      <a:pt x="174" y="268"/>
                      <a:pt x="187" y="256"/>
                    </a:cubicBezTo>
                  </a:path>
                </a:pathLst>
              </a:custGeom>
              <a:solidFill>
                <a:srgbClr val="58B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035425" y="4572000"/>
                <a:ext cx="1074738" cy="1647825"/>
              </a:xfrm>
              <a:custGeom>
                <a:avLst/>
                <a:gdLst>
                  <a:gd name="T0" fmla="*/ 34 w 191"/>
                  <a:gd name="T1" fmla="*/ 10 h 292"/>
                  <a:gd name="T2" fmla="*/ 3 w 191"/>
                  <a:gd name="T3" fmla="*/ 131 h 292"/>
                  <a:gd name="T4" fmla="*/ 57 w 191"/>
                  <a:gd name="T5" fmla="*/ 247 h 292"/>
                  <a:gd name="T6" fmla="*/ 64 w 191"/>
                  <a:gd name="T7" fmla="*/ 263 h 292"/>
                  <a:gd name="T8" fmla="*/ 56 w 191"/>
                  <a:gd name="T9" fmla="*/ 286 h 292"/>
                  <a:gd name="T10" fmla="*/ 56 w 191"/>
                  <a:gd name="T11" fmla="*/ 288 h 292"/>
                  <a:gd name="T12" fmla="*/ 85 w 191"/>
                  <a:gd name="T13" fmla="*/ 286 h 292"/>
                  <a:gd name="T14" fmla="*/ 93 w 191"/>
                  <a:gd name="T15" fmla="*/ 285 h 292"/>
                  <a:gd name="T16" fmla="*/ 103 w 191"/>
                  <a:gd name="T17" fmla="*/ 283 h 292"/>
                  <a:gd name="T18" fmla="*/ 130 w 191"/>
                  <a:gd name="T19" fmla="*/ 278 h 292"/>
                  <a:gd name="T20" fmla="*/ 190 w 191"/>
                  <a:gd name="T21" fmla="*/ 257 h 292"/>
                  <a:gd name="T22" fmla="*/ 191 w 191"/>
                  <a:gd name="T23" fmla="*/ 254 h 292"/>
                  <a:gd name="T24" fmla="*/ 188 w 191"/>
                  <a:gd name="T25" fmla="*/ 254 h 292"/>
                  <a:gd name="T26" fmla="*/ 130 w 191"/>
                  <a:gd name="T27" fmla="*/ 275 h 292"/>
                  <a:gd name="T28" fmla="*/ 102 w 191"/>
                  <a:gd name="T29" fmla="*/ 279 h 292"/>
                  <a:gd name="T30" fmla="*/ 92 w 191"/>
                  <a:gd name="T31" fmla="*/ 281 h 292"/>
                  <a:gd name="T32" fmla="*/ 84 w 191"/>
                  <a:gd name="T33" fmla="*/ 283 h 292"/>
                  <a:gd name="T34" fmla="*/ 59 w 191"/>
                  <a:gd name="T35" fmla="*/ 286 h 292"/>
                  <a:gd name="T36" fmla="*/ 67 w 191"/>
                  <a:gd name="T37" fmla="*/ 263 h 292"/>
                  <a:gd name="T38" fmla="*/ 68 w 191"/>
                  <a:gd name="T39" fmla="*/ 257 h 292"/>
                  <a:gd name="T40" fmla="*/ 60 w 191"/>
                  <a:gd name="T41" fmla="*/ 245 h 292"/>
                  <a:gd name="T42" fmla="*/ 7 w 191"/>
                  <a:gd name="T43" fmla="*/ 131 h 292"/>
                  <a:gd name="T44" fmla="*/ 6 w 191"/>
                  <a:gd name="T45" fmla="*/ 120 h 292"/>
                  <a:gd name="T46" fmla="*/ 37 w 191"/>
                  <a:gd name="T47" fmla="*/ 12 h 292"/>
                  <a:gd name="T48" fmla="*/ 51 w 191"/>
                  <a:gd name="T49" fmla="*/ 7 h 292"/>
                  <a:gd name="T50" fmla="*/ 55 w 191"/>
                  <a:gd name="T51" fmla="*/ 8 h 292"/>
                  <a:gd name="T52" fmla="*/ 59 w 191"/>
                  <a:gd name="T53" fmla="*/ 9 h 292"/>
                  <a:gd name="T54" fmla="*/ 77 w 191"/>
                  <a:gd name="T55" fmla="*/ 17 h 292"/>
                  <a:gd name="T56" fmla="*/ 50 w 191"/>
                  <a:gd name="T57" fmla="*/ 127 h 292"/>
                  <a:gd name="T58" fmla="*/ 50 w 191"/>
                  <a:gd name="T59" fmla="*/ 131 h 292"/>
                  <a:gd name="T60" fmla="*/ 66 w 191"/>
                  <a:gd name="T61" fmla="*/ 189 h 292"/>
                  <a:gd name="T62" fmla="*/ 82 w 191"/>
                  <a:gd name="T63" fmla="*/ 202 h 292"/>
                  <a:gd name="T64" fmla="*/ 95 w 191"/>
                  <a:gd name="T65" fmla="*/ 211 h 292"/>
                  <a:gd name="T66" fmla="*/ 97 w 191"/>
                  <a:gd name="T67" fmla="*/ 211 h 292"/>
                  <a:gd name="T68" fmla="*/ 97 w 191"/>
                  <a:gd name="T69" fmla="*/ 208 h 292"/>
                  <a:gd name="T70" fmla="*/ 84 w 191"/>
                  <a:gd name="T71" fmla="*/ 199 h 292"/>
                  <a:gd name="T72" fmla="*/ 69 w 191"/>
                  <a:gd name="T73" fmla="*/ 187 h 292"/>
                  <a:gd name="T74" fmla="*/ 53 w 191"/>
                  <a:gd name="T75" fmla="*/ 131 h 292"/>
                  <a:gd name="T76" fmla="*/ 81 w 191"/>
                  <a:gd name="T77" fmla="*/ 17 h 292"/>
                  <a:gd name="T78" fmla="*/ 81 w 191"/>
                  <a:gd name="T79" fmla="*/ 15 h 292"/>
                  <a:gd name="T80" fmla="*/ 60 w 191"/>
                  <a:gd name="T81" fmla="*/ 6 h 292"/>
                  <a:gd name="T82" fmla="*/ 56 w 191"/>
                  <a:gd name="T83" fmla="*/ 5 h 292"/>
                  <a:gd name="T84" fmla="*/ 52 w 191"/>
                  <a:gd name="T85" fmla="*/ 3 h 292"/>
                  <a:gd name="T86" fmla="*/ 34 w 191"/>
                  <a:gd name="T87" fmla="*/ 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1" h="292">
                    <a:moveTo>
                      <a:pt x="34" y="10"/>
                    </a:moveTo>
                    <a:cubicBezTo>
                      <a:pt x="18" y="40"/>
                      <a:pt x="0" y="85"/>
                      <a:pt x="3" y="131"/>
                    </a:cubicBezTo>
                    <a:cubicBezTo>
                      <a:pt x="7" y="183"/>
                      <a:pt x="24" y="221"/>
                      <a:pt x="57" y="247"/>
                    </a:cubicBezTo>
                    <a:cubicBezTo>
                      <a:pt x="64" y="253"/>
                      <a:pt x="66" y="254"/>
                      <a:pt x="64" y="263"/>
                    </a:cubicBezTo>
                    <a:cubicBezTo>
                      <a:pt x="62" y="270"/>
                      <a:pt x="59" y="278"/>
                      <a:pt x="56" y="286"/>
                    </a:cubicBezTo>
                    <a:cubicBezTo>
                      <a:pt x="55" y="287"/>
                      <a:pt x="56" y="288"/>
                      <a:pt x="56" y="288"/>
                    </a:cubicBezTo>
                    <a:cubicBezTo>
                      <a:pt x="64" y="292"/>
                      <a:pt x="75" y="289"/>
                      <a:pt x="85" y="286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103" y="283"/>
                      <a:pt x="103" y="283"/>
                      <a:pt x="103" y="283"/>
                    </a:cubicBezTo>
                    <a:cubicBezTo>
                      <a:pt x="130" y="278"/>
                      <a:pt x="130" y="278"/>
                      <a:pt x="130" y="278"/>
                    </a:cubicBezTo>
                    <a:cubicBezTo>
                      <a:pt x="146" y="276"/>
                      <a:pt x="176" y="270"/>
                      <a:pt x="190" y="257"/>
                    </a:cubicBezTo>
                    <a:cubicBezTo>
                      <a:pt x="191" y="256"/>
                      <a:pt x="191" y="255"/>
                      <a:pt x="191" y="254"/>
                    </a:cubicBezTo>
                    <a:cubicBezTo>
                      <a:pt x="190" y="254"/>
                      <a:pt x="189" y="254"/>
                      <a:pt x="188" y="254"/>
                    </a:cubicBezTo>
                    <a:cubicBezTo>
                      <a:pt x="175" y="267"/>
                      <a:pt x="146" y="273"/>
                      <a:pt x="130" y="275"/>
                    </a:cubicBezTo>
                    <a:cubicBezTo>
                      <a:pt x="102" y="279"/>
                      <a:pt x="102" y="279"/>
                      <a:pt x="102" y="279"/>
                    </a:cubicBezTo>
                    <a:cubicBezTo>
                      <a:pt x="92" y="281"/>
                      <a:pt x="92" y="281"/>
                      <a:pt x="92" y="281"/>
                    </a:cubicBezTo>
                    <a:cubicBezTo>
                      <a:pt x="84" y="283"/>
                      <a:pt x="84" y="283"/>
                      <a:pt x="84" y="283"/>
                    </a:cubicBezTo>
                    <a:cubicBezTo>
                      <a:pt x="76" y="285"/>
                      <a:pt x="66" y="288"/>
                      <a:pt x="59" y="286"/>
                    </a:cubicBezTo>
                    <a:cubicBezTo>
                      <a:pt x="62" y="278"/>
                      <a:pt x="65" y="271"/>
                      <a:pt x="67" y="263"/>
                    </a:cubicBezTo>
                    <a:cubicBezTo>
                      <a:pt x="68" y="261"/>
                      <a:pt x="68" y="259"/>
                      <a:pt x="68" y="257"/>
                    </a:cubicBezTo>
                    <a:cubicBezTo>
                      <a:pt x="68" y="251"/>
                      <a:pt x="65" y="249"/>
                      <a:pt x="60" y="245"/>
                    </a:cubicBezTo>
                    <a:cubicBezTo>
                      <a:pt x="27" y="218"/>
                      <a:pt x="10" y="182"/>
                      <a:pt x="7" y="131"/>
                    </a:cubicBezTo>
                    <a:cubicBezTo>
                      <a:pt x="6" y="127"/>
                      <a:pt x="6" y="124"/>
                      <a:pt x="6" y="120"/>
                    </a:cubicBezTo>
                    <a:cubicBezTo>
                      <a:pt x="6" y="79"/>
                      <a:pt x="23" y="39"/>
                      <a:pt x="37" y="12"/>
                    </a:cubicBezTo>
                    <a:cubicBezTo>
                      <a:pt x="42" y="3"/>
                      <a:pt x="43" y="4"/>
                      <a:pt x="51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6" y="11"/>
                      <a:pt x="74" y="14"/>
                      <a:pt x="77" y="17"/>
                    </a:cubicBezTo>
                    <a:cubicBezTo>
                      <a:pt x="64" y="50"/>
                      <a:pt x="50" y="88"/>
                      <a:pt x="50" y="127"/>
                    </a:cubicBezTo>
                    <a:cubicBezTo>
                      <a:pt x="50" y="128"/>
                      <a:pt x="50" y="130"/>
                      <a:pt x="50" y="131"/>
                    </a:cubicBezTo>
                    <a:cubicBezTo>
                      <a:pt x="50" y="151"/>
                      <a:pt x="52" y="173"/>
                      <a:pt x="66" y="189"/>
                    </a:cubicBezTo>
                    <a:cubicBezTo>
                      <a:pt x="71" y="194"/>
                      <a:pt x="77" y="198"/>
                      <a:pt x="82" y="202"/>
                    </a:cubicBezTo>
                    <a:cubicBezTo>
                      <a:pt x="87" y="205"/>
                      <a:pt x="91" y="207"/>
                      <a:pt x="95" y="211"/>
                    </a:cubicBezTo>
                    <a:cubicBezTo>
                      <a:pt x="95" y="211"/>
                      <a:pt x="96" y="211"/>
                      <a:pt x="97" y="211"/>
                    </a:cubicBezTo>
                    <a:cubicBezTo>
                      <a:pt x="98" y="210"/>
                      <a:pt x="98" y="209"/>
                      <a:pt x="97" y="208"/>
                    </a:cubicBezTo>
                    <a:cubicBezTo>
                      <a:pt x="93" y="205"/>
                      <a:pt x="88" y="202"/>
                      <a:pt x="84" y="199"/>
                    </a:cubicBezTo>
                    <a:cubicBezTo>
                      <a:pt x="79" y="195"/>
                      <a:pt x="73" y="192"/>
                      <a:pt x="69" y="187"/>
                    </a:cubicBezTo>
                    <a:cubicBezTo>
                      <a:pt x="55" y="171"/>
                      <a:pt x="54" y="151"/>
                      <a:pt x="53" y="131"/>
                    </a:cubicBezTo>
                    <a:cubicBezTo>
                      <a:pt x="52" y="90"/>
                      <a:pt x="67" y="51"/>
                      <a:pt x="81" y="17"/>
                    </a:cubicBezTo>
                    <a:cubicBezTo>
                      <a:pt x="81" y="16"/>
                      <a:pt x="81" y="16"/>
                      <a:pt x="81" y="15"/>
                    </a:cubicBezTo>
                    <a:cubicBezTo>
                      <a:pt x="77" y="11"/>
                      <a:pt x="68" y="8"/>
                      <a:pt x="60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3" y="0"/>
                      <a:pt x="40" y="0"/>
                      <a:pt x="34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4402138" y="4560888"/>
                <a:ext cx="1719263" cy="1528763"/>
              </a:xfrm>
              <a:custGeom>
                <a:avLst/>
                <a:gdLst>
                  <a:gd name="T0" fmla="*/ 96 w 306"/>
                  <a:gd name="T1" fmla="*/ 71 h 271"/>
                  <a:gd name="T2" fmla="*/ 94 w 306"/>
                  <a:gd name="T3" fmla="*/ 22 h 271"/>
                  <a:gd name="T4" fmla="*/ 65 w 306"/>
                  <a:gd name="T5" fmla="*/ 16 h 271"/>
                  <a:gd name="T6" fmla="*/ 9 w 306"/>
                  <a:gd name="T7" fmla="*/ 110 h 271"/>
                  <a:gd name="T8" fmla="*/ 20 w 306"/>
                  <a:gd name="T9" fmla="*/ 200 h 271"/>
                  <a:gd name="T10" fmla="*/ 63 w 306"/>
                  <a:gd name="T11" fmla="*/ 235 h 271"/>
                  <a:gd name="T12" fmla="*/ 146 w 306"/>
                  <a:gd name="T13" fmla="*/ 265 h 271"/>
                  <a:gd name="T14" fmla="*/ 200 w 306"/>
                  <a:gd name="T15" fmla="*/ 271 h 271"/>
                  <a:gd name="T16" fmla="*/ 241 w 306"/>
                  <a:gd name="T17" fmla="*/ 256 h 271"/>
                  <a:gd name="T18" fmla="*/ 268 w 306"/>
                  <a:gd name="T19" fmla="*/ 231 h 271"/>
                  <a:gd name="T20" fmla="*/ 287 w 306"/>
                  <a:gd name="T21" fmla="*/ 179 h 271"/>
                  <a:gd name="T22" fmla="*/ 293 w 306"/>
                  <a:gd name="T23" fmla="*/ 142 h 271"/>
                  <a:gd name="T24" fmla="*/ 300 w 306"/>
                  <a:gd name="T25" fmla="*/ 105 h 271"/>
                  <a:gd name="T26" fmla="*/ 285 w 306"/>
                  <a:gd name="T27" fmla="*/ 86 h 271"/>
                  <a:gd name="T28" fmla="*/ 251 w 306"/>
                  <a:gd name="T29" fmla="*/ 117 h 271"/>
                  <a:gd name="T30" fmla="*/ 236 w 306"/>
                  <a:gd name="T31" fmla="*/ 130 h 271"/>
                  <a:gd name="T32" fmla="*/ 216 w 306"/>
                  <a:gd name="T33" fmla="*/ 123 h 271"/>
                  <a:gd name="T34" fmla="*/ 175 w 306"/>
                  <a:gd name="T35" fmla="*/ 104 h 271"/>
                  <a:gd name="T36" fmla="*/ 130 w 306"/>
                  <a:gd name="T37" fmla="*/ 85 h 271"/>
                  <a:gd name="T38" fmla="*/ 107 w 306"/>
                  <a:gd name="T39" fmla="*/ 78 h 271"/>
                  <a:gd name="T40" fmla="*/ 90 w 306"/>
                  <a:gd name="T41" fmla="*/ 6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6" h="271">
                    <a:moveTo>
                      <a:pt x="96" y="71"/>
                    </a:moveTo>
                    <a:cubicBezTo>
                      <a:pt x="89" y="55"/>
                      <a:pt x="95" y="39"/>
                      <a:pt x="94" y="22"/>
                    </a:cubicBezTo>
                    <a:cubicBezTo>
                      <a:pt x="92" y="0"/>
                      <a:pt x="77" y="3"/>
                      <a:pt x="65" y="16"/>
                    </a:cubicBezTo>
                    <a:cubicBezTo>
                      <a:pt x="40" y="42"/>
                      <a:pt x="18" y="76"/>
                      <a:pt x="9" y="110"/>
                    </a:cubicBezTo>
                    <a:cubicBezTo>
                      <a:pt x="0" y="143"/>
                      <a:pt x="3" y="171"/>
                      <a:pt x="20" y="200"/>
                    </a:cubicBezTo>
                    <a:cubicBezTo>
                      <a:pt x="32" y="219"/>
                      <a:pt x="45" y="224"/>
                      <a:pt x="63" y="235"/>
                    </a:cubicBezTo>
                    <a:cubicBezTo>
                      <a:pt x="85" y="249"/>
                      <a:pt x="123" y="259"/>
                      <a:pt x="146" y="265"/>
                    </a:cubicBezTo>
                    <a:cubicBezTo>
                      <a:pt x="165" y="270"/>
                      <a:pt x="182" y="271"/>
                      <a:pt x="200" y="271"/>
                    </a:cubicBezTo>
                    <a:cubicBezTo>
                      <a:pt x="216" y="270"/>
                      <a:pt x="228" y="266"/>
                      <a:pt x="241" y="256"/>
                    </a:cubicBezTo>
                    <a:cubicBezTo>
                      <a:pt x="254" y="248"/>
                      <a:pt x="259" y="243"/>
                      <a:pt x="268" y="231"/>
                    </a:cubicBezTo>
                    <a:cubicBezTo>
                      <a:pt x="276" y="219"/>
                      <a:pt x="287" y="193"/>
                      <a:pt x="287" y="179"/>
                    </a:cubicBezTo>
                    <a:cubicBezTo>
                      <a:pt x="288" y="166"/>
                      <a:pt x="289" y="154"/>
                      <a:pt x="293" y="142"/>
                    </a:cubicBezTo>
                    <a:cubicBezTo>
                      <a:pt x="296" y="130"/>
                      <a:pt x="296" y="118"/>
                      <a:pt x="300" y="105"/>
                    </a:cubicBezTo>
                    <a:cubicBezTo>
                      <a:pt x="304" y="93"/>
                      <a:pt x="306" y="74"/>
                      <a:pt x="285" y="86"/>
                    </a:cubicBezTo>
                    <a:cubicBezTo>
                      <a:pt x="272" y="94"/>
                      <a:pt x="262" y="106"/>
                      <a:pt x="251" y="117"/>
                    </a:cubicBezTo>
                    <a:cubicBezTo>
                      <a:pt x="247" y="120"/>
                      <a:pt x="241" y="129"/>
                      <a:pt x="236" y="130"/>
                    </a:cubicBezTo>
                    <a:cubicBezTo>
                      <a:pt x="230" y="131"/>
                      <a:pt x="221" y="126"/>
                      <a:pt x="216" y="123"/>
                    </a:cubicBezTo>
                    <a:cubicBezTo>
                      <a:pt x="202" y="117"/>
                      <a:pt x="188" y="111"/>
                      <a:pt x="175" y="104"/>
                    </a:cubicBezTo>
                    <a:cubicBezTo>
                      <a:pt x="160" y="96"/>
                      <a:pt x="146" y="93"/>
                      <a:pt x="130" y="85"/>
                    </a:cubicBezTo>
                    <a:cubicBezTo>
                      <a:pt x="123" y="81"/>
                      <a:pt x="115" y="80"/>
                      <a:pt x="107" y="78"/>
                    </a:cubicBezTo>
                    <a:cubicBezTo>
                      <a:pt x="101" y="76"/>
                      <a:pt x="96" y="71"/>
                      <a:pt x="90" y="68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5059363" y="5035550"/>
                <a:ext cx="500063" cy="366713"/>
              </a:xfrm>
              <a:custGeom>
                <a:avLst/>
                <a:gdLst>
                  <a:gd name="T0" fmla="*/ 9 w 89"/>
                  <a:gd name="T1" fmla="*/ 0 h 65"/>
                  <a:gd name="T2" fmla="*/ 3 w 89"/>
                  <a:gd name="T3" fmla="*/ 31 h 65"/>
                  <a:gd name="T4" fmla="*/ 19 w 89"/>
                  <a:gd name="T5" fmla="*/ 26 h 65"/>
                  <a:gd name="T6" fmla="*/ 30 w 89"/>
                  <a:gd name="T7" fmla="*/ 9 h 65"/>
                  <a:gd name="T8" fmla="*/ 32 w 89"/>
                  <a:gd name="T9" fmla="*/ 25 h 65"/>
                  <a:gd name="T10" fmla="*/ 35 w 89"/>
                  <a:gd name="T11" fmla="*/ 50 h 65"/>
                  <a:gd name="T12" fmla="*/ 51 w 89"/>
                  <a:gd name="T13" fmla="*/ 32 h 65"/>
                  <a:gd name="T14" fmla="*/ 66 w 89"/>
                  <a:gd name="T15" fmla="*/ 28 h 65"/>
                  <a:gd name="T16" fmla="*/ 58 w 89"/>
                  <a:gd name="T17" fmla="*/ 54 h 65"/>
                  <a:gd name="T18" fmla="*/ 78 w 89"/>
                  <a:gd name="T19" fmla="*/ 57 h 65"/>
                  <a:gd name="T20" fmla="*/ 89 w 89"/>
                  <a:gd name="T21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65">
                    <a:moveTo>
                      <a:pt x="9" y="0"/>
                    </a:moveTo>
                    <a:cubicBezTo>
                      <a:pt x="6" y="6"/>
                      <a:pt x="0" y="23"/>
                      <a:pt x="3" y="31"/>
                    </a:cubicBezTo>
                    <a:cubicBezTo>
                      <a:pt x="8" y="40"/>
                      <a:pt x="15" y="33"/>
                      <a:pt x="19" y="26"/>
                    </a:cubicBezTo>
                    <a:cubicBezTo>
                      <a:pt x="22" y="21"/>
                      <a:pt x="24" y="11"/>
                      <a:pt x="30" y="9"/>
                    </a:cubicBezTo>
                    <a:cubicBezTo>
                      <a:pt x="42" y="6"/>
                      <a:pt x="34" y="20"/>
                      <a:pt x="32" y="25"/>
                    </a:cubicBezTo>
                    <a:cubicBezTo>
                      <a:pt x="30" y="32"/>
                      <a:pt x="24" y="46"/>
                      <a:pt x="35" y="50"/>
                    </a:cubicBezTo>
                    <a:cubicBezTo>
                      <a:pt x="45" y="53"/>
                      <a:pt x="47" y="39"/>
                      <a:pt x="51" y="32"/>
                    </a:cubicBezTo>
                    <a:cubicBezTo>
                      <a:pt x="54" y="27"/>
                      <a:pt x="63" y="19"/>
                      <a:pt x="66" y="28"/>
                    </a:cubicBezTo>
                    <a:cubicBezTo>
                      <a:pt x="69" y="35"/>
                      <a:pt x="55" y="45"/>
                      <a:pt x="58" y="54"/>
                    </a:cubicBezTo>
                    <a:cubicBezTo>
                      <a:pt x="60" y="65"/>
                      <a:pt x="72" y="63"/>
                      <a:pt x="78" y="57"/>
                    </a:cubicBezTo>
                    <a:cubicBezTo>
                      <a:pt x="84" y="52"/>
                      <a:pt x="85" y="41"/>
                      <a:pt x="89" y="35"/>
                    </a:cubicBezTo>
                  </a:path>
                </a:pathLst>
              </a:custGeom>
              <a:solidFill>
                <a:srgbClr val="B29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4367213" y="4572000"/>
                <a:ext cx="1743075" cy="1574800"/>
              </a:xfrm>
              <a:custGeom>
                <a:avLst/>
                <a:gdLst>
                  <a:gd name="T0" fmla="*/ 71 w 310"/>
                  <a:gd name="T1" fmla="*/ 14 h 279"/>
                  <a:gd name="T2" fmla="*/ 21 w 310"/>
                  <a:gd name="T3" fmla="*/ 93 h 279"/>
                  <a:gd name="T4" fmla="*/ 143 w 310"/>
                  <a:gd name="T5" fmla="*/ 262 h 279"/>
                  <a:gd name="T6" fmla="*/ 297 w 310"/>
                  <a:gd name="T7" fmla="*/ 156 h 279"/>
                  <a:gd name="T8" fmla="*/ 302 w 310"/>
                  <a:gd name="T9" fmla="*/ 116 h 279"/>
                  <a:gd name="T10" fmla="*/ 305 w 310"/>
                  <a:gd name="T11" fmla="*/ 81 h 279"/>
                  <a:gd name="T12" fmla="*/ 276 w 310"/>
                  <a:gd name="T13" fmla="*/ 98 h 279"/>
                  <a:gd name="T14" fmla="*/ 268 w 310"/>
                  <a:gd name="T15" fmla="*/ 105 h 279"/>
                  <a:gd name="T16" fmla="*/ 219 w 310"/>
                  <a:gd name="T17" fmla="*/ 119 h 279"/>
                  <a:gd name="T18" fmla="*/ 166 w 310"/>
                  <a:gd name="T19" fmla="*/ 94 h 279"/>
                  <a:gd name="T20" fmla="*/ 119 w 310"/>
                  <a:gd name="T21" fmla="*/ 75 h 279"/>
                  <a:gd name="T22" fmla="*/ 100 w 310"/>
                  <a:gd name="T23" fmla="*/ 67 h 279"/>
                  <a:gd name="T24" fmla="*/ 102 w 310"/>
                  <a:gd name="T25" fmla="*/ 66 h 279"/>
                  <a:gd name="T26" fmla="*/ 99 w 310"/>
                  <a:gd name="T27" fmla="*/ 18 h 279"/>
                  <a:gd name="T28" fmla="*/ 93 w 310"/>
                  <a:gd name="T29" fmla="*/ 1 h 279"/>
                  <a:gd name="T30" fmla="*/ 144 w 310"/>
                  <a:gd name="T31" fmla="*/ 259 h 279"/>
                  <a:gd name="T32" fmla="*/ 24 w 310"/>
                  <a:gd name="T33" fmla="*/ 94 h 279"/>
                  <a:gd name="T34" fmla="*/ 74 w 310"/>
                  <a:gd name="T35" fmla="*/ 16 h 279"/>
                  <a:gd name="T36" fmla="*/ 91 w 310"/>
                  <a:gd name="T37" fmla="*/ 4 h 279"/>
                  <a:gd name="T38" fmla="*/ 96 w 310"/>
                  <a:gd name="T39" fmla="*/ 18 h 279"/>
                  <a:gd name="T40" fmla="*/ 96 w 310"/>
                  <a:gd name="T41" fmla="*/ 40 h 279"/>
                  <a:gd name="T42" fmla="*/ 97 w 310"/>
                  <a:gd name="T43" fmla="*/ 65 h 279"/>
                  <a:gd name="T44" fmla="*/ 96 w 310"/>
                  <a:gd name="T45" fmla="*/ 66 h 279"/>
                  <a:gd name="T46" fmla="*/ 96 w 310"/>
                  <a:gd name="T47" fmla="*/ 68 h 279"/>
                  <a:gd name="T48" fmla="*/ 97 w 310"/>
                  <a:gd name="T49" fmla="*/ 69 h 279"/>
                  <a:gd name="T50" fmla="*/ 118 w 310"/>
                  <a:gd name="T51" fmla="*/ 78 h 279"/>
                  <a:gd name="T52" fmla="*/ 165 w 310"/>
                  <a:gd name="T53" fmla="*/ 97 h 279"/>
                  <a:gd name="T54" fmla="*/ 217 w 310"/>
                  <a:gd name="T55" fmla="*/ 121 h 279"/>
                  <a:gd name="T56" fmla="*/ 245 w 310"/>
                  <a:gd name="T57" fmla="*/ 132 h 279"/>
                  <a:gd name="T58" fmla="*/ 271 w 310"/>
                  <a:gd name="T59" fmla="*/ 107 h 279"/>
                  <a:gd name="T60" fmla="*/ 303 w 310"/>
                  <a:gd name="T61" fmla="*/ 84 h 279"/>
                  <a:gd name="T62" fmla="*/ 301 w 310"/>
                  <a:gd name="T63" fmla="*/ 110 h 279"/>
                  <a:gd name="T64" fmla="*/ 296 w 310"/>
                  <a:gd name="T65" fmla="*/ 141 h 279"/>
                  <a:gd name="T66" fmla="*/ 250 w 310"/>
                  <a:gd name="T67" fmla="*/ 25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0" h="279">
                    <a:moveTo>
                      <a:pt x="85" y="1"/>
                    </a:moveTo>
                    <a:cubicBezTo>
                      <a:pt x="80" y="2"/>
                      <a:pt x="75" y="8"/>
                      <a:pt x="71" y="14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48" y="39"/>
                      <a:pt x="34" y="63"/>
                      <a:pt x="21" y="93"/>
                    </a:cubicBezTo>
                    <a:cubicBezTo>
                      <a:pt x="12" y="115"/>
                      <a:pt x="0" y="157"/>
                      <a:pt x="21" y="194"/>
                    </a:cubicBezTo>
                    <a:cubicBezTo>
                      <a:pt x="44" y="232"/>
                      <a:pt x="96" y="250"/>
                      <a:pt x="143" y="262"/>
                    </a:cubicBezTo>
                    <a:cubicBezTo>
                      <a:pt x="182" y="272"/>
                      <a:pt x="220" y="279"/>
                      <a:pt x="252" y="254"/>
                    </a:cubicBezTo>
                    <a:cubicBezTo>
                      <a:pt x="284" y="230"/>
                      <a:pt x="293" y="193"/>
                      <a:pt x="297" y="156"/>
                    </a:cubicBezTo>
                    <a:cubicBezTo>
                      <a:pt x="299" y="141"/>
                      <a:pt x="299" y="141"/>
                      <a:pt x="299" y="141"/>
                    </a:cubicBezTo>
                    <a:cubicBezTo>
                      <a:pt x="299" y="133"/>
                      <a:pt x="300" y="124"/>
                      <a:pt x="302" y="116"/>
                    </a:cubicBezTo>
                    <a:cubicBezTo>
                      <a:pt x="304" y="111"/>
                      <a:pt x="304" y="111"/>
                      <a:pt x="304" y="111"/>
                    </a:cubicBezTo>
                    <a:cubicBezTo>
                      <a:pt x="307" y="101"/>
                      <a:pt x="310" y="89"/>
                      <a:pt x="305" y="81"/>
                    </a:cubicBezTo>
                    <a:cubicBezTo>
                      <a:pt x="305" y="80"/>
                      <a:pt x="304" y="80"/>
                      <a:pt x="304" y="80"/>
                    </a:cubicBezTo>
                    <a:cubicBezTo>
                      <a:pt x="294" y="81"/>
                      <a:pt x="285" y="90"/>
                      <a:pt x="276" y="98"/>
                    </a:cubicBezTo>
                    <a:cubicBezTo>
                      <a:pt x="269" y="105"/>
                      <a:pt x="269" y="105"/>
                      <a:pt x="269" y="105"/>
                    </a:cubicBezTo>
                    <a:cubicBezTo>
                      <a:pt x="268" y="105"/>
                      <a:pt x="268" y="105"/>
                      <a:pt x="268" y="105"/>
                    </a:cubicBezTo>
                    <a:cubicBezTo>
                      <a:pt x="260" y="112"/>
                      <a:pt x="250" y="120"/>
                      <a:pt x="243" y="129"/>
                    </a:cubicBezTo>
                    <a:cubicBezTo>
                      <a:pt x="235" y="127"/>
                      <a:pt x="226" y="123"/>
                      <a:pt x="219" y="119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195" y="106"/>
                      <a:pt x="179" y="100"/>
                      <a:pt x="166" y="94"/>
                    </a:cubicBezTo>
                    <a:cubicBezTo>
                      <a:pt x="154" y="88"/>
                      <a:pt x="140" y="82"/>
                      <a:pt x="127" y="77"/>
                    </a:cubicBezTo>
                    <a:cubicBezTo>
                      <a:pt x="119" y="75"/>
                      <a:pt x="119" y="75"/>
                      <a:pt x="119" y="75"/>
                    </a:cubicBezTo>
                    <a:cubicBezTo>
                      <a:pt x="112" y="73"/>
                      <a:pt x="103" y="71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8"/>
                      <a:pt x="101" y="68"/>
                    </a:cubicBezTo>
                    <a:cubicBezTo>
                      <a:pt x="102" y="67"/>
                      <a:pt x="102" y="66"/>
                      <a:pt x="102" y="66"/>
                    </a:cubicBezTo>
                    <a:cubicBezTo>
                      <a:pt x="100" y="57"/>
                      <a:pt x="100" y="47"/>
                      <a:pt x="100" y="38"/>
                    </a:cubicBezTo>
                    <a:cubicBezTo>
                      <a:pt x="100" y="31"/>
                      <a:pt x="100" y="24"/>
                      <a:pt x="99" y="1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8" y="10"/>
                      <a:pt x="97" y="4"/>
                      <a:pt x="93" y="1"/>
                    </a:cubicBezTo>
                    <a:cubicBezTo>
                      <a:pt x="91" y="0"/>
                      <a:pt x="89" y="0"/>
                      <a:pt x="85" y="1"/>
                    </a:cubicBezTo>
                    <a:close/>
                    <a:moveTo>
                      <a:pt x="144" y="259"/>
                    </a:moveTo>
                    <a:cubicBezTo>
                      <a:pt x="97" y="247"/>
                      <a:pt x="46" y="230"/>
                      <a:pt x="24" y="192"/>
                    </a:cubicBezTo>
                    <a:cubicBezTo>
                      <a:pt x="4" y="156"/>
                      <a:pt x="15" y="116"/>
                      <a:pt x="24" y="94"/>
                    </a:cubicBezTo>
                    <a:cubicBezTo>
                      <a:pt x="37" y="64"/>
                      <a:pt x="51" y="41"/>
                      <a:pt x="70" y="20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1"/>
                      <a:pt x="82" y="5"/>
                      <a:pt x="86" y="4"/>
                    </a:cubicBezTo>
                    <a:cubicBezTo>
                      <a:pt x="88" y="3"/>
                      <a:pt x="90" y="3"/>
                      <a:pt x="91" y="4"/>
                    </a:cubicBezTo>
                    <a:cubicBezTo>
                      <a:pt x="94" y="6"/>
                      <a:pt x="95" y="11"/>
                      <a:pt x="95" y="16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4"/>
                      <a:pt x="96" y="29"/>
                      <a:pt x="96" y="35"/>
                    </a:cubicBezTo>
                    <a:cubicBezTo>
                      <a:pt x="96" y="36"/>
                      <a:pt x="96" y="39"/>
                      <a:pt x="96" y="40"/>
                    </a:cubicBezTo>
                    <a:cubicBezTo>
                      <a:pt x="96" y="48"/>
                      <a:pt x="97" y="57"/>
                      <a:pt x="99" y="65"/>
                    </a:cubicBezTo>
                    <a:cubicBezTo>
                      <a:pt x="98" y="65"/>
                      <a:pt x="98" y="65"/>
                      <a:pt x="97" y="65"/>
                    </a:cubicBezTo>
                    <a:cubicBezTo>
                      <a:pt x="97" y="65"/>
                      <a:pt x="96" y="65"/>
                      <a:pt x="96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6"/>
                      <a:pt x="96" y="67"/>
                      <a:pt x="96" y="67"/>
                    </a:cubicBezTo>
                    <a:cubicBezTo>
                      <a:pt x="96" y="67"/>
                      <a:pt x="96" y="67"/>
                      <a:pt x="96" y="68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68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70"/>
                    </a:cubicBezTo>
                    <a:cubicBezTo>
                      <a:pt x="101" y="74"/>
                      <a:pt x="110" y="76"/>
                      <a:pt x="118" y="78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39" y="85"/>
                      <a:pt x="152" y="91"/>
                      <a:pt x="165" y="97"/>
                    </a:cubicBezTo>
                    <a:cubicBezTo>
                      <a:pt x="178" y="102"/>
                      <a:pt x="193" y="109"/>
                      <a:pt x="208" y="116"/>
                    </a:cubicBezTo>
                    <a:cubicBezTo>
                      <a:pt x="208" y="116"/>
                      <a:pt x="217" y="121"/>
                      <a:pt x="217" y="121"/>
                    </a:cubicBezTo>
                    <a:cubicBezTo>
                      <a:pt x="225" y="126"/>
                      <a:pt x="234" y="131"/>
                      <a:pt x="243" y="132"/>
                    </a:cubicBezTo>
                    <a:cubicBezTo>
                      <a:pt x="244" y="132"/>
                      <a:pt x="244" y="132"/>
                      <a:pt x="245" y="132"/>
                    </a:cubicBezTo>
                    <a:cubicBezTo>
                      <a:pt x="251" y="123"/>
                      <a:pt x="261" y="115"/>
                      <a:pt x="270" y="108"/>
                    </a:cubicBezTo>
                    <a:cubicBezTo>
                      <a:pt x="271" y="107"/>
                      <a:pt x="271" y="107"/>
                      <a:pt x="271" y="107"/>
                    </a:cubicBezTo>
                    <a:cubicBezTo>
                      <a:pt x="279" y="100"/>
                      <a:pt x="279" y="100"/>
                      <a:pt x="279" y="100"/>
                    </a:cubicBezTo>
                    <a:cubicBezTo>
                      <a:pt x="286" y="94"/>
                      <a:pt x="295" y="85"/>
                      <a:pt x="303" y="84"/>
                    </a:cubicBezTo>
                    <a:cubicBezTo>
                      <a:pt x="304" y="86"/>
                      <a:pt x="304" y="88"/>
                      <a:pt x="304" y="91"/>
                    </a:cubicBezTo>
                    <a:cubicBezTo>
                      <a:pt x="304" y="97"/>
                      <a:pt x="302" y="104"/>
                      <a:pt x="301" y="110"/>
                    </a:cubicBezTo>
                    <a:cubicBezTo>
                      <a:pt x="299" y="115"/>
                      <a:pt x="299" y="115"/>
                      <a:pt x="299" y="115"/>
                    </a:cubicBezTo>
                    <a:cubicBezTo>
                      <a:pt x="297" y="123"/>
                      <a:pt x="296" y="132"/>
                      <a:pt x="296" y="141"/>
                    </a:cubicBezTo>
                    <a:cubicBezTo>
                      <a:pt x="294" y="156"/>
                      <a:pt x="294" y="156"/>
                      <a:pt x="294" y="156"/>
                    </a:cubicBezTo>
                    <a:cubicBezTo>
                      <a:pt x="290" y="192"/>
                      <a:pt x="281" y="228"/>
                      <a:pt x="250" y="252"/>
                    </a:cubicBezTo>
                    <a:cubicBezTo>
                      <a:pt x="219" y="275"/>
                      <a:pt x="182" y="269"/>
                      <a:pt x="144" y="25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97"/>
              <p:cNvSpPr>
                <a:spLocks/>
              </p:cNvSpPr>
              <p:nvPr/>
            </p:nvSpPr>
            <p:spPr bwMode="auto">
              <a:xfrm>
                <a:off x="5075238" y="5526088"/>
                <a:ext cx="174625" cy="123825"/>
              </a:xfrm>
              <a:custGeom>
                <a:avLst/>
                <a:gdLst>
                  <a:gd name="T0" fmla="*/ 8 w 31"/>
                  <a:gd name="T1" fmla="*/ 21 h 22"/>
                  <a:gd name="T2" fmla="*/ 2 w 31"/>
                  <a:gd name="T3" fmla="*/ 0 h 22"/>
                  <a:gd name="T4" fmla="*/ 28 w 31"/>
                  <a:gd name="T5" fmla="*/ 9 h 22"/>
                  <a:gd name="T6" fmla="*/ 7 w 31"/>
                  <a:gd name="T7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8" y="21"/>
                    </a:moveTo>
                    <a:cubicBezTo>
                      <a:pt x="3" y="17"/>
                      <a:pt x="0" y="5"/>
                      <a:pt x="2" y="0"/>
                    </a:cubicBezTo>
                    <a:cubicBezTo>
                      <a:pt x="7" y="1"/>
                      <a:pt x="26" y="4"/>
                      <a:pt x="28" y="9"/>
                    </a:cubicBezTo>
                    <a:cubicBezTo>
                      <a:pt x="31" y="17"/>
                      <a:pt x="11" y="22"/>
                      <a:pt x="7" y="20"/>
                    </a:cubicBezTo>
                  </a:path>
                </a:pathLst>
              </a:custGeom>
              <a:solidFill>
                <a:srgbClr val="C67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5064125" y="5514975"/>
                <a:ext cx="180975" cy="141288"/>
              </a:xfrm>
              <a:custGeom>
                <a:avLst/>
                <a:gdLst>
                  <a:gd name="T0" fmla="*/ 3 w 32"/>
                  <a:gd name="T1" fmla="*/ 1 h 25"/>
                  <a:gd name="T2" fmla="*/ 9 w 32"/>
                  <a:gd name="T3" fmla="*/ 24 h 25"/>
                  <a:gd name="T4" fmla="*/ 11 w 32"/>
                  <a:gd name="T5" fmla="*/ 24 h 25"/>
                  <a:gd name="T6" fmla="*/ 28 w 32"/>
                  <a:gd name="T7" fmla="*/ 19 h 25"/>
                  <a:gd name="T8" fmla="*/ 31 w 32"/>
                  <a:gd name="T9" fmla="*/ 11 h 25"/>
                  <a:gd name="T10" fmla="*/ 8 w 32"/>
                  <a:gd name="T11" fmla="*/ 1 h 25"/>
                  <a:gd name="T12" fmla="*/ 5 w 32"/>
                  <a:gd name="T13" fmla="*/ 0 h 25"/>
                  <a:gd name="T14" fmla="*/ 3 w 32"/>
                  <a:gd name="T15" fmla="*/ 1 h 25"/>
                  <a:gd name="T16" fmla="*/ 5 w 32"/>
                  <a:gd name="T17" fmla="*/ 6 h 25"/>
                  <a:gd name="T18" fmla="*/ 6 w 32"/>
                  <a:gd name="T19" fmla="*/ 4 h 25"/>
                  <a:gd name="T20" fmla="*/ 8 w 32"/>
                  <a:gd name="T21" fmla="*/ 4 h 25"/>
                  <a:gd name="T22" fmla="*/ 28 w 32"/>
                  <a:gd name="T23" fmla="*/ 12 h 25"/>
                  <a:gd name="T24" fmla="*/ 28 w 32"/>
                  <a:gd name="T25" fmla="*/ 13 h 25"/>
                  <a:gd name="T26" fmla="*/ 26 w 32"/>
                  <a:gd name="T27" fmla="*/ 16 h 25"/>
                  <a:gd name="T28" fmla="*/ 10 w 32"/>
                  <a:gd name="T29" fmla="*/ 21 h 25"/>
                  <a:gd name="T30" fmla="*/ 10 w 32"/>
                  <a:gd name="T31" fmla="*/ 20 h 25"/>
                  <a:gd name="T32" fmla="*/ 5 w 32"/>
                  <a:gd name="T3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25">
                    <a:moveTo>
                      <a:pt x="3" y="1"/>
                    </a:moveTo>
                    <a:cubicBezTo>
                      <a:pt x="0" y="7"/>
                      <a:pt x="4" y="20"/>
                      <a:pt x="9" y="24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5" y="25"/>
                      <a:pt x="24" y="22"/>
                      <a:pt x="28" y="19"/>
                    </a:cubicBezTo>
                    <a:cubicBezTo>
                      <a:pt x="32" y="16"/>
                      <a:pt x="32" y="12"/>
                      <a:pt x="31" y="11"/>
                    </a:cubicBezTo>
                    <a:cubicBezTo>
                      <a:pt x="29" y="6"/>
                      <a:pt x="19" y="3"/>
                      <a:pt x="8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  <a:moveTo>
                      <a:pt x="5" y="6"/>
                    </a:moveTo>
                    <a:cubicBezTo>
                      <a:pt x="5" y="5"/>
                      <a:pt x="6" y="5"/>
                      <a:pt x="6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3" y="5"/>
                      <a:pt x="27" y="8"/>
                      <a:pt x="28" y="12"/>
                    </a:cubicBezTo>
                    <a:cubicBezTo>
                      <a:pt x="28" y="12"/>
                      <a:pt x="28" y="12"/>
                      <a:pt x="28" y="13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1" y="20"/>
                      <a:pt x="12" y="22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7"/>
                      <a:pt x="5" y="11"/>
                      <a:pt x="5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4879975" y="5594350"/>
                <a:ext cx="246063" cy="230188"/>
              </a:xfrm>
              <a:custGeom>
                <a:avLst/>
                <a:gdLst>
                  <a:gd name="T0" fmla="*/ 4 w 44"/>
                  <a:gd name="T1" fmla="*/ 0 h 41"/>
                  <a:gd name="T2" fmla="*/ 2 w 44"/>
                  <a:gd name="T3" fmla="*/ 21 h 41"/>
                  <a:gd name="T4" fmla="*/ 19 w 44"/>
                  <a:gd name="T5" fmla="*/ 37 h 41"/>
                  <a:gd name="T6" fmla="*/ 34 w 44"/>
                  <a:gd name="T7" fmla="*/ 39 h 41"/>
                  <a:gd name="T8" fmla="*/ 40 w 44"/>
                  <a:gd name="T9" fmla="*/ 22 h 41"/>
                  <a:gd name="T10" fmla="*/ 44 w 44"/>
                  <a:gd name="T11" fmla="*/ 10 h 41"/>
                  <a:gd name="T12" fmla="*/ 44 w 44"/>
                  <a:gd name="T13" fmla="*/ 8 h 41"/>
                  <a:gd name="T14" fmla="*/ 41 w 44"/>
                  <a:gd name="T15" fmla="*/ 8 h 41"/>
                  <a:gd name="T16" fmla="*/ 37 w 44"/>
                  <a:gd name="T17" fmla="*/ 22 h 41"/>
                  <a:gd name="T18" fmla="*/ 32 w 44"/>
                  <a:gd name="T19" fmla="*/ 36 h 41"/>
                  <a:gd name="T20" fmla="*/ 20 w 44"/>
                  <a:gd name="T21" fmla="*/ 34 h 41"/>
                  <a:gd name="T22" fmla="*/ 5 w 44"/>
                  <a:gd name="T23" fmla="*/ 19 h 41"/>
                  <a:gd name="T24" fmla="*/ 6 w 44"/>
                  <a:gd name="T25" fmla="*/ 3 h 41"/>
                  <a:gd name="T26" fmla="*/ 5 w 44"/>
                  <a:gd name="T27" fmla="*/ 1 h 41"/>
                  <a:gd name="T28" fmla="*/ 4 w 44"/>
                  <a:gd name="T2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41">
                    <a:moveTo>
                      <a:pt x="4" y="0"/>
                    </a:moveTo>
                    <a:cubicBezTo>
                      <a:pt x="1" y="1"/>
                      <a:pt x="0" y="15"/>
                      <a:pt x="2" y="21"/>
                    </a:cubicBezTo>
                    <a:cubicBezTo>
                      <a:pt x="5" y="28"/>
                      <a:pt x="10" y="33"/>
                      <a:pt x="19" y="37"/>
                    </a:cubicBezTo>
                    <a:cubicBezTo>
                      <a:pt x="25" y="40"/>
                      <a:pt x="30" y="41"/>
                      <a:pt x="34" y="39"/>
                    </a:cubicBezTo>
                    <a:cubicBezTo>
                      <a:pt x="39" y="36"/>
                      <a:pt x="39" y="29"/>
                      <a:pt x="40" y="22"/>
                    </a:cubicBezTo>
                    <a:cubicBezTo>
                      <a:pt x="41" y="17"/>
                      <a:pt x="41" y="12"/>
                      <a:pt x="44" y="10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1" y="8"/>
                    </a:cubicBezTo>
                    <a:cubicBezTo>
                      <a:pt x="38" y="11"/>
                      <a:pt x="38" y="16"/>
                      <a:pt x="37" y="22"/>
                    </a:cubicBezTo>
                    <a:cubicBezTo>
                      <a:pt x="36" y="28"/>
                      <a:pt x="36" y="34"/>
                      <a:pt x="32" y="36"/>
                    </a:cubicBezTo>
                    <a:cubicBezTo>
                      <a:pt x="30" y="37"/>
                      <a:pt x="26" y="37"/>
                      <a:pt x="20" y="34"/>
                    </a:cubicBezTo>
                    <a:cubicBezTo>
                      <a:pt x="13" y="30"/>
                      <a:pt x="8" y="26"/>
                      <a:pt x="5" y="19"/>
                    </a:cubicBezTo>
                    <a:cubicBezTo>
                      <a:pt x="3" y="15"/>
                      <a:pt x="5" y="4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5070475" y="5734050"/>
                <a:ext cx="285750" cy="165100"/>
              </a:xfrm>
              <a:custGeom>
                <a:avLst/>
                <a:gdLst>
                  <a:gd name="T0" fmla="*/ 47 w 51"/>
                  <a:gd name="T1" fmla="*/ 2 h 29"/>
                  <a:gd name="T2" fmla="*/ 24 w 51"/>
                  <a:gd name="T3" fmla="*/ 25 h 29"/>
                  <a:gd name="T4" fmla="*/ 5 w 51"/>
                  <a:gd name="T5" fmla="*/ 13 h 29"/>
                  <a:gd name="T6" fmla="*/ 5 w 51"/>
                  <a:gd name="T7" fmla="*/ 7 h 29"/>
                  <a:gd name="T8" fmla="*/ 4 w 51"/>
                  <a:gd name="T9" fmla="*/ 5 h 29"/>
                  <a:gd name="T10" fmla="*/ 2 w 51"/>
                  <a:gd name="T11" fmla="*/ 5 h 29"/>
                  <a:gd name="T12" fmla="*/ 2 w 51"/>
                  <a:gd name="T13" fmla="*/ 14 h 29"/>
                  <a:gd name="T14" fmla="*/ 24 w 51"/>
                  <a:gd name="T15" fmla="*/ 28 h 29"/>
                  <a:gd name="T16" fmla="*/ 50 w 51"/>
                  <a:gd name="T17" fmla="*/ 2 h 29"/>
                  <a:gd name="T18" fmla="*/ 49 w 51"/>
                  <a:gd name="T19" fmla="*/ 0 h 29"/>
                  <a:gd name="T20" fmla="*/ 47 w 51"/>
                  <a:gd name="T2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9">
                    <a:moveTo>
                      <a:pt x="47" y="2"/>
                    </a:moveTo>
                    <a:cubicBezTo>
                      <a:pt x="46" y="9"/>
                      <a:pt x="41" y="25"/>
                      <a:pt x="24" y="25"/>
                    </a:cubicBezTo>
                    <a:cubicBezTo>
                      <a:pt x="18" y="25"/>
                      <a:pt x="8" y="19"/>
                      <a:pt x="5" y="13"/>
                    </a:cubicBezTo>
                    <a:cubicBezTo>
                      <a:pt x="3" y="10"/>
                      <a:pt x="3" y="9"/>
                      <a:pt x="5" y="7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3" y="4"/>
                      <a:pt x="2" y="4"/>
                      <a:pt x="2" y="5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5" y="21"/>
                      <a:pt x="17" y="28"/>
                      <a:pt x="24" y="28"/>
                    </a:cubicBezTo>
                    <a:cubicBezTo>
                      <a:pt x="43" y="29"/>
                      <a:pt x="49" y="10"/>
                      <a:pt x="50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48" y="0"/>
                      <a:pt x="47" y="1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4648200" y="5176838"/>
                <a:ext cx="219075" cy="179388"/>
              </a:xfrm>
              <a:custGeom>
                <a:avLst/>
                <a:gdLst>
                  <a:gd name="T0" fmla="*/ 8 w 39"/>
                  <a:gd name="T1" fmla="*/ 1 h 32"/>
                  <a:gd name="T2" fmla="*/ 8 w 39"/>
                  <a:gd name="T3" fmla="*/ 2 h 32"/>
                  <a:gd name="T4" fmla="*/ 8 w 39"/>
                  <a:gd name="T5" fmla="*/ 3 h 32"/>
                  <a:gd name="T6" fmla="*/ 22 w 39"/>
                  <a:gd name="T7" fmla="*/ 16 h 32"/>
                  <a:gd name="T8" fmla="*/ 30 w 39"/>
                  <a:gd name="T9" fmla="*/ 25 h 32"/>
                  <a:gd name="T10" fmla="*/ 30 w 39"/>
                  <a:gd name="T11" fmla="*/ 25 h 32"/>
                  <a:gd name="T12" fmla="*/ 30 w 39"/>
                  <a:gd name="T13" fmla="*/ 26 h 32"/>
                  <a:gd name="T14" fmla="*/ 30 w 39"/>
                  <a:gd name="T15" fmla="*/ 26 h 32"/>
                  <a:gd name="T16" fmla="*/ 15 w 39"/>
                  <a:gd name="T17" fmla="*/ 27 h 32"/>
                  <a:gd name="T18" fmla="*/ 2 w 39"/>
                  <a:gd name="T19" fmla="*/ 28 h 32"/>
                  <a:gd name="T20" fmla="*/ 0 w 39"/>
                  <a:gd name="T21" fmla="*/ 29 h 32"/>
                  <a:gd name="T22" fmla="*/ 2 w 39"/>
                  <a:gd name="T23" fmla="*/ 31 h 32"/>
                  <a:gd name="T24" fmla="*/ 15 w 39"/>
                  <a:gd name="T25" fmla="*/ 30 h 32"/>
                  <a:gd name="T26" fmla="*/ 32 w 39"/>
                  <a:gd name="T27" fmla="*/ 30 h 32"/>
                  <a:gd name="T28" fmla="*/ 36 w 39"/>
                  <a:gd name="T29" fmla="*/ 31 h 32"/>
                  <a:gd name="T30" fmla="*/ 36 w 39"/>
                  <a:gd name="T31" fmla="*/ 31 h 32"/>
                  <a:gd name="T32" fmla="*/ 39 w 39"/>
                  <a:gd name="T33" fmla="*/ 31 h 32"/>
                  <a:gd name="T34" fmla="*/ 39 w 39"/>
                  <a:gd name="T35" fmla="*/ 30 h 32"/>
                  <a:gd name="T36" fmla="*/ 39 w 39"/>
                  <a:gd name="T37" fmla="*/ 29 h 32"/>
                  <a:gd name="T38" fmla="*/ 34 w 39"/>
                  <a:gd name="T39" fmla="*/ 25 h 32"/>
                  <a:gd name="T40" fmla="*/ 24 w 39"/>
                  <a:gd name="T41" fmla="*/ 14 h 32"/>
                  <a:gd name="T42" fmla="*/ 10 w 39"/>
                  <a:gd name="T43" fmla="*/ 1 h 32"/>
                  <a:gd name="T44" fmla="*/ 8 w 39"/>
                  <a:gd name="T4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32">
                    <a:moveTo>
                      <a:pt x="8" y="1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13" y="7"/>
                      <a:pt x="17" y="11"/>
                      <a:pt x="22" y="16"/>
                    </a:cubicBezTo>
                    <a:cubicBezTo>
                      <a:pt x="24" y="19"/>
                      <a:pt x="27" y="22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5" y="26"/>
                      <a:pt x="20" y="26"/>
                      <a:pt x="15" y="27"/>
                    </a:cubicBezTo>
                    <a:cubicBezTo>
                      <a:pt x="10" y="28"/>
                      <a:pt x="5" y="28"/>
                      <a:pt x="2" y="28"/>
                    </a:cubicBezTo>
                    <a:cubicBezTo>
                      <a:pt x="1" y="28"/>
                      <a:pt x="1" y="28"/>
                      <a:pt x="0" y="29"/>
                    </a:cubicBezTo>
                    <a:cubicBezTo>
                      <a:pt x="0" y="30"/>
                      <a:pt x="1" y="31"/>
                      <a:pt x="2" y="31"/>
                    </a:cubicBezTo>
                    <a:cubicBezTo>
                      <a:pt x="5" y="32"/>
                      <a:pt x="10" y="31"/>
                      <a:pt x="15" y="30"/>
                    </a:cubicBezTo>
                    <a:cubicBezTo>
                      <a:pt x="21" y="29"/>
                      <a:pt x="27" y="29"/>
                      <a:pt x="32" y="30"/>
                    </a:cubicBezTo>
                    <a:cubicBezTo>
                      <a:pt x="33" y="30"/>
                      <a:pt x="34" y="31"/>
                      <a:pt x="36" y="31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7" y="31"/>
                      <a:pt x="38" y="31"/>
                      <a:pt x="39" y="3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7" y="26"/>
                      <a:pt x="36" y="25"/>
                      <a:pt x="34" y="25"/>
                    </a:cubicBezTo>
                    <a:cubicBezTo>
                      <a:pt x="31" y="21"/>
                      <a:pt x="27" y="18"/>
                      <a:pt x="24" y="14"/>
                    </a:cubicBezTo>
                    <a:cubicBezTo>
                      <a:pt x="20" y="9"/>
                      <a:pt x="15" y="4"/>
                      <a:pt x="10" y="1"/>
                    </a:cubicBezTo>
                    <a:cubicBezTo>
                      <a:pt x="10" y="0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102"/>
              <p:cNvSpPr>
                <a:spLocks/>
              </p:cNvSpPr>
              <p:nvPr/>
            </p:nvSpPr>
            <p:spPr bwMode="auto">
              <a:xfrm>
                <a:off x="5575300" y="5621338"/>
                <a:ext cx="207963" cy="176213"/>
              </a:xfrm>
              <a:custGeom>
                <a:avLst/>
                <a:gdLst>
                  <a:gd name="T0" fmla="*/ 10 w 37"/>
                  <a:gd name="T1" fmla="*/ 3 h 31"/>
                  <a:gd name="T2" fmla="*/ 6 w 37"/>
                  <a:gd name="T3" fmla="*/ 3 h 31"/>
                  <a:gd name="T4" fmla="*/ 5 w 37"/>
                  <a:gd name="T5" fmla="*/ 3 h 31"/>
                  <a:gd name="T6" fmla="*/ 3 w 37"/>
                  <a:gd name="T7" fmla="*/ 3 h 31"/>
                  <a:gd name="T8" fmla="*/ 2 w 37"/>
                  <a:gd name="T9" fmla="*/ 3 h 31"/>
                  <a:gd name="T10" fmla="*/ 0 w 37"/>
                  <a:gd name="T11" fmla="*/ 4 h 31"/>
                  <a:gd name="T12" fmla="*/ 0 w 37"/>
                  <a:gd name="T13" fmla="*/ 5 h 31"/>
                  <a:gd name="T14" fmla="*/ 0 w 37"/>
                  <a:gd name="T15" fmla="*/ 5 h 31"/>
                  <a:gd name="T16" fmla="*/ 1 w 37"/>
                  <a:gd name="T17" fmla="*/ 7 h 31"/>
                  <a:gd name="T18" fmla="*/ 1 w 37"/>
                  <a:gd name="T19" fmla="*/ 7 h 31"/>
                  <a:gd name="T20" fmla="*/ 1 w 37"/>
                  <a:gd name="T21" fmla="*/ 7 h 31"/>
                  <a:gd name="T22" fmla="*/ 16 w 37"/>
                  <a:gd name="T23" fmla="*/ 22 h 31"/>
                  <a:gd name="T24" fmla="*/ 25 w 37"/>
                  <a:gd name="T25" fmla="*/ 30 h 31"/>
                  <a:gd name="T26" fmla="*/ 27 w 37"/>
                  <a:gd name="T27" fmla="*/ 30 h 31"/>
                  <a:gd name="T28" fmla="*/ 28 w 37"/>
                  <a:gd name="T29" fmla="*/ 29 h 31"/>
                  <a:gd name="T30" fmla="*/ 27 w 37"/>
                  <a:gd name="T31" fmla="*/ 28 h 31"/>
                  <a:gd name="T32" fmla="*/ 18 w 37"/>
                  <a:gd name="T33" fmla="*/ 20 h 31"/>
                  <a:gd name="T34" fmla="*/ 7 w 37"/>
                  <a:gd name="T35" fmla="*/ 9 h 31"/>
                  <a:gd name="T36" fmla="*/ 9 w 37"/>
                  <a:gd name="T37" fmla="*/ 8 h 31"/>
                  <a:gd name="T38" fmla="*/ 9 w 37"/>
                  <a:gd name="T39" fmla="*/ 8 h 31"/>
                  <a:gd name="T40" fmla="*/ 8 w 37"/>
                  <a:gd name="T41" fmla="*/ 6 h 31"/>
                  <a:gd name="T42" fmla="*/ 8 w 37"/>
                  <a:gd name="T43" fmla="*/ 6 h 31"/>
                  <a:gd name="T44" fmla="*/ 10 w 37"/>
                  <a:gd name="T45" fmla="*/ 6 h 31"/>
                  <a:gd name="T46" fmla="*/ 35 w 37"/>
                  <a:gd name="T47" fmla="*/ 5 h 31"/>
                  <a:gd name="T48" fmla="*/ 37 w 37"/>
                  <a:gd name="T49" fmla="*/ 4 h 31"/>
                  <a:gd name="T50" fmla="*/ 36 w 37"/>
                  <a:gd name="T51" fmla="*/ 2 h 31"/>
                  <a:gd name="T52" fmla="*/ 10 w 37"/>
                  <a:gd name="T5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" h="31">
                    <a:moveTo>
                      <a:pt x="10" y="3"/>
                    </a:moveTo>
                    <a:cubicBezTo>
                      <a:pt x="10" y="3"/>
                      <a:pt x="8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12"/>
                      <a:pt x="11" y="17"/>
                      <a:pt x="16" y="22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6" y="31"/>
                      <a:pt x="27" y="30"/>
                    </a:cubicBezTo>
                    <a:cubicBezTo>
                      <a:pt x="27" y="30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7" y="2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4" y="16"/>
                      <a:pt x="10" y="13"/>
                      <a:pt x="7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9" y="5"/>
                      <a:pt x="28" y="4"/>
                      <a:pt x="35" y="5"/>
                    </a:cubicBezTo>
                    <a:cubicBezTo>
                      <a:pt x="36" y="5"/>
                      <a:pt x="37" y="5"/>
                      <a:pt x="37" y="4"/>
                    </a:cubicBezTo>
                    <a:cubicBezTo>
                      <a:pt x="37" y="3"/>
                      <a:pt x="37" y="2"/>
                      <a:pt x="36" y="2"/>
                    </a:cubicBezTo>
                    <a:cubicBezTo>
                      <a:pt x="28" y="0"/>
                      <a:pt x="18" y="2"/>
                      <a:pt x="10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103"/>
              <p:cNvSpPr>
                <a:spLocks/>
              </p:cNvSpPr>
              <p:nvPr/>
            </p:nvSpPr>
            <p:spPr bwMode="auto">
              <a:xfrm>
                <a:off x="4491038" y="5402263"/>
                <a:ext cx="349250" cy="304800"/>
              </a:xfrm>
              <a:custGeom>
                <a:avLst/>
                <a:gdLst>
                  <a:gd name="T0" fmla="*/ 47 w 62"/>
                  <a:gd name="T1" fmla="*/ 13 h 54"/>
                  <a:gd name="T2" fmla="*/ 10 w 62"/>
                  <a:gd name="T3" fmla="*/ 12 h 54"/>
                  <a:gd name="T4" fmla="*/ 26 w 62"/>
                  <a:gd name="T5" fmla="*/ 46 h 54"/>
                  <a:gd name="T6" fmla="*/ 47 w 62"/>
                  <a:gd name="T7" fmla="*/ 1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4">
                    <a:moveTo>
                      <a:pt x="47" y="13"/>
                    </a:moveTo>
                    <a:cubicBezTo>
                      <a:pt x="42" y="0"/>
                      <a:pt x="18" y="3"/>
                      <a:pt x="10" y="12"/>
                    </a:cubicBezTo>
                    <a:cubicBezTo>
                      <a:pt x="0" y="23"/>
                      <a:pt x="15" y="41"/>
                      <a:pt x="26" y="46"/>
                    </a:cubicBezTo>
                    <a:cubicBezTo>
                      <a:pt x="48" y="54"/>
                      <a:pt x="62" y="27"/>
                      <a:pt x="47" y="11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5345113" y="5718175"/>
                <a:ext cx="327025" cy="327025"/>
              </a:xfrm>
              <a:custGeom>
                <a:avLst/>
                <a:gdLst>
                  <a:gd name="T0" fmla="*/ 54 w 58"/>
                  <a:gd name="T1" fmla="*/ 30 h 58"/>
                  <a:gd name="T2" fmla="*/ 20 w 58"/>
                  <a:gd name="T3" fmla="*/ 46 h 58"/>
                  <a:gd name="T4" fmla="*/ 48 w 58"/>
                  <a:gd name="T5" fmla="*/ 50 h 58"/>
                  <a:gd name="T6" fmla="*/ 54 w 58"/>
                  <a:gd name="T7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54" y="30"/>
                    </a:moveTo>
                    <a:cubicBezTo>
                      <a:pt x="43" y="0"/>
                      <a:pt x="0" y="22"/>
                      <a:pt x="20" y="46"/>
                    </a:cubicBezTo>
                    <a:cubicBezTo>
                      <a:pt x="27" y="55"/>
                      <a:pt x="39" y="58"/>
                      <a:pt x="48" y="50"/>
                    </a:cubicBezTo>
                    <a:cubicBezTo>
                      <a:pt x="58" y="42"/>
                      <a:pt x="52" y="36"/>
                      <a:pt x="54" y="27"/>
                    </a:cubicBezTo>
                  </a:path>
                </a:pathLst>
              </a:custGeom>
              <a:solidFill>
                <a:srgbClr val="ED9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4581525" y="5453063"/>
                <a:ext cx="168275" cy="179388"/>
              </a:xfrm>
              <a:custGeom>
                <a:avLst/>
                <a:gdLst>
                  <a:gd name="T0" fmla="*/ 26 w 30"/>
                  <a:gd name="T1" fmla="*/ 14 h 32"/>
                  <a:gd name="T2" fmla="*/ 6 w 30"/>
                  <a:gd name="T3" fmla="*/ 18 h 32"/>
                  <a:gd name="T4" fmla="*/ 27 w 30"/>
                  <a:gd name="T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26" y="14"/>
                    </a:moveTo>
                    <a:cubicBezTo>
                      <a:pt x="22" y="0"/>
                      <a:pt x="0" y="4"/>
                      <a:pt x="6" y="18"/>
                    </a:cubicBezTo>
                    <a:cubicBezTo>
                      <a:pt x="10" y="27"/>
                      <a:pt x="30" y="32"/>
                      <a:pt x="27" y="17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106"/>
              <p:cNvSpPr>
                <a:spLocks/>
              </p:cNvSpPr>
              <p:nvPr/>
            </p:nvSpPr>
            <p:spPr bwMode="auto">
              <a:xfrm>
                <a:off x="5457825" y="5835650"/>
                <a:ext cx="157163" cy="163513"/>
              </a:xfrm>
              <a:custGeom>
                <a:avLst/>
                <a:gdLst>
                  <a:gd name="T0" fmla="*/ 21 w 28"/>
                  <a:gd name="T1" fmla="*/ 10 h 29"/>
                  <a:gd name="T2" fmla="*/ 10 w 28"/>
                  <a:gd name="T3" fmla="*/ 20 h 29"/>
                  <a:gd name="T4" fmla="*/ 22 w 28"/>
                  <a:gd name="T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1" y="10"/>
                    </a:moveTo>
                    <a:cubicBezTo>
                      <a:pt x="14" y="0"/>
                      <a:pt x="0" y="9"/>
                      <a:pt x="10" y="20"/>
                    </a:cubicBezTo>
                    <a:cubicBezTo>
                      <a:pt x="18" y="29"/>
                      <a:pt x="28" y="19"/>
                      <a:pt x="22" y="9"/>
                    </a:cubicBezTo>
                  </a:path>
                </a:pathLst>
              </a:custGeom>
              <a:solidFill>
                <a:srgbClr val="E86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4070350" y="5791200"/>
                <a:ext cx="1073150" cy="254000"/>
              </a:xfrm>
              <a:custGeom>
                <a:avLst/>
                <a:gdLst>
                  <a:gd name="T0" fmla="*/ 0 w 191"/>
                  <a:gd name="T1" fmla="*/ 20 h 45"/>
                  <a:gd name="T2" fmla="*/ 11 w 191"/>
                  <a:gd name="T3" fmla="*/ 4 h 45"/>
                  <a:gd name="T4" fmla="*/ 41 w 191"/>
                  <a:gd name="T5" fmla="*/ 5 h 45"/>
                  <a:gd name="T6" fmla="*/ 126 w 191"/>
                  <a:gd name="T7" fmla="*/ 12 h 45"/>
                  <a:gd name="T8" fmla="*/ 166 w 191"/>
                  <a:gd name="T9" fmla="*/ 17 h 45"/>
                  <a:gd name="T10" fmla="*/ 178 w 191"/>
                  <a:gd name="T11" fmla="*/ 19 h 45"/>
                  <a:gd name="T12" fmla="*/ 185 w 191"/>
                  <a:gd name="T13" fmla="*/ 25 h 45"/>
                  <a:gd name="T14" fmla="*/ 142 w 191"/>
                  <a:gd name="T15" fmla="*/ 34 h 45"/>
                  <a:gd name="T16" fmla="*/ 2 w 191"/>
                  <a:gd name="T17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" h="45">
                    <a:moveTo>
                      <a:pt x="0" y="20"/>
                    </a:moveTo>
                    <a:cubicBezTo>
                      <a:pt x="3" y="16"/>
                      <a:pt x="6" y="6"/>
                      <a:pt x="11" y="4"/>
                    </a:cubicBezTo>
                    <a:cubicBezTo>
                      <a:pt x="18" y="0"/>
                      <a:pt x="33" y="5"/>
                      <a:pt x="41" y="5"/>
                    </a:cubicBezTo>
                    <a:cubicBezTo>
                      <a:pt x="69" y="7"/>
                      <a:pt x="98" y="10"/>
                      <a:pt x="126" y="12"/>
                    </a:cubicBezTo>
                    <a:cubicBezTo>
                      <a:pt x="140" y="14"/>
                      <a:pt x="153" y="16"/>
                      <a:pt x="166" y="17"/>
                    </a:cubicBezTo>
                    <a:cubicBezTo>
                      <a:pt x="170" y="18"/>
                      <a:pt x="175" y="18"/>
                      <a:pt x="178" y="19"/>
                    </a:cubicBezTo>
                    <a:cubicBezTo>
                      <a:pt x="185" y="21"/>
                      <a:pt x="183" y="18"/>
                      <a:pt x="185" y="25"/>
                    </a:cubicBezTo>
                    <a:cubicBezTo>
                      <a:pt x="191" y="45"/>
                      <a:pt x="152" y="36"/>
                      <a:pt x="142" y="34"/>
                    </a:cubicBezTo>
                    <a:cubicBezTo>
                      <a:pt x="96" y="27"/>
                      <a:pt x="47" y="25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4059238" y="5784850"/>
                <a:ext cx="1066800" cy="242888"/>
              </a:xfrm>
              <a:custGeom>
                <a:avLst/>
                <a:gdLst>
                  <a:gd name="T0" fmla="*/ 12 w 190"/>
                  <a:gd name="T1" fmla="*/ 3 h 43"/>
                  <a:gd name="T2" fmla="*/ 4 w 190"/>
                  <a:gd name="T3" fmla="*/ 14 h 43"/>
                  <a:gd name="T4" fmla="*/ 0 w 190"/>
                  <a:gd name="T5" fmla="*/ 20 h 43"/>
                  <a:gd name="T6" fmla="*/ 1 w 190"/>
                  <a:gd name="T7" fmla="*/ 22 h 43"/>
                  <a:gd name="T8" fmla="*/ 3 w 190"/>
                  <a:gd name="T9" fmla="*/ 22 h 43"/>
                  <a:gd name="T10" fmla="*/ 3 w 190"/>
                  <a:gd name="T11" fmla="*/ 22 h 43"/>
                  <a:gd name="T12" fmla="*/ 59 w 190"/>
                  <a:gd name="T13" fmla="*/ 28 h 43"/>
                  <a:gd name="T14" fmla="*/ 144 w 190"/>
                  <a:gd name="T15" fmla="*/ 37 h 43"/>
                  <a:gd name="T16" fmla="*/ 148 w 190"/>
                  <a:gd name="T17" fmla="*/ 38 h 43"/>
                  <a:gd name="T18" fmla="*/ 187 w 190"/>
                  <a:gd name="T19" fmla="*/ 36 h 43"/>
                  <a:gd name="T20" fmla="*/ 189 w 190"/>
                  <a:gd name="T21" fmla="*/ 26 h 43"/>
                  <a:gd name="T22" fmla="*/ 188 w 190"/>
                  <a:gd name="T23" fmla="*/ 23 h 43"/>
                  <a:gd name="T24" fmla="*/ 184 w 190"/>
                  <a:gd name="T25" fmla="*/ 19 h 43"/>
                  <a:gd name="T26" fmla="*/ 181 w 190"/>
                  <a:gd name="T27" fmla="*/ 18 h 43"/>
                  <a:gd name="T28" fmla="*/ 172 w 190"/>
                  <a:gd name="T29" fmla="*/ 17 h 43"/>
                  <a:gd name="T30" fmla="*/ 169 w 190"/>
                  <a:gd name="T31" fmla="*/ 17 h 43"/>
                  <a:gd name="T32" fmla="*/ 128 w 190"/>
                  <a:gd name="T33" fmla="*/ 12 h 43"/>
                  <a:gd name="T34" fmla="*/ 52 w 190"/>
                  <a:gd name="T35" fmla="*/ 5 h 43"/>
                  <a:gd name="T36" fmla="*/ 43 w 190"/>
                  <a:gd name="T37" fmla="*/ 4 h 43"/>
                  <a:gd name="T38" fmla="*/ 35 w 190"/>
                  <a:gd name="T39" fmla="*/ 3 h 43"/>
                  <a:gd name="T40" fmla="*/ 12 w 190"/>
                  <a:gd name="T41" fmla="*/ 3 h 43"/>
                  <a:gd name="T42" fmla="*/ 7 w 190"/>
                  <a:gd name="T43" fmla="*/ 15 h 43"/>
                  <a:gd name="T44" fmla="*/ 13 w 190"/>
                  <a:gd name="T45" fmla="*/ 6 h 43"/>
                  <a:gd name="T46" fmla="*/ 35 w 190"/>
                  <a:gd name="T47" fmla="*/ 7 h 43"/>
                  <a:gd name="T48" fmla="*/ 43 w 190"/>
                  <a:gd name="T49" fmla="*/ 8 h 43"/>
                  <a:gd name="T50" fmla="*/ 52 w 190"/>
                  <a:gd name="T51" fmla="*/ 9 h 43"/>
                  <a:gd name="T52" fmla="*/ 128 w 190"/>
                  <a:gd name="T53" fmla="*/ 15 h 43"/>
                  <a:gd name="T54" fmla="*/ 168 w 190"/>
                  <a:gd name="T55" fmla="*/ 20 h 43"/>
                  <a:gd name="T56" fmla="*/ 172 w 190"/>
                  <a:gd name="T57" fmla="*/ 20 h 43"/>
                  <a:gd name="T58" fmla="*/ 180 w 190"/>
                  <a:gd name="T59" fmla="*/ 22 h 43"/>
                  <a:gd name="T60" fmla="*/ 184 w 190"/>
                  <a:gd name="T61" fmla="*/ 23 h 43"/>
                  <a:gd name="T62" fmla="*/ 184 w 190"/>
                  <a:gd name="T63" fmla="*/ 23 h 43"/>
                  <a:gd name="T64" fmla="*/ 185 w 190"/>
                  <a:gd name="T65" fmla="*/ 24 h 43"/>
                  <a:gd name="T66" fmla="*/ 185 w 190"/>
                  <a:gd name="T67" fmla="*/ 27 h 43"/>
                  <a:gd name="T68" fmla="*/ 186 w 190"/>
                  <a:gd name="T69" fmla="*/ 30 h 43"/>
                  <a:gd name="T70" fmla="*/ 184 w 190"/>
                  <a:gd name="T71" fmla="*/ 34 h 43"/>
                  <a:gd name="T72" fmla="*/ 149 w 190"/>
                  <a:gd name="T73" fmla="*/ 34 h 43"/>
                  <a:gd name="T74" fmla="*/ 144 w 190"/>
                  <a:gd name="T75" fmla="*/ 34 h 43"/>
                  <a:gd name="T76" fmla="*/ 59 w 190"/>
                  <a:gd name="T77" fmla="*/ 24 h 43"/>
                  <a:gd name="T78" fmla="*/ 5 w 190"/>
                  <a:gd name="T79" fmla="*/ 19 h 43"/>
                  <a:gd name="T80" fmla="*/ 7 w 190"/>
                  <a:gd name="T81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43">
                    <a:moveTo>
                      <a:pt x="12" y="3"/>
                    </a:moveTo>
                    <a:cubicBezTo>
                      <a:pt x="8" y="5"/>
                      <a:pt x="6" y="10"/>
                      <a:pt x="4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1" y="22"/>
                    </a:cubicBezTo>
                    <a:cubicBezTo>
                      <a:pt x="2" y="23"/>
                      <a:pt x="2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2" y="25"/>
                      <a:pt x="41" y="26"/>
                      <a:pt x="59" y="28"/>
                    </a:cubicBezTo>
                    <a:cubicBezTo>
                      <a:pt x="87" y="30"/>
                      <a:pt x="116" y="33"/>
                      <a:pt x="144" y="37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64" y="41"/>
                      <a:pt x="181" y="43"/>
                      <a:pt x="187" y="36"/>
                    </a:cubicBezTo>
                    <a:cubicBezTo>
                      <a:pt x="189" y="34"/>
                      <a:pt x="190" y="30"/>
                      <a:pt x="189" y="26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87" y="21"/>
                      <a:pt x="187" y="20"/>
                      <a:pt x="184" y="19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78" y="18"/>
                      <a:pt x="175" y="17"/>
                      <a:pt x="172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03" y="9"/>
                      <a:pt x="77" y="7"/>
                      <a:pt x="52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7" y="2"/>
                      <a:pt x="18" y="0"/>
                      <a:pt x="12" y="3"/>
                    </a:cubicBezTo>
                    <a:close/>
                    <a:moveTo>
                      <a:pt x="7" y="15"/>
                    </a:moveTo>
                    <a:cubicBezTo>
                      <a:pt x="9" y="12"/>
                      <a:pt x="11" y="7"/>
                      <a:pt x="13" y="6"/>
                    </a:cubicBezTo>
                    <a:cubicBezTo>
                      <a:pt x="18" y="3"/>
                      <a:pt x="27" y="5"/>
                      <a:pt x="35" y="7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77" y="11"/>
                      <a:pt x="103" y="13"/>
                      <a:pt x="128" y="15"/>
                    </a:cubicBezTo>
                    <a:cubicBezTo>
                      <a:pt x="128" y="15"/>
                      <a:pt x="168" y="20"/>
                      <a:pt x="168" y="20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4" y="21"/>
                      <a:pt x="177" y="21"/>
                      <a:pt x="180" y="22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4" y="23"/>
                      <a:pt x="184" y="23"/>
                    </a:cubicBezTo>
                    <a:cubicBezTo>
                      <a:pt x="184" y="23"/>
                      <a:pt x="185" y="24"/>
                      <a:pt x="185" y="24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6" y="28"/>
                      <a:pt x="186" y="29"/>
                      <a:pt x="186" y="30"/>
                    </a:cubicBezTo>
                    <a:cubicBezTo>
                      <a:pt x="186" y="32"/>
                      <a:pt x="185" y="33"/>
                      <a:pt x="184" y="34"/>
                    </a:cubicBezTo>
                    <a:cubicBezTo>
                      <a:pt x="179" y="40"/>
                      <a:pt x="159" y="36"/>
                      <a:pt x="149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16" y="29"/>
                      <a:pt x="87" y="27"/>
                      <a:pt x="59" y="24"/>
                    </a:cubicBezTo>
                    <a:cubicBezTo>
                      <a:pt x="41" y="23"/>
                      <a:pt x="22" y="21"/>
                      <a:pt x="5" y="19"/>
                    </a:cubicBezTo>
                    <a:cubicBezTo>
                      <a:pt x="6" y="17"/>
                      <a:pt x="7" y="15"/>
                      <a:pt x="7" y="1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5103813" y="5780088"/>
                <a:ext cx="1163638" cy="287338"/>
              </a:xfrm>
              <a:custGeom>
                <a:avLst/>
                <a:gdLst>
                  <a:gd name="T0" fmla="*/ 2 w 207"/>
                  <a:gd name="T1" fmla="*/ 41 h 51"/>
                  <a:gd name="T2" fmla="*/ 0 w 207"/>
                  <a:gd name="T3" fmla="*/ 24 h 51"/>
                  <a:gd name="T4" fmla="*/ 201 w 207"/>
                  <a:gd name="T5" fmla="*/ 0 h 51"/>
                  <a:gd name="T6" fmla="*/ 207 w 207"/>
                  <a:gd name="T7" fmla="*/ 17 h 51"/>
                  <a:gd name="T8" fmla="*/ 161 w 207"/>
                  <a:gd name="T9" fmla="*/ 26 h 51"/>
                  <a:gd name="T10" fmla="*/ 81 w 207"/>
                  <a:gd name="T11" fmla="*/ 37 h 51"/>
                  <a:gd name="T12" fmla="*/ 1 w 207"/>
                  <a:gd name="T13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" h="51">
                    <a:moveTo>
                      <a:pt x="2" y="41"/>
                    </a:moveTo>
                    <a:cubicBezTo>
                      <a:pt x="3" y="35"/>
                      <a:pt x="1" y="29"/>
                      <a:pt x="0" y="24"/>
                    </a:cubicBezTo>
                    <a:cubicBezTo>
                      <a:pt x="67" y="17"/>
                      <a:pt x="134" y="1"/>
                      <a:pt x="201" y="0"/>
                    </a:cubicBezTo>
                    <a:cubicBezTo>
                      <a:pt x="203" y="5"/>
                      <a:pt x="205" y="12"/>
                      <a:pt x="207" y="17"/>
                    </a:cubicBezTo>
                    <a:cubicBezTo>
                      <a:pt x="193" y="23"/>
                      <a:pt x="176" y="23"/>
                      <a:pt x="161" y="26"/>
                    </a:cubicBezTo>
                    <a:cubicBezTo>
                      <a:pt x="134" y="30"/>
                      <a:pt x="108" y="34"/>
                      <a:pt x="81" y="37"/>
                    </a:cubicBezTo>
                    <a:cubicBezTo>
                      <a:pt x="57" y="41"/>
                      <a:pt x="24" y="51"/>
                      <a:pt x="1" y="4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110"/>
              <p:cNvSpPr>
                <a:spLocks noEditPoints="1"/>
              </p:cNvSpPr>
              <p:nvPr/>
            </p:nvSpPr>
            <p:spPr bwMode="auto">
              <a:xfrm>
                <a:off x="5092700" y="5768975"/>
                <a:ext cx="1185863" cy="298450"/>
              </a:xfrm>
              <a:custGeom>
                <a:avLst/>
                <a:gdLst>
                  <a:gd name="T0" fmla="*/ 203 w 211"/>
                  <a:gd name="T1" fmla="*/ 0 h 53"/>
                  <a:gd name="T2" fmla="*/ 81 w 211"/>
                  <a:gd name="T3" fmla="*/ 13 h 53"/>
                  <a:gd name="T4" fmla="*/ 2 w 211"/>
                  <a:gd name="T5" fmla="*/ 24 h 53"/>
                  <a:gd name="T6" fmla="*/ 1 w 211"/>
                  <a:gd name="T7" fmla="*/ 25 h 53"/>
                  <a:gd name="T8" fmla="*/ 0 w 211"/>
                  <a:gd name="T9" fmla="*/ 26 h 53"/>
                  <a:gd name="T10" fmla="*/ 0 w 211"/>
                  <a:gd name="T11" fmla="*/ 26 h 53"/>
                  <a:gd name="T12" fmla="*/ 3 w 211"/>
                  <a:gd name="T13" fmla="*/ 41 h 53"/>
                  <a:gd name="T14" fmla="*/ 3 w 211"/>
                  <a:gd name="T15" fmla="*/ 42 h 53"/>
                  <a:gd name="T16" fmla="*/ 3 w 211"/>
                  <a:gd name="T17" fmla="*/ 43 h 53"/>
                  <a:gd name="T18" fmla="*/ 3 w 211"/>
                  <a:gd name="T19" fmla="*/ 43 h 53"/>
                  <a:gd name="T20" fmla="*/ 1 w 211"/>
                  <a:gd name="T21" fmla="*/ 44 h 53"/>
                  <a:gd name="T22" fmla="*/ 2 w 211"/>
                  <a:gd name="T23" fmla="*/ 46 h 53"/>
                  <a:gd name="T24" fmla="*/ 64 w 211"/>
                  <a:gd name="T25" fmla="*/ 44 h 53"/>
                  <a:gd name="T26" fmla="*/ 83 w 211"/>
                  <a:gd name="T27" fmla="*/ 41 h 53"/>
                  <a:gd name="T28" fmla="*/ 164 w 211"/>
                  <a:gd name="T29" fmla="*/ 29 h 53"/>
                  <a:gd name="T30" fmla="*/ 176 w 211"/>
                  <a:gd name="T31" fmla="*/ 28 h 53"/>
                  <a:gd name="T32" fmla="*/ 210 w 211"/>
                  <a:gd name="T33" fmla="*/ 20 h 53"/>
                  <a:gd name="T34" fmla="*/ 211 w 211"/>
                  <a:gd name="T35" fmla="*/ 18 h 53"/>
                  <a:gd name="T36" fmla="*/ 210 w 211"/>
                  <a:gd name="T37" fmla="*/ 16 h 53"/>
                  <a:gd name="T38" fmla="*/ 204 w 211"/>
                  <a:gd name="T39" fmla="*/ 1 h 53"/>
                  <a:gd name="T40" fmla="*/ 203 w 211"/>
                  <a:gd name="T41" fmla="*/ 0 h 53"/>
                  <a:gd name="T42" fmla="*/ 82 w 211"/>
                  <a:gd name="T43" fmla="*/ 17 h 53"/>
                  <a:gd name="T44" fmla="*/ 202 w 211"/>
                  <a:gd name="T45" fmla="*/ 3 h 53"/>
                  <a:gd name="T46" fmla="*/ 206 w 211"/>
                  <a:gd name="T47" fmla="*/ 17 h 53"/>
                  <a:gd name="T48" fmla="*/ 207 w 211"/>
                  <a:gd name="T49" fmla="*/ 18 h 53"/>
                  <a:gd name="T50" fmla="*/ 175 w 211"/>
                  <a:gd name="T51" fmla="*/ 24 h 53"/>
                  <a:gd name="T52" fmla="*/ 163 w 211"/>
                  <a:gd name="T53" fmla="*/ 26 h 53"/>
                  <a:gd name="T54" fmla="*/ 83 w 211"/>
                  <a:gd name="T55" fmla="*/ 38 h 53"/>
                  <a:gd name="T56" fmla="*/ 63 w 211"/>
                  <a:gd name="T57" fmla="*/ 41 h 53"/>
                  <a:gd name="T58" fmla="*/ 6 w 211"/>
                  <a:gd name="T59" fmla="*/ 44 h 53"/>
                  <a:gd name="T60" fmla="*/ 6 w 211"/>
                  <a:gd name="T61" fmla="*/ 43 h 53"/>
                  <a:gd name="T62" fmla="*/ 6 w 211"/>
                  <a:gd name="T63" fmla="*/ 41 h 53"/>
                  <a:gd name="T64" fmla="*/ 4 w 211"/>
                  <a:gd name="T65" fmla="*/ 27 h 53"/>
                  <a:gd name="T66" fmla="*/ 82 w 211"/>
                  <a:gd name="T67" fmla="*/ 1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1" h="53">
                    <a:moveTo>
                      <a:pt x="203" y="0"/>
                    </a:moveTo>
                    <a:cubicBezTo>
                      <a:pt x="162" y="1"/>
                      <a:pt x="121" y="7"/>
                      <a:pt x="81" y="13"/>
                    </a:cubicBezTo>
                    <a:cubicBezTo>
                      <a:pt x="55" y="17"/>
                      <a:pt x="28" y="22"/>
                      <a:pt x="2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0" y="25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0"/>
                      <a:pt x="3" y="36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3"/>
                      <a:pt x="1" y="44"/>
                    </a:cubicBezTo>
                    <a:cubicBezTo>
                      <a:pt x="1" y="45"/>
                      <a:pt x="1" y="46"/>
                      <a:pt x="2" y="46"/>
                    </a:cubicBezTo>
                    <a:cubicBezTo>
                      <a:pt x="20" y="53"/>
                      <a:pt x="43" y="48"/>
                      <a:pt x="64" y="44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110" y="38"/>
                      <a:pt x="136" y="34"/>
                      <a:pt x="164" y="29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87" y="26"/>
                      <a:pt x="199" y="25"/>
                      <a:pt x="210" y="20"/>
                    </a:cubicBezTo>
                    <a:cubicBezTo>
                      <a:pt x="211" y="20"/>
                      <a:pt x="211" y="19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8" y="11"/>
                      <a:pt x="206" y="6"/>
                      <a:pt x="204" y="1"/>
                    </a:cubicBezTo>
                    <a:cubicBezTo>
                      <a:pt x="204" y="0"/>
                      <a:pt x="204" y="0"/>
                      <a:pt x="203" y="0"/>
                    </a:cubicBezTo>
                    <a:close/>
                    <a:moveTo>
                      <a:pt x="82" y="17"/>
                    </a:moveTo>
                    <a:cubicBezTo>
                      <a:pt x="121" y="10"/>
                      <a:pt x="162" y="4"/>
                      <a:pt x="202" y="3"/>
                    </a:cubicBezTo>
                    <a:cubicBezTo>
                      <a:pt x="203" y="8"/>
                      <a:pt x="205" y="13"/>
                      <a:pt x="206" y="17"/>
                    </a:cubicBezTo>
                    <a:cubicBezTo>
                      <a:pt x="206" y="17"/>
                      <a:pt x="207" y="17"/>
                      <a:pt x="207" y="18"/>
                    </a:cubicBezTo>
                    <a:cubicBezTo>
                      <a:pt x="197" y="22"/>
                      <a:pt x="186" y="23"/>
                      <a:pt x="175" y="24"/>
                    </a:cubicBezTo>
                    <a:cubicBezTo>
                      <a:pt x="163" y="26"/>
                      <a:pt x="163" y="26"/>
                      <a:pt x="163" y="26"/>
                    </a:cubicBezTo>
                    <a:cubicBezTo>
                      <a:pt x="136" y="30"/>
                      <a:pt x="109" y="34"/>
                      <a:pt x="83" y="3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44" y="45"/>
                      <a:pt x="23" y="49"/>
                      <a:pt x="6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6" y="42"/>
                      <a:pt x="6" y="41"/>
                    </a:cubicBezTo>
                    <a:cubicBezTo>
                      <a:pt x="6" y="36"/>
                      <a:pt x="5" y="30"/>
                      <a:pt x="4" y="27"/>
                    </a:cubicBezTo>
                    <a:cubicBezTo>
                      <a:pt x="30" y="25"/>
                      <a:pt x="56" y="21"/>
                      <a:pt x="82" y="17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4070350" y="5892800"/>
                <a:ext cx="1066800" cy="1016000"/>
              </a:xfrm>
              <a:custGeom>
                <a:avLst/>
                <a:gdLst>
                  <a:gd name="T0" fmla="*/ 33 w 190"/>
                  <a:gd name="T1" fmla="*/ 180 h 180"/>
                  <a:gd name="T2" fmla="*/ 23 w 190"/>
                  <a:gd name="T3" fmla="*/ 129 h 180"/>
                  <a:gd name="T4" fmla="*/ 14 w 190"/>
                  <a:gd name="T5" fmla="*/ 82 h 180"/>
                  <a:gd name="T6" fmla="*/ 0 w 190"/>
                  <a:gd name="T7" fmla="*/ 2 h 180"/>
                  <a:gd name="T8" fmla="*/ 36 w 190"/>
                  <a:gd name="T9" fmla="*/ 3 h 180"/>
                  <a:gd name="T10" fmla="*/ 81 w 190"/>
                  <a:gd name="T11" fmla="*/ 7 h 180"/>
                  <a:gd name="T12" fmla="*/ 149 w 190"/>
                  <a:gd name="T13" fmla="*/ 13 h 180"/>
                  <a:gd name="T14" fmla="*/ 172 w 190"/>
                  <a:gd name="T15" fmla="*/ 16 h 180"/>
                  <a:gd name="T16" fmla="*/ 178 w 190"/>
                  <a:gd name="T17" fmla="*/ 24 h 180"/>
                  <a:gd name="T18" fmla="*/ 179 w 190"/>
                  <a:gd name="T19" fmla="*/ 45 h 180"/>
                  <a:gd name="T20" fmla="*/ 184 w 190"/>
                  <a:gd name="T21" fmla="*/ 134 h 180"/>
                  <a:gd name="T22" fmla="*/ 190 w 190"/>
                  <a:gd name="T23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" h="180">
                    <a:moveTo>
                      <a:pt x="33" y="180"/>
                    </a:moveTo>
                    <a:cubicBezTo>
                      <a:pt x="26" y="165"/>
                      <a:pt x="26" y="145"/>
                      <a:pt x="23" y="129"/>
                    </a:cubicBezTo>
                    <a:cubicBezTo>
                      <a:pt x="20" y="113"/>
                      <a:pt x="18" y="98"/>
                      <a:pt x="14" y="82"/>
                    </a:cubicBezTo>
                    <a:cubicBezTo>
                      <a:pt x="7" y="57"/>
                      <a:pt x="2" y="28"/>
                      <a:pt x="0" y="2"/>
                    </a:cubicBezTo>
                    <a:cubicBezTo>
                      <a:pt x="11" y="0"/>
                      <a:pt x="25" y="3"/>
                      <a:pt x="36" y="3"/>
                    </a:cubicBezTo>
                    <a:cubicBezTo>
                      <a:pt x="51" y="4"/>
                      <a:pt x="66" y="5"/>
                      <a:pt x="81" y="7"/>
                    </a:cubicBezTo>
                    <a:cubicBezTo>
                      <a:pt x="104" y="9"/>
                      <a:pt x="126" y="12"/>
                      <a:pt x="149" y="13"/>
                    </a:cubicBezTo>
                    <a:cubicBezTo>
                      <a:pt x="156" y="13"/>
                      <a:pt x="166" y="13"/>
                      <a:pt x="172" y="16"/>
                    </a:cubicBezTo>
                    <a:cubicBezTo>
                      <a:pt x="179" y="19"/>
                      <a:pt x="176" y="15"/>
                      <a:pt x="178" y="24"/>
                    </a:cubicBezTo>
                    <a:cubicBezTo>
                      <a:pt x="180" y="30"/>
                      <a:pt x="179" y="38"/>
                      <a:pt x="179" y="45"/>
                    </a:cubicBezTo>
                    <a:cubicBezTo>
                      <a:pt x="180" y="74"/>
                      <a:pt x="180" y="105"/>
                      <a:pt x="184" y="134"/>
                    </a:cubicBezTo>
                    <a:cubicBezTo>
                      <a:pt x="186" y="148"/>
                      <a:pt x="186" y="164"/>
                      <a:pt x="190" y="179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4059238" y="5886450"/>
                <a:ext cx="1089025" cy="1033463"/>
              </a:xfrm>
              <a:custGeom>
                <a:avLst/>
                <a:gdLst>
                  <a:gd name="T0" fmla="*/ 2 w 194"/>
                  <a:gd name="T1" fmla="*/ 1 h 183"/>
                  <a:gd name="T2" fmla="*/ 0 w 194"/>
                  <a:gd name="T3" fmla="*/ 3 h 183"/>
                  <a:gd name="T4" fmla="*/ 14 w 194"/>
                  <a:gd name="T5" fmla="*/ 83 h 183"/>
                  <a:gd name="T6" fmla="*/ 22 w 194"/>
                  <a:gd name="T7" fmla="*/ 120 h 183"/>
                  <a:gd name="T8" fmla="*/ 24 w 194"/>
                  <a:gd name="T9" fmla="*/ 131 h 183"/>
                  <a:gd name="T10" fmla="*/ 26 w 194"/>
                  <a:gd name="T11" fmla="*/ 147 h 183"/>
                  <a:gd name="T12" fmla="*/ 33 w 194"/>
                  <a:gd name="T13" fmla="*/ 182 h 183"/>
                  <a:gd name="T14" fmla="*/ 36 w 194"/>
                  <a:gd name="T15" fmla="*/ 183 h 183"/>
                  <a:gd name="T16" fmla="*/ 37 w 194"/>
                  <a:gd name="T17" fmla="*/ 181 h 183"/>
                  <a:gd name="T18" fmla="*/ 36 w 194"/>
                  <a:gd name="T19" fmla="*/ 181 h 183"/>
                  <a:gd name="T20" fmla="*/ 29 w 194"/>
                  <a:gd name="T21" fmla="*/ 147 h 183"/>
                  <a:gd name="T22" fmla="*/ 27 w 194"/>
                  <a:gd name="T23" fmla="*/ 130 h 183"/>
                  <a:gd name="T24" fmla="*/ 25 w 194"/>
                  <a:gd name="T25" fmla="*/ 119 h 183"/>
                  <a:gd name="T26" fmla="*/ 17 w 194"/>
                  <a:gd name="T27" fmla="*/ 82 h 183"/>
                  <a:gd name="T28" fmla="*/ 4 w 194"/>
                  <a:gd name="T29" fmla="*/ 4 h 183"/>
                  <a:gd name="T30" fmla="*/ 28 w 194"/>
                  <a:gd name="T31" fmla="*/ 5 h 183"/>
                  <a:gd name="T32" fmla="*/ 38 w 194"/>
                  <a:gd name="T33" fmla="*/ 6 h 183"/>
                  <a:gd name="T34" fmla="*/ 50 w 194"/>
                  <a:gd name="T35" fmla="*/ 7 h 183"/>
                  <a:gd name="T36" fmla="*/ 83 w 194"/>
                  <a:gd name="T37" fmla="*/ 9 h 183"/>
                  <a:gd name="T38" fmla="*/ 102 w 194"/>
                  <a:gd name="T39" fmla="*/ 11 h 183"/>
                  <a:gd name="T40" fmla="*/ 151 w 194"/>
                  <a:gd name="T41" fmla="*/ 16 h 183"/>
                  <a:gd name="T42" fmla="*/ 156 w 194"/>
                  <a:gd name="T43" fmla="*/ 16 h 183"/>
                  <a:gd name="T44" fmla="*/ 174 w 194"/>
                  <a:gd name="T45" fmla="*/ 18 h 183"/>
                  <a:gd name="T46" fmla="*/ 177 w 194"/>
                  <a:gd name="T47" fmla="*/ 20 h 183"/>
                  <a:gd name="T48" fmla="*/ 178 w 194"/>
                  <a:gd name="T49" fmla="*/ 20 h 183"/>
                  <a:gd name="T50" fmla="*/ 178 w 194"/>
                  <a:gd name="T51" fmla="*/ 21 h 183"/>
                  <a:gd name="T52" fmla="*/ 179 w 194"/>
                  <a:gd name="T53" fmla="*/ 25 h 183"/>
                  <a:gd name="T54" fmla="*/ 180 w 194"/>
                  <a:gd name="T55" fmla="*/ 34 h 183"/>
                  <a:gd name="T56" fmla="*/ 180 w 194"/>
                  <a:gd name="T57" fmla="*/ 39 h 183"/>
                  <a:gd name="T58" fmla="*/ 179 w 194"/>
                  <a:gd name="T59" fmla="*/ 46 h 183"/>
                  <a:gd name="T60" fmla="*/ 180 w 194"/>
                  <a:gd name="T61" fmla="*/ 61 h 183"/>
                  <a:gd name="T62" fmla="*/ 185 w 194"/>
                  <a:gd name="T63" fmla="*/ 135 h 183"/>
                  <a:gd name="T64" fmla="*/ 186 w 194"/>
                  <a:gd name="T65" fmla="*/ 151 h 183"/>
                  <a:gd name="T66" fmla="*/ 190 w 194"/>
                  <a:gd name="T67" fmla="*/ 180 h 183"/>
                  <a:gd name="T68" fmla="*/ 192 w 194"/>
                  <a:gd name="T69" fmla="*/ 181 h 183"/>
                  <a:gd name="T70" fmla="*/ 194 w 194"/>
                  <a:gd name="T71" fmla="*/ 179 h 183"/>
                  <a:gd name="T72" fmla="*/ 190 w 194"/>
                  <a:gd name="T73" fmla="*/ 151 h 183"/>
                  <a:gd name="T74" fmla="*/ 188 w 194"/>
                  <a:gd name="T75" fmla="*/ 134 h 183"/>
                  <a:gd name="T76" fmla="*/ 183 w 194"/>
                  <a:gd name="T77" fmla="*/ 61 h 183"/>
                  <a:gd name="T78" fmla="*/ 183 w 194"/>
                  <a:gd name="T79" fmla="*/ 45 h 183"/>
                  <a:gd name="T80" fmla="*/ 183 w 194"/>
                  <a:gd name="T81" fmla="*/ 39 h 183"/>
                  <a:gd name="T82" fmla="*/ 182 w 194"/>
                  <a:gd name="T83" fmla="*/ 24 h 183"/>
                  <a:gd name="T84" fmla="*/ 181 w 194"/>
                  <a:gd name="T85" fmla="*/ 20 h 183"/>
                  <a:gd name="T86" fmla="*/ 178 w 194"/>
                  <a:gd name="T87" fmla="*/ 17 h 183"/>
                  <a:gd name="T88" fmla="*/ 175 w 194"/>
                  <a:gd name="T89" fmla="*/ 15 h 183"/>
                  <a:gd name="T90" fmla="*/ 156 w 194"/>
                  <a:gd name="T91" fmla="*/ 12 h 183"/>
                  <a:gd name="T92" fmla="*/ 151 w 194"/>
                  <a:gd name="T93" fmla="*/ 12 h 183"/>
                  <a:gd name="T94" fmla="*/ 103 w 194"/>
                  <a:gd name="T95" fmla="*/ 8 h 183"/>
                  <a:gd name="T96" fmla="*/ 83 w 194"/>
                  <a:gd name="T97" fmla="*/ 6 h 183"/>
                  <a:gd name="T98" fmla="*/ 50 w 194"/>
                  <a:gd name="T99" fmla="*/ 3 h 183"/>
                  <a:gd name="T100" fmla="*/ 38 w 194"/>
                  <a:gd name="T101" fmla="*/ 3 h 183"/>
                  <a:gd name="T102" fmla="*/ 28 w 194"/>
                  <a:gd name="T103" fmla="*/ 2 h 183"/>
                  <a:gd name="T104" fmla="*/ 2 w 194"/>
                  <a:gd name="T105" fmla="*/ 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4" h="18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28"/>
                      <a:pt x="7" y="58"/>
                      <a:pt x="14" y="83"/>
                    </a:cubicBezTo>
                    <a:cubicBezTo>
                      <a:pt x="17" y="95"/>
                      <a:pt x="20" y="108"/>
                      <a:pt x="22" y="120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26" y="147"/>
                      <a:pt x="26" y="147"/>
                      <a:pt x="26" y="147"/>
                    </a:cubicBezTo>
                    <a:cubicBezTo>
                      <a:pt x="27" y="159"/>
                      <a:pt x="29" y="172"/>
                      <a:pt x="33" y="182"/>
                    </a:cubicBezTo>
                    <a:cubicBezTo>
                      <a:pt x="34" y="183"/>
                      <a:pt x="35" y="183"/>
                      <a:pt x="36" y="183"/>
                    </a:cubicBezTo>
                    <a:cubicBezTo>
                      <a:pt x="36" y="183"/>
                      <a:pt x="37" y="182"/>
                      <a:pt x="37" y="181"/>
                    </a:cubicBezTo>
                    <a:cubicBezTo>
                      <a:pt x="37" y="181"/>
                      <a:pt x="37" y="181"/>
                      <a:pt x="36" y="181"/>
                    </a:cubicBezTo>
                    <a:cubicBezTo>
                      <a:pt x="32" y="171"/>
                      <a:pt x="31" y="159"/>
                      <a:pt x="29" y="14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07"/>
                      <a:pt x="21" y="95"/>
                      <a:pt x="17" y="82"/>
                    </a:cubicBezTo>
                    <a:cubicBezTo>
                      <a:pt x="11" y="58"/>
                      <a:pt x="6" y="29"/>
                      <a:pt x="4" y="4"/>
                    </a:cubicBezTo>
                    <a:cubicBezTo>
                      <a:pt x="11" y="3"/>
                      <a:pt x="19" y="4"/>
                      <a:pt x="2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18" y="13"/>
                      <a:pt x="135" y="15"/>
                      <a:pt x="151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2" y="16"/>
                      <a:pt x="169" y="16"/>
                      <a:pt x="174" y="18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8" y="20"/>
                      <a:pt x="178" y="20"/>
                    </a:cubicBezTo>
                    <a:cubicBezTo>
                      <a:pt x="178" y="20"/>
                      <a:pt x="178" y="21"/>
                      <a:pt x="178" y="21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8"/>
                      <a:pt x="180" y="31"/>
                      <a:pt x="180" y="34"/>
                    </a:cubicBezTo>
                    <a:cubicBezTo>
                      <a:pt x="180" y="35"/>
                      <a:pt x="180" y="37"/>
                      <a:pt x="180" y="39"/>
                    </a:cubicBezTo>
                    <a:cubicBezTo>
                      <a:pt x="179" y="46"/>
                      <a:pt x="179" y="46"/>
                      <a:pt x="179" y="46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1" y="86"/>
                      <a:pt x="181" y="111"/>
                      <a:pt x="185" y="135"/>
                    </a:cubicBezTo>
                    <a:cubicBezTo>
                      <a:pt x="186" y="151"/>
                      <a:pt x="186" y="151"/>
                      <a:pt x="186" y="151"/>
                    </a:cubicBezTo>
                    <a:cubicBezTo>
                      <a:pt x="187" y="161"/>
                      <a:pt x="188" y="171"/>
                      <a:pt x="190" y="180"/>
                    </a:cubicBezTo>
                    <a:cubicBezTo>
                      <a:pt x="191" y="181"/>
                      <a:pt x="191" y="181"/>
                      <a:pt x="192" y="181"/>
                    </a:cubicBezTo>
                    <a:cubicBezTo>
                      <a:pt x="193" y="181"/>
                      <a:pt x="194" y="180"/>
                      <a:pt x="194" y="179"/>
                    </a:cubicBezTo>
                    <a:cubicBezTo>
                      <a:pt x="191" y="170"/>
                      <a:pt x="191" y="160"/>
                      <a:pt x="190" y="151"/>
                    </a:cubicBezTo>
                    <a:cubicBezTo>
                      <a:pt x="188" y="134"/>
                      <a:pt x="188" y="134"/>
                      <a:pt x="188" y="134"/>
                    </a:cubicBezTo>
                    <a:cubicBezTo>
                      <a:pt x="185" y="111"/>
                      <a:pt x="184" y="86"/>
                      <a:pt x="183" y="61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9"/>
                      <a:pt x="183" y="39"/>
                      <a:pt x="183" y="39"/>
                    </a:cubicBezTo>
                    <a:cubicBezTo>
                      <a:pt x="183" y="34"/>
                      <a:pt x="183" y="29"/>
                      <a:pt x="182" y="24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18"/>
                      <a:pt x="180" y="17"/>
                      <a:pt x="178" y="17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0" y="13"/>
                      <a:pt x="163" y="13"/>
                      <a:pt x="156" y="12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35" y="11"/>
                      <a:pt x="119" y="10"/>
                      <a:pt x="103" y="8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19" y="1"/>
                      <a:pt x="10" y="0"/>
                      <a:pt x="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5053013" y="5983288"/>
                <a:ext cx="219075" cy="925513"/>
              </a:xfrm>
              <a:custGeom>
                <a:avLst/>
                <a:gdLst>
                  <a:gd name="T0" fmla="*/ 14 w 39"/>
                  <a:gd name="T1" fmla="*/ 162 h 164"/>
                  <a:gd name="T2" fmla="*/ 9 w 39"/>
                  <a:gd name="T3" fmla="*/ 121 h 164"/>
                  <a:gd name="T4" fmla="*/ 4 w 39"/>
                  <a:gd name="T5" fmla="*/ 81 h 164"/>
                  <a:gd name="T6" fmla="*/ 2 w 39"/>
                  <a:gd name="T7" fmla="*/ 1 h 164"/>
                  <a:gd name="T8" fmla="*/ 28 w 39"/>
                  <a:gd name="T9" fmla="*/ 1 h 164"/>
                  <a:gd name="T10" fmla="*/ 31 w 39"/>
                  <a:gd name="T11" fmla="*/ 52 h 164"/>
                  <a:gd name="T12" fmla="*/ 36 w 39"/>
                  <a:gd name="T13" fmla="*/ 103 h 164"/>
                  <a:gd name="T14" fmla="*/ 39 w 39"/>
                  <a:gd name="T1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4">
                    <a:moveTo>
                      <a:pt x="14" y="162"/>
                    </a:moveTo>
                    <a:cubicBezTo>
                      <a:pt x="9" y="152"/>
                      <a:pt x="11" y="133"/>
                      <a:pt x="9" y="121"/>
                    </a:cubicBezTo>
                    <a:cubicBezTo>
                      <a:pt x="6" y="108"/>
                      <a:pt x="5" y="94"/>
                      <a:pt x="4" y="81"/>
                    </a:cubicBezTo>
                    <a:cubicBezTo>
                      <a:pt x="2" y="54"/>
                      <a:pt x="0" y="27"/>
                      <a:pt x="2" y="1"/>
                    </a:cubicBezTo>
                    <a:cubicBezTo>
                      <a:pt x="11" y="0"/>
                      <a:pt x="19" y="1"/>
                      <a:pt x="28" y="1"/>
                    </a:cubicBezTo>
                    <a:cubicBezTo>
                      <a:pt x="25" y="17"/>
                      <a:pt x="30" y="36"/>
                      <a:pt x="31" y="52"/>
                    </a:cubicBezTo>
                    <a:cubicBezTo>
                      <a:pt x="32" y="69"/>
                      <a:pt x="34" y="86"/>
                      <a:pt x="36" y="103"/>
                    </a:cubicBezTo>
                    <a:cubicBezTo>
                      <a:pt x="37" y="123"/>
                      <a:pt x="36" y="144"/>
                      <a:pt x="39" y="164"/>
                    </a:cubicBezTo>
                  </a:path>
                </a:pathLst>
              </a:custGeom>
              <a:solidFill>
                <a:srgbClr val="8E6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14"/>
              <p:cNvSpPr>
                <a:spLocks noEditPoints="1"/>
              </p:cNvSpPr>
              <p:nvPr/>
            </p:nvSpPr>
            <p:spPr bwMode="auto">
              <a:xfrm>
                <a:off x="5041900" y="5976938"/>
                <a:ext cx="241300" cy="942975"/>
              </a:xfrm>
              <a:custGeom>
                <a:avLst/>
                <a:gdLst>
                  <a:gd name="T0" fmla="*/ 4 w 43"/>
                  <a:gd name="T1" fmla="*/ 0 h 167"/>
                  <a:gd name="T2" fmla="*/ 3 w 43"/>
                  <a:gd name="T3" fmla="*/ 2 h 167"/>
                  <a:gd name="T4" fmla="*/ 4 w 43"/>
                  <a:gd name="T5" fmla="*/ 82 h 167"/>
                  <a:gd name="T6" fmla="*/ 5 w 43"/>
                  <a:gd name="T7" fmla="*/ 88 h 167"/>
                  <a:gd name="T8" fmla="*/ 9 w 43"/>
                  <a:gd name="T9" fmla="*/ 123 h 167"/>
                  <a:gd name="T10" fmla="*/ 10 w 43"/>
                  <a:gd name="T11" fmla="*/ 138 h 167"/>
                  <a:gd name="T12" fmla="*/ 14 w 43"/>
                  <a:gd name="T13" fmla="*/ 163 h 167"/>
                  <a:gd name="T14" fmla="*/ 17 w 43"/>
                  <a:gd name="T15" fmla="*/ 164 h 167"/>
                  <a:gd name="T16" fmla="*/ 18 w 43"/>
                  <a:gd name="T17" fmla="*/ 163 h 167"/>
                  <a:gd name="T18" fmla="*/ 17 w 43"/>
                  <a:gd name="T19" fmla="*/ 162 h 167"/>
                  <a:gd name="T20" fmla="*/ 14 w 43"/>
                  <a:gd name="T21" fmla="*/ 138 h 167"/>
                  <a:gd name="T22" fmla="*/ 12 w 43"/>
                  <a:gd name="T23" fmla="*/ 122 h 167"/>
                  <a:gd name="T24" fmla="*/ 8 w 43"/>
                  <a:gd name="T25" fmla="*/ 88 h 167"/>
                  <a:gd name="T26" fmla="*/ 8 w 43"/>
                  <a:gd name="T27" fmla="*/ 82 h 167"/>
                  <a:gd name="T28" fmla="*/ 5 w 43"/>
                  <a:gd name="T29" fmla="*/ 28 h 167"/>
                  <a:gd name="T30" fmla="*/ 6 w 43"/>
                  <a:gd name="T31" fmla="*/ 4 h 167"/>
                  <a:gd name="T32" fmla="*/ 22 w 43"/>
                  <a:gd name="T33" fmla="*/ 4 h 167"/>
                  <a:gd name="T34" fmla="*/ 28 w 43"/>
                  <a:gd name="T35" fmla="*/ 4 h 167"/>
                  <a:gd name="T36" fmla="*/ 27 w 43"/>
                  <a:gd name="T37" fmla="*/ 14 h 167"/>
                  <a:gd name="T38" fmla="*/ 29 w 43"/>
                  <a:gd name="T39" fmla="*/ 38 h 167"/>
                  <a:gd name="T40" fmla="*/ 31 w 43"/>
                  <a:gd name="T41" fmla="*/ 53 h 167"/>
                  <a:gd name="T42" fmla="*/ 34 w 43"/>
                  <a:gd name="T43" fmla="*/ 82 h 167"/>
                  <a:gd name="T44" fmla="*/ 36 w 43"/>
                  <a:gd name="T45" fmla="*/ 104 h 167"/>
                  <a:gd name="T46" fmla="*/ 37 w 43"/>
                  <a:gd name="T47" fmla="*/ 130 h 167"/>
                  <a:gd name="T48" fmla="*/ 39 w 43"/>
                  <a:gd name="T49" fmla="*/ 165 h 167"/>
                  <a:gd name="T50" fmla="*/ 41 w 43"/>
                  <a:gd name="T51" fmla="*/ 166 h 167"/>
                  <a:gd name="T52" fmla="*/ 42 w 43"/>
                  <a:gd name="T53" fmla="*/ 164 h 167"/>
                  <a:gd name="T54" fmla="*/ 40 w 43"/>
                  <a:gd name="T55" fmla="*/ 130 h 167"/>
                  <a:gd name="T56" fmla="*/ 39 w 43"/>
                  <a:gd name="T57" fmla="*/ 104 h 167"/>
                  <a:gd name="T58" fmla="*/ 37 w 43"/>
                  <a:gd name="T59" fmla="*/ 82 h 167"/>
                  <a:gd name="T60" fmla="*/ 34 w 43"/>
                  <a:gd name="T61" fmla="*/ 52 h 167"/>
                  <a:gd name="T62" fmla="*/ 33 w 43"/>
                  <a:gd name="T63" fmla="*/ 37 h 167"/>
                  <a:gd name="T64" fmla="*/ 31 w 43"/>
                  <a:gd name="T65" fmla="*/ 2 h 167"/>
                  <a:gd name="T66" fmla="*/ 31 w 43"/>
                  <a:gd name="T67" fmla="*/ 1 h 167"/>
                  <a:gd name="T68" fmla="*/ 30 w 43"/>
                  <a:gd name="T69" fmla="*/ 0 h 167"/>
                  <a:gd name="T70" fmla="*/ 23 w 43"/>
                  <a:gd name="T71" fmla="*/ 0 h 167"/>
                  <a:gd name="T72" fmla="*/ 4 w 43"/>
                  <a:gd name="T73" fmla="*/ 0 h 167"/>
                  <a:gd name="T74" fmla="*/ 28 w 43"/>
                  <a:gd name="T75" fmla="*/ 2 h 167"/>
                  <a:gd name="T76" fmla="*/ 28 w 43"/>
                  <a:gd name="T77" fmla="*/ 2 h 167"/>
                  <a:gd name="T78" fmla="*/ 28 w 43"/>
                  <a:gd name="T79" fmla="*/ 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16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0" y="29"/>
                      <a:pt x="2" y="56"/>
                      <a:pt x="4" y="82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6" y="100"/>
                      <a:pt x="7" y="111"/>
                      <a:pt x="9" y="123"/>
                    </a:cubicBezTo>
                    <a:cubicBezTo>
                      <a:pt x="10" y="127"/>
                      <a:pt x="10" y="132"/>
                      <a:pt x="10" y="138"/>
                    </a:cubicBezTo>
                    <a:cubicBezTo>
                      <a:pt x="11" y="147"/>
                      <a:pt x="11" y="157"/>
                      <a:pt x="14" y="163"/>
                    </a:cubicBezTo>
                    <a:cubicBezTo>
                      <a:pt x="15" y="164"/>
                      <a:pt x="16" y="165"/>
                      <a:pt x="17" y="164"/>
                    </a:cubicBezTo>
                    <a:cubicBezTo>
                      <a:pt x="17" y="164"/>
                      <a:pt x="18" y="163"/>
                      <a:pt x="18" y="163"/>
                    </a:cubicBezTo>
                    <a:cubicBezTo>
                      <a:pt x="18" y="162"/>
                      <a:pt x="18" y="162"/>
                      <a:pt x="17" y="162"/>
                    </a:cubicBezTo>
                    <a:cubicBezTo>
                      <a:pt x="15" y="156"/>
                      <a:pt x="14" y="147"/>
                      <a:pt x="14" y="138"/>
                    </a:cubicBezTo>
                    <a:cubicBezTo>
                      <a:pt x="13" y="132"/>
                      <a:pt x="13" y="126"/>
                      <a:pt x="12" y="122"/>
                    </a:cubicBezTo>
                    <a:cubicBezTo>
                      <a:pt x="10" y="111"/>
                      <a:pt x="9" y="99"/>
                      <a:pt x="8" y="88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6" y="64"/>
                      <a:pt x="5" y="46"/>
                      <a:pt x="5" y="28"/>
                    </a:cubicBezTo>
                    <a:cubicBezTo>
                      <a:pt x="5" y="20"/>
                      <a:pt x="5" y="12"/>
                      <a:pt x="6" y="4"/>
                    </a:cubicBezTo>
                    <a:cubicBezTo>
                      <a:pt x="12" y="3"/>
                      <a:pt x="17" y="3"/>
                      <a:pt x="22" y="4"/>
                    </a:cubicBezTo>
                    <a:cubicBezTo>
                      <a:pt x="22" y="4"/>
                      <a:pt x="26" y="4"/>
                      <a:pt x="28" y="4"/>
                    </a:cubicBezTo>
                    <a:cubicBezTo>
                      <a:pt x="27" y="7"/>
                      <a:pt x="27" y="10"/>
                      <a:pt x="27" y="14"/>
                    </a:cubicBezTo>
                    <a:cubicBezTo>
                      <a:pt x="27" y="22"/>
                      <a:pt x="28" y="30"/>
                      <a:pt x="29" y="38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7" y="113"/>
                      <a:pt x="37" y="122"/>
                      <a:pt x="37" y="130"/>
                    </a:cubicBezTo>
                    <a:cubicBezTo>
                      <a:pt x="37" y="142"/>
                      <a:pt x="38" y="154"/>
                      <a:pt x="39" y="165"/>
                    </a:cubicBezTo>
                    <a:cubicBezTo>
                      <a:pt x="39" y="166"/>
                      <a:pt x="40" y="167"/>
                      <a:pt x="41" y="166"/>
                    </a:cubicBezTo>
                    <a:cubicBezTo>
                      <a:pt x="42" y="166"/>
                      <a:pt x="43" y="165"/>
                      <a:pt x="42" y="164"/>
                    </a:cubicBezTo>
                    <a:cubicBezTo>
                      <a:pt x="41" y="153"/>
                      <a:pt x="41" y="142"/>
                      <a:pt x="40" y="130"/>
                    </a:cubicBezTo>
                    <a:cubicBezTo>
                      <a:pt x="40" y="121"/>
                      <a:pt x="40" y="112"/>
                      <a:pt x="39" y="104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25"/>
                      <a:pt x="29" y="13"/>
                      <a:pt x="31" y="2"/>
                    </a:cubicBezTo>
                    <a:cubicBezTo>
                      <a:pt x="32" y="2"/>
                      <a:pt x="31" y="1"/>
                      <a:pt x="31" y="1"/>
                    </a:cubicBezTo>
                    <a:cubicBezTo>
                      <a:pt x="31" y="1"/>
                      <a:pt x="30" y="0"/>
                      <a:pt x="3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0" y="0"/>
                      <a:pt x="4" y="0"/>
                    </a:cubicBezTo>
                    <a:close/>
                    <a:moveTo>
                      <a:pt x="28" y="2"/>
                    </a:move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5183188" y="5853113"/>
                <a:ext cx="1095375" cy="1060450"/>
              </a:xfrm>
              <a:custGeom>
                <a:avLst/>
                <a:gdLst>
                  <a:gd name="T0" fmla="*/ 15 w 195"/>
                  <a:gd name="T1" fmla="*/ 185 h 188"/>
                  <a:gd name="T2" fmla="*/ 1 w 195"/>
                  <a:gd name="T3" fmla="*/ 23 h 188"/>
                  <a:gd name="T4" fmla="*/ 112 w 195"/>
                  <a:gd name="T5" fmla="*/ 9 h 188"/>
                  <a:gd name="T6" fmla="*/ 160 w 195"/>
                  <a:gd name="T7" fmla="*/ 4 h 188"/>
                  <a:gd name="T8" fmla="*/ 193 w 195"/>
                  <a:gd name="T9" fmla="*/ 0 h 188"/>
                  <a:gd name="T10" fmla="*/ 187 w 195"/>
                  <a:gd name="T11" fmla="*/ 54 h 188"/>
                  <a:gd name="T12" fmla="*/ 181 w 195"/>
                  <a:gd name="T13" fmla="*/ 116 h 188"/>
                  <a:gd name="T14" fmla="*/ 174 w 195"/>
                  <a:gd name="T1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188">
                    <a:moveTo>
                      <a:pt x="15" y="185"/>
                    </a:moveTo>
                    <a:cubicBezTo>
                      <a:pt x="13" y="131"/>
                      <a:pt x="0" y="77"/>
                      <a:pt x="1" y="23"/>
                    </a:cubicBezTo>
                    <a:cubicBezTo>
                      <a:pt x="37" y="15"/>
                      <a:pt x="76" y="15"/>
                      <a:pt x="112" y="9"/>
                    </a:cubicBezTo>
                    <a:cubicBezTo>
                      <a:pt x="128" y="7"/>
                      <a:pt x="144" y="5"/>
                      <a:pt x="160" y="4"/>
                    </a:cubicBezTo>
                    <a:cubicBezTo>
                      <a:pt x="170" y="3"/>
                      <a:pt x="183" y="4"/>
                      <a:pt x="193" y="0"/>
                    </a:cubicBezTo>
                    <a:cubicBezTo>
                      <a:pt x="195" y="16"/>
                      <a:pt x="188" y="38"/>
                      <a:pt x="187" y="54"/>
                    </a:cubicBezTo>
                    <a:cubicBezTo>
                      <a:pt x="184" y="75"/>
                      <a:pt x="184" y="96"/>
                      <a:pt x="181" y="116"/>
                    </a:cubicBezTo>
                    <a:cubicBezTo>
                      <a:pt x="178" y="140"/>
                      <a:pt x="175" y="164"/>
                      <a:pt x="174" y="188"/>
                    </a:cubicBezTo>
                  </a:path>
                </a:pathLst>
              </a:custGeom>
              <a:solidFill>
                <a:srgbClr val="BC98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5176838" y="5848350"/>
                <a:ext cx="1108075" cy="1076325"/>
              </a:xfrm>
              <a:custGeom>
                <a:avLst/>
                <a:gdLst>
                  <a:gd name="T0" fmla="*/ 193 w 197"/>
                  <a:gd name="T1" fmla="*/ 0 h 191"/>
                  <a:gd name="T2" fmla="*/ 172 w 197"/>
                  <a:gd name="T3" fmla="*/ 2 h 191"/>
                  <a:gd name="T4" fmla="*/ 161 w 197"/>
                  <a:gd name="T5" fmla="*/ 3 h 191"/>
                  <a:gd name="T6" fmla="*/ 113 w 197"/>
                  <a:gd name="T7" fmla="*/ 9 h 191"/>
                  <a:gd name="T8" fmla="*/ 66 w 197"/>
                  <a:gd name="T9" fmla="*/ 14 h 191"/>
                  <a:gd name="T10" fmla="*/ 2 w 197"/>
                  <a:gd name="T11" fmla="*/ 23 h 191"/>
                  <a:gd name="T12" fmla="*/ 0 w 197"/>
                  <a:gd name="T13" fmla="*/ 24 h 191"/>
                  <a:gd name="T14" fmla="*/ 7 w 197"/>
                  <a:gd name="T15" fmla="*/ 114 h 191"/>
                  <a:gd name="T16" fmla="*/ 14 w 197"/>
                  <a:gd name="T17" fmla="*/ 186 h 191"/>
                  <a:gd name="T18" fmla="*/ 16 w 197"/>
                  <a:gd name="T19" fmla="*/ 187 h 191"/>
                  <a:gd name="T20" fmla="*/ 17 w 197"/>
                  <a:gd name="T21" fmla="*/ 186 h 191"/>
                  <a:gd name="T22" fmla="*/ 17 w 197"/>
                  <a:gd name="T23" fmla="*/ 186 h 191"/>
                  <a:gd name="T24" fmla="*/ 11 w 197"/>
                  <a:gd name="T25" fmla="*/ 114 h 191"/>
                  <a:gd name="T26" fmla="*/ 4 w 197"/>
                  <a:gd name="T27" fmla="*/ 29 h 191"/>
                  <a:gd name="T28" fmla="*/ 4 w 197"/>
                  <a:gd name="T29" fmla="*/ 26 h 191"/>
                  <a:gd name="T30" fmla="*/ 66 w 197"/>
                  <a:gd name="T31" fmla="*/ 17 h 191"/>
                  <a:gd name="T32" fmla="*/ 113 w 197"/>
                  <a:gd name="T33" fmla="*/ 12 h 191"/>
                  <a:gd name="T34" fmla="*/ 161 w 197"/>
                  <a:gd name="T35" fmla="*/ 6 h 191"/>
                  <a:gd name="T36" fmla="*/ 172 w 197"/>
                  <a:gd name="T37" fmla="*/ 6 h 191"/>
                  <a:gd name="T38" fmla="*/ 192 w 197"/>
                  <a:gd name="T39" fmla="*/ 4 h 191"/>
                  <a:gd name="T40" fmla="*/ 193 w 197"/>
                  <a:gd name="T41" fmla="*/ 9 h 191"/>
                  <a:gd name="T42" fmla="*/ 189 w 197"/>
                  <a:gd name="T43" fmla="*/ 37 h 191"/>
                  <a:gd name="T44" fmla="*/ 186 w 197"/>
                  <a:gd name="T45" fmla="*/ 55 h 191"/>
                  <a:gd name="T46" fmla="*/ 184 w 197"/>
                  <a:gd name="T47" fmla="*/ 84 h 191"/>
                  <a:gd name="T48" fmla="*/ 181 w 197"/>
                  <a:gd name="T49" fmla="*/ 117 h 191"/>
                  <a:gd name="T50" fmla="*/ 180 w 197"/>
                  <a:gd name="T51" fmla="*/ 122 h 191"/>
                  <a:gd name="T52" fmla="*/ 173 w 197"/>
                  <a:gd name="T53" fmla="*/ 189 h 191"/>
                  <a:gd name="T54" fmla="*/ 173 w 197"/>
                  <a:gd name="T55" fmla="*/ 189 h 191"/>
                  <a:gd name="T56" fmla="*/ 175 w 197"/>
                  <a:gd name="T57" fmla="*/ 191 h 191"/>
                  <a:gd name="T58" fmla="*/ 177 w 197"/>
                  <a:gd name="T59" fmla="*/ 189 h 191"/>
                  <a:gd name="T60" fmla="*/ 183 w 197"/>
                  <a:gd name="T61" fmla="*/ 122 h 191"/>
                  <a:gd name="T62" fmla="*/ 184 w 197"/>
                  <a:gd name="T63" fmla="*/ 118 h 191"/>
                  <a:gd name="T64" fmla="*/ 187 w 197"/>
                  <a:gd name="T65" fmla="*/ 84 h 191"/>
                  <a:gd name="T66" fmla="*/ 189 w 197"/>
                  <a:gd name="T67" fmla="*/ 55 h 191"/>
                  <a:gd name="T68" fmla="*/ 192 w 197"/>
                  <a:gd name="T69" fmla="*/ 38 h 191"/>
                  <a:gd name="T70" fmla="*/ 195 w 197"/>
                  <a:gd name="T71" fmla="*/ 1 h 191"/>
                  <a:gd name="T72" fmla="*/ 195 w 197"/>
                  <a:gd name="T73" fmla="*/ 0 h 191"/>
                  <a:gd name="T74" fmla="*/ 193 w 197"/>
                  <a:gd name="T7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7" h="191">
                    <a:moveTo>
                      <a:pt x="193" y="0"/>
                    </a:moveTo>
                    <a:cubicBezTo>
                      <a:pt x="187" y="2"/>
                      <a:pt x="179" y="2"/>
                      <a:pt x="172" y="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48" y="4"/>
                      <a:pt x="130" y="6"/>
                      <a:pt x="113" y="9"/>
                    </a:cubicBezTo>
                    <a:cubicBezTo>
                      <a:pt x="98" y="11"/>
                      <a:pt x="82" y="12"/>
                      <a:pt x="66" y="14"/>
                    </a:cubicBezTo>
                    <a:cubicBezTo>
                      <a:pt x="45" y="16"/>
                      <a:pt x="23" y="18"/>
                      <a:pt x="2" y="23"/>
                    </a:cubicBezTo>
                    <a:cubicBezTo>
                      <a:pt x="1" y="23"/>
                      <a:pt x="0" y="23"/>
                      <a:pt x="0" y="24"/>
                    </a:cubicBezTo>
                    <a:cubicBezTo>
                      <a:pt x="0" y="54"/>
                      <a:pt x="4" y="85"/>
                      <a:pt x="7" y="114"/>
                    </a:cubicBezTo>
                    <a:cubicBezTo>
                      <a:pt x="10" y="138"/>
                      <a:pt x="13" y="162"/>
                      <a:pt x="14" y="186"/>
                    </a:cubicBezTo>
                    <a:cubicBezTo>
                      <a:pt x="14" y="187"/>
                      <a:pt x="15" y="187"/>
                      <a:pt x="16" y="187"/>
                    </a:cubicBezTo>
                    <a:cubicBezTo>
                      <a:pt x="17" y="187"/>
                      <a:pt x="17" y="187"/>
                      <a:pt x="17" y="186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7" y="162"/>
                      <a:pt x="14" y="137"/>
                      <a:pt x="11" y="114"/>
                    </a:cubicBezTo>
                    <a:cubicBezTo>
                      <a:pt x="7" y="86"/>
                      <a:pt x="4" y="57"/>
                      <a:pt x="4" y="29"/>
                    </a:cubicBezTo>
                    <a:cubicBezTo>
                      <a:pt x="4" y="28"/>
                      <a:pt x="4" y="27"/>
                      <a:pt x="4" y="26"/>
                    </a:cubicBezTo>
                    <a:cubicBezTo>
                      <a:pt x="24" y="21"/>
                      <a:pt x="46" y="19"/>
                      <a:pt x="66" y="17"/>
                    </a:cubicBezTo>
                    <a:cubicBezTo>
                      <a:pt x="82" y="16"/>
                      <a:pt x="98" y="15"/>
                      <a:pt x="113" y="12"/>
                    </a:cubicBezTo>
                    <a:cubicBezTo>
                      <a:pt x="131" y="9"/>
                      <a:pt x="148" y="7"/>
                      <a:pt x="161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9" y="6"/>
                      <a:pt x="186" y="6"/>
                      <a:pt x="192" y="4"/>
                    </a:cubicBezTo>
                    <a:cubicBezTo>
                      <a:pt x="192" y="6"/>
                      <a:pt x="193" y="7"/>
                      <a:pt x="193" y="9"/>
                    </a:cubicBezTo>
                    <a:cubicBezTo>
                      <a:pt x="193" y="18"/>
                      <a:pt x="191" y="28"/>
                      <a:pt x="189" y="37"/>
                    </a:cubicBezTo>
                    <a:cubicBezTo>
                      <a:pt x="188" y="44"/>
                      <a:pt x="187" y="49"/>
                      <a:pt x="186" y="55"/>
                    </a:cubicBezTo>
                    <a:cubicBezTo>
                      <a:pt x="184" y="84"/>
                      <a:pt x="184" y="84"/>
                      <a:pt x="184" y="84"/>
                    </a:cubicBezTo>
                    <a:cubicBezTo>
                      <a:pt x="183" y="95"/>
                      <a:pt x="182" y="106"/>
                      <a:pt x="181" y="117"/>
                    </a:cubicBezTo>
                    <a:cubicBezTo>
                      <a:pt x="180" y="122"/>
                      <a:pt x="180" y="122"/>
                      <a:pt x="180" y="122"/>
                    </a:cubicBezTo>
                    <a:cubicBezTo>
                      <a:pt x="177" y="144"/>
                      <a:pt x="175" y="167"/>
                      <a:pt x="173" y="189"/>
                    </a:cubicBezTo>
                    <a:cubicBezTo>
                      <a:pt x="173" y="189"/>
                      <a:pt x="173" y="189"/>
                      <a:pt x="173" y="189"/>
                    </a:cubicBezTo>
                    <a:cubicBezTo>
                      <a:pt x="173" y="190"/>
                      <a:pt x="174" y="191"/>
                      <a:pt x="175" y="191"/>
                    </a:cubicBezTo>
                    <a:cubicBezTo>
                      <a:pt x="176" y="191"/>
                      <a:pt x="177" y="190"/>
                      <a:pt x="177" y="189"/>
                    </a:cubicBezTo>
                    <a:cubicBezTo>
                      <a:pt x="178" y="167"/>
                      <a:pt x="181" y="144"/>
                      <a:pt x="183" y="122"/>
                    </a:cubicBezTo>
                    <a:cubicBezTo>
                      <a:pt x="184" y="118"/>
                      <a:pt x="184" y="118"/>
                      <a:pt x="184" y="118"/>
                    </a:cubicBezTo>
                    <a:cubicBezTo>
                      <a:pt x="185" y="107"/>
                      <a:pt x="186" y="95"/>
                      <a:pt x="187" y="84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0" y="50"/>
                      <a:pt x="191" y="44"/>
                      <a:pt x="192" y="38"/>
                    </a:cubicBezTo>
                    <a:cubicBezTo>
                      <a:pt x="195" y="25"/>
                      <a:pt x="197" y="12"/>
                      <a:pt x="195" y="1"/>
                    </a:cubicBezTo>
                    <a:cubicBezTo>
                      <a:pt x="195" y="1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6070600" y="6315075"/>
                <a:ext cx="274638" cy="282575"/>
              </a:xfrm>
              <a:custGeom>
                <a:avLst/>
                <a:gdLst>
                  <a:gd name="T0" fmla="*/ 30 w 49"/>
                  <a:gd name="T1" fmla="*/ 7 h 50"/>
                  <a:gd name="T2" fmla="*/ 1 w 49"/>
                  <a:gd name="T3" fmla="*/ 5 h 50"/>
                  <a:gd name="T4" fmla="*/ 24 w 49"/>
                  <a:gd name="T5" fmla="*/ 13 h 50"/>
                  <a:gd name="T6" fmla="*/ 1 w 49"/>
                  <a:gd name="T7" fmla="*/ 17 h 50"/>
                  <a:gd name="T8" fmla="*/ 23 w 49"/>
                  <a:gd name="T9" fmla="*/ 24 h 50"/>
                  <a:gd name="T10" fmla="*/ 0 w 49"/>
                  <a:gd name="T11" fmla="*/ 29 h 50"/>
                  <a:gd name="T12" fmla="*/ 21 w 49"/>
                  <a:gd name="T13" fmla="*/ 34 h 50"/>
                  <a:gd name="T14" fmla="*/ 3 w 49"/>
                  <a:gd name="T15" fmla="*/ 39 h 50"/>
                  <a:gd name="T16" fmla="*/ 41 w 49"/>
                  <a:gd name="T17" fmla="*/ 37 h 50"/>
                  <a:gd name="T18" fmla="*/ 31 w 49"/>
                  <a:gd name="T19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50">
                    <a:moveTo>
                      <a:pt x="30" y="7"/>
                    </a:moveTo>
                    <a:cubicBezTo>
                      <a:pt x="24" y="1"/>
                      <a:pt x="8" y="0"/>
                      <a:pt x="1" y="5"/>
                    </a:cubicBezTo>
                    <a:cubicBezTo>
                      <a:pt x="4" y="12"/>
                      <a:pt x="18" y="11"/>
                      <a:pt x="24" y="13"/>
                    </a:cubicBezTo>
                    <a:cubicBezTo>
                      <a:pt x="16" y="14"/>
                      <a:pt x="9" y="15"/>
                      <a:pt x="1" y="17"/>
                    </a:cubicBezTo>
                    <a:cubicBezTo>
                      <a:pt x="1" y="25"/>
                      <a:pt x="16" y="24"/>
                      <a:pt x="23" y="24"/>
                    </a:cubicBezTo>
                    <a:cubicBezTo>
                      <a:pt x="16" y="25"/>
                      <a:pt x="7" y="26"/>
                      <a:pt x="0" y="29"/>
                    </a:cubicBezTo>
                    <a:cubicBezTo>
                      <a:pt x="3" y="34"/>
                      <a:pt x="15" y="34"/>
                      <a:pt x="21" y="34"/>
                    </a:cubicBezTo>
                    <a:cubicBezTo>
                      <a:pt x="15" y="35"/>
                      <a:pt x="8" y="37"/>
                      <a:pt x="3" y="39"/>
                    </a:cubicBezTo>
                    <a:cubicBezTo>
                      <a:pt x="6" y="50"/>
                      <a:pt x="35" y="44"/>
                      <a:pt x="41" y="37"/>
                    </a:cubicBezTo>
                    <a:cubicBezTo>
                      <a:pt x="49" y="26"/>
                      <a:pt x="43" y="11"/>
                      <a:pt x="31" y="7"/>
                    </a:cubicBezTo>
                  </a:path>
                </a:pathLst>
              </a:custGeom>
              <a:solidFill>
                <a:srgbClr val="D0D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118"/>
              <p:cNvSpPr>
                <a:spLocks noEditPoints="1"/>
              </p:cNvSpPr>
              <p:nvPr/>
            </p:nvSpPr>
            <p:spPr bwMode="auto">
              <a:xfrm>
                <a:off x="6064250" y="6303963"/>
                <a:ext cx="269875" cy="282575"/>
              </a:xfrm>
              <a:custGeom>
                <a:avLst/>
                <a:gdLst>
                  <a:gd name="T0" fmla="*/ 2 w 48"/>
                  <a:gd name="T1" fmla="*/ 5 h 50"/>
                  <a:gd name="T2" fmla="*/ 1 w 48"/>
                  <a:gd name="T3" fmla="*/ 7 h 50"/>
                  <a:gd name="T4" fmla="*/ 1 w 48"/>
                  <a:gd name="T5" fmla="*/ 7 h 50"/>
                  <a:gd name="T6" fmla="*/ 15 w 48"/>
                  <a:gd name="T7" fmla="*/ 15 h 50"/>
                  <a:gd name="T8" fmla="*/ 2 w 48"/>
                  <a:gd name="T9" fmla="*/ 17 h 50"/>
                  <a:gd name="T10" fmla="*/ 0 w 48"/>
                  <a:gd name="T11" fmla="*/ 19 h 50"/>
                  <a:gd name="T12" fmla="*/ 0 w 48"/>
                  <a:gd name="T13" fmla="*/ 19 h 50"/>
                  <a:gd name="T14" fmla="*/ 3 w 48"/>
                  <a:gd name="T15" fmla="*/ 24 h 50"/>
                  <a:gd name="T16" fmla="*/ 9 w 48"/>
                  <a:gd name="T17" fmla="*/ 27 h 50"/>
                  <a:gd name="T18" fmla="*/ 1 w 48"/>
                  <a:gd name="T19" fmla="*/ 29 h 50"/>
                  <a:gd name="T20" fmla="*/ 0 w 48"/>
                  <a:gd name="T21" fmla="*/ 31 h 50"/>
                  <a:gd name="T22" fmla="*/ 0 w 48"/>
                  <a:gd name="T23" fmla="*/ 31 h 50"/>
                  <a:gd name="T24" fmla="*/ 10 w 48"/>
                  <a:gd name="T25" fmla="*/ 37 h 50"/>
                  <a:gd name="T26" fmla="*/ 3 w 48"/>
                  <a:gd name="T27" fmla="*/ 40 h 50"/>
                  <a:gd name="T28" fmla="*/ 2 w 48"/>
                  <a:gd name="T29" fmla="*/ 41 h 50"/>
                  <a:gd name="T30" fmla="*/ 2 w 48"/>
                  <a:gd name="T31" fmla="*/ 42 h 50"/>
                  <a:gd name="T32" fmla="*/ 11 w 48"/>
                  <a:gd name="T33" fmla="*/ 48 h 50"/>
                  <a:gd name="T34" fmla="*/ 43 w 48"/>
                  <a:gd name="T35" fmla="*/ 40 h 50"/>
                  <a:gd name="T36" fmla="*/ 47 w 48"/>
                  <a:gd name="T37" fmla="*/ 22 h 50"/>
                  <a:gd name="T38" fmla="*/ 33 w 48"/>
                  <a:gd name="T39" fmla="*/ 7 h 50"/>
                  <a:gd name="T40" fmla="*/ 32 w 48"/>
                  <a:gd name="T41" fmla="*/ 7 h 50"/>
                  <a:gd name="T42" fmla="*/ 2 w 48"/>
                  <a:gd name="T43" fmla="*/ 5 h 50"/>
                  <a:gd name="T44" fmla="*/ 30 w 48"/>
                  <a:gd name="T45" fmla="*/ 10 h 50"/>
                  <a:gd name="T46" fmla="*/ 32 w 48"/>
                  <a:gd name="T47" fmla="*/ 10 h 50"/>
                  <a:gd name="T48" fmla="*/ 43 w 48"/>
                  <a:gd name="T49" fmla="*/ 23 h 50"/>
                  <a:gd name="T50" fmla="*/ 44 w 48"/>
                  <a:gd name="T51" fmla="*/ 28 h 50"/>
                  <a:gd name="T52" fmla="*/ 41 w 48"/>
                  <a:gd name="T53" fmla="*/ 37 h 50"/>
                  <a:gd name="T54" fmla="*/ 12 w 48"/>
                  <a:gd name="T55" fmla="*/ 45 h 50"/>
                  <a:gd name="T56" fmla="*/ 6 w 48"/>
                  <a:gd name="T57" fmla="*/ 42 h 50"/>
                  <a:gd name="T58" fmla="*/ 22 w 48"/>
                  <a:gd name="T59" fmla="*/ 37 h 50"/>
                  <a:gd name="T60" fmla="*/ 24 w 48"/>
                  <a:gd name="T61" fmla="*/ 36 h 50"/>
                  <a:gd name="T62" fmla="*/ 24 w 48"/>
                  <a:gd name="T63" fmla="*/ 35 h 50"/>
                  <a:gd name="T64" fmla="*/ 22 w 48"/>
                  <a:gd name="T65" fmla="*/ 34 h 50"/>
                  <a:gd name="T66" fmla="*/ 4 w 48"/>
                  <a:gd name="T67" fmla="*/ 31 h 50"/>
                  <a:gd name="T68" fmla="*/ 16 w 48"/>
                  <a:gd name="T69" fmla="*/ 29 h 50"/>
                  <a:gd name="T70" fmla="*/ 24 w 48"/>
                  <a:gd name="T71" fmla="*/ 27 h 50"/>
                  <a:gd name="T72" fmla="*/ 26 w 48"/>
                  <a:gd name="T73" fmla="*/ 26 h 50"/>
                  <a:gd name="T74" fmla="*/ 26 w 48"/>
                  <a:gd name="T75" fmla="*/ 26 h 50"/>
                  <a:gd name="T76" fmla="*/ 24 w 48"/>
                  <a:gd name="T77" fmla="*/ 24 h 50"/>
                  <a:gd name="T78" fmla="*/ 23 w 48"/>
                  <a:gd name="T79" fmla="*/ 24 h 50"/>
                  <a:gd name="T80" fmla="*/ 5 w 48"/>
                  <a:gd name="T81" fmla="*/ 21 h 50"/>
                  <a:gd name="T82" fmla="*/ 4 w 48"/>
                  <a:gd name="T83" fmla="*/ 20 h 50"/>
                  <a:gd name="T84" fmla="*/ 25 w 48"/>
                  <a:gd name="T85" fmla="*/ 16 h 50"/>
                  <a:gd name="T86" fmla="*/ 27 w 48"/>
                  <a:gd name="T87" fmla="*/ 15 h 50"/>
                  <a:gd name="T88" fmla="*/ 27 w 48"/>
                  <a:gd name="T89" fmla="*/ 15 h 50"/>
                  <a:gd name="T90" fmla="*/ 26 w 48"/>
                  <a:gd name="T91" fmla="*/ 13 h 50"/>
                  <a:gd name="T92" fmla="*/ 19 w 48"/>
                  <a:gd name="T93" fmla="*/ 12 h 50"/>
                  <a:gd name="T94" fmla="*/ 5 w 48"/>
                  <a:gd name="T95" fmla="*/ 7 h 50"/>
                  <a:gd name="T96" fmla="*/ 30 w 48"/>
                  <a:gd name="T97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" h="50">
                    <a:moveTo>
                      <a:pt x="2" y="5"/>
                    </a:move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12"/>
                      <a:pt x="9" y="14"/>
                      <a:pt x="15" y="15"/>
                    </a:cubicBezTo>
                    <a:cubicBezTo>
                      <a:pt x="8" y="16"/>
                      <a:pt x="2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3"/>
                      <a:pt x="3" y="24"/>
                    </a:cubicBezTo>
                    <a:cubicBezTo>
                      <a:pt x="4" y="25"/>
                      <a:pt x="6" y="26"/>
                      <a:pt x="9" y="27"/>
                    </a:cubicBezTo>
                    <a:cubicBezTo>
                      <a:pt x="6" y="27"/>
                      <a:pt x="3" y="28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5"/>
                      <a:pt x="5" y="36"/>
                      <a:pt x="10" y="37"/>
                    </a:cubicBezTo>
                    <a:cubicBezTo>
                      <a:pt x="7" y="38"/>
                      <a:pt x="5" y="39"/>
                      <a:pt x="3" y="40"/>
                    </a:cubicBezTo>
                    <a:cubicBezTo>
                      <a:pt x="2" y="40"/>
                      <a:pt x="2" y="40"/>
                      <a:pt x="2" y="41"/>
                    </a:cubicBezTo>
                    <a:cubicBezTo>
                      <a:pt x="2" y="41"/>
                      <a:pt x="2" y="41"/>
                      <a:pt x="2" y="42"/>
                    </a:cubicBezTo>
                    <a:cubicBezTo>
                      <a:pt x="3" y="44"/>
                      <a:pt x="5" y="47"/>
                      <a:pt x="11" y="48"/>
                    </a:cubicBezTo>
                    <a:cubicBezTo>
                      <a:pt x="21" y="50"/>
                      <a:pt x="39" y="46"/>
                      <a:pt x="43" y="40"/>
                    </a:cubicBezTo>
                    <a:cubicBezTo>
                      <a:pt x="47" y="34"/>
                      <a:pt x="48" y="28"/>
                      <a:pt x="47" y="22"/>
                    </a:cubicBezTo>
                    <a:cubicBezTo>
                      <a:pt x="45" y="15"/>
                      <a:pt x="40" y="10"/>
                      <a:pt x="33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5" y="1"/>
                      <a:pt x="9" y="0"/>
                      <a:pt x="2" y="5"/>
                    </a:cubicBezTo>
                    <a:close/>
                    <a:moveTo>
                      <a:pt x="30" y="10"/>
                    </a:moveTo>
                    <a:cubicBezTo>
                      <a:pt x="30" y="10"/>
                      <a:pt x="31" y="10"/>
                      <a:pt x="32" y="10"/>
                    </a:cubicBezTo>
                    <a:cubicBezTo>
                      <a:pt x="37" y="12"/>
                      <a:pt x="42" y="17"/>
                      <a:pt x="43" y="23"/>
                    </a:cubicBezTo>
                    <a:cubicBezTo>
                      <a:pt x="44" y="25"/>
                      <a:pt x="44" y="26"/>
                      <a:pt x="44" y="28"/>
                    </a:cubicBezTo>
                    <a:cubicBezTo>
                      <a:pt x="44" y="31"/>
                      <a:pt x="43" y="35"/>
                      <a:pt x="41" y="37"/>
                    </a:cubicBezTo>
                    <a:cubicBezTo>
                      <a:pt x="37" y="42"/>
                      <a:pt x="21" y="47"/>
                      <a:pt x="12" y="45"/>
                    </a:cubicBezTo>
                    <a:cubicBezTo>
                      <a:pt x="9" y="45"/>
                      <a:pt x="7" y="43"/>
                      <a:pt x="6" y="42"/>
                    </a:cubicBezTo>
                    <a:cubicBezTo>
                      <a:pt x="12" y="40"/>
                      <a:pt x="18" y="38"/>
                      <a:pt x="22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16" y="35"/>
                      <a:pt x="8" y="34"/>
                      <a:pt x="4" y="31"/>
                    </a:cubicBezTo>
                    <a:cubicBezTo>
                      <a:pt x="8" y="30"/>
                      <a:pt x="12" y="30"/>
                      <a:pt x="16" y="29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18" y="24"/>
                      <a:pt x="9" y="25"/>
                      <a:pt x="5" y="21"/>
                    </a:cubicBezTo>
                    <a:cubicBezTo>
                      <a:pt x="5" y="21"/>
                      <a:pt x="5" y="20"/>
                      <a:pt x="4" y="20"/>
                    </a:cubicBezTo>
                    <a:cubicBezTo>
                      <a:pt x="8" y="19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4"/>
                      <a:pt x="26" y="13"/>
                      <a:pt x="26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3" y="11"/>
                      <a:pt x="8" y="10"/>
                      <a:pt x="5" y="7"/>
                    </a:cubicBezTo>
                    <a:cubicBezTo>
                      <a:pt x="12" y="4"/>
                      <a:pt x="25" y="5"/>
                      <a:pt x="30" y="1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119"/>
              <p:cNvSpPr>
                <a:spLocks noEditPoints="1"/>
              </p:cNvSpPr>
              <p:nvPr/>
            </p:nvSpPr>
            <p:spPr bwMode="auto">
              <a:xfrm>
                <a:off x="5307013" y="6157913"/>
                <a:ext cx="134938" cy="134938"/>
              </a:xfrm>
              <a:custGeom>
                <a:avLst/>
                <a:gdLst>
                  <a:gd name="T0" fmla="*/ 13 w 24"/>
                  <a:gd name="T1" fmla="*/ 0 h 24"/>
                  <a:gd name="T2" fmla="*/ 7 w 24"/>
                  <a:gd name="T3" fmla="*/ 1 h 24"/>
                  <a:gd name="T4" fmla="*/ 2 w 24"/>
                  <a:gd name="T5" fmla="*/ 1 h 24"/>
                  <a:gd name="T6" fmla="*/ 1 w 24"/>
                  <a:gd name="T7" fmla="*/ 3 h 24"/>
                  <a:gd name="T8" fmla="*/ 1 w 24"/>
                  <a:gd name="T9" fmla="*/ 11 h 24"/>
                  <a:gd name="T10" fmla="*/ 0 w 24"/>
                  <a:gd name="T11" fmla="*/ 21 h 24"/>
                  <a:gd name="T12" fmla="*/ 0 w 24"/>
                  <a:gd name="T13" fmla="*/ 23 h 24"/>
                  <a:gd name="T14" fmla="*/ 2 w 24"/>
                  <a:gd name="T15" fmla="*/ 24 h 24"/>
                  <a:gd name="T16" fmla="*/ 15 w 24"/>
                  <a:gd name="T17" fmla="*/ 22 h 24"/>
                  <a:gd name="T18" fmla="*/ 22 w 24"/>
                  <a:gd name="T19" fmla="*/ 20 h 24"/>
                  <a:gd name="T20" fmla="*/ 23 w 24"/>
                  <a:gd name="T21" fmla="*/ 18 h 24"/>
                  <a:gd name="T22" fmla="*/ 22 w 24"/>
                  <a:gd name="T23" fmla="*/ 17 h 24"/>
                  <a:gd name="T24" fmla="*/ 14 w 24"/>
                  <a:gd name="T25" fmla="*/ 18 h 24"/>
                  <a:gd name="T26" fmla="*/ 4 w 24"/>
                  <a:gd name="T27" fmla="*/ 20 h 24"/>
                  <a:gd name="T28" fmla="*/ 4 w 24"/>
                  <a:gd name="T29" fmla="*/ 15 h 24"/>
                  <a:gd name="T30" fmla="*/ 4 w 24"/>
                  <a:gd name="T31" fmla="*/ 11 h 24"/>
                  <a:gd name="T32" fmla="*/ 4 w 24"/>
                  <a:gd name="T33" fmla="*/ 4 h 24"/>
                  <a:gd name="T34" fmla="*/ 7 w 24"/>
                  <a:gd name="T35" fmla="*/ 4 h 24"/>
                  <a:gd name="T36" fmla="*/ 15 w 24"/>
                  <a:gd name="T37" fmla="*/ 3 h 24"/>
                  <a:gd name="T38" fmla="*/ 15 w 24"/>
                  <a:gd name="T39" fmla="*/ 2 h 24"/>
                  <a:gd name="T40" fmla="*/ 15 w 24"/>
                  <a:gd name="T41" fmla="*/ 1 h 24"/>
                  <a:gd name="T42" fmla="*/ 13 w 24"/>
                  <a:gd name="T43" fmla="*/ 0 h 24"/>
                  <a:gd name="T44" fmla="*/ 3 w 24"/>
                  <a:gd name="T45" fmla="*/ 22 h 24"/>
                  <a:gd name="T46" fmla="*/ 3 w 24"/>
                  <a:gd name="T47" fmla="*/ 22 h 24"/>
                  <a:gd name="T48" fmla="*/ 3 w 24"/>
                  <a:gd name="T49" fmla="*/ 22 h 24"/>
                  <a:gd name="T50" fmla="*/ 3 w 24"/>
                  <a:gd name="T5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12" y="1"/>
                      <a:pt x="9" y="1"/>
                      <a:pt x="7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4"/>
                      <a:pt x="1" y="18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2" y="24"/>
                    </a:cubicBezTo>
                    <a:cubicBezTo>
                      <a:pt x="6" y="24"/>
                      <a:pt x="11" y="23"/>
                      <a:pt x="15" y="2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0"/>
                      <a:pt x="24" y="19"/>
                      <a:pt x="23" y="18"/>
                    </a:cubicBezTo>
                    <a:cubicBezTo>
                      <a:pt x="23" y="17"/>
                      <a:pt x="22" y="16"/>
                      <a:pt x="2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19"/>
                      <a:pt x="7" y="20"/>
                      <a:pt x="4" y="20"/>
                    </a:cubicBezTo>
                    <a:cubicBezTo>
                      <a:pt x="4" y="18"/>
                      <a:pt x="4" y="17"/>
                      <a:pt x="4" y="15"/>
                    </a:cubicBezTo>
                    <a:cubicBezTo>
                      <a:pt x="4" y="13"/>
                      <a:pt x="4" y="12"/>
                      <a:pt x="4" y="11"/>
                    </a:cubicBezTo>
                    <a:cubicBezTo>
                      <a:pt x="4" y="11"/>
                      <a:pt x="4" y="6"/>
                      <a:pt x="4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11" y="4"/>
                      <a:pt x="14" y="4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5318125" y="6197600"/>
                <a:ext cx="88900" cy="50800"/>
              </a:xfrm>
              <a:custGeom>
                <a:avLst/>
                <a:gdLst>
                  <a:gd name="T0" fmla="*/ 13 w 16"/>
                  <a:gd name="T1" fmla="*/ 1 h 9"/>
                  <a:gd name="T2" fmla="*/ 10 w 16"/>
                  <a:gd name="T3" fmla="*/ 2 h 9"/>
                  <a:gd name="T4" fmla="*/ 3 w 16"/>
                  <a:gd name="T5" fmla="*/ 4 h 9"/>
                  <a:gd name="T6" fmla="*/ 0 w 16"/>
                  <a:gd name="T7" fmla="*/ 4 h 9"/>
                  <a:gd name="T8" fmla="*/ 1 w 16"/>
                  <a:gd name="T9" fmla="*/ 7 h 9"/>
                  <a:gd name="T10" fmla="*/ 12 w 16"/>
                  <a:gd name="T11" fmla="*/ 5 h 9"/>
                  <a:gd name="T12" fmla="*/ 14 w 16"/>
                  <a:gd name="T13" fmla="*/ 4 h 9"/>
                  <a:gd name="T14" fmla="*/ 15 w 16"/>
                  <a:gd name="T15" fmla="*/ 2 h 9"/>
                  <a:gd name="T16" fmla="*/ 13 w 16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3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8" y="3"/>
                      <a:pt x="4" y="5"/>
                      <a:pt x="3" y="4"/>
                    </a:cubicBezTo>
                    <a:cubicBezTo>
                      <a:pt x="2" y="3"/>
                      <a:pt x="1" y="4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4" y="9"/>
                      <a:pt x="8" y="7"/>
                      <a:pt x="12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5435600" y="6164263"/>
                <a:ext cx="101600" cy="100013"/>
              </a:xfrm>
              <a:custGeom>
                <a:avLst/>
                <a:gdLst>
                  <a:gd name="T0" fmla="*/ 4 w 18"/>
                  <a:gd name="T1" fmla="*/ 8 h 18"/>
                  <a:gd name="T2" fmla="*/ 3 w 18"/>
                  <a:gd name="T3" fmla="*/ 5 h 18"/>
                  <a:gd name="T4" fmla="*/ 3 w 18"/>
                  <a:gd name="T5" fmla="*/ 5 h 18"/>
                  <a:gd name="T6" fmla="*/ 2 w 18"/>
                  <a:gd name="T7" fmla="*/ 3 h 18"/>
                  <a:gd name="T8" fmla="*/ 0 w 18"/>
                  <a:gd name="T9" fmla="*/ 5 h 18"/>
                  <a:gd name="T10" fmla="*/ 2 w 18"/>
                  <a:gd name="T11" fmla="*/ 17 h 18"/>
                  <a:gd name="T12" fmla="*/ 4 w 18"/>
                  <a:gd name="T13" fmla="*/ 18 h 18"/>
                  <a:gd name="T14" fmla="*/ 5 w 18"/>
                  <a:gd name="T15" fmla="*/ 16 h 18"/>
                  <a:gd name="T16" fmla="*/ 12 w 18"/>
                  <a:gd name="T17" fmla="*/ 4 h 18"/>
                  <a:gd name="T18" fmla="*/ 14 w 18"/>
                  <a:gd name="T19" fmla="*/ 5 h 18"/>
                  <a:gd name="T20" fmla="*/ 11 w 18"/>
                  <a:gd name="T21" fmla="*/ 12 h 18"/>
                  <a:gd name="T22" fmla="*/ 12 w 18"/>
                  <a:gd name="T23" fmla="*/ 14 h 18"/>
                  <a:gd name="T24" fmla="*/ 14 w 18"/>
                  <a:gd name="T25" fmla="*/ 14 h 18"/>
                  <a:gd name="T26" fmla="*/ 17 w 18"/>
                  <a:gd name="T27" fmla="*/ 4 h 18"/>
                  <a:gd name="T28" fmla="*/ 12 w 18"/>
                  <a:gd name="T29" fmla="*/ 0 h 18"/>
                  <a:gd name="T30" fmla="*/ 4 w 18"/>
                  <a:gd name="T31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4" y="8"/>
                    </a:moveTo>
                    <a:cubicBezTo>
                      <a:pt x="4" y="7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5" y="18"/>
                      <a:pt x="5" y="17"/>
                      <a:pt x="5" y="16"/>
                    </a:cubicBezTo>
                    <a:cubicBezTo>
                      <a:pt x="6" y="12"/>
                      <a:pt x="8" y="3"/>
                      <a:pt x="12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7"/>
                      <a:pt x="13" y="10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2" y="15"/>
                      <a:pt x="13" y="15"/>
                      <a:pt x="14" y="14"/>
                    </a:cubicBezTo>
                    <a:cubicBezTo>
                      <a:pt x="16" y="12"/>
                      <a:pt x="18" y="7"/>
                      <a:pt x="17" y="4"/>
                    </a:cubicBezTo>
                    <a:cubicBezTo>
                      <a:pt x="17" y="3"/>
                      <a:pt x="16" y="1"/>
                      <a:pt x="12" y="0"/>
                    </a:cubicBezTo>
                    <a:cubicBezTo>
                      <a:pt x="8" y="0"/>
                      <a:pt x="5" y="4"/>
                      <a:pt x="4" y="8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122"/>
              <p:cNvSpPr>
                <a:spLocks noEditPoints="1"/>
              </p:cNvSpPr>
              <p:nvPr/>
            </p:nvSpPr>
            <p:spPr bwMode="auto">
              <a:xfrm>
                <a:off x="5508625" y="6157913"/>
                <a:ext cx="123825" cy="214313"/>
              </a:xfrm>
              <a:custGeom>
                <a:avLst/>
                <a:gdLst>
                  <a:gd name="T0" fmla="*/ 9 w 22"/>
                  <a:gd name="T1" fmla="*/ 9 h 38"/>
                  <a:gd name="T2" fmla="*/ 11 w 22"/>
                  <a:gd name="T3" fmla="*/ 16 h 38"/>
                  <a:gd name="T4" fmla="*/ 18 w 22"/>
                  <a:gd name="T5" fmla="*/ 11 h 38"/>
                  <a:gd name="T6" fmla="*/ 19 w 22"/>
                  <a:gd name="T7" fmla="*/ 18 h 38"/>
                  <a:gd name="T8" fmla="*/ 13 w 22"/>
                  <a:gd name="T9" fmla="*/ 32 h 38"/>
                  <a:gd name="T10" fmla="*/ 6 w 22"/>
                  <a:gd name="T11" fmla="*/ 31 h 38"/>
                  <a:gd name="T12" fmla="*/ 8 w 22"/>
                  <a:gd name="T13" fmla="*/ 22 h 38"/>
                  <a:gd name="T14" fmla="*/ 8 w 22"/>
                  <a:gd name="T15" fmla="*/ 20 h 38"/>
                  <a:gd name="T16" fmla="*/ 5 w 22"/>
                  <a:gd name="T17" fmla="*/ 20 h 38"/>
                  <a:gd name="T18" fmla="*/ 3 w 22"/>
                  <a:gd name="T19" fmla="*/ 33 h 38"/>
                  <a:gd name="T20" fmla="*/ 14 w 22"/>
                  <a:gd name="T21" fmla="*/ 35 h 38"/>
                  <a:gd name="T22" fmla="*/ 22 w 22"/>
                  <a:gd name="T23" fmla="*/ 17 h 38"/>
                  <a:gd name="T24" fmla="*/ 21 w 22"/>
                  <a:gd name="T25" fmla="*/ 7 h 38"/>
                  <a:gd name="T26" fmla="*/ 22 w 22"/>
                  <a:gd name="T27" fmla="*/ 6 h 38"/>
                  <a:gd name="T28" fmla="*/ 22 w 22"/>
                  <a:gd name="T29" fmla="*/ 5 h 38"/>
                  <a:gd name="T30" fmla="*/ 18 w 22"/>
                  <a:gd name="T31" fmla="*/ 0 h 38"/>
                  <a:gd name="T32" fmla="*/ 9 w 22"/>
                  <a:gd name="T33" fmla="*/ 9 h 38"/>
                  <a:gd name="T34" fmla="*/ 12 w 22"/>
                  <a:gd name="T35" fmla="*/ 11 h 38"/>
                  <a:gd name="T36" fmla="*/ 13 w 22"/>
                  <a:gd name="T37" fmla="*/ 9 h 38"/>
                  <a:gd name="T38" fmla="*/ 18 w 22"/>
                  <a:gd name="T39" fmla="*/ 4 h 38"/>
                  <a:gd name="T40" fmla="*/ 18 w 22"/>
                  <a:gd name="T41" fmla="*/ 5 h 38"/>
                  <a:gd name="T42" fmla="*/ 18 w 22"/>
                  <a:gd name="T43" fmla="*/ 6 h 38"/>
                  <a:gd name="T44" fmla="*/ 18 w 22"/>
                  <a:gd name="T45" fmla="*/ 6 h 38"/>
                  <a:gd name="T46" fmla="*/ 18 w 22"/>
                  <a:gd name="T47" fmla="*/ 6 h 38"/>
                  <a:gd name="T48" fmla="*/ 13 w 22"/>
                  <a:gd name="T49" fmla="*/ 12 h 38"/>
                  <a:gd name="T50" fmla="*/ 12 w 22"/>
                  <a:gd name="T5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38">
                    <a:moveTo>
                      <a:pt x="9" y="9"/>
                    </a:moveTo>
                    <a:cubicBezTo>
                      <a:pt x="9" y="12"/>
                      <a:pt x="9" y="15"/>
                      <a:pt x="11" y="16"/>
                    </a:cubicBezTo>
                    <a:cubicBezTo>
                      <a:pt x="13" y="17"/>
                      <a:pt x="16" y="14"/>
                      <a:pt x="18" y="11"/>
                    </a:cubicBezTo>
                    <a:cubicBezTo>
                      <a:pt x="19" y="14"/>
                      <a:pt x="19" y="16"/>
                      <a:pt x="19" y="18"/>
                    </a:cubicBezTo>
                    <a:cubicBezTo>
                      <a:pt x="19" y="28"/>
                      <a:pt x="16" y="31"/>
                      <a:pt x="13" y="32"/>
                    </a:cubicBezTo>
                    <a:cubicBezTo>
                      <a:pt x="10" y="34"/>
                      <a:pt x="7" y="33"/>
                      <a:pt x="6" y="31"/>
                    </a:cubicBezTo>
                    <a:cubicBezTo>
                      <a:pt x="4" y="29"/>
                      <a:pt x="4" y="25"/>
                      <a:pt x="8" y="22"/>
                    </a:cubicBezTo>
                    <a:cubicBezTo>
                      <a:pt x="8" y="22"/>
                      <a:pt x="8" y="21"/>
                      <a:pt x="8" y="20"/>
                    </a:cubicBezTo>
                    <a:cubicBezTo>
                      <a:pt x="7" y="19"/>
                      <a:pt x="6" y="19"/>
                      <a:pt x="5" y="20"/>
                    </a:cubicBezTo>
                    <a:cubicBezTo>
                      <a:pt x="1" y="24"/>
                      <a:pt x="0" y="29"/>
                      <a:pt x="3" y="33"/>
                    </a:cubicBezTo>
                    <a:cubicBezTo>
                      <a:pt x="4" y="36"/>
                      <a:pt x="8" y="38"/>
                      <a:pt x="14" y="35"/>
                    </a:cubicBezTo>
                    <a:cubicBezTo>
                      <a:pt x="19" y="33"/>
                      <a:pt x="22" y="27"/>
                      <a:pt x="22" y="17"/>
                    </a:cubicBezTo>
                    <a:cubicBezTo>
                      <a:pt x="22" y="14"/>
                      <a:pt x="22" y="11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5"/>
                      <a:pt x="22" y="5"/>
                    </a:cubicBezTo>
                    <a:cubicBezTo>
                      <a:pt x="22" y="1"/>
                      <a:pt x="19" y="0"/>
                      <a:pt x="18" y="0"/>
                    </a:cubicBezTo>
                    <a:cubicBezTo>
                      <a:pt x="15" y="0"/>
                      <a:pt x="10" y="5"/>
                      <a:pt x="9" y="9"/>
                    </a:cubicBezTo>
                    <a:close/>
                    <a:moveTo>
                      <a:pt x="12" y="11"/>
                    </a:moveTo>
                    <a:cubicBezTo>
                      <a:pt x="12" y="11"/>
                      <a:pt x="12" y="10"/>
                      <a:pt x="13" y="9"/>
                    </a:cubicBezTo>
                    <a:cubicBezTo>
                      <a:pt x="13" y="6"/>
                      <a:pt x="17" y="3"/>
                      <a:pt x="18" y="4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9"/>
                      <a:pt x="14" y="12"/>
                      <a:pt x="13" y="12"/>
                    </a:cubicBezTo>
                    <a:cubicBezTo>
                      <a:pt x="12" y="12"/>
                      <a:pt x="12" y="12"/>
                      <a:pt x="12" y="1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5694363" y="6096000"/>
                <a:ext cx="39688" cy="168275"/>
              </a:xfrm>
              <a:custGeom>
                <a:avLst/>
                <a:gdLst>
                  <a:gd name="T0" fmla="*/ 4 w 7"/>
                  <a:gd name="T1" fmla="*/ 2 h 30"/>
                  <a:gd name="T2" fmla="*/ 2 w 7"/>
                  <a:gd name="T3" fmla="*/ 14 h 30"/>
                  <a:gd name="T4" fmla="*/ 0 w 7"/>
                  <a:gd name="T5" fmla="*/ 28 h 30"/>
                  <a:gd name="T6" fmla="*/ 2 w 7"/>
                  <a:gd name="T7" fmla="*/ 30 h 30"/>
                  <a:gd name="T8" fmla="*/ 4 w 7"/>
                  <a:gd name="T9" fmla="*/ 29 h 30"/>
                  <a:gd name="T10" fmla="*/ 5 w 7"/>
                  <a:gd name="T11" fmla="*/ 15 h 30"/>
                  <a:gd name="T12" fmla="*/ 7 w 7"/>
                  <a:gd name="T13" fmla="*/ 2 h 30"/>
                  <a:gd name="T14" fmla="*/ 6 w 7"/>
                  <a:gd name="T15" fmla="*/ 0 h 30"/>
                  <a:gd name="T16" fmla="*/ 4 w 7"/>
                  <a:gd name="T1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2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3" y="30"/>
                      <a:pt x="4" y="29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5761038" y="6164263"/>
                <a:ext cx="34925" cy="106363"/>
              </a:xfrm>
              <a:custGeom>
                <a:avLst/>
                <a:gdLst>
                  <a:gd name="T0" fmla="*/ 3 w 6"/>
                  <a:gd name="T1" fmla="*/ 1 h 19"/>
                  <a:gd name="T2" fmla="*/ 0 w 6"/>
                  <a:gd name="T3" fmla="*/ 17 h 19"/>
                  <a:gd name="T4" fmla="*/ 1 w 6"/>
                  <a:gd name="T5" fmla="*/ 19 h 19"/>
                  <a:gd name="T6" fmla="*/ 3 w 6"/>
                  <a:gd name="T7" fmla="*/ 18 h 19"/>
                  <a:gd name="T8" fmla="*/ 5 w 6"/>
                  <a:gd name="T9" fmla="*/ 10 h 19"/>
                  <a:gd name="T10" fmla="*/ 6 w 6"/>
                  <a:gd name="T11" fmla="*/ 2 h 19"/>
                  <a:gd name="T12" fmla="*/ 5 w 6"/>
                  <a:gd name="T13" fmla="*/ 0 h 19"/>
                  <a:gd name="T14" fmla="*/ 3 w 6"/>
                  <a:gd name="T1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2" y="19"/>
                      <a:pt x="3" y="19"/>
                      <a:pt x="3" y="1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125"/>
              <p:cNvSpPr>
                <a:spLocks noEditPoints="1"/>
              </p:cNvSpPr>
              <p:nvPr/>
            </p:nvSpPr>
            <p:spPr bwMode="auto">
              <a:xfrm>
                <a:off x="5789613" y="6096000"/>
                <a:ext cx="33338" cy="28575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1 h 5"/>
                  <a:gd name="T4" fmla="*/ 2 w 6"/>
                  <a:gd name="T5" fmla="*/ 1 h 5"/>
                  <a:gd name="T6" fmla="*/ 0 w 6"/>
                  <a:gd name="T7" fmla="*/ 3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4 h 5"/>
                  <a:gd name="T14" fmla="*/ 6 w 6"/>
                  <a:gd name="T15" fmla="*/ 2 h 5"/>
                  <a:gd name="T16" fmla="*/ 5 w 6"/>
                  <a:gd name="T17" fmla="*/ 1 h 5"/>
                  <a:gd name="T18" fmla="*/ 4 w 6"/>
                  <a:gd name="T19" fmla="*/ 0 h 5"/>
                  <a:gd name="T20" fmla="*/ 3 w 6"/>
                  <a:gd name="T21" fmla="*/ 0 h 5"/>
                  <a:gd name="T22" fmla="*/ 1 w 6"/>
                  <a:gd name="T23" fmla="*/ 3 h 5"/>
                  <a:gd name="T24" fmla="*/ 2 w 6"/>
                  <a:gd name="T25" fmla="*/ 4 h 5"/>
                  <a:gd name="T26" fmla="*/ 1 w 6"/>
                  <a:gd name="T27" fmla="*/ 3 h 5"/>
                  <a:gd name="T28" fmla="*/ 3 w 6"/>
                  <a:gd name="T29" fmla="*/ 1 h 5"/>
                  <a:gd name="T30" fmla="*/ 4 w 6"/>
                  <a:gd name="T31" fmla="*/ 2 h 5"/>
                  <a:gd name="T32" fmla="*/ 3 w 6"/>
                  <a:gd name="T33" fmla="*/ 3 h 5"/>
                  <a:gd name="T34" fmla="*/ 3 w 6"/>
                  <a:gd name="T35" fmla="*/ 3 h 5"/>
                  <a:gd name="T36" fmla="*/ 2 w 6"/>
                  <a:gd name="T37" fmla="*/ 3 h 5"/>
                  <a:gd name="T38" fmla="*/ 2 w 6"/>
                  <a:gd name="T39" fmla="*/ 2 h 5"/>
                  <a:gd name="T40" fmla="*/ 2 w 6"/>
                  <a:gd name="T41" fmla="*/ 2 h 5"/>
                  <a:gd name="T42" fmla="*/ 3 w 6"/>
                  <a:gd name="T4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5822950" y="6135688"/>
                <a:ext cx="95250" cy="106363"/>
              </a:xfrm>
              <a:custGeom>
                <a:avLst/>
                <a:gdLst>
                  <a:gd name="T0" fmla="*/ 8 w 17"/>
                  <a:gd name="T1" fmla="*/ 2 h 19"/>
                  <a:gd name="T2" fmla="*/ 6 w 17"/>
                  <a:gd name="T3" fmla="*/ 7 h 19"/>
                  <a:gd name="T4" fmla="*/ 6 w 17"/>
                  <a:gd name="T5" fmla="*/ 8 h 19"/>
                  <a:gd name="T6" fmla="*/ 10 w 17"/>
                  <a:gd name="T7" fmla="*/ 12 h 19"/>
                  <a:gd name="T8" fmla="*/ 7 w 17"/>
                  <a:gd name="T9" fmla="*/ 15 h 19"/>
                  <a:gd name="T10" fmla="*/ 3 w 17"/>
                  <a:gd name="T11" fmla="*/ 13 h 19"/>
                  <a:gd name="T12" fmla="*/ 1 w 17"/>
                  <a:gd name="T13" fmla="*/ 12 h 19"/>
                  <a:gd name="T14" fmla="*/ 0 w 17"/>
                  <a:gd name="T15" fmla="*/ 15 h 19"/>
                  <a:gd name="T16" fmla="*/ 8 w 17"/>
                  <a:gd name="T17" fmla="*/ 18 h 19"/>
                  <a:gd name="T18" fmla="*/ 14 w 17"/>
                  <a:gd name="T19" fmla="*/ 11 h 19"/>
                  <a:gd name="T20" fmla="*/ 13 w 17"/>
                  <a:gd name="T21" fmla="*/ 9 h 19"/>
                  <a:gd name="T22" fmla="*/ 9 w 17"/>
                  <a:gd name="T23" fmla="*/ 7 h 19"/>
                  <a:gd name="T24" fmla="*/ 10 w 17"/>
                  <a:gd name="T25" fmla="*/ 5 h 19"/>
                  <a:gd name="T26" fmla="*/ 15 w 17"/>
                  <a:gd name="T27" fmla="*/ 4 h 19"/>
                  <a:gd name="T28" fmla="*/ 17 w 17"/>
                  <a:gd name="T29" fmla="*/ 3 h 19"/>
                  <a:gd name="T30" fmla="*/ 16 w 17"/>
                  <a:gd name="T31" fmla="*/ 1 h 19"/>
                  <a:gd name="T32" fmla="*/ 8 w 17"/>
                  <a:gd name="T3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9">
                    <a:moveTo>
                      <a:pt x="8" y="2"/>
                    </a:moveTo>
                    <a:cubicBezTo>
                      <a:pt x="7" y="4"/>
                      <a:pt x="6" y="5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9"/>
                      <a:pt x="8" y="11"/>
                      <a:pt x="10" y="12"/>
                    </a:cubicBezTo>
                    <a:cubicBezTo>
                      <a:pt x="10" y="13"/>
                      <a:pt x="9" y="14"/>
                      <a:pt x="7" y="15"/>
                    </a:cubicBezTo>
                    <a:cubicBezTo>
                      <a:pt x="6" y="15"/>
                      <a:pt x="4" y="15"/>
                      <a:pt x="3" y="13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2" y="18"/>
                      <a:pt x="5" y="19"/>
                      <a:pt x="8" y="18"/>
                    </a:cubicBezTo>
                    <a:cubicBezTo>
                      <a:pt x="12" y="17"/>
                      <a:pt x="14" y="14"/>
                      <a:pt x="14" y="11"/>
                    </a:cubicBezTo>
                    <a:cubicBezTo>
                      <a:pt x="14" y="10"/>
                      <a:pt x="14" y="9"/>
                      <a:pt x="13" y="9"/>
                    </a:cubicBezTo>
                    <a:cubicBezTo>
                      <a:pt x="11" y="9"/>
                      <a:pt x="10" y="8"/>
                      <a:pt x="9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1" y="4"/>
                      <a:pt x="13" y="3"/>
                      <a:pt x="15" y="4"/>
                    </a:cubicBezTo>
                    <a:cubicBezTo>
                      <a:pt x="16" y="4"/>
                      <a:pt x="17" y="4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3" y="0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5942013" y="6113463"/>
                <a:ext cx="106363" cy="128588"/>
              </a:xfrm>
              <a:custGeom>
                <a:avLst/>
                <a:gdLst>
                  <a:gd name="T0" fmla="*/ 3 w 19"/>
                  <a:gd name="T1" fmla="*/ 2 h 23"/>
                  <a:gd name="T2" fmla="*/ 4 w 19"/>
                  <a:gd name="T3" fmla="*/ 4 h 23"/>
                  <a:gd name="T4" fmla="*/ 3 w 19"/>
                  <a:gd name="T5" fmla="*/ 3 h 23"/>
                  <a:gd name="T6" fmla="*/ 1 w 19"/>
                  <a:gd name="T7" fmla="*/ 20 h 23"/>
                  <a:gd name="T8" fmla="*/ 2 w 19"/>
                  <a:gd name="T9" fmla="*/ 22 h 23"/>
                  <a:gd name="T10" fmla="*/ 4 w 19"/>
                  <a:gd name="T11" fmla="*/ 21 h 23"/>
                  <a:gd name="T12" fmla="*/ 11 w 19"/>
                  <a:gd name="T13" fmla="*/ 13 h 23"/>
                  <a:gd name="T14" fmla="*/ 14 w 19"/>
                  <a:gd name="T15" fmla="*/ 14 h 23"/>
                  <a:gd name="T16" fmla="*/ 12 w 19"/>
                  <a:gd name="T17" fmla="*/ 19 h 23"/>
                  <a:gd name="T18" fmla="*/ 12 w 19"/>
                  <a:gd name="T19" fmla="*/ 21 h 23"/>
                  <a:gd name="T20" fmla="*/ 15 w 19"/>
                  <a:gd name="T21" fmla="*/ 21 h 23"/>
                  <a:gd name="T22" fmla="*/ 17 w 19"/>
                  <a:gd name="T23" fmla="*/ 12 h 23"/>
                  <a:gd name="T24" fmla="*/ 11 w 19"/>
                  <a:gd name="T25" fmla="*/ 9 h 23"/>
                  <a:gd name="T26" fmla="*/ 6 w 19"/>
                  <a:gd name="T27" fmla="*/ 12 h 23"/>
                  <a:gd name="T28" fmla="*/ 7 w 19"/>
                  <a:gd name="T29" fmla="*/ 5 h 23"/>
                  <a:gd name="T30" fmla="*/ 5 w 19"/>
                  <a:gd name="T31" fmla="*/ 1 h 23"/>
                  <a:gd name="T32" fmla="*/ 3 w 19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3">
                    <a:moveTo>
                      <a:pt x="3" y="2"/>
                    </a:move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4" y="5"/>
                      <a:pt x="2" y="15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2"/>
                      <a:pt x="4" y="21"/>
                    </a:cubicBezTo>
                    <a:cubicBezTo>
                      <a:pt x="6" y="15"/>
                      <a:pt x="9" y="13"/>
                      <a:pt x="11" y="13"/>
                    </a:cubicBezTo>
                    <a:cubicBezTo>
                      <a:pt x="13" y="13"/>
                      <a:pt x="14" y="13"/>
                      <a:pt x="14" y="14"/>
                    </a:cubicBezTo>
                    <a:cubicBezTo>
                      <a:pt x="14" y="15"/>
                      <a:pt x="14" y="16"/>
                      <a:pt x="12" y="19"/>
                    </a:cubicBezTo>
                    <a:cubicBezTo>
                      <a:pt x="12" y="20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1"/>
                    </a:cubicBezTo>
                    <a:cubicBezTo>
                      <a:pt x="19" y="17"/>
                      <a:pt x="18" y="13"/>
                      <a:pt x="17" y="12"/>
                    </a:cubicBezTo>
                    <a:cubicBezTo>
                      <a:pt x="16" y="10"/>
                      <a:pt x="14" y="9"/>
                      <a:pt x="11" y="9"/>
                    </a:cubicBezTo>
                    <a:cubicBezTo>
                      <a:pt x="9" y="10"/>
                      <a:pt x="8" y="10"/>
                      <a:pt x="6" y="12"/>
                    </a:cubicBezTo>
                    <a:cubicBezTo>
                      <a:pt x="6" y="9"/>
                      <a:pt x="7" y="7"/>
                      <a:pt x="7" y="5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D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4260850" y="4646613"/>
                <a:ext cx="55563" cy="39688"/>
              </a:xfrm>
              <a:custGeom>
                <a:avLst/>
                <a:gdLst>
                  <a:gd name="T0" fmla="*/ 1 w 10"/>
                  <a:gd name="T1" fmla="*/ 1 h 7"/>
                  <a:gd name="T2" fmla="*/ 0 w 10"/>
                  <a:gd name="T3" fmla="*/ 3 h 7"/>
                  <a:gd name="T4" fmla="*/ 7 w 10"/>
                  <a:gd name="T5" fmla="*/ 6 h 7"/>
                  <a:gd name="T6" fmla="*/ 7 w 10"/>
                  <a:gd name="T7" fmla="*/ 7 h 7"/>
                  <a:gd name="T8" fmla="*/ 9 w 10"/>
                  <a:gd name="T9" fmla="*/ 5 h 7"/>
                  <a:gd name="T10" fmla="*/ 8 w 10"/>
                  <a:gd name="T11" fmla="*/ 3 h 7"/>
                  <a:gd name="T12" fmla="*/ 7 w 10"/>
                  <a:gd name="T13" fmla="*/ 3 h 7"/>
                  <a:gd name="T14" fmla="*/ 3 w 10"/>
                  <a:gd name="T15" fmla="*/ 2 h 7"/>
                  <a:gd name="T16" fmla="*/ 1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4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4" y="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4333875" y="4679950"/>
                <a:ext cx="44450" cy="28575"/>
              </a:xfrm>
              <a:custGeom>
                <a:avLst/>
                <a:gdLst>
                  <a:gd name="T0" fmla="*/ 1 w 8"/>
                  <a:gd name="T1" fmla="*/ 0 h 5"/>
                  <a:gd name="T2" fmla="*/ 0 w 8"/>
                  <a:gd name="T3" fmla="*/ 1 h 5"/>
                  <a:gd name="T4" fmla="*/ 6 w 8"/>
                  <a:gd name="T5" fmla="*/ 5 h 5"/>
                  <a:gd name="T6" fmla="*/ 8 w 8"/>
                  <a:gd name="T7" fmla="*/ 4 h 5"/>
                  <a:gd name="T8" fmla="*/ 6 w 8"/>
                  <a:gd name="T9" fmla="*/ 2 h 5"/>
                  <a:gd name="T10" fmla="*/ 3 w 8"/>
                  <a:gd name="T11" fmla="*/ 1 h 5"/>
                  <a:gd name="T12" fmla="*/ 3 w 8"/>
                  <a:gd name="T13" fmla="*/ 1 h 5"/>
                  <a:gd name="T14" fmla="*/ 1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5" y="5"/>
                      <a:pt x="6" y="5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4384675" y="4691063"/>
                <a:ext cx="44450" cy="28575"/>
              </a:xfrm>
              <a:custGeom>
                <a:avLst/>
                <a:gdLst>
                  <a:gd name="T0" fmla="*/ 1 w 8"/>
                  <a:gd name="T1" fmla="*/ 1 h 5"/>
                  <a:gd name="T2" fmla="*/ 0 w 8"/>
                  <a:gd name="T3" fmla="*/ 2 h 5"/>
                  <a:gd name="T4" fmla="*/ 1 w 8"/>
                  <a:gd name="T5" fmla="*/ 4 h 5"/>
                  <a:gd name="T6" fmla="*/ 6 w 8"/>
                  <a:gd name="T7" fmla="*/ 5 h 5"/>
                  <a:gd name="T8" fmla="*/ 7 w 8"/>
                  <a:gd name="T9" fmla="*/ 3 h 5"/>
                  <a:gd name="T10" fmla="*/ 6 w 8"/>
                  <a:gd name="T11" fmla="*/ 2 h 5"/>
                  <a:gd name="T12" fmla="*/ 4 w 8"/>
                  <a:gd name="T13" fmla="*/ 1 h 5"/>
                  <a:gd name="T14" fmla="*/ 3 w 8"/>
                  <a:gd name="T15" fmla="*/ 0 h 5"/>
                  <a:gd name="T16" fmla="*/ 1 w 8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" y="5"/>
                      <a:pt x="4" y="5"/>
                      <a:pt x="6" y="5"/>
                    </a:cubicBezTo>
                    <a:cubicBezTo>
                      <a:pt x="7" y="5"/>
                      <a:pt x="8" y="4"/>
                      <a:pt x="7" y="3"/>
                    </a:cubicBezTo>
                    <a:cubicBezTo>
                      <a:pt x="7" y="2"/>
                      <a:pt x="6" y="1"/>
                      <a:pt x="6" y="2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BE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35" name="图片 1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86816" y="2617269"/>
              <a:ext cx="3749773" cy="4136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 rot="21126460">
              <a:off x="5310817" y="5952996"/>
              <a:ext cx="803471" cy="224177"/>
            </a:xfrm>
            <a:prstGeom prst="rect">
              <a:avLst/>
            </a:prstGeom>
            <a:solidFill>
              <a:srgbClr val="BC9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 rot="19390825">
              <a:off x="7252541" y="6272764"/>
              <a:ext cx="766591" cy="240258"/>
            </a:xfrm>
            <a:prstGeom prst="rect">
              <a:avLst/>
            </a:prstGeom>
            <a:solidFill>
              <a:srgbClr val="78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rot="20262565">
              <a:off x="10307008" y="5641744"/>
              <a:ext cx="766591" cy="240258"/>
            </a:xfrm>
            <a:prstGeom prst="rect">
              <a:avLst/>
            </a:prstGeom>
            <a:solidFill>
              <a:srgbClr val="56A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573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35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36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072" y="4066705"/>
            <a:ext cx="8202470" cy="2651561"/>
          </a:xfrm>
          <a:prstGeom prst="rect">
            <a:avLst/>
          </a:prstGeom>
        </p:spPr>
      </p:pic>
      <p:pic>
        <p:nvPicPr>
          <p:cNvPr id="38" name="图片 6">
            <a:extLst>
              <a:ext uri="{FF2B5EF4-FFF2-40B4-BE49-F238E27FC236}">
                <a16:creationId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sp>
        <p:nvSpPr>
          <p:cNvPr id="61" name="文本框 32">
            <a:extLst>
              <a:ext uri="{FF2B5EF4-FFF2-40B4-BE49-F238E27FC236}">
                <a16:creationId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2502241" y="2129978"/>
            <a:ext cx="8001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vi-VN" altLang="zh-CN" sz="6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ĐÁNH GIÁ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vi-VN" altLang="zh-CN" sz="6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(Đọc thành tiếng)</a:t>
            </a:r>
            <a:endParaRPr lang="zh-CN" altLang="en-US" sz="6600" dirty="0">
              <a:solidFill>
                <a:schemeClr val="accent5">
                  <a:lumMod val="50000"/>
                </a:schemeClr>
              </a:solidFill>
              <a:latin typeface="+mn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Times New Roman</vt:lpstr>
      <vt:lpstr>UTM Avo</vt:lpstr>
      <vt:lpstr>Office Theme</vt:lpstr>
      <vt:lpstr>Tuần 18  Ôn tập cuối học kì 1 Tiết 4 đến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18  Ôn tập cuối học kì 1 Tiết 4 đến 8</dc:title>
  <dc:creator>Admin</dc:creator>
  <cp:lastModifiedBy>Admin</cp:lastModifiedBy>
  <cp:revision>1</cp:revision>
  <dcterms:created xsi:type="dcterms:W3CDTF">2022-01-16T15:42:45Z</dcterms:created>
  <dcterms:modified xsi:type="dcterms:W3CDTF">2022-01-16T15:43:08Z</dcterms:modified>
</cp:coreProperties>
</file>