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2" r:id="rId1"/>
    <p:sldMasterId id="2147483664" r:id="rId2"/>
  </p:sldMasterIdLst>
  <p:notesMasterIdLst>
    <p:notesMasterId r:id="rId24"/>
  </p:notesMasterIdLst>
  <p:sldIdLst>
    <p:sldId id="478" r:id="rId3"/>
    <p:sldId id="287" r:id="rId4"/>
    <p:sldId id="257" r:id="rId5"/>
    <p:sldId id="256" r:id="rId6"/>
    <p:sldId id="302" r:id="rId7"/>
    <p:sldId id="303" r:id="rId8"/>
    <p:sldId id="304" r:id="rId9"/>
    <p:sldId id="305" r:id="rId10"/>
    <p:sldId id="262" r:id="rId11"/>
    <p:sldId id="264" r:id="rId12"/>
    <p:sldId id="292" r:id="rId13"/>
    <p:sldId id="300" r:id="rId14"/>
    <p:sldId id="266" r:id="rId15"/>
    <p:sldId id="306" r:id="rId16"/>
    <p:sldId id="293" r:id="rId17"/>
    <p:sldId id="307" r:id="rId18"/>
    <p:sldId id="272" r:id="rId19"/>
    <p:sldId id="283" r:id="rId20"/>
    <p:sldId id="276" r:id="rId21"/>
    <p:sldId id="263" r:id="rId22"/>
    <p:sldId id="299" r:id="rId23"/>
  </p:sldIdLst>
  <p:sldSz cx="12192000" cy="6858000"/>
  <p:notesSz cx="6858000" cy="9144000"/>
  <p:custDataLst>
    <p:tags r:id="rId2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65079"/>
    <a:srgbClr val="EE7971"/>
    <a:srgbClr val="CDBF97"/>
    <a:srgbClr val="A88755"/>
    <a:srgbClr val="FFFFFF"/>
    <a:srgbClr val="D686A1"/>
    <a:srgbClr val="E6E6E6"/>
    <a:srgbClr val="8D7545"/>
    <a:srgbClr val="ECE8E5"/>
    <a:srgbClr val="E4CB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119" autoAdjust="0"/>
    <p:restoredTop sz="94660"/>
  </p:normalViewPr>
  <p:slideViewPr>
    <p:cSldViewPr snapToGrid="0">
      <p:cViewPr varScale="1">
        <p:scale>
          <a:sx n="64" d="100"/>
          <a:sy n="64" d="100"/>
        </p:scale>
        <p:origin x="408" y="-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  <a:t>2022/1/3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364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1">
            <a:extLst>
              <a:ext uri="{FF2B5EF4-FFF2-40B4-BE49-F238E27FC236}">
                <a16:creationId xmlns:a16="http://schemas.microsoft.com/office/drawing/2014/main" id="{B86216EF-25B0-417E-B985-3ADD1BCAD07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备注占位符 2">
            <a:extLst>
              <a:ext uri="{FF2B5EF4-FFF2-40B4-BE49-F238E27FC236}">
                <a16:creationId xmlns:a16="http://schemas.microsoft.com/office/drawing/2014/main" id="{B5C01F40-D1F5-4CFE-8221-62A1CE70FD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CN" altLang="en-US"/>
          </a:p>
        </p:txBody>
      </p:sp>
      <p:sp>
        <p:nvSpPr>
          <p:cNvPr id="40964" name="灯片编号占位符 3">
            <a:extLst>
              <a:ext uri="{FF2B5EF4-FFF2-40B4-BE49-F238E27FC236}">
                <a16:creationId xmlns:a16="http://schemas.microsoft.com/office/drawing/2014/main" id="{481B846C-B1D7-456B-8078-2A7552A1C07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20A748-3A37-441B-88FB-8823C601AE51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g8d22d139c2_0_1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9" name="Google Shape;679;g8d22d139c2_0_1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" name="Google Shape;991;g94e59ac224_1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2" name="Google Shape;992;g94e59ac224_1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0" name="Google Shape;1630;g91985b3cd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1" name="Google Shape;1631;g91985b3cd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Google Shape;1172;g90f9fdb797_0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3" name="Google Shape;1173;g90f9fdb797_0_1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g8bfc9412d4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5" name="Google Shape;645;g8bfc9412d4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07B02-6C89-43FE-890C-D42656F8EF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1F77B8-A25B-42D7-B121-86165D20E3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B6A510-BA6A-4934-B565-F982B20BC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C0C71-BD19-4D13-A6E2-08922C354A25}" type="datetime1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E18CF0-A48E-4751-AFF7-10355DD9E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8F8790-D4F1-4AD7-87D6-37CB1BB71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27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2FAD4-45B9-4E77-B4A4-03C5B9DEC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76F7D3-B295-4E92-A1A6-0E400F2B72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7F998F-F454-49DF-B4E3-96DD340A6C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E54E82-0AFC-4568-9B73-A130E8159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2F56A-EAA0-4ED9-9F46-331983D720A9}" type="datetime1">
              <a:rPr lang="en-US" smtClean="0"/>
              <a:t>1/3/2022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BF1AF9-9110-438F-82F7-199B6140F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A5562F-5E29-4C59-9394-EEF967C85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851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DB156-93F1-43C8-8B4B-440B94832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223C0C-96D4-4735-848B-76387BE368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4F77E3-9476-45BA-9B83-0C51F5106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151B2-C9FD-4A5E-9AA6-1B55DEE81DD0}" type="datetime1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3C1801-EE9E-4A44-B442-FB9E93D88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89C7E1-5A25-4A08-8BB8-1ECCB387B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065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3BA623D-04A9-46B1-AFBB-8AC4CFA080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E5537E-E985-475F-937C-E076E6080F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1339F3-6968-4602-A547-28D682208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499FA-F707-4C69-9580-6390F84A2F2D}" type="datetime1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AD5E4-932D-41C6-B282-C394388DD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0531D7-8B90-490F-A755-5C4AA0ACA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749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2022/1/3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94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2022/1/3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420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4433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81D4E-7AD4-42B0-8735-2759A5BA6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5E41A8-6102-45CA-A305-AE6E6265FD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718597-6ACB-4943-A251-61236CB5B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46614-E734-4D7A-A769-49BE24BC8F36}" type="datetime1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7B62F4-6E81-4BD7-957C-38C3DC50B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B1A41A-AF4F-433B-92FE-45A666A53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927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7F3DC-5619-42A5-89B1-EA1325C36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BE1F6A-A613-4107-AF57-0F982F0D03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6EEA9C-68E5-4EE8-AEDE-0B8AFA545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547A5-55B1-44CF-8094-AC321A90CA8F}" type="datetime1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798BC1-BE9A-45F3-AA81-9AC59F16D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200E29-F3AF-411F-9010-04E23A303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106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B4936-6CC5-4AF5-978C-540E0FC63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5C0E65-143F-4C19-8781-2FDC0A2945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EFEA6B-9C3E-4541-ACDE-3581FD864B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DD2630-591E-414F-A7E4-0997DC88B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1297D-115A-4E20-B359-31972D680BEF}" type="datetime1">
              <a:rPr lang="en-US" smtClean="0"/>
              <a:t>1/3/2022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016D8D-1614-45D7-8BE9-C5F8C018D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310FCB-CA52-46D7-B9D3-0F88829D2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69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B4CF3-EC12-4CAD-99D9-E561B004F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0AB70C-5052-43B8-A179-7A0E79BD62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0B0918-C35E-4A25-A1C2-20F66A1BEB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1072177-DE39-49DA-90AB-8CD323BC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72E09A-51CB-4134-84A2-2CBF9E83CE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65DE1E-0367-417F-99CA-864801B47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6CE37-B171-470E-A583-7712A8256CE3}" type="datetime1">
              <a:rPr lang="en-US" smtClean="0"/>
              <a:t>1/3/2022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48CE2B-F469-498B-B22F-E08773834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C385AE-A44A-4946-B5E4-356B4B1A5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341648" y="6858000"/>
            <a:ext cx="180020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模板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http://www.1ppt.com/moban/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endParaRPr kumimoji="0" lang="en-US" altLang="zh-CN" sz="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50051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46124-B650-4AD1-B99B-0154962D1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957B0C-4786-4755-A8C6-9C112E76E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D4A06-7708-4D0C-AD0E-CD6EC413C249}" type="datetime1">
              <a:rPr lang="en-US" smtClean="0"/>
              <a:t>1/3/2022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CE2A29-1891-40F3-9C9F-167EA957C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216D7D-1430-4985-B633-89B1E1A7E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30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46124-B650-4AD1-B99B-0154962D1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957B0C-4786-4755-A8C6-9C112E76E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D4A06-7708-4D0C-AD0E-CD6EC413C249}" type="datetime1">
              <a:rPr lang="en-US" smtClean="0"/>
              <a:t>1/3/2022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CE2A29-1891-40F3-9C9F-167EA957C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216D7D-1430-4985-B633-89B1E1A7E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557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20463B-59AA-41A6-BC98-3A8607315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BCF97-593F-4E00-999B-1982BC50F7B2}" type="datetime1">
              <a:rPr lang="en-US" smtClean="0"/>
              <a:t>1/3/2022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64E3AB-82AF-4D74-86D3-C99AEB822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FC90CC-D6D5-4525-A1C0-0FA8FE99C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286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8C561-45FC-4488-BBC0-7AA0D48B4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5E44EE-F3BD-45CF-81AF-35DD7A8938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8D5312-A604-42AC-B5C1-326492F2FB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7D070E-0019-480C-9F16-10603D182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1076E-6288-43D3-9A08-F94A34F6B108}" type="datetime1">
              <a:rPr lang="en-US" smtClean="0"/>
              <a:t>1/3/2022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BE08DD-4DB1-4C68-8E2B-93F609AC2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A3B829-00DB-4529-908F-59A471AF9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18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dashVert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2B1B35-B1A7-40DF-B558-9698C714F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E6D27D-DC96-4B4E-B599-73795F783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3349C2-C9C4-414B-9ED8-2450F35F9C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C1AC86-072F-4198-AC14-5989DF641320}" type="datetime1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4B6684-ED92-468B-954F-CE102A853D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93C8D9-2693-4972-811E-F2CEF51C60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409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68" r:id="rId7"/>
    <p:sldLayoutId id="2147483659" r:id="rId8"/>
    <p:sldLayoutId id="2147483660" r:id="rId9"/>
    <p:sldLayoutId id="2147483661" r:id="rId10"/>
    <p:sldLayoutId id="2147483662" r:id="rId11"/>
    <p:sldLayoutId id="2147483663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8334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12" Type="http://schemas.openxmlformats.org/officeDocument/2006/relationships/image" Target="../media/image30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audio" Target="../media/audio1.wav"/><Relationship Id="rId7" Type="http://schemas.openxmlformats.org/officeDocument/2006/relationships/image" Target="../media/image25.png"/><Relationship Id="rId12" Type="http://schemas.openxmlformats.org/officeDocument/2006/relationships/image" Target="../media/image30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32.png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audio" Target="../media/audio1.wav"/><Relationship Id="rId7" Type="http://schemas.openxmlformats.org/officeDocument/2006/relationships/image" Target="../media/image25.png"/><Relationship Id="rId12" Type="http://schemas.openxmlformats.org/officeDocument/2006/relationships/image" Target="../media/image30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33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gif"/><Relationship Id="rId5" Type="http://schemas.openxmlformats.org/officeDocument/2006/relationships/image" Target="../media/image35.png"/><Relationship Id="rId10" Type="http://schemas.openxmlformats.org/officeDocument/2006/relationships/image" Target="../media/image38.png"/><Relationship Id="rId4" Type="http://schemas.openxmlformats.org/officeDocument/2006/relationships/image" Target="../media/image24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gif"/><Relationship Id="rId11" Type="http://schemas.microsoft.com/office/2007/relationships/hdphoto" Target="../media/hdphoto1.wdp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24.pn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4.png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gif"/><Relationship Id="rId5" Type="http://schemas.openxmlformats.org/officeDocument/2006/relationships/image" Target="../media/image35.png"/><Relationship Id="rId10" Type="http://schemas.openxmlformats.org/officeDocument/2006/relationships/image" Target="../media/image42.png"/><Relationship Id="rId4" Type="http://schemas.openxmlformats.org/officeDocument/2006/relationships/image" Target="../media/image24.pn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图片 1">
            <a:extLst>
              <a:ext uri="{FF2B5EF4-FFF2-40B4-BE49-F238E27FC236}">
                <a16:creationId xmlns:a16="http://schemas.microsoft.com/office/drawing/2014/main" id="{2EED4ABC-4A45-4134-9BB5-D0429BECDE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47" y="-61132"/>
            <a:ext cx="12192354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云形 21">
            <a:extLst>
              <a:ext uri="{FF2B5EF4-FFF2-40B4-BE49-F238E27FC236}">
                <a16:creationId xmlns:a16="http://schemas.microsoft.com/office/drawing/2014/main" id="{6AD0DC3A-B8AC-4319-8614-8DADC31BC0BC}"/>
              </a:ext>
            </a:extLst>
          </p:cNvPr>
          <p:cNvSpPr/>
          <p:nvPr/>
        </p:nvSpPr>
        <p:spPr>
          <a:xfrm>
            <a:off x="2750676" y="1205521"/>
            <a:ext cx="982436" cy="634853"/>
          </a:xfrm>
          <a:prstGeom prst="cloud">
            <a:avLst/>
          </a:pr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25" name="云形 24">
            <a:extLst>
              <a:ext uri="{FF2B5EF4-FFF2-40B4-BE49-F238E27FC236}">
                <a16:creationId xmlns:a16="http://schemas.microsoft.com/office/drawing/2014/main" id="{6A2A8BE1-3019-45E0-A9E1-1AF7004AC793}"/>
              </a:ext>
            </a:extLst>
          </p:cNvPr>
          <p:cNvSpPr/>
          <p:nvPr/>
        </p:nvSpPr>
        <p:spPr>
          <a:xfrm>
            <a:off x="105369" y="422177"/>
            <a:ext cx="1328429" cy="68405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2975"/>
              <a:gd name="connsiteX1" fmla="*/ 5659 w 43256"/>
              <a:gd name="connsiteY1" fmla="*/ 6766 h 42975"/>
              <a:gd name="connsiteX2" fmla="*/ 14041 w 43256"/>
              <a:gd name="connsiteY2" fmla="*/ 5061 h 42975"/>
              <a:gd name="connsiteX3" fmla="*/ 22492 w 43256"/>
              <a:gd name="connsiteY3" fmla="*/ 3291 h 42975"/>
              <a:gd name="connsiteX4" fmla="*/ 25785 w 43256"/>
              <a:gd name="connsiteY4" fmla="*/ 59 h 42975"/>
              <a:gd name="connsiteX5" fmla="*/ 29869 w 43256"/>
              <a:gd name="connsiteY5" fmla="*/ 2340 h 42975"/>
              <a:gd name="connsiteX6" fmla="*/ 35499 w 43256"/>
              <a:gd name="connsiteY6" fmla="*/ 549 h 42975"/>
              <a:gd name="connsiteX7" fmla="*/ 38354 w 43256"/>
              <a:gd name="connsiteY7" fmla="*/ 5435 h 42975"/>
              <a:gd name="connsiteX8" fmla="*/ 42018 w 43256"/>
              <a:gd name="connsiteY8" fmla="*/ 10177 h 42975"/>
              <a:gd name="connsiteX9" fmla="*/ 41854 w 43256"/>
              <a:gd name="connsiteY9" fmla="*/ 15319 h 42975"/>
              <a:gd name="connsiteX10" fmla="*/ 43052 w 43256"/>
              <a:gd name="connsiteY10" fmla="*/ 23181 h 42975"/>
              <a:gd name="connsiteX11" fmla="*/ 37440 w 43256"/>
              <a:gd name="connsiteY11" fmla="*/ 30063 h 42975"/>
              <a:gd name="connsiteX12" fmla="*/ 35431 w 43256"/>
              <a:gd name="connsiteY12" fmla="*/ 35960 h 42975"/>
              <a:gd name="connsiteX13" fmla="*/ 28591 w 43256"/>
              <a:gd name="connsiteY13" fmla="*/ 36674 h 42975"/>
              <a:gd name="connsiteX14" fmla="*/ 23703 w 43256"/>
              <a:gd name="connsiteY14" fmla="*/ 42965 h 42975"/>
              <a:gd name="connsiteX15" fmla="*/ 5840 w 43256"/>
              <a:gd name="connsiteY15" fmla="*/ 35331 h 42975"/>
              <a:gd name="connsiteX16" fmla="*/ 1146 w 43256"/>
              <a:gd name="connsiteY16" fmla="*/ 31109 h 42975"/>
              <a:gd name="connsiteX17" fmla="*/ 2149 w 43256"/>
              <a:gd name="connsiteY17" fmla="*/ 25410 h 42975"/>
              <a:gd name="connsiteX18" fmla="*/ 31 w 43256"/>
              <a:gd name="connsiteY18" fmla="*/ 19563 h 42975"/>
              <a:gd name="connsiteX19" fmla="*/ 3899 w 43256"/>
              <a:gd name="connsiteY19" fmla="*/ 14366 h 42975"/>
              <a:gd name="connsiteX20" fmla="*/ 3936 w 43256"/>
              <a:gd name="connsiteY20" fmla="*/ 14229 h 42975"/>
              <a:gd name="connsiteX0" fmla="*/ 4729 w 43256"/>
              <a:gd name="connsiteY0" fmla="*/ 26036 h 42975"/>
              <a:gd name="connsiteX1" fmla="*/ 2196 w 43256"/>
              <a:gd name="connsiteY1" fmla="*/ 25239 h 42975"/>
              <a:gd name="connsiteX2" fmla="*/ 6964 w 43256"/>
              <a:gd name="connsiteY2" fmla="*/ 34758 h 42975"/>
              <a:gd name="connsiteX3" fmla="*/ 5856 w 43256"/>
              <a:gd name="connsiteY3" fmla="*/ 35139 h 42975"/>
              <a:gd name="connsiteX4" fmla="*/ 28863 w 43256"/>
              <a:gd name="connsiteY4" fmla="*/ 34610 h 42975"/>
              <a:gd name="connsiteX5" fmla="*/ 28596 w 43256"/>
              <a:gd name="connsiteY5" fmla="*/ 36519 h 42975"/>
              <a:gd name="connsiteX6" fmla="*/ 34165 w 43256"/>
              <a:gd name="connsiteY6" fmla="*/ 22813 h 42975"/>
              <a:gd name="connsiteX7" fmla="*/ 37416 w 43256"/>
              <a:gd name="connsiteY7" fmla="*/ 29949 h 42975"/>
              <a:gd name="connsiteX8" fmla="*/ 41834 w 43256"/>
              <a:gd name="connsiteY8" fmla="*/ 15213 h 42975"/>
              <a:gd name="connsiteX9" fmla="*/ 40386 w 43256"/>
              <a:gd name="connsiteY9" fmla="*/ 17889 h 42975"/>
              <a:gd name="connsiteX10" fmla="*/ 38360 w 43256"/>
              <a:gd name="connsiteY10" fmla="*/ 5285 h 42975"/>
              <a:gd name="connsiteX11" fmla="*/ 38436 w 43256"/>
              <a:gd name="connsiteY11" fmla="*/ 6549 h 42975"/>
              <a:gd name="connsiteX12" fmla="*/ 29114 w 43256"/>
              <a:gd name="connsiteY12" fmla="*/ 3811 h 42975"/>
              <a:gd name="connsiteX13" fmla="*/ 29856 w 43256"/>
              <a:gd name="connsiteY13" fmla="*/ 2199 h 42975"/>
              <a:gd name="connsiteX14" fmla="*/ 22177 w 43256"/>
              <a:gd name="connsiteY14" fmla="*/ 4579 h 42975"/>
              <a:gd name="connsiteX15" fmla="*/ 22536 w 43256"/>
              <a:gd name="connsiteY15" fmla="*/ 3189 h 42975"/>
              <a:gd name="connsiteX16" fmla="*/ 14036 w 43256"/>
              <a:gd name="connsiteY16" fmla="*/ 5051 h 42975"/>
              <a:gd name="connsiteX17" fmla="*/ 15336 w 43256"/>
              <a:gd name="connsiteY17" fmla="*/ 6399 h 42975"/>
              <a:gd name="connsiteX18" fmla="*/ 4163 w 43256"/>
              <a:gd name="connsiteY18" fmla="*/ 15648 h 42975"/>
              <a:gd name="connsiteX19" fmla="*/ 3936 w 43256"/>
              <a:gd name="connsiteY19" fmla="*/ 14229 h 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2975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7495" y="43189"/>
                  <a:pt x="23703" y="42965"/>
                </a:cubicBezTo>
                <a:cubicBezTo>
                  <a:pt x="19911" y="42741"/>
                  <a:pt x="9600" y="37307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2975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26" name="云形 25">
            <a:extLst>
              <a:ext uri="{FF2B5EF4-FFF2-40B4-BE49-F238E27FC236}">
                <a16:creationId xmlns:a16="http://schemas.microsoft.com/office/drawing/2014/main" id="{E180A25F-479E-461A-9788-5C7206E04576}"/>
              </a:ext>
            </a:extLst>
          </p:cNvPr>
          <p:cNvSpPr/>
          <p:nvPr/>
        </p:nvSpPr>
        <p:spPr>
          <a:xfrm>
            <a:off x="7955939" y="1251182"/>
            <a:ext cx="834832" cy="552322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27" name="云形 26">
            <a:extLst>
              <a:ext uri="{FF2B5EF4-FFF2-40B4-BE49-F238E27FC236}">
                <a16:creationId xmlns:a16="http://schemas.microsoft.com/office/drawing/2014/main" id="{376A1783-E07B-4500-9615-83E614D4CFC6}"/>
              </a:ext>
            </a:extLst>
          </p:cNvPr>
          <p:cNvSpPr/>
          <p:nvPr/>
        </p:nvSpPr>
        <p:spPr>
          <a:xfrm rot="429982">
            <a:off x="9521826" y="2241031"/>
            <a:ext cx="858639" cy="533277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0633"/>
              <a:gd name="connsiteX1" fmla="*/ 5659 w 43256"/>
              <a:gd name="connsiteY1" fmla="*/ 6766 h 40633"/>
              <a:gd name="connsiteX2" fmla="*/ 14041 w 43256"/>
              <a:gd name="connsiteY2" fmla="*/ 5061 h 40633"/>
              <a:gd name="connsiteX3" fmla="*/ 22492 w 43256"/>
              <a:gd name="connsiteY3" fmla="*/ 3291 h 40633"/>
              <a:gd name="connsiteX4" fmla="*/ 25785 w 43256"/>
              <a:gd name="connsiteY4" fmla="*/ 59 h 40633"/>
              <a:gd name="connsiteX5" fmla="*/ 29869 w 43256"/>
              <a:gd name="connsiteY5" fmla="*/ 2340 h 40633"/>
              <a:gd name="connsiteX6" fmla="*/ 35499 w 43256"/>
              <a:gd name="connsiteY6" fmla="*/ 549 h 40633"/>
              <a:gd name="connsiteX7" fmla="*/ 38354 w 43256"/>
              <a:gd name="connsiteY7" fmla="*/ 5435 h 40633"/>
              <a:gd name="connsiteX8" fmla="*/ 42018 w 43256"/>
              <a:gd name="connsiteY8" fmla="*/ 10177 h 40633"/>
              <a:gd name="connsiteX9" fmla="*/ 41854 w 43256"/>
              <a:gd name="connsiteY9" fmla="*/ 15319 h 40633"/>
              <a:gd name="connsiteX10" fmla="*/ 43052 w 43256"/>
              <a:gd name="connsiteY10" fmla="*/ 23181 h 40633"/>
              <a:gd name="connsiteX11" fmla="*/ 37440 w 43256"/>
              <a:gd name="connsiteY11" fmla="*/ 30063 h 40633"/>
              <a:gd name="connsiteX12" fmla="*/ 35431 w 43256"/>
              <a:gd name="connsiteY12" fmla="*/ 35960 h 40633"/>
              <a:gd name="connsiteX13" fmla="*/ 28591 w 43256"/>
              <a:gd name="connsiteY13" fmla="*/ 36674 h 40633"/>
              <a:gd name="connsiteX14" fmla="*/ 16516 w 43256"/>
              <a:gd name="connsiteY14" fmla="*/ 39125 h 40633"/>
              <a:gd name="connsiteX15" fmla="*/ 5840 w 43256"/>
              <a:gd name="connsiteY15" fmla="*/ 35331 h 40633"/>
              <a:gd name="connsiteX16" fmla="*/ 1146 w 43256"/>
              <a:gd name="connsiteY16" fmla="*/ 31109 h 40633"/>
              <a:gd name="connsiteX17" fmla="*/ 2149 w 43256"/>
              <a:gd name="connsiteY17" fmla="*/ 25410 h 40633"/>
              <a:gd name="connsiteX18" fmla="*/ 31 w 43256"/>
              <a:gd name="connsiteY18" fmla="*/ 19563 h 40633"/>
              <a:gd name="connsiteX19" fmla="*/ 3899 w 43256"/>
              <a:gd name="connsiteY19" fmla="*/ 14366 h 40633"/>
              <a:gd name="connsiteX20" fmla="*/ 3936 w 43256"/>
              <a:gd name="connsiteY20" fmla="*/ 14229 h 40633"/>
              <a:gd name="connsiteX0" fmla="*/ 4729 w 43256"/>
              <a:gd name="connsiteY0" fmla="*/ 26036 h 40633"/>
              <a:gd name="connsiteX1" fmla="*/ 2196 w 43256"/>
              <a:gd name="connsiteY1" fmla="*/ 25239 h 40633"/>
              <a:gd name="connsiteX2" fmla="*/ 6964 w 43256"/>
              <a:gd name="connsiteY2" fmla="*/ 34758 h 40633"/>
              <a:gd name="connsiteX3" fmla="*/ 5856 w 43256"/>
              <a:gd name="connsiteY3" fmla="*/ 35139 h 40633"/>
              <a:gd name="connsiteX4" fmla="*/ 34165 w 43256"/>
              <a:gd name="connsiteY4" fmla="*/ 22813 h 40633"/>
              <a:gd name="connsiteX5" fmla="*/ 37416 w 43256"/>
              <a:gd name="connsiteY5" fmla="*/ 29949 h 40633"/>
              <a:gd name="connsiteX6" fmla="*/ 41834 w 43256"/>
              <a:gd name="connsiteY6" fmla="*/ 15213 h 40633"/>
              <a:gd name="connsiteX7" fmla="*/ 40386 w 43256"/>
              <a:gd name="connsiteY7" fmla="*/ 17889 h 40633"/>
              <a:gd name="connsiteX8" fmla="*/ 38360 w 43256"/>
              <a:gd name="connsiteY8" fmla="*/ 5285 h 40633"/>
              <a:gd name="connsiteX9" fmla="*/ 38436 w 43256"/>
              <a:gd name="connsiteY9" fmla="*/ 6549 h 40633"/>
              <a:gd name="connsiteX10" fmla="*/ 29114 w 43256"/>
              <a:gd name="connsiteY10" fmla="*/ 3811 h 40633"/>
              <a:gd name="connsiteX11" fmla="*/ 29856 w 43256"/>
              <a:gd name="connsiteY11" fmla="*/ 2199 h 40633"/>
              <a:gd name="connsiteX12" fmla="*/ 22177 w 43256"/>
              <a:gd name="connsiteY12" fmla="*/ 4579 h 40633"/>
              <a:gd name="connsiteX13" fmla="*/ 22536 w 43256"/>
              <a:gd name="connsiteY13" fmla="*/ 3189 h 40633"/>
              <a:gd name="connsiteX14" fmla="*/ 14036 w 43256"/>
              <a:gd name="connsiteY14" fmla="*/ 5051 h 40633"/>
              <a:gd name="connsiteX15" fmla="*/ 15336 w 43256"/>
              <a:gd name="connsiteY15" fmla="*/ 6399 h 40633"/>
              <a:gd name="connsiteX16" fmla="*/ 4163 w 43256"/>
              <a:gd name="connsiteY16" fmla="*/ 15648 h 40633"/>
              <a:gd name="connsiteX17" fmla="*/ 3936 w 43256"/>
              <a:gd name="connsiteY17" fmla="*/ 14229 h 4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3256" h="40633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5439" y="37201"/>
                  <a:pt x="20308" y="39349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0633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grpSp>
        <p:nvGrpSpPr>
          <p:cNvPr id="2" name="组合 10">
            <a:extLst>
              <a:ext uri="{FF2B5EF4-FFF2-40B4-BE49-F238E27FC236}">
                <a16:creationId xmlns:a16="http://schemas.microsoft.com/office/drawing/2014/main" id="{D2DAAC0D-76EE-48AB-B7F3-6EBFDA687196}"/>
              </a:ext>
            </a:extLst>
          </p:cNvPr>
          <p:cNvGrpSpPr>
            <a:grpSpLocks/>
          </p:cNvGrpSpPr>
          <p:nvPr/>
        </p:nvGrpSpPr>
        <p:grpSpPr bwMode="auto">
          <a:xfrm rot="6221564">
            <a:off x="144775" y="2590201"/>
            <a:ext cx="10563955" cy="10562368"/>
            <a:chOff x="-2272894" y="2621826"/>
            <a:chExt cx="16687800" cy="16687800"/>
          </a:xfrm>
        </p:grpSpPr>
        <p:pic>
          <p:nvPicPr>
            <p:cNvPr id="39964" name="图片 11">
              <a:extLst>
                <a:ext uri="{FF2B5EF4-FFF2-40B4-BE49-F238E27FC236}">
                  <a16:creationId xmlns:a16="http://schemas.microsoft.com/office/drawing/2014/main" id="{10DC7F28-EF13-4F44-B152-0389314FF2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71138" y="3475457"/>
              <a:ext cx="15000140" cy="14155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05AC0645-22E7-45E1-8EA9-B0EEAA955603}"/>
                </a:ext>
              </a:extLst>
            </p:cNvPr>
            <p:cNvSpPr/>
            <p:nvPr/>
          </p:nvSpPr>
          <p:spPr>
            <a:xfrm>
              <a:off x="-2272894" y="2621826"/>
              <a:ext cx="16687800" cy="16687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</p:grpSp>
      <p:grpSp>
        <p:nvGrpSpPr>
          <p:cNvPr id="3" name="组合 9">
            <a:extLst>
              <a:ext uri="{FF2B5EF4-FFF2-40B4-BE49-F238E27FC236}">
                <a16:creationId xmlns:a16="http://schemas.microsoft.com/office/drawing/2014/main" id="{9BF06895-D42B-4965-AFDB-F0A3866FE112}"/>
              </a:ext>
            </a:extLst>
          </p:cNvPr>
          <p:cNvGrpSpPr>
            <a:grpSpLocks/>
          </p:cNvGrpSpPr>
          <p:nvPr/>
        </p:nvGrpSpPr>
        <p:grpSpPr bwMode="auto">
          <a:xfrm>
            <a:off x="-369917" y="2370892"/>
            <a:ext cx="12516129" cy="12516128"/>
            <a:chOff x="-2272894" y="2621826"/>
            <a:chExt cx="16687800" cy="166878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3F6B2C14-BE98-4901-AD5B-07DCD3465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-1671138" y="3475457"/>
              <a:ext cx="15000140" cy="14155688"/>
            </a:xfrm>
            <a:prstGeom prst="rect">
              <a:avLst/>
            </a:prstGeom>
          </p:spPr>
        </p:pic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4EA29853-D9D4-4C65-970D-62325BA7F83F}"/>
                </a:ext>
              </a:extLst>
            </p:cNvPr>
            <p:cNvSpPr/>
            <p:nvPr/>
          </p:nvSpPr>
          <p:spPr>
            <a:xfrm>
              <a:off x="-2272894" y="2621826"/>
              <a:ext cx="16687800" cy="16687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</p:grpSp>
      <p:grpSp>
        <p:nvGrpSpPr>
          <p:cNvPr id="4" name="组合 13">
            <a:extLst>
              <a:ext uri="{FF2B5EF4-FFF2-40B4-BE49-F238E27FC236}">
                <a16:creationId xmlns:a16="http://schemas.microsoft.com/office/drawing/2014/main" id="{1D08588F-A027-437F-8DDC-1260778693BA}"/>
              </a:ext>
            </a:extLst>
          </p:cNvPr>
          <p:cNvGrpSpPr>
            <a:grpSpLocks/>
          </p:cNvGrpSpPr>
          <p:nvPr/>
        </p:nvGrpSpPr>
        <p:grpSpPr bwMode="auto">
          <a:xfrm>
            <a:off x="1592512" y="4350331"/>
            <a:ext cx="9002216" cy="9002216"/>
            <a:chOff x="-2272894" y="2621826"/>
            <a:chExt cx="16687800" cy="16687800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BE0CA6B-11E3-4988-A2AD-79B70B563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-1671138" y="3475457"/>
              <a:ext cx="15000140" cy="14155688"/>
            </a:xfrm>
            <a:prstGeom prst="rect">
              <a:avLst/>
            </a:prstGeom>
          </p:spPr>
        </p:pic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2EC3C69E-CC6F-4FEC-8605-5EFBC166924E}"/>
                </a:ext>
              </a:extLst>
            </p:cNvPr>
            <p:cNvSpPr/>
            <p:nvPr/>
          </p:nvSpPr>
          <p:spPr>
            <a:xfrm>
              <a:off x="-2272894" y="2621826"/>
              <a:ext cx="16687800" cy="16687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</p:grpSp>
      <p:grpSp>
        <p:nvGrpSpPr>
          <p:cNvPr id="5" name="组合 16">
            <a:extLst>
              <a:ext uri="{FF2B5EF4-FFF2-40B4-BE49-F238E27FC236}">
                <a16:creationId xmlns:a16="http://schemas.microsoft.com/office/drawing/2014/main" id="{D8A3C3E6-C07C-49DA-85D6-DEC294EF3930}"/>
              </a:ext>
            </a:extLst>
          </p:cNvPr>
          <p:cNvGrpSpPr>
            <a:grpSpLocks/>
          </p:cNvGrpSpPr>
          <p:nvPr/>
        </p:nvGrpSpPr>
        <p:grpSpPr bwMode="auto">
          <a:xfrm rot="4384328">
            <a:off x="516437" y="3273461"/>
            <a:ext cx="11154368" cy="11155955"/>
            <a:chOff x="-2272894" y="2621826"/>
            <a:chExt cx="16687800" cy="16687800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837C51C7-C118-437E-A7B3-D26CF1D78D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D9C3A5">
                  <a:tint val="50000"/>
                  <a:satMod val="180000"/>
                </a:srgbClr>
              </a:duotone>
            </a:blip>
            <a:stretch>
              <a:fillRect/>
            </a:stretch>
          </p:blipFill>
          <p:spPr>
            <a:xfrm>
              <a:off x="-1379794" y="3338243"/>
              <a:ext cx="13610431" cy="14155688"/>
            </a:xfrm>
            <a:prstGeom prst="rect">
              <a:avLst/>
            </a:prstGeom>
          </p:spPr>
        </p:pic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AB5B72AA-D9BB-493C-8B6D-D5AB4E0E605F}"/>
                </a:ext>
              </a:extLst>
            </p:cNvPr>
            <p:cNvSpPr/>
            <p:nvPr/>
          </p:nvSpPr>
          <p:spPr>
            <a:xfrm>
              <a:off x="-2272894" y="2621826"/>
              <a:ext cx="16687800" cy="16687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</p:grpSp>
      <p:sp>
        <p:nvSpPr>
          <p:cNvPr id="20" name="文本框 19">
            <a:extLst>
              <a:ext uri="{FF2B5EF4-FFF2-40B4-BE49-F238E27FC236}">
                <a16:creationId xmlns:a16="http://schemas.microsoft.com/office/drawing/2014/main" id="{36092776-1C41-4021-B3FA-21564483D583}"/>
              </a:ext>
            </a:extLst>
          </p:cNvPr>
          <p:cNvSpPr txBox="1"/>
          <p:nvPr/>
        </p:nvSpPr>
        <p:spPr>
          <a:xfrm>
            <a:off x="927067" y="3149007"/>
            <a:ext cx="10539543" cy="261610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450" normalizeH="0" baseline="0" noProof="0" dirty="0" err="1">
                <a:ln w="12700">
                  <a:solidFill>
                    <a:prstClr val="white"/>
                  </a:solidFill>
                </a:ln>
                <a:solidFill>
                  <a:srgbClr val="ED7D31">
                    <a:lumMod val="75000"/>
                  </a:srgbClr>
                </a:solidFill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Chào</a:t>
            </a:r>
            <a:r>
              <a:rPr kumimoji="0" lang="en-US" altLang="zh-CN" sz="7200" b="1" i="0" u="none" strike="noStrike" kern="1200" cap="none" spc="450" normalizeH="0" baseline="0" noProof="0" dirty="0">
                <a:ln w="12700">
                  <a:solidFill>
                    <a:prstClr val="white"/>
                  </a:solidFill>
                </a:ln>
                <a:solidFill>
                  <a:srgbClr val="ED7D31">
                    <a:lumMod val="75000"/>
                  </a:srgbClr>
                </a:solidFill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zh-CN" sz="7200" b="1" i="0" u="none" strike="noStrike" kern="1200" cap="none" spc="450" normalizeH="0" baseline="0" noProof="0" dirty="0" err="1">
                <a:ln w="12700">
                  <a:solidFill>
                    <a:prstClr val="white"/>
                  </a:solidFill>
                </a:ln>
                <a:solidFill>
                  <a:srgbClr val="ED7D31">
                    <a:lumMod val="75000"/>
                  </a:srgbClr>
                </a:solidFill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mừng</a:t>
            </a:r>
            <a:r>
              <a:rPr kumimoji="0" lang="en-US" altLang="zh-CN" sz="7200" b="1" i="0" u="none" strike="noStrike" kern="1200" cap="none" spc="450" normalizeH="0" baseline="0" noProof="0" dirty="0">
                <a:ln w="12700">
                  <a:solidFill>
                    <a:prstClr val="white"/>
                  </a:solidFill>
                </a:ln>
                <a:solidFill>
                  <a:srgbClr val="ED7D31">
                    <a:lumMod val="75000"/>
                  </a:srgbClr>
                </a:solidFill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zh-CN" sz="7200" b="1" i="0" u="none" strike="noStrike" kern="1200" cap="none" spc="450" normalizeH="0" baseline="0" noProof="0" err="1">
                <a:ln w="12700">
                  <a:solidFill>
                    <a:prstClr val="white"/>
                  </a:solidFill>
                </a:ln>
                <a:solidFill>
                  <a:srgbClr val="ED7D31">
                    <a:lumMod val="75000"/>
                  </a:srgbClr>
                </a:solidFill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các</a:t>
            </a:r>
            <a:r>
              <a:rPr kumimoji="0" lang="en-US" altLang="zh-CN" sz="7200" b="1" i="0" u="none" strike="noStrike" kern="1200" cap="none" spc="450" normalizeH="0" baseline="0" noProof="0">
                <a:ln w="12700">
                  <a:solidFill>
                    <a:prstClr val="white"/>
                  </a:solidFill>
                </a:ln>
                <a:solidFill>
                  <a:srgbClr val="ED7D31">
                    <a:lumMod val="75000"/>
                  </a:srgbClr>
                </a:solidFill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em</a:t>
            </a:r>
            <a:endParaRPr kumimoji="0" lang="en-US" altLang="zh-CN" sz="7200" b="1" i="0" u="none" strike="noStrike" kern="1200" cap="none" spc="450" normalizeH="0" baseline="0" noProof="0" dirty="0">
              <a:ln w="12700">
                <a:solidFill>
                  <a:prstClr val="white"/>
                </a:solidFill>
              </a:ln>
              <a:solidFill>
                <a:srgbClr val="ED7D31">
                  <a:lumMod val="75000"/>
                </a:srgbClr>
              </a:solidFill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450" normalizeH="0" baseline="0" noProof="0" dirty="0" err="1">
                <a:ln w="12700">
                  <a:solidFill>
                    <a:prstClr val="white"/>
                  </a:solidFill>
                </a:ln>
                <a:solidFill>
                  <a:srgbClr val="ED7D31">
                    <a:lumMod val="75000"/>
                  </a:srgbClr>
                </a:solidFill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đến</a:t>
            </a:r>
            <a:r>
              <a:rPr kumimoji="0" lang="en-US" altLang="zh-CN" sz="7200" b="1" i="0" u="none" strike="noStrike" kern="1200" cap="none" spc="450" normalizeH="0" baseline="0" noProof="0" dirty="0">
                <a:ln w="12700">
                  <a:solidFill>
                    <a:prstClr val="white"/>
                  </a:solidFill>
                </a:ln>
                <a:solidFill>
                  <a:srgbClr val="ED7D31">
                    <a:lumMod val="75000"/>
                  </a:srgbClr>
                </a:solidFill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zh-CN" sz="7200" b="1" i="0" u="none" strike="noStrike" kern="1200" cap="none" spc="450" normalizeH="0" baseline="0" noProof="0" dirty="0" err="1">
                <a:ln w="12700">
                  <a:solidFill>
                    <a:prstClr val="white"/>
                  </a:solidFill>
                </a:ln>
                <a:solidFill>
                  <a:srgbClr val="ED7D31">
                    <a:lumMod val="75000"/>
                  </a:srgbClr>
                </a:solidFill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với</a:t>
            </a:r>
            <a:r>
              <a:rPr kumimoji="0" lang="en-US" altLang="zh-CN" sz="7200" b="1" i="0" u="none" strike="noStrike" kern="1200" cap="none" spc="450" normalizeH="0" baseline="0" noProof="0" dirty="0">
                <a:ln w="12700">
                  <a:solidFill>
                    <a:prstClr val="white"/>
                  </a:solidFill>
                </a:ln>
                <a:solidFill>
                  <a:srgbClr val="ED7D31">
                    <a:lumMod val="75000"/>
                  </a:srgbClr>
                </a:solidFill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zh-CN" sz="7200" b="1" i="0" u="none" strike="noStrike" kern="1200" cap="none" spc="450" normalizeH="0" baseline="0" noProof="0" err="1">
                <a:ln w="12700">
                  <a:solidFill>
                    <a:prstClr val="white"/>
                  </a:solidFill>
                </a:ln>
                <a:solidFill>
                  <a:srgbClr val="ED7D31">
                    <a:lumMod val="75000"/>
                  </a:srgbClr>
                </a:solidFill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tiết</a:t>
            </a:r>
            <a:r>
              <a:rPr kumimoji="0" lang="en-US" altLang="zh-CN" sz="7200" b="1" i="0" u="none" strike="noStrike" kern="1200" cap="none" spc="450" normalizeH="0" baseline="0" noProof="0">
                <a:ln w="12700">
                  <a:solidFill>
                    <a:prstClr val="white"/>
                  </a:solidFill>
                </a:ln>
                <a:solidFill>
                  <a:srgbClr val="ED7D31">
                    <a:lumMod val="75000"/>
                  </a:srgbClr>
                </a:solidFill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học</a:t>
            </a:r>
            <a:r>
              <a:rPr lang="en-US" altLang="zh-CN" sz="7200" b="1" spc="450" dirty="0">
                <a:ln w="12700">
                  <a:solidFill>
                    <a:prstClr val="white"/>
                  </a:solidFill>
                </a:ln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zh-CN" sz="7200" b="1" i="0" u="none" strike="noStrike" kern="1200" cap="none" spc="450" normalizeH="0" baseline="0" noProof="0">
                <a:ln w="12700">
                  <a:solidFill>
                    <a:prstClr val="white"/>
                  </a:solidFill>
                </a:ln>
                <a:solidFill>
                  <a:srgbClr val="ED7D31">
                    <a:lumMod val="75000"/>
                  </a:srgbClr>
                </a:solidFill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Toán</a:t>
            </a:r>
            <a:endParaRPr kumimoji="0" lang="en-US" altLang="zh-CN" sz="7200" b="1" i="0" u="none" strike="noStrike" kern="1200" cap="none" spc="450" normalizeH="0" baseline="0" noProof="0" dirty="0">
              <a:ln w="12700">
                <a:solidFill>
                  <a:prstClr val="white"/>
                </a:solidFill>
              </a:ln>
              <a:solidFill>
                <a:srgbClr val="ED7D31">
                  <a:lumMod val="75000"/>
                </a:srgbClr>
              </a:solidFill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29" name="任意多边形 28">
            <a:extLst>
              <a:ext uri="{FF2B5EF4-FFF2-40B4-BE49-F238E27FC236}">
                <a16:creationId xmlns:a16="http://schemas.microsoft.com/office/drawing/2014/main" id="{22D08C5D-16A9-4B84-9286-FDBDCD63A2C4}"/>
              </a:ext>
            </a:extLst>
          </p:cNvPr>
          <p:cNvSpPr/>
          <p:nvPr/>
        </p:nvSpPr>
        <p:spPr>
          <a:xfrm rot="2600086">
            <a:off x="4076375" y="1980742"/>
            <a:ext cx="417415" cy="365040"/>
          </a:xfrm>
          <a:custGeom>
            <a:avLst/>
            <a:gdLst>
              <a:gd name="connsiteX0" fmla="*/ 101416 w 440385"/>
              <a:gd name="connsiteY0" fmla="*/ 99731 h 356908"/>
              <a:gd name="connsiteX1" fmla="*/ 109036 w 440385"/>
              <a:gd name="connsiteY1" fmla="*/ 671 h 356908"/>
              <a:gd name="connsiteX2" fmla="*/ 230956 w 440385"/>
              <a:gd name="connsiteY2" fmla="*/ 54011 h 356908"/>
              <a:gd name="connsiteX3" fmla="*/ 345256 w 440385"/>
              <a:gd name="connsiteY3" fmla="*/ 8291 h 356908"/>
              <a:gd name="connsiteX4" fmla="*/ 390976 w 440385"/>
              <a:gd name="connsiteY4" fmla="*/ 46391 h 356908"/>
              <a:gd name="connsiteX5" fmla="*/ 337636 w 440385"/>
              <a:gd name="connsiteY5" fmla="*/ 130211 h 356908"/>
              <a:gd name="connsiteX6" fmla="*/ 436696 w 440385"/>
              <a:gd name="connsiteY6" fmla="*/ 229271 h 356908"/>
              <a:gd name="connsiteX7" fmla="*/ 406216 w 440385"/>
              <a:gd name="connsiteY7" fmla="*/ 282611 h 356908"/>
              <a:gd name="connsiteX8" fmla="*/ 284296 w 440385"/>
              <a:gd name="connsiteY8" fmla="*/ 252131 h 356908"/>
              <a:gd name="connsiteX9" fmla="*/ 246196 w 440385"/>
              <a:gd name="connsiteY9" fmla="*/ 328331 h 356908"/>
              <a:gd name="connsiteX10" fmla="*/ 177616 w 440385"/>
              <a:gd name="connsiteY10" fmla="*/ 351191 h 356908"/>
              <a:gd name="connsiteX11" fmla="*/ 139516 w 440385"/>
              <a:gd name="connsiteY11" fmla="*/ 229271 h 356908"/>
              <a:gd name="connsiteX12" fmla="*/ 2356 w 440385"/>
              <a:gd name="connsiteY12" fmla="*/ 214031 h 356908"/>
              <a:gd name="connsiteX13" fmla="*/ 55696 w 440385"/>
              <a:gd name="connsiteY13" fmla="*/ 153071 h 356908"/>
              <a:gd name="connsiteX14" fmla="*/ 101416 w 440385"/>
              <a:gd name="connsiteY14" fmla="*/ 99731 h 356908"/>
              <a:gd name="connsiteX0" fmla="*/ 101416 w 440385"/>
              <a:gd name="connsiteY0" fmla="*/ 99731 h 354405"/>
              <a:gd name="connsiteX1" fmla="*/ 109036 w 440385"/>
              <a:gd name="connsiteY1" fmla="*/ 671 h 354405"/>
              <a:gd name="connsiteX2" fmla="*/ 230956 w 440385"/>
              <a:gd name="connsiteY2" fmla="*/ 54011 h 354405"/>
              <a:gd name="connsiteX3" fmla="*/ 345256 w 440385"/>
              <a:gd name="connsiteY3" fmla="*/ 8291 h 354405"/>
              <a:gd name="connsiteX4" fmla="*/ 390976 w 440385"/>
              <a:gd name="connsiteY4" fmla="*/ 46391 h 354405"/>
              <a:gd name="connsiteX5" fmla="*/ 337636 w 440385"/>
              <a:gd name="connsiteY5" fmla="*/ 130211 h 354405"/>
              <a:gd name="connsiteX6" fmla="*/ 436696 w 440385"/>
              <a:gd name="connsiteY6" fmla="*/ 229271 h 354405"/>
              <a:gd name="connsiteX7" fmla="*/ 406216 w 440385"/>
              <a:gd name="connsiteY7" fmla="*/ 282611 h 354405"/>
              <a:gd name="connsiteX8" fmla="*/ 284296 w 440385"/>
              <a:gd name="connsiteY8" fmla="*/ 252131 h 354405"/>
              <a:gd name="connsiteX9" fmla="*/ 234645 w 440385"/>
              <a:gd name="connsiteY9" fmla="*/ 313345 h 354405"/>
              <a:gd name="connsiteX10" fmla="*/ 177616 w 440385"/>
              <a:gd name="connsiteY10" fmla="*/ 351191 h 354405"/>
              <a:gd name="connsiteX11" fmla="*/ 139516 w 440385"/>
              <a:gd name="connsiteY11" fmla="*/ 229271 h 354405"/>
              <a:gd name="connsiteX12" fmla="*/ 2356 w 440385"/>
              <a:gd name="connsiteY12" fmla="*/ 214031 h 354405"/>
              <a:gd name="connsiteX13" fmla="*/ 55696 w 440385"/>
              <a:gd name="connsiteY13" fmla="*/ 153071 h 354405"/>
              <a:gd name="connsiteX14" fmla="*/ 101416 w 440385"/>
              <a:gd name="connsiteY14" fmla="*/ 99731 h 354405"/>
              <a:gd name="connsiteX0" fmla="*/ 101416 w 440385"/>
              <a:gd name="connsiteY0" fmla="*/ 99731 h 353607"/>
              <a:gd name="connsiteX1" fmla="*/ 109036 w 440385"/>
              <a:gd name="connsiteY1" fmla="*/ 671 h 353607"/>
              <a:gd name="connsiteX2" fmla="*/ 230956 w 440385"/>
              <a:gd name="connsiteY2" fmla="*/ 54011 h 353607"/>
              <a:gd name="connsiteX3" fmla="*/ 345256 w 440385"/>
              <a:gd name="connsiteY3" fmla="*/ 8291 h 353607"/>
              <a:gd name="connsiteX4" fmla="*/ 390976 w 440385"/>
              <a:gd name="connsiteY4" fmla="*/ 46391 h 353607"/>
              <a:gd name="connsiteX5" fmla="*/ 337636 w 440385"/>
              <a:gd name="connsiteY5" fmla="*/ 130211 h 353607"/>
              <a:gd name="connsiteX6" fmla="*/ 436696 w 440385"/>
              <a:gd name="connsiteY6" fmla="*/ 229271 h 353607"/>
              <a:gd name="connsiteX7" fmla="*/ 406216 w 440385"/>
              <a:gd name="connsiteY7" fmla="*/ 282611 h 353607"/>
              <a:gd name="connsiteX8" fmla="*/ 284296 w 440385"/>
              <a:gd name="connsiteY8" fmla="*/ 252131 h 353607"/>
              <a:gd name="connsiteX9" fmla="*/ 234645 w 440385"/>
              <a:gd name="connsiteY9" fmla="*/ 313345 h 353607"/>
              <a:gd name="connsiteX10" fmla="*/ 177616 w 440385"/>
              <a:gd name="connsiteY10" fmla="*/ 351191 h 353607"/>
              <a:gd name="connsiteX11" fmla="*/ 137759 w 440385"/>
              <a:gd name="connsiteY11" fmla="*/ 243869 h 353607"/>
              <a:gd name="connsiteX12" fmla="*/ 2356 w 440385"/>
              <a:gd name="connsiteY12" fmla="*/ 214031 h 353607"/>
              <a:gd name="connsiteX13" fmla="*/ 55696 w 440385"/>
              <a:gd name="connsiteY13" fmla="*/ 153071 h 353607"/>
              <a:gd name="connsiteX14" fmla="*/ 101416 w 440385"/>
              <a:gd name="connsiteY14" fmla="*/ 99731 h 353607"/>
              <a:gd name="connsiteX0" fmla="*/ 86854 w 440345"/>
              <a:gd name="connsiteY0" fmla="*/ 95201 h 353495"/>
              <a:gd name="connsiteX1" fmla="*/ 108996 w 440345"/>
              <a:gd name="connsiteY1" fmla="*/ 559 h 353495"/>
              <a:gd name="connsiteX2" fmla="*/ 230916 w 440345"/>
              <a:gd name="connsiteY2" fmla="*/ 53899 h 353495"/>
              <a:gd name="connsiteX3" fmla="*/ 345216 w 440345"/>
              <a:gd name="connsiteY3" fmla="*/ 8179 h 353495"/>
              <a:gd name="connsiteX4" fmla="*/ 390936 w 440345"/>
              <a:gd name="connsiteY4" fmla="*/ 46279 h 353495"/>
              <a:gd name="connsiteX5" fmla="*/ 337596 w 440345"/>
              <a:gd name="connsiteY5" fmla="*/ 130099 h 353495"/>
              <a:gd name="connsiteX6" fmla="*/ 436656 w 440345"/>
              <a:gd name="connsiteY6" fmla="*/ 229159 h 353495"/>
              <a:gd name="connsiteX7" fmla="*/ 406176 w 440345"/>
              <a:gd name="connsiteY7" fmla="*/ 282499 h 353495"/>
              <a:gd name="connsiteX8" fmla="*/ 284256 w 440345"/>
              <a:gd name="connsiteY8" fmla="*/ 252019 h 353495"/>
              <a:gd name="connsiteX9" fmla="*/ 234605 w 440345"/>
              <a:gd name="connsiteY9" fmla="*/ 313233 h 353495"/>
              <a:gd name="connsiteX10" fmla="*/ 177576 w 440345"/>
              <a:gd name="connsiteY10" fmla="*/ 351079 h 353495"/>
              <a:gd name="connsiteX11" fmla="*/ 137719 w 440345"/>
              <a:gd name="connsiteY11" fmla="*/ 243757 h 353495"/>
              <a:gd name="connsiteX12" fmla="*/ 2316 w 440345"/>
              <a:gd name="connsiteY12" fmla="*/ 213919 h 353495"/>
              <a:gd name="connsiteX13" fmla="*/ 55656 w 440345"/>
              <a:gd name="connsiteY13" fmla="*/ 152959 h 353495"/>
              <a:gd name="connsiteX14" fmla="*/ 86854 w 440345"/>
              <a:gd name="connsiteY14" fmla="*/ 95201 h 353495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90936 w 440345"/>
              <a:gd name="connsiteY4" fmla="*/ 46279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40345" h="384429">
                <a:moveTo>
                  <a:pt x="86854" y="95212"/>
                </a:moveTo>
                <a:cubicBezTo>
                  <a:pt x="95744" y="69812"/>
                  <a:pt x="84986" y="7454"/>
                  <a:pt x="108996" y="570"/>
                </a:cubicBezTo>
                <a:cubicBezTo>
                  <a:pt x="133006" y="-6314"/>
                  <a:pt x="192915" y="51348"/>
                  <a:pt x="230916" y="53910"/>
                </a:cubicBezTo>
                <a:cubicBezTo>
                  <a:pt x="268917" y="56472"/>
                  <a:pt x="287808" y="20774"/>
                  <a:pt x="337000" y="15942"/>
                </a:cubicBezTo>
                <a:cubicBezTo>
                  <a:pt x="386192" y="11110"/>
                  <a:pt x="373577" y="25428"/>
                  <a:pt x="373676" y="44456"/>
                </a:cubicBezTo>
                <a:cubicBezTo>
                  <a:pt x="373775" y="63484"/>
                  <a:pt x="327099" y="99324"/>
                  <a:pt x="337596" y="130110"/>
                </a:cubicBezTo>
                <a:cubicBezTo>
                  <a:pt x="348093" y="160896"/>
                  <a:pt x="425226" y="203770"/>
                  <a:pt x="436656" y="229170"/>
                </a:cubicBezTo>
                <a:cubicBezTo>
                  <a:pt x="448086" y="254570"/>
                  <a:pt x="431576" y="278700"/>
                  <a:pt x="406176" y="282510"/>
                </a:cubicBezTo>
                <a:cubicBezTo>
                  <a:pt x="380776" y="286320"/>
                  <a:pt x="312851" y="246908"/>
                  <a:pt x="284256" y="252030"/>
                </a:cubicBezTo>
                <a:cubicBezTo>
                  <a:pt x="255661" y="257152"/>
                  <a:pt x="252983" y="291424"/>
                  <a:pt x="234605" y="313244"/>
                </a:cubicBezTo>
                <a:cubicBezTo>
                  <a:pt x="216227" y="335064"/>
                  <a:pt x="190134" y="394528"/>
                  <a:pt x="173986" y="382949"/>
                </a:cubicBezTo>
                <a:cubicBezTo>
                  <a:pt x="157838" y="371370"/>
                  <a:pt x="166331" y="271938"/>
                  <a:pt x="137719" y="243768"/>
                </a:cubicBezTo>
                <a:cubicBezTo>
                  <a:pt x="109107" y="215598"/>
                  <a:pt x="16286" y="226630"/>
                  <a:pt x="2316" y="213930"/>
                </a:cubicBezTo>
                <a:cubicBezTo>
                  <a:pt x="-11654" y="201230"/>
                  <a:pt x="41566" y="172756"/>
                  <a:pt x="55656" y="152970"/>
                </a:cubicBezTo>
                <a:cubicBezTo>
                  <a:pt x="69746" y="133184"/>
                  <a:pt x="77964" y="120612"/>
                  <a:pt x="86854" y="95212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30" name="任意多边形 29">
            <a:extLst>
              <a:ext uri="{FF2B5EF4-FFF2-40B4-BE49-F238E27FC236}">
                <a16:creationId xmlns:a16="http://schemas.microsoft.com/office/drawing/2014/main" id="{4D8B02C9-3CE3-41BF-B5A9-D2B12821146F}"/>
              </a:ext>
            </a:extLst>
          </p:cNvPr>
          <p:cNvSpPr/>
          <p:nvPr/>
        </p:nvSpPr>
        <p:spPr>
          <a:xfrm rot="7755168">
            <a:off x="7772013" y="2560838"/>
            <a:ext cx="312666" cy="295207"/>
          </a:xfrm>
          <a:custGeom>
            <a:avLst/>
            <a:gdLst>
              <a:gd name="connsiteX0" fmla="*/ 101416 w 440385"/>
              <a:gd name="connsiteY0" fmla="*/ 99731 h 356908"/>
              <a:gd name="connsiteX1" fmla="*/ 109036 w 440385"/>
              <a:gd name="connsiteY1" fmla="*/ 671 h 356908"/>
              <a:gd name="connsiteX2" fmla="*/ 230956 w 440385"/>
              <a:gd name="connsiteY2" fmla="*/ 54011 h 356908"/>
              <a:gd name="connsiteX3" fmla="*/ 345256 w 440385"/>
              <a:gd name="connsiteY3" fmla="*/ 8291 h 356908"/>
              <a:gd name="connsiteX4" fmla="*/ 390976 w 440385"/>
              <a:gd name="connsiteY4" fmla="*/ 46391 h 356908"/>
              <a:gd name="connsiteX5" fmla="*/ 337636 w 440385"/>
              <a:gd name="connsiteY5" fmla="*/ 130211 h 356908"/>
              <a:gd name="connsiteX6" fmla="*/ 436696 w 440385"/>
              <a:gd name="connsiteY6" fmla="*/ 229271 h 356908"/>
              <a:gd name="connsiteX7" fmla="*/ 406216 w 440385"/>
              <a:gd name="connsiteY7" fmla="*/ 282611 h 356908"/>
              <a:gd name="connsiteX8" fmla="*/ 284296 w 440385"/>
              <a:gd name="connsiteY8" fmla="*/ 252131 h 356908"/>
              <a:gd name="connsiteX9" fmla="*/ 246196 w 440385"/>
              <a:gd name="connsiteY9" fmla="*/ 328331 h 356908"/>
              <a:gd name="connsiteX10" fmla="*/ 177616 w 440385"/>
              <a:gd name="connsiteY10" fmla="*/ 351191 h 356908"/>
              <a:gd name="connsiteX11" fmla="*/ 139516 w 440385"/>
              <a:gd name="connsiteY11" fmla="*/ 229271 h 356908"/>
              <a:gd name="connsiteX12" fmla="*/ 2356 w 440385"/>
              <a:gd name="connsiteY12" fmla="*/ 214031 h 356908"/>
              <a:gd name="connsiteX13" fmla="*/ 55696 w 440385"/>
              <a:gd name="connsiteY13" fmla="*/ 153071 h 356908"/>
              <a:gd name="connsiteX14" fmla="*/ 101416 w 440385"/>
              <a:gd name="connsiteY14" fmla="*/ 99731 h 356908"/>
              <a:gd name="connsiteX0" fmla="*/ 101416 w 440385"/>
              <a:gd name="connsiteY0" fmla="*/ 99731 h 354405"/>
              <a:gd name="connsiteX1" fmla="*/ 109036 w 440385"/>
              <a:gd name="connsiteY1" fmla="*/ 671 h 354405"/>
              <a:gd name="connsiteX2" fmla="*/ 230956 w 440385"/>
              <a:gd name="connsiteY2" fmla="*/ 54011 h 354405"/>
              <a:gd name="connsiteX3" fmla="*/ 345256 w 440385"/>
              <a:gd name="connsiteY3" fmla="*/ 8291 h 354405"/>
              <a:gd name="connsiteX4" fmla="*/ 390976 w 440385"/>
              <a:gd name="connsiteY4" fmla="*/ 46391 h 354405"/>
              <a:gd name="connsiteX5" fmla="*/ 337636 w 440385"/>
              <a:gd name="connsiteY5" fmla="*/ 130211 h 354405"/>
              <a:gd name="connsiteX6" fmla="*/ 436696 w 440385"/>
              <a:gd name="connsiteY6" fmla="*/ 229271 h 354405"/>
              <a:gd name="connsiteX7" fmla="*/ 406216 w 440385"/>
              <a:gd name="connsiteY7" fmla="*/ 282611 h 354405"/>
              <a:gd name="connsiteX8" fmla="*/ 284296 w 440385"/>
              <a:gd name="connsiteY8" fmla="*/ 252131 h 354405"/>
              <a:gd name="connsiteX9" fmla="*/ 234645 w 440385"/>
              <a:gd name="connsiteY9" fmla="*/ 313345 h 354405"/>
              <a:gd name="connsiteX10" fmla="*/ 177616 w 440385"/>
              <a:gd name="connsiteY10" fmla="*/ 351191 h 354405"/>
              <a:gd name="connsiteX11" fmla="*/ 139516 w 440385"/>
              <a:gd name="connsiteY11" fmla="*/ 229271 h 354405"/>
              <a:gd name="connsiteX12" fmla="*/ 2356 w 440385"/>
              <a:gd name="connsiteY12" fmla="*/ 214031 h 354405"/>
              <a:gd name="connsiteX13" fmla="*/ 55696 w 440385"/>
              <a:gd name="connsiteY13" fmla="*/ 153071 h 354405"/>
              <a:gd name="connsiteX14" fmla="*/ 101416 w 440385"/>
              <a:gd name="connsiteY14" fmla="*/ 99731 h 354405"/>
              <a:gd name="connsiteX0" fmla="*/ 101416 w 440385"/>
              <a:gd name="connsiteY0" fmla="*/ 99731 h 353607"/>
              <a:gd name="connsiteX1" fmla="*/ 109036 w 440385"/>
              <a:gd name="connsiteY1" fmla="*/ 671 h 353607"/>
              <a:gd name="connsiteX2" fmla="*/ 230956 w 440385"/>
              <a:gd name="connsiteY2" fmla="*/ 54011 h 353607"/>
              <a:gd name="connsiteX3" fmla="*/ 345256 w 440385"/>
              <a:gd name="connsiteY3" fmla="*/ 8291 h 353607"/>
              <a:gd name="connsiteX4" fmla="*/ 390976 w 440385"/>
              <a:gd name="connsiteY4" fmla="*/ 46391 h 353607"/>
              <a:gd name="connsiteX5" fmla="*/ 337636 w 440385"/>
              <a:gd name="connsiteY5" fmla="*/ 130211 h 353607"/>
              <a:gd name="connsiteX6" fmla="*/ 436696 w 440385"/>
              <a:gd name="connsiteY6" fmla="*/ 229271 h 353607"/>
              <a:gd name="connsiteX7" fmla="*/ 406216 w 440385"/>
              <a:gd name="connsiteY7" fmla="*/ 282611 h 353607"/>
              <a:gd name="connsiteX8" fmla="*/ 284296 w 440385"/>
              <a:gd name="connsiteY8" fmla="*/ 252131 h 353607"/>
              <a:gd name="connsiteX9" fmla="*/ 234645 w 440385"/>
              <a:gd name="connsiteY9" fmla="*/ 313345 h 353607"/>
              <a:gd name="connsiteX10" fmla="*/ 177616 w 440385"/>
              <a:gd name="connsiteY10" fmla="*/ 351191 h 353607"/>
              <a:gd name="connsiteX11" fmla="*/ 137759 w 440385"/>
              <a:gd name="connsiteY11" fmla="*/ 243869 h 353607"/>
              <a:gd name="connsiteX12" fmla="*/ 2356 w 440385"/>
              <a:gd name="connsiteY12" fmla="*/ 214031 h 353607"/>
              <a:gd name="connsiteX13" fmla="*/ 55696 w 440385"/>
              <a:gd name="connsiteY13" fmla="*/ 153071 h 353607"/>
              <a:gd name="connsiteX14" fmla="*/ 101416 w 440385"/>
              <a:gd name="connsiteY14" fmla="*/ 99731 h 353607"/>
              <a:gd name="connsiteX0" fmla="*/ 86854 w 440345"/>
              <a:gd name="connsiteY0" fmla="*/ 95201 h 353495"/>
              <a:gd name="connsiteX1" fmla="*/ 108996 w 440345"/>
              <a:gd name="connsiteY1" fmla="*/ 559 h 353495"/>
              <a:gd name="connsiteX2" fmla="*/ 230916 w 440345"/>
              <a:gd name="connsiteY2" fmla="*/ 53899 h 353495"/>
              <a:gd name="connsiteX3" fmla="*/ 345216 w 440345"/>
              <a:gd name="connsiteY3" fmla="*/ 8179 h 353495"/>
              <a:gd name="connsiteX4" fmla="*/ 390936 w 440345"/>
              <a:gd name="connsiteY4" fmla="*/ 46279 h 353495"/>
              <a:gd name="connsiteX5" fmla="*/ 337596 w 440345"/>
              <a:gd name="connsiteY5" fmla="*/ 130099 h 353495"/>
              <a:gd name="connsiteX6" fmla="*/ 436656 w 440345"/>
              <a:gd name="connsiteY6" fmla="*/ 229159 h 353495"/>
              <a:gd name="connsiteX7" fmla="*/ 406176 w 440345"/>
              <a:gd name="connsiteY7" fmla="*/ 282499 h 353495"/>
              <a:gd name="connsiteX8" fmla="*/ 284256 w 440345"/>
              <a:gd name="connsiteY8" fmla="*/ 252019 h 353495"/>
              <a:gd name="connsiteX9" fmla="*/ 234605 w 440345"/>
              <a:gd name="connsiteY9" fmla="*/ 313233 h 353495"/>
              <a:gd name="connsiteX10" fmla="*/ 177576 w 440345"/>
              <a:gd name="connsiteY10" fmla="*/ 351079 h 353495"/>
              <a:gd name="connsiteX11" fmla="*/ 137719 w 440345"/>
              <a:gd name="connsiteY11" fmla="*/ 243757 h 353495"/>
              <a:gd name="connsiteX12" fmla="*/ 2316 w 440345"/>
              <a:gd name="connsiteY12" fmla="*/ 213919 h 353495"/>
              <a:gd name="connsiteX13" fmla="*/ 55656 w 440345"/>
              <a:gd name="connsiteY13" fmla="*/ 152959 h 353495"/>
              <a:gd name="connsiteX14" fmla="*/ 86854 w 440345"/>
              <a:gd name="connsiteY14" fmla="*/ 95201 h 353495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90936 w 440345"/>
              <a:gd name="connsiteY4" fmla="*/ 46279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  <a:gd name="connsiteX0" fmla="*/ 86854 w 440345"/>
              <a:gd name="connsiteY0" fmla="*/ 104484 h 393701"/>
              <a:gd name="connsiteX1" fmla="*/ 108996 w 440345"/>
              <a:gd name="connsiteY1" fmla="*/ 9842 h 393701"/>
              <a:gd name="connsiteX2" fmla="*/ 230916 w 440345"/>
              <a:gd name="connsiteY2" fmla="*/ 63182 h 393701"/>
              <a:gd name="connsiteX3" fmla="*/ 337000 w 440345"/>
              <a:gd name="connsiteY3" fmla="*/ 25214 h 393701"/>
              <a:gd name="connsiteX4" fmla="*/ 356161 w 440345"/>
              <a:gd name="connsiteY4" fmla="*/ 755 h 393701"/>
              <a:gd name="connsiteX5" fmla="*/ 373676 w 440345"/>
              <a:gd name="connsiteY5" fmla="*/ 53728 h 393701"/>
              <a:gd name="connsiteX6" fmla="*/ 337596 w 440345"/>
              <a:gd name="connsiteY6" fmla="*/ 139382 h 393701"/>
              <a:gd name="connsiteX7" fmla="*/ 436656 w 440345"/>
              <a:gd name="connsiteY7" fmla="*/ 238442 h 393701"/>
              <a:gd name="connsiteX8" fmla="*/ 406176 w 440345"/>
              <a:gd name="connsiteY8" fmla="*/ 291782 h 393701"/>
              <a:gd name="connsiteX9" fmla="*/ 284256 w 440345"/>
              <a:gd name="connsiteY9" fmla="*/ 261302 h 393701"/>
              <a:gd name="connsiteX10" fmla="*/ 234605 w 440345"/>
              <a:gd name="connsiteY10" fmla="*/ 322516 h 393701"/>
              <a:gd name="connsiteX11" fmla="*/ 173986 w 440345"/>
              <a:gd name="connsiteY11" fmla="*/ 392221 h 393701"/>
              <a:gd name="connsiteX12" fmla="*/ 137719 w 440345"/>
              <a:gd name="connsiteY12" fmla="*/ 253040 h 393701"/>
              <a:gd name="connsiteX13" fmla="*/ 2316 w 440345"/>
              <a:gd name="connsiteY13" fmla="*/ 223202 h 393701"/>
              <a:gd name="connsiteX14" fmla="*/ 55656 w 440345"/>
              <a:gd name="connsiteY14" fmla="*/ 162242 h 393701"/>
              <a:gd name="connsiteX15" fmla="*/ 86854 w 440345"/>
              <a:gd name="connsiteY15" fmla="*/ 104484 h 393701"/>
              <a:gd name="connsiteX0" fmla="*/ 86854 w 440345"/>
              <a:gd name="connsiteY0" fmla="*/ 104732 h 393949"/>
              <a:gd name="connsiteX1" fmla="*/ 108996 w 440345"/>
              <a:gd name="connsiteY1" fmla="*/ 10090 h 393949"/>
              <a:gd name="connsiteX2" fmla="*/ 230916 w 440345"/>
              <a:gd name="connsiteY2" fmla="*/ 63430 h 393949"/>
              <a:gd name="connsiteX3" fmla="*/ 320181 w 440345"/>
              <a:gd name="connsiteY3" fmla="*/ 19757 h 393949"/>
              <a:gd name="connsiteX4" fmla="*/ 356161 w 440345"/>
              <a:gd name="connsiteY4" fmla="*/ 1003 h 393949"/>
              <a:gd name="connsiteX5" fmla="*/ 373676 w 440345"/>
              <a:gd name="connsiteY5" fmla="*/ 53976 h 393949"/>
              <a:gd name="connsiteX6" fmla="*/ 337596 w 440345"/>
              <a:gd name="connsiteY6" fmla="*/ 139630 h 393949"/>
              <a:gd name="connsiteX7" fmla="*/ 436656 w 440345"/>
              <a:gd name="connsiteY7" fmla="*/ 238690 h 393949"/>
              <a:gd name="connsiteX8" fmla="*/ 406176 w 440345"/>
              <a:gd name="connsiteY8" fmla="*/ 292030 h 393949"/>
              <a:gd name="connsiteX9" fmla="*/ 284256 w 440345"/>
              <a:gd name="connsiteY9" fmla="*/ 261550 h 393949"/>
              <a:gd name="connsiteX10" fmla="*/ 234605 w 440345"/>
              <a:gd name="connsiteY10" fmla="*/ 322764 h 393949"/>
              <a:gd name="connsiteX11" fmla="*/ 173986 w 440345"/>
              <a:gd name="connsiteY11" fmla="*/ 392469 h 393949"/>
              <a:gd name="connsiteX12" fmla="*/ 137719 w 440345"/>
              <a:gd name="connsiteY12" fmla="*/ 253288 h 393949"/>
              <a:gd name="connsiteX13" fmla="*/ 2316 w 440345"/>
              <a:gd name="connsiteY13" fmla="*/ 223450 h 393949"/>
              <a:gd name="connsiteX14" fmla="*/ 55656 w 440345"/>
              <a:gd name="connsiteY14" fmla="*/ 162490 h 393949"/>
              <a:gd name="connsiteX15" fmla="*/ 86854 w 440345"/>
              <a:gd name="connsiteY15" fmla="*/ 104732 h 393949"/>
              <a:gd name="connsiteX0" fmla="*/ 86854 w 440345"/>
              <a:gd name="connsiteY0" fmla="*/ 104732 h 393949"/>
              <a:gd name="connsiteX1" fmla="*/ 108996 w 440345"/>
              <a:gd name="connsiteY1" fmla="*/ 10090 h 393949"/>
              <a:gd name="connsiteX2" fmla="*/ 230916 w 440345"/>
              <a:gd name="connsiteY2" fmla="*/ 63430 h 393949"/>
              <a:gd name="connsiteX3" fmla="*/ 320181 w 440345"/>
              <a:gd name="connsiteY3" fmla="*/ 19757 h 393949"/>
              <a:gd name="connsiteX4" fmla="*/ 356161 w 440345"/>
              <a:gd name="connsiteY4" fmla="*/ 1003 h 393949"/>
              <a:gd name="connsiteX5" fmla="*/ 356715 w 440345"/>
              <a:gd name="connsiteY5" fmla="*/ 62973 h 393949"/>
              <a:gd name="connsiteX6" fmla="*/ 337596 w 440345"/>
              <a:gd name="connsiteY6" fmla="*/ 139630 h 393949"/>
              <a:gd name="connsiteX7" fmla="*/ 436656 w 440345"/>
              <a:gd name="connsiteY7" fmla="*/ 238690 h 393949"/>
              <a:gd name="connsiteX8" fmla="*/ 406176 w 440345"/>
              <a:gd name="connsiteY8" fmla="*/ 292030 h 393949"/>
              <a:gd name="connsiteX9" fmla="*/ 284256 w 440345"/>
              <a:gd name="connsiteY9" fmla="*/ 261550 h 393949"/>
              <a:gd name="connsiteX10" fmla="*/ 234605 w 440345"/>
              <a:gd name="connsiteY10" fmla="*/ 322764 h 393949"/>
              <a:gd name="connsiteX11" fmla="*/ 173986 w 440345"/>
              <a:gd name="connsiteY11" fmla="*/ 392469 h 393949"/>
              <a:gd name="connsiteX12" fmla="*/ 137719 w 440345"/>
              <a:gd name="connsiteY12" fmla="*/ 253288 h 393949"/>
              <a:gd name="connsiteX13" fmla="*/ 2316 w 440345"/>
              <a:gd name="connsiteY13" fmla="*/ 223450 h 393949"/>
              <a:gd name="connsiteX14" fmla="*/ 55656 w 440345"/>
              <a:gd name="connsiteY14" fmla="*/ 162490 h 393949"/>
              <a:gd name="connsiteX15" fmla="*/ 86854 w 440345"/>
              <a:gd name="connsiteY15" fmla="*/ 104732 h 393949"/>
              <a:gd name="connsiteX0" fmla="*/ 87132 w 440623"/>
              <a:gd name="connsiteY0" fmla="*/ 104732 h 393949"/>
              <a:gd name="connsiteX1" fmla="*/ 109274 w 440623"/>
              <a:gd name="connsiteY1" fmla="*/ 10090 h 393949"/>
              <a:gd name="connsiteX2" fmla="*/ 231194 w 440623"/>
              <a:gd name="connsiteY2" fmla="*/ 63430 h 393949"/>
              <a:gd name="connsiteX3" fmla="*/ 320459 w 440623"/>
              <a:gd name="connsiteY3" fmla="*/ 19757 h 393949"/>
              <a:gd name="connsiteX4" fmla="*/ 356439 w 440623"/>
              <a:gd name="connsiteY4" fmla="*/ 1003 h 393949"/>
              <a:gd name="connsiteX5" fmla="*/ 356993 w 440623"/>
              <a:gd name="connsiteY5" fmla="*/ 62973 h 393949"/>
              <a:gd name="connsiteX6" fmla="*/ 337874 w 440623"/>
              <a:gd name="connsiteY6" fmla="*/ 139630 h 393949"/>
              <a:gd name="connsiteX7" fmla="*/ 436934 w 440623"/>
              <a:gd name="connsiteY7" fmla="*/ 238690 h 393949"/>
              <a:gd name="connsiteX8" fmla="*/ 406454 w 440623"/>
              <a:gd name="connsiteY8" fmla="*/ 292030 h 393949"/>
              <a:gd name="connsiteX9" fmla="*/ 284534 w 440623"/>
              <a:gd name="connsiteY9" fmla="*/ 261550 h 393949"/>
              <a:gd name="connsiteX10" fmla="*/ 234883 w 440623"/>
              <a:gd name="connsiteY10" fmla="*/ 322764 h 393949"/>
              <a:gd name="connsiteX11" fmla="*/ 174264 w 440623"/>
              <a:gd name="connsiteY11" fmla="*/ 392469 h 393949"/>
              <a:gd name="connsiteX12" fmla="*/ 137997 w 440623"/>
              <a:gd name="connsiteY12" fmla="*/ 253288 h 393949"/>
              <a:gd name="connsiteX13" fmla="*/ 2594 w 440623"/>
              <a:gd name="connsiteY13" fmla="*/ 223450 h 393949"/>
              <a:gd name="connsiteX14" fmla="*/ 49053 w 440623"/>
              <a:gd name="connsiteY14" fmla="*/ 151093 h 393949"/>
              <a:gd name="connsiteX15" fmla="*/ 87132 w 440623"/>
              <a:gd name="connsiteY15" fmla="*/ 104732 h 393949"/>
              <a:gd name="connsiteX0" fmla="*/ 111837 w 440811"/>
              <a:gd name="connsiteY0" fmla="*/ 87129 h 393949"/>
              <a:gd name="connsiteX1" fmla="*/ 109462 w 440811"/>
              <a:gd name="connsiteY1" fmla="*/ 10090 h 393949"/>
              <a:gd name="connsiteX2" fmla="*/ 231382 w 440811"/>
              <a:gd name="connsiteY2" fmla="*/ 63430 h 393949"/>
              <a:gd name="connsiteX3" fmla="*/ 320647 w 440811"/>
              <a:gd name="connsiteY3" fmla="*/ 19757 h 393949"/>
              <a:gd name="connsiteX4" fmla="*/ 356627 w 440811"/>
              <a:gd name="connsiteY4" fmla="*/ 1003 h 393949"/>
              <a:gd name="connsiteX5" fmla="*/ 357181 w 440811"/>
              <a:gd name="connsiteY5" fmla="*/ 62973 h 393949"/>
              <a:gd name="connsiteX6" fmla="*/ 338062 w 440811"/>
              <a:gd name="connsiteY6" fmla="*/ 139630 h 393949"/>
              <a:gd name="connsiteX7" fmla="*/ 437122 w 440811"/>
              <a:gd name="connsiteY7" fmla="*/ 238690 h 393949"/>
              <a:gd name="connsiteX8" fmla="*/ 406642 w 440811"/>
              <a:gd name="connsiteY8" fmla="*/ 292030 h 393949"/>
              <a:gd name="connsiteX9" fmla="*/ 284722 w 440811"/>
              <a:gd name="connsiteY9" fmla="*/ 261550 h 393949"/>
              <a:gd name="connsiteX10" fmla="*/ 235071 w 440811"/>
              <a:gd name="connsiteY10" fmla="*/ 322764 h 393949"/>
              <a:gd name="connsiteX11" fmla="*/ 174452 w 440811"/>
              <a:gd name="connsiteY11" fmla="*/ 392469 h 393949"/>
              <a:gd name="connsiteX12" fmla="*/ 138185 w 440811"/>
              <a:gd name="connsiteY12" fmla="*/ 253288 h 393949"/>
              <a:gd name="connsiteX13" fmla="*/ 2782 w 440811"/>
              <a:gd name="connsiteY13" fmla="*/ 223450 h 393949"/>
              <a:gd name="connsiteX14" fmla="*/ 49241 w 440811"/>
              <a:gd name="connsiteY14" fmla="*/ 151093 h 393949"/>
              <a:gd name="connsiteX15" fmla="*/ 111837 w 440811"/>
              <a:gd name="connsiteY15" fmla="*/ 87129 h 393949"/>
              <a:gd name="connsiteX0" fmla="*/ 111837 w 440811"/>
              <a:gd name="connsiteY0" fmla="*/ 87036 h 393856"/>
              <a:gd name="connsiteX1" fmla="*/ 109462 w 440811"/>
              <a:gd name="connsiteY1" fmla="*/ 9997 h 393856"/>
              <a:gd name="connsiteX2" fmla="*/ 224500 w 440811"/>
              <a:gd name="connsiteY2" fmla="*/ 51941 h 393856"/>
              <a:gd name="connsiteX3" fmla="*/ 320647 w 440811"/>
              <a:gd name="connsiteY3" fmla="*/ 19664 h 393856"/>
              <a:gd name="connsiteX4" fmla="*/ 356627 w 440811"/>
              <a:gd name="connsiteY4" fmla="*/ 910 h 393856"/>
              <a:gd name="connsiteX5" fmla="*/ 357181 w 440811"/>
              <a:gd name="connsiteY5" fmla="*/ 62880 h 393856"/>
              <a:gd name="connsiteX6" fmla="*/ 338062 w 440811"/>
              <a:gd name="connsiteY6" fmla="*/ 139537 h 393856"/>
              <a:gd name="connsiteX7" fmla="*/ 437122 w 440811"/>
              <a:gd name="connsiteY7" fmla="*/ 238597 h 393856"/>
              <a:gd name="connsiteX8" fmla="*/ 406642 w 440811"/>
              <a:gd name="connsiteY8" fmla="*/ 291937 h 393856"/>
              <a:gd name="connsiteX9" fmla="*/ 284722 w 440811"/>
              <a:gd name="connsiteY9" fmla="*/ 261457 h 393856"/>
              <a:gd name="connsiteX10" fmla="*/ 235071 w 440811"/>
              <a:gd name="connsiteY10" fmla="*/ 322671 h 393856"/>
              <a:gd name="connsiteX11" fmla="*/ 174452 w 440811"/>
              <a:gd name="connsiteY11" fmla="*/ 392376 h 393856"/>
              <a:gd name="connsiteX12" fmla="*/ 138185 w 440811"/>
              <a:gd name="connsiteY12" fmla="*/ 253195 h 393856"/>
              <a:gd name="connsiteX13" fmla="*/ 2782 w 440811"/>
              <a:gd name="connsiteY13" fmla="*/ 223357 h 393856"/>
              <a:gd name="connsiteX14" fmla="*/ 49241 w 440811"/>
              <a:gd name="connsiteY14" fmla="*/ 151000 h 393856"/>
              <a:gd name="connsiteX15" fmla="*/ 111837 w 440811"/>
              <a:gd name="connsiteY15" fmla="*/ 87036 h 393856"/>
              <a:gd name="connsiteX0" fmla="*/ 111837 w 440811"/>
              <a:gd name="connsiteY0" fmla="*/ 92333 h 399153"/>
              <a:gd name="connsiteX1" fmla="*/ 109462 w 440811"/>
              <a:gd name="connsiteY1" fmla="*/ 15294 h 399153"/>
              <a:gd name="connsiteX2" fmla="*/ 224500 w 440811"/>
              <a:gd name="connsiteY2" fmla="*/ 57238 h 399153"/>
              <a:gd name="connsiteX3" fmla="*/ 316023 w 440811"/>
              <a:gd name="connsiteY3" fmla="*/ 4427 h 399153"/>
              <a:gd name="connsiteX4" fmla="*/ 356627 w 440811"/>
              <a:gd name="connsiteY4" fmla="*/ 6207 h 399153"/>
              <a:gd name="connsiteX5" fmla="*/ 357181 w 440811"/>
              <a:gd name="connsiteY5" fmla="*/ 68177 h 399153"/>
              <a:gd name="connsiteX6" fmla="*/ 338062 w 440811"/>
              <a:gd name="connsiteY6" fmla="*/ 144834 h 399153"/>
              <a:gd name="connsiteX7" fmla="*/ 437122 w 440811"/>
              <a:gd name="connsiteY7" fmla="*/ 243894 h 399153"/>
              <a:gd name="connsiteX8" fmla="*/ 406642 w 440811"/>
              <a:gd name="connsiteY8" fmla="*/ 297234 h 399153"/>
              <a:gd name="connsiteX9" fmla="*/ 284722 w 440811"/>
              <a:gd name="connsiteY9" fmla="*/ 266754 h 399153"/>
              <a:gd name="connsiteX10" fmla="*/ 235071 w 440811"/>
              <a:gd name="connsiteY10" fmla="*/ 327968 h 399153"/>
              <a:gd name="connsiteX11" fmla="*/ 174452 w 440811"/>
              <a:gd name="connsiteY11" fmla="*/ 397673 h 399153"/>
              <a:gd name="connsiteX12" fmla="*/ 138185 w 440811"/>
              <a:gd name="connsiteY12" fmla="*/ 258492 h 399153"/>
              <a:gd name="connsiteX13" fmla="*/ 2782 w 440811"/>
              <a:gd name="connsiteY13" fmla="*/ 228654 h 399153"/>
              <a:gd name="connsiteX14" fmla="*/ 49241 w 440811"/>
              <a:gd name="connsiteY14" fmla="*/ 156297 h 399153"/>
              <a:gd name="connsiteX15" fmla="*/ 111837 w 440811"/>
              <a:gd name="connsiteY15" fmla="*/ 92333 h 399153"/>
              <a:gd name="connsiteX0" fmla="*/ 111837 w 440811"/>
              <a:gd name="connsiteY0" fmla="*/ 98524 h 405344"/>
              <a:gd name="connsiteX1" fmla="*/ 109462 w 440811"/>
              <a:gd name="connsiteY1" fmla="*/ 21485 h 405344"/>
              <a:gd name="connsiteX2" fmla="*/ 224500 w 440811"/>
              <a:gd name="connsiteY2" fmla="*/ 63429 h 405344"/>
              <a:gd name="connsiteX3" fmla="*/ 316023 w 440811"/>
              <a:gd name="connsiteY3" fmla="*/ 10618 h 405344"/>
              <a:gd name="connsiteX4" fmla="*/ 375046 w 440811"/>
              <a:gd name="connsiteY4" fmla="*/ 2210 h 405344"/>
              <a:gd name="connsiteX5" fmla="*/ 357181 w 440811"/>
              <a:gd name="connsiteY5" fmla="*/ 74368 h 405344"/>
              <a:gd name="connsiteX6" fmla="*/ 338062 w 440811"/>
              <a:gd name="connsiteY6" fmla="*/ 151025 h 405344"/>
              <a:gd name="connsiteX7" fmla="*/ 437122 w 440811"/>
              <a:gd name="connsiteY7" fmla="*/ 250085 h 405344"/>
              <a:gd name="connsiteX8" fmla="*/ 406642 w 440811"/>
              <a:gd name="connsiteY8" fmla="*/ 303425 h 405344"/>
              <a:gd name="connsiteX9" fmla="*/ 284722 w 440811"/>
              <a:gd name="connsiteY9" fmla="*/ 272945 h 405344"/>
              <a:gd name="connsiteX10" fmla="*/ 235071 w 440811"/>
              <a:gd name="connsiteY10" fmla="*/ 334159 h 405344"/>
              <a:gd name="connsiteX11" fmla="*/ 174452 w 440811"/>
              <a:gd name="connsiteY11" fmla="*/ 403864 h 405344"/>
              <a:gd name="connsiteX12" fmla="*/ 138185 w 440811"/>
              <a:gd name="connsiteY12" fmla="*/ 264683 h 405344"/>
              <a:gd name="connsiteX13" fmla="*/ 2782 w 440811"/>
              <a:gd name="connsiteY13" fmla="*/ 234845 h 405344"/>
              <a:gd name="connsiteX14" fmla="*/ 49241 w 440811"/>
              <a:gd name="connsiteY14" fmla="*/ 162488 h 405344"/>
              <a:gd name="connsiteX15" fmla="*/ 111837 w 440811"/>
              <a:gd name="connsiteY15" fmla="*/ 98524 h 405344"/>
              <a:gd name="connsiteX0" fmla="*/ 111837 w 440811"/>
              <a:gd name="connsiteY0" fmla="*/ 98524 h 405344"/>
              <a:gd name="connsiteX1" fmla="*/ 109462 w 440811"/>
              <a:gd name="connsiteY1" fmla="*/ 21485 h 405344"/>
              <a:gd name="connsiteX2" fmla="*/ 224500 w 440811"/>
              <a:gd name="connsiteY2" fmla="*/ 63429 h 405344"/>
              <a:gd name="connsiteX3" fmla="*/ 316023 w 440811"/>
              <a:gd name="connsiteY3" fmla="*/ 10618 h 405344"/>
              <a:gd name="connsiteX4" fmla="*/ 375046 w 440811"/>
              <a:gd name="connsiteY4" fmla="*/ 2210 h 405344"/>
              <a:gd name="connsiteX5" fmla="*/ 346852 w 440811"/>
              <a:gd name="connsiteY5" fmla="*/ 70653 h 405344"/>
              <a:gd name="connsiteX6" fmla="*/ 338062 w 440811"/>
              <a:gd name="connsiteY6" fmla="*/ 151025 h 405344"/>
              <a:gd name="connsiteX7" fmla="*/ 437122 w 440811"/>
              <a:gd name="connsiteY7" fmla="*/ 250085 h 405344"/>
              <a:gd name="connsiteX8" fmla="*/ 406642 w 440811"/>
              <a:gd name="connsiteY8" fmla="*/ 303425 h 405344"/>
              <a:gd name="connsiteX9" fmla="*/ 284722 w 440811"/>
              <a:gd name="connsiteY9" fmla="*/ 272945 h 405344"/>
              <a:gd name="connsiteX10" fmla="*/ 235071 w 440811"/>
              <a:gd name="connsiteY10" fmla="*/ 334159 h 405344"/>
              <a:gd name="connsiteX11" fmla="*/ 174452 w 440811"/>
              <a:gd name="connsiteY11" fmla="*/ 403864 h 405344"/>
              <a:gd name="connsiteX12" fmla="*/ 138185 w 440811"/>
              <a:gd name="connsiteY12" fmla="*/ 264683 h 405344"/>
              <a:gd name="connsiteX13" fmla="*/ 2782 w 440811"/>
              <a:gd name="connsiteY13" fmla="*/ 234845 h 405344"/>
              <a:gd name="connsiteX14" fmla="*/ 49241 w 440811"/>
              <a:gd name="connsiteY14" fmla="*/ 162488 h 405344"/>
              <a:gd name="connsiteX15" fmla="*/ 111837 w 440811"/>
              <a:gd name="connsiteY15" fmla="*/ 98524 h 405344"/>
              <a:gd name="connsiteX0" fmla="*/ 111837 w 440811"/>
              <a:gd name="connsiteY0" fmla="*/ 98524 h 405344"/>
              <a:gd name="connsiteX1" fmla="*/ 109462 w 440811"/>
              <a:gd name="connsiteY1" fmla="*/ 21485 h 405344"/>
              <a:gd name="connsiteX2" fmla="*/ 224500 w 440811"/>
              <a:gd name="connsiteY2" fmla="*/ 63429 h 405344"/>
              <a:gd name="connsiteX3" fmla="*/ 316023 w 440811"/>
              <a:gd name="connsiteY3" fmla="*/ 10618 h 405344"/>
              <a:gd name="connsiteX4" fmla="*/ 375046 w 440811"/>
              <a:gd name="connsiteY4" fmla="*/ 2210 h 405344"/>
              <a:gd name="connsiteX5" fmla="*/ 366053 w 440811"/>
              <a:gd name="connsiteY5" fmla="*/ 79275 h 405344"/>
              <a:gd name="connsiteX6" fmla="*/ 338062 w 440811"/>
              <a:gd name="connsiteY6" fmla="*/ 151025 h 405344"/>
              <a:gd name="connsiteX7" fmla="*/ 437122 w 440811"/>
              <a:gd name="connsiteY7" fmla="*/ 250085 h 405344"/>
              <a:gd name="connsiteX8" fmla="*/ 406642 w 440811"/>
              <a:gd name="connsiteY8" fmla="*/ 303425 h 405344"/>
              <a:gd name="connsiteX9" fmla="*/ 284722 w 440811"/>
              <a:gd name="connsiteY9" fmla="*/ 272945 h 405344"/>
              <a:gd name="connsiteX10" fmla="*/ 235071 w 440811"/>
              <a:gd name="connsiteY10" fmla="*/ 334159 h 405344"/>
              <a:gd name="connsiteX11" fmla="*/ 174452 w 440811"/>
              <a:gd name="connsiteY11" fmla="*/ 403864 h 405344"/>
              <a:gd name="connsiteX12" fmla="*/ 138185 w 440811"/>
              <a:gd name="connsiteY12" fmla="*/ 264683 h 405344"/>
              <a:gd name="connsiteX13" fmla="*/ 2782 w 440811"/>
              <a:gd name="connsiteY13" fmla="*/ 234845 h 405344"/>
              <a:gd name="connsiteX14" fmla="*/ 49241 w 440811"/>
              <a:gd name="connsiteY14" fmla="*/ 162488 h 405344"/>
              <a:gd name="connsiteX15" fmla="*/ 111837 w 440811"/>
              <a:gd name="connsiteY15" fmla="*/ 98524 h 405344"/>
              <a:gd name="connsiteX0" fmla="*/ 111837 w 440811"/>
              <a:gd name="connsiteY0" fmla="*/ 110254 h 417074"/>
              <a:gd name="connsiteX1" fmla="*/ 109462 w 440811"/>
              <a:gd name="connsiteY1" fmla="*/ 33215 h 417074"/>
              <a:gd name="connsiteX2" fmla="*/ 224500 w 440811"/>
              <a:gd name="connsiteY2" fmla="*/ 75159 h 417074"/>
              <a:gd name="connsiteX3" fmla="*/ 316023 w 440811"/>
              <a:gd name="connsiteY3" fmla="*/ 22348 h 417074"/>
              <a:gd name="connsiteX4" fmla="*/ 379028 w 440811"/>
              <a:gd name="connsiteY4" fmla="*/ 961 h 417074"/>
              <a:gd name="connsiteX5" fmla="*/ 366053 w 440811"/>
              <a:gd name="connsiteY5" fmla="*/ 91005 h 417074"/>
              <a:gd name="connsiteX6" fmla="*/ 338062 w 440811"/>
              <a:gd name="connsiteY6" fmla="*/ 162755 h 417074"/>
              <a:gd name="connsiteX7" fmla="*/ 437122 w 440811"/>
              <a:gd name="connsiteY7" fmla="*/ 261815 h 417074"/>
              <a:gd name="connsiteX8" fmla="*/ 406642 w 440811"/>
              <a:gd name="connsiteY8" fmla="*/ 315155 h 417074"/>
              <a:gd name="connsiteX9" fmla="*/ 284722 w 440811"/>
              <a:gd name="connsiteY9" fmla="*/ 284675 h 417074"/>
              <a:gd name="connsiteX10" fmla="*/ 235071 w 440811"/>
              <a:gd name="connsiteY10" fmla="*/ 345889 h 417074"/>
              <a:gd name="connsiteX11" fmla="*/ 174452 w 440811"/>
              <a:gd name="connsiteY11" fmla="*/ 415594 h 417074"/>
              <a:gd name="connsiteX12" fmla="*/ 138185 w 440811"/>
              <a:gd name="connsiteY12" fmla="*/ 276413 h 417074"/>
              <a:gd name="connsiteX13" fmla="*/ 2782 w 440811"/>
              <a:gd name="connsiteY13" fmla="*/ 246575 h 417074"/>
              <a:gd name="connsiteX14" fmla="*/ 49241 w 440811"/>
              <a:gd name="connsiteY14" fmla="*/ 174218 h 417074"/>
              <a:gd name="connsiteX15" fmla="*/ 111837 w 440811"/>
              <a:gd name="connsiteY15" fmla="*/ 110254 h 417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40811" h="417074">
                <a:moveTo>
                  <a:pt x="111837" y="110254"/>
                </a:moveTo>
                <a:cubicBezTo>
                  <a:pt x="121874" y="86754"/>
                  <a:pt x="90685" y="39064"/>
                  <a:pt x="109462" y="33215"/>
                </a:cubicBezTo>
                <a:cubicBezTo>
                  <a:pt x="128239" y="27366"/>
                  <a:pt x="190073" y="76970"/>
                  <a:pt x="224500" y="75159"/>
                </a:cubicBezTo>
                <a:cubicBezTo>
                  <a:pt x="258927" y="73348"/>
                  <a:pt x="290268" y="34714"/>
                  <a:pt x="316023" y="22348"/>
                </a:cubicBezTo>
                <a:cubicBezTo>
                  <a:pt x="341778" y="9982"/>
                  <a:pt x="372915" y="-3791"/>
                  <a:pt x="379028" y="961"/>
                </a:cubicBezTo>
                <a:cubicBezTo>
                  <a:pt x="385141" y="5713"/>
                  <a:pt x="372881" y="64039"/>
                  <a:pt x="366053" y="91005"/>
                </a:cubicBezTo>
                <a:cubicBezTo>
                  <a:pt x="359225" y="117971"/>
                  <a:pt x="326217" y="134287"/>
                  <a:pt x="338062" y="162755"/>
                </a:cubicBezTo>
                <a:cubicBezTo>
                  <a:pt x="349907" y="191223"/>
                  <a:pt x="425692" y="236415"/>
                  <a:pt x="437122" y="261815"/>
                </a:cubicBezTo>
                <a:cubicBezTo>
                  <a:pt x="448552" y="287215"/>
                  <a:pt x="432042" y="311345"/>
                  <a:pt x="406642" y="315155"/>
                </a:cubicBezTo>
                <a:cubicBezTo>
                  <a:pt x="381242" y="318965"/>
                  <a:pt x="313317" y="279553"/>
                  <a:pt x="284722" y="284675"/>
                </a:cubicBezTo>
                <a:cubicBezTo>
                  <a:pt x="256127" y="289797"/>
                  <a:pt x="253449" y="324069"/>
                  <a:pt x="235071" y="345889"/>
                </a:cubicBezTo>
                <a:cubicBezTo>
                  <a:pt x="216693" y="367709"/>
                  <a:pt x="190600" y="427173"/>
                  <a:pt x="174452" y="415594"/>
                </a:cubicBezTo>
                <a:cubicBezTo>
                  <a:pt x="158304" y="404015"/>
                  <a:pt x="166797" y="304583"/>
                  <a:pt x="138185" y="276413"/>
                </a:cubicBezTo>
                <a:cubicBezTo>
                  <a:pt x="109573" y="248243"/>
                  <a:pt x="16752" y="259275"/>
                  <a:pt x="2782" y="246575"/>
                </a:cubicBezTo>
                <a:cubicBezTo>
                  <a:pt x="-11188" y="233875"/>
                  <a:pt x="31065" y="196938"/>
                  <a:pt x="49241" y="174218"/>
                </a:cubicBezTo>
                <a:cubicBezTo>
                  <a:pt x="67417" y="151498"/>
                  <a:pt x="101800" y="133754"/>
                  <a:pt x="111837" y="110254"/>
                </a:cubicBezTo>
                <a:close/>
              </a:path>
            </a:pathLst>
          </a:custGeom>
          <a:solidFill>
            <a:schemeClr val="accent4"/>
          </a:solidFill>
          <a:ln w="9525"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35" name="云形 25">
            <a:extLst>
              <a:ext uri="{FF2B5EF4-FFF2-40B4-BE49-F238E27FC236}">
                <a16:creationId xmlns:a16="http://schemas.microsoft.com/office/drawing/2014/main" id="{23522926-C30D-4F7D-B0FC-0BE7807BFC4D}"/>
              </a:ext>
            </a:extLst>
          </p:cNvPr>
          <p:cNvSpPr/>
          <p:nvPr/>
        </p:nvSpPr>
        <p:spPr>
          <a:xfrm>
            <a:off x="-2648925" y="1217331"/>
            <a:ext cx="834832" cy="552322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45" name="云形 26">
            <a:extLst>
              <a:ext uri="{FF2B5EF4-FFF2-40B4-BE49-F238E27FC236}">
                <a16:creationId xmlns:a16="http://schemas.microsoft.com/office/drawing/2014/main" id="{A21661AE-6EBA-4DDF-9DAB-8D56AB888D5D}"/>
              </a:ext>
            </a:extLst>
          </p:cNvPr>
          <p:cNvSpPr/>
          <p:nvPr/>
        </p:nvSpPr>
        <p:spPr>
          <a:xfrm rot="429982">
            <a:off x="792490" y="2171815"/>
            <a:ext cx="858638" cy="534864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0633"/>
              <a:gd name="connsiteX1" fmla="*/ 5659 w 43256"/>
              <a:gd name="connsiteY1" fmla="*/ 6766 h 40633"/>
              <a:gd name="connsiteX2" fmla="*/ 14041 w 43256"/>
              <a:gd name="connsiteY2" fmla="*/ 5061 h 40633"/>
              <a:gd name="connsiteX3" fmla="*/ 22492 w 43256"/>
              <a:gd name="connsiteY3" fmla="*/ 3291 h 40633"/>
              <a:gd name="connsiteX4" fmla="*/ 25785 w 43256"/>
              <a:gd name="connsiteY4" fmla="*/ 59 h 40633"/>
              <a:gd name="connsiteX5" fmla="*/ 29869 w 43256"/>
              <a:gd name="connsiteY5" fmla="*/ 2340 h 40633"/>
              <a:gd name="connsiteX6" fmla="*/ 35499 w 43256"/>
              <a:gd name="connsiteY6" fmla="*/ 549 h 40633"/>
              <a:gd name="connsiteX7" fmla="*/ 38354 w 43256"/>
              <a:gd name="connsiteY7" fmla="*/ 5435 h 40633"/>
              <a:gd name="connsiteX8" fmla="*/ 42018 w 43256"/>
              <a:gd name="connsiteY8" fmla="*/ 10177 h 40633"/>
              <a:gd name="connsiteX9" fmla="*/ 41854 w 43256"/>
              <a:gd name="connsiteY9" fmla="*/ 15319 h 40633"/>
              <a:gd name="connsiteX10" fmla="*/ 43052 w 43256"/>
              <a:gd name="connsiteY10" fmla="*/ 23181 h 40633"/>
              <a:gd name="connsiteX11" fmla="*/ 37440 w 43256"/>
              <a:gd name="connsiteY11" fmla="*/ 30063 h 40633"/>
              <a:gd name="connsiteX12" fmla="*/ 35431 w 43256"/>
              <a:gd name="connsiteY12" fmla="*/ 35960 h 40633"/>
              <a:gd name="connsiteX13" fmla="*/ 28591 w 43256"/>
              <a:gd name="connsiteY13" fmla="*/ 36674 h 40633"/>
              <a:gd name="connsiteX14" fmla="*/ 16516 w 43256"/>
              <a:gd name="connsiteY14" fmla="*/ 39125 h 40633"/>
              <a:gd name="connsiteX15" fmla="*/ 5840 w 43256"/>
              <a:gd name="connsiteY15" fmla="*/ 35331 h 40633"/>
              <a:gd name="connsiteX16" fmla="*/ 1146 w 43256"/>
              <a:gd name="connsiteY16" fmla="*/ 31109 h 40633"/>
              <a:gd name="connsiteX17" fmla="*/ 2149 w 43256"/>
              <a:gd name="connsiteY17" fmla="*/ 25410 h 40633"/>
              <a:gd name="connsiteX18" fmla="*/ 31 w 43256"/>
              <a:gd name="connsiteY18" fmla="*/ 19563 h 40633"/>
              <a:gd name="connsiteX19" fmla="*/ 3899 w 43256"/>
              <a:gd name="connsiteY19" fmla="*/ 14366 h 40633"/>
              <a:gd name="connsiteX20" fmla="*/ 3936 w 43256"/>
              <a:gd name="connsiteY20" fmla="*/ 14229 h 40633"/>
              <a:gd name="connsiteX0" fmla="*/ 4729 w 43256"/>
              <a:gd name="connsiteY0" fmla="*/ 26036 h 40633"/>
              <a:gd name="connsiteX1" fmla="*/ 2196 w 43256"/>
              <a:gd name="connsiteY1" fmla="*/ 25239 h 40633"/>
              <a:gd name="connsiteX2" fmla="*/ 6964 w 43256"/>
              <a:gd name="connsiteY2" fmla="*/ 34758 h 40633"/>
              <a:gd name="connsiteX3" fmla="*/ 5856 w 43256"/>
              <a:gd name="connsiteY3" fmla="*/ 35139 h 40633"/>
              <a:gd name="connsiteX4" fmla="*/ 34165 w 43256"/>
              <a:gd name="connsiteY4" fmla="*/ 22813 h 40633"/>
              <a:gd name="connsiteX5" fmla="*/ 37416 w 43256"/>
              <a:gd name="connsiteY5" fmla="*/ 29949 h 40633"/>
              <a:gd name="connsiteX6" fmla="*/ 41834 w 43256"/>
              <a:gd name="connsiteY6" fmla="*/ 15213 h 40633"/>
              <a:gd name="connsiteX7" fmla="*/ 40386 w 43256"/>
              <a:gd name="connsiteY7" fmla="*/ 17889 h 40633"/>
              <a:gd name="connsiteX8" fmla="*/ 38360 w 43256"/>
              <a:gd name="connsiteY8" fmla="*/ 5285 h 40633"/>
              <a:gd name="connsiteX9" fmla="*/ 38436 w 43256"/>
              <a:gd name="connsiteY9" fmla="*/ 6549 h 40633"/>
              <a:gd name="connsiteX10" fmla="*/ 29114 w 43256"/>
              <a:gd name="connsiteY10" fmla="*/ 3811 h 40633"/>
              <a:gd name="connsiteX11" fmla="*/ 29856 w 43256"/>
              <a:gd name="connsiteY11" fmla="*/ 2199 h 40633"/>
              <a:gd name="connsiteX12" fmla="*/ 22177 w 43256"/>
              <a:gd name="connsiteY12" fmla="*/ 4579 h 40633"/>
              <a:gd name="connsiteX13" fmla="*/ 22536 w 43256"/>
              <a:gd name="connsiteY13" fmla="*/ 3189 h 40633"/>
              <a:gd name="connsiteX14" fmla="*/ 14036 w 43256"/>
              <a:gd name="connsiteY14" fmla="*/ 5051 h 40633"/>
              <a:gd name="connsiteX15" fmla="*/ 15336 w 43256"/>
              <a:gd name="connsiteY15" fmla="*/ 6399 h 40633"/>
              <a:gd name="connsiteX16" fmla="*/ 4163 w 43256"/>
              <a:gd name="connsiteY16" fmla="*/ 15648 h 40633"/>
              <a:gd name="connsiteX17" fmla="*/ 3936 w 43256"/>
              <a:gd name="connsiteY17" fmla="*/ 14229 h 4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3256" h="40633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5439" y="37201"/>
                  <a:pt x="20308" y="39349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0633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pic>
        <p:nvPicPr>
          <p:cNvPr id="39953" name="Ridan-Ulysse">
            <a:hlinkClick r:id="" action="ppaction://media"/>
            <a:extLst>
              <a:ext uri="{FF2B5EF4-FFF2-40B4-BE49-F238E27FC236}">
                <a16:creationId xmlns:a16="http://schemas.microsoft.com/office/drawing/2014/main" id="{A7D0514C-E2E9-486F-9363-FA86E45337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3866" y="904665"/>
            <a:ext cx="457094" cy="457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图片 11">
            <a:extLst>
              <a:ext uri="{FF2B5EF4-FFF2-40B4-BE49-F238E27FC236}">
                <a16:creationId xmlns:a16="http://schemas.microsoft.com/office/drawing/2014/main" id="{5A8B6631-3823-419D-9945-5C34147E87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2913" y="249113"/>
            <a:ext cx="2847316" cy="2845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55" name="图片 3">
            <a:extLst>
              <a:ext uri="{FF2B5EF4-FFF2-40B4-BE49-F238E27FC236}">
                <a16:creationId xmlns:a16="http://schemas.microsoft.com/office/drawing/2014/main" id="{7FF8FD74-D008-4E6A-BDEC-384E6BA03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5844" y="677850"/>
            <a:ext cx="2558077" cy="2402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56" name="Text Box 20">
            <a:extLst>
              <a:ext uri="{FF2B5EF4-FFF2-40B4-BE49-F238E27FC236}">
                <a16:creationId xmlns:a16="http://schemas.microsoft.com/office/drawing/2014/main" id="{D9B4D479-280E-421C-8FF0-45BFE03022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99" y="205455"/>
            <a:ext cx="12189179" cy="584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199" b="1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TRƯỜNG TIỂU HỌC </a:t>
            </a:r>
            <a:r>
              <a:rPr lang="vi-VN" altLang="en-US" sz="3199" b="1" smtClean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GIANG BIÊN</a:t>
            </a:r>
            <a:endParaRPr kumimoji="0" lang="en-US" altLang="en-US" sz="3199" b="1" i="0" u="none" strike="noStrike" kern="1200" cap="none" spc="0" normalizeH="0" baseline="0" noProof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4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81481E-6 L 0.65911 0.06157 " pathEditMode="relative" rAng="0" ptsTypes="AA">
                                      <p:cBhvr>
                                        <p:cTn id="20" dur="4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56" y="307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3.7037E-7 L 0.50247 -0.02431 " pathEditMode="relative" rAng="0" ptsTypes="AA">
                                      <p:cBhvr>
                                        <p:cTn id="22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17" y="-1227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90527 0.00013 E" pathEditMode="relative" ptsTypes="">
                                      <p:cBhvr>
                                        <p:cTn id="24" dur="4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12461 0.00057 E" pathEditMode="relative" ptsTypes="">
                                      <p:cBhvr>
                                        <p:cTn id="26" dur="4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94 -0.01458 L 0.46289 0.00162 " pathEditMode="relative" rAng="0" ptsTypes="AA">
                                      <p:cBhvr>
                                        <p:cTn id="28" dur="4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74" y="81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755 -0.00255 L -1.45833E-6 1.11111E-6 " pathEditMode="relative" rAng="0" ptsTypes="AA">
                                      <p:cBhvr>
                                        <p:cTn id="30" dur="4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78" y="116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3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0.068719 -0.017227 L 0 0 E" pathEditMode="relative" ptsTypes="">
                                      <p:cBhvr>
                                        <p:cTn id="3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Rot by="21600000">
                                      <p:cBhvr>
                                        <p:cTn id="37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Rot by="21600000">
                                      <p:cBhvr>
                                        <p:cTn id="3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Freeform: Shape 99">
            <a:extLst>
              <a:ext uri="{FF2B5EF4-FFF2-40B4-BE49-F238E27FC236}">
                <a16:creationId xmlns:a16="http://schemas.microsoft.com/office/drawing/2014/main" id="{1AA62CB3-DA08-4AED-A6CA-24875D5E8621}"/>
              </a:ext>
            </a:extLst>
          </p:cNvPr>
          <p:cNvSpPr/>
          <p:nvPr/>
        </p:nvSpPr>
        <p:spPr>
          <a:xfrm>
            <a:off x="0" y="-27888"/>
            <a:ext cx="4194028" cy="3037639"/>
          </a:xfrm>
          <a:custGeom>
            <a:avLst/>
            <a:gdLst>
              <a:gd name="connsiteX0" fmla="*/ 0 w 4194028"/>
              <a:gd name="connsiteY0" fmla="*/ 0 h 3037639"/>
              <a:gd name="connsiteX1" fmla="*/ 3906791 w 4194028"/>
              <a:gd name="connsiteY1" fmla="*/ 0 h 3037639"/>
              <a:gd name="connsiteX2" fmla="*/ 3931462 w 4194028"/>
              <a:gd name="connsiteY2" fmla="*/ 61431 h 3037639"/>
              <a:gd name="connsiteX3" fmla="*/ 4194028 w 4194028"/>
              <a:gd name="connsiteY3" fmla="*/ 1069889 h 3037639"/>
              <a:gd name="connsiteX4" fmla="*/ 944489 w 4194028"/>
              <a:gd name="connsiteY4" fmla="*/ 2966878 h 3037639"/>
              <a:gd name="connsiteX5" fmla="*/ 230631 w 4194028"/>
              <a:gd name="connsiteY5" fmla="*/ 2728935 h 3037639"/>
              <a:gd name="connsiteX6" fmla="*/ 0 w 4194028"/>
              <a:gd name="connsiteY6" fmla="*/ 2622383 h 3037639"/>
              <a:gd name="connsiteX7" fmla="*/ 0 w 4194028"/>
              <a:gd name="connsiteY7" fmla="*/ 0 h 3037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94028" h="3037639">
                <a:moveTo>
                  <a:pt x="0" y="0"/>
                </a:moveTo>
                <a:lnTo>
                  <a:pt x="3906791" y="0"/>
                </a:lnTo>
                <a:lnTo>
                  <a:pt x="3931462" y="61431"/>
                </a:lnTo>
                <a:cubicBezTo>
                  <a:pt x="4071879" y="426930"/>
                  <a:pt x="4165453" y="771932"/>
                  <a:pt x="4194028" y="1069889"/>
                </a:cubicBezTo>
                <a:cubicBezTo>
                  <a:pt x="4194028" y="2906644"/>
                  <a:pt x="2040369" y="3205003"/>
                  <a:pt x="944489" y="2966878"/>
                </a:cubicBezTo>
                <a:cubicBezTo>
                  <a:pt x="739012" y="2922230"/>
                  <a:pt x="493668" y="2841977"/>
                  <a:pt x="230631" y="2728935"/>
                </a:cubicBezTo>
                <a:lnTo>
                  <a:pt x="0" y="2622383"/>
                </a:lnTo>
                <a:lnTo>
                  <a:pt x="0" y="0"/>
                </a:lnTo>
                <a:close/>
              </a:path>
            </a:pathLst>
          </a:custGeom>
          <a:solidFill>
            <a:srgbClr val="F3CC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91" name="图片 90">
            <a:extLst>
              <a:ext uri="{FF2B5EF4-FFF2-40B4-BE49-F238E27FC236}">
                <a16:creationId xmlns:a16="http://schemas.microsoft.com/office/drawing/2014/main" id="{976B32B7-86AC-4B99-8C1F-FA9690C70A2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68964" y="2477437"/>
            <a:ext cx="4183290" cy="4183290"/>
          </a:xfrm>
          <a:prstGeom prst="rect">
            <a:avLst/>
          </a:prstGeom>
        </p:spPr>
      </p:pic>
      <p:pic>
        <p:nvPicPr>
          <p:cNvPr id="101" name="图片 100">
            <a:extLst>
              <a:ext uri="{FF2B5EF4-FFF2-40B4-BE49-F238E27FC236}">
                <a16:creationId xmlns:a16="http://schemas.microsoft.com/office/drawing/2014/main" id="{745C509B-A393-439F-BA61-A094F3EDE0A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5722" y="3914527"/>
            <a:ext cx="2943473" cy="2943473"/>
          </a:xfrm>
          <a:prstGeom prst="rect">
            <a:avLst/>
          </a:prstGeom>
        </p:spPr>
      </p:pic>
      <p:sp>
        <p:nvSpPr>
          <p:cNvPr id="129" name="Google Shape;13;p2">
            <a:extLst>
              <a:ext uri="{FF2B5EF4-FFF2-40B4-BE49-F238E27FC236}">
                <a16:creationId xmlns:a16="http://schemas.microsoft.com/office/drawing/2014/main" id="{F638C226-7D35-4EE1-A986-07028ACF40EA}"/>
              </a:ext>
            </a:extLst>
          </p:cNvPr>
          <p:cNvSpPr/>
          <p:nvPr/>
        </p:nvSpPr>
        <p:spPr>
          <a:xfrm rot="12770">
            <a:off x="10117643" y="3230134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130" name="Google Shape;14;p2">
            <a:extLst>
              <a:ext uri="{FF2B5EF4-FFF2-40B4-BE49-F238E27FC236}">
                <a16:creationId xmlns:a16="http://schemas.microsoft.com/office/drawing/2014/main" id="{EA7533A0-2055-4976-901A-069F7CBC907C}"/>
              </a:ext>
            </a:extLst>
          </p:cNvPr>
          <p:cNvSpPr/>
          <p:nvPr/>
        </p:nvSpPr>
        <p:spPr>
          <a:xfrm rot="12770">
            <a:off x="10540382" y="2911328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131" name="Google Shape;13;p2">
            <a:extLst>
              <a:ext uri="{FF2B5EF4-FFF2-40B4-BE49-F238E27FC236}">
                <a16:creationId xmlns:a16="http://schemas.microsoft.com/office/drawing/2014/main" id="{2DA3F958-2A63-4C0B-8E6A-8A7E61ED862F}"/>
              </a:ext>
            </a:extLst>
          </p:cNvPr>
          <p:cNvSpPr/>
          <p:nvPr/>
        </p:nvSpPr>
        <p:spPr>
          <a:xfrm rot="12770">
            <a:off x="908996" y="1673132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132" name="Google Shape;14;p2">
            <a:extLst>
              <a:ext uri="{FF2B5EF4-FFF2-40B4-BE49-F238E27FC236}">
                <a16:creationId xmlns:a16="http://schemas.microsoft.com/office/drawing/2014/main" id="{32E004A9-031B-487A-9A3C-7FF4AADC5E60}"/>
              </a:ext>
            </a:extLst>
          </p:cNvPr>
          <p:cNvSpPr/>
          <p:nvPr/>
        </p:nvSpPr>
        <p:spPr>
          <a:xfrm rot="12770">
            <a:off x="1331735" y="1354326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9C2D455A-C797-4C48-988A-B81E3252E14A}"/>
              </a:ext>
            </a:extLst>
          </p:cNvPr>
          <p:cNvSpPr txBox="1">
            <a:spLocks/>
          </p:cNvSpPr>
          <p:nvPr/>
        </p:nvSpPr>
        <p:spPr>
          <a:xfrm>
            <a:off x="1740263" y="2078019"/>
            <a:ext cx="9820275" cy="247144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noProof="0" dirty="0">
                <a:solidFill>
                  <a:schemeClr val="accent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SVN-Paradise" pitchFamily="50" charset="0"/>
                <a:ea typeface="+mn-ea"/>
                <a:cs typeface="+mn-ea"/>
                <a:sym typeface="+mn-lt"/>
              </a:rPr>
              <a:t>DẤU HIỆU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noProof="0" dirty="0">
                <a:solidFill>
                  <a:schemeClr val="accent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SVN-Paradise" pitchFamily="50" charset="0"/>
                <a:ea typeface="+mn-ea"/>
                <a:cs typeface="+mn-ea"/>
                <a:sym typeface="+mn-lt"/>
              </a:rPr>
              <a:t>CHIA HẾT CHO 9</a:t>
            </a:r>
            <a:endParaRPr kumimoji="0" lang="en-US" sz="880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SVN-Paradise" pitchFamily="50" charset="0"/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11740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0" animBg="1"/>
      <p:bldP spid="130" grpId="0" animBg="1"/>
      <p:bldP spid="131" grpId="0" animBg="1"/>
      <p:bldP spid="132" grpId="0" animBg="1"/>
      <p:bldP spid="3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8E63899-A4C7-4504-AE77-C69F745159DF}"/>
              </a:ext>
            </a:extLst>
          </p:cNvPr>
          <p:cNvGrpSpPr/>
          <p:nvPr/>
        </p:nvGrpSpPr>
        <p:grpSpPr>
          <a:xfrm>
            <a:off x="3919806" y="121181"/>
            <a:ext cx="8272194" cy="6736820"/>
            <a:chOff x="5920472" y="1750509"/>
            <a:chExt cx="6271528" cy="5107491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971E018-DF18-40E1-83DC-F371BB5E416F}"/>
                </a:ext>
              </a:extLst>
            </p:cNvPr>
            <p:cNvSpPr/>
            <p:nvPr/>
          </p:nvSpPr>
          <p:spPr>
            <a:xfrm>
              <a:off x="6759037" y="1750509"/>
              <a:ext cx="5432963" cy="5107491"/>
            </a:xfrm>
            <a:custGeom>
              <a:avLst/>
              <a:gdLst>
                <a:gd name="connsiteX0" fmla="*/ 5105314 w 5432963"/>
                <a:gd name="connsiteY0" fmla="*/ 1218 h 5107491"/>
                <a:gd name="connsiteX1" fmla="*/ 5419221 w 5432963"/>
                <a:gd name="connsiteY1" fmla="*/ 98457 h 5107491"/>
                <a:gd name="connsiteX2" fmla="*/ 5432963 w 5432963"/>
                <a:gd name="connsiteY2" fmla="*/ 109037 h 5107491"/>
                <a:gd name="connsiteX3" fmla="*/ 5432963 w 5432963"/>
                <a:gd name="connsiteY3" fmla="*/ 5107491 h 5107491"/>
                <a:gd name="connsiteX4" fmla="*/ 4130562 w 5432963"/>
                <a:gd name="connsiteY4" fmla="*/ 5107491 h 5107491"/>
                <a:gd name="connsiteX5" fmla="*/ 0 w 5432963"/>
                <a:gd name="connsiteY5" fmla="*/ 5107491 h 5107491"/>
                <a:gd name="connsiteX6" fmla="*/ 18825 w 5432963"/>
                <a:gd name="connsiteY6" fmla="*/ 5074726 h 5107491"/>
                <a:gd name="connsiteX7" fmla="*/ 966776 w 5432963"/>
                <a:gd name="connsiteY7" fmla="*/ 2970559 h 5107491"/>
                <a:gd name="connsiteX8" fmla="*/ 3814024 w 5432963"/>
                <a:gd name="connsiteY8" fmla="*/ 505260 h 5107491"/>
                <a:gd name="connsiteX9" fmla="*/ 3824111 w 5432963"/>
                <a:gd name="connsiteY9" fmla="*/ 498856 h 5107491"/>
                <a:gd name="connsiteX10" fmla="*/ 3958290 w 5432963"/>
                <a:gd name="connsiteY10" fmla="*/ 413673 h 5107491"/>
                <a:gd name="connsiteX11" fmla="*/ 5105314 w 5432963"/>
                <a:gd name="connsiteY11" fmla="*/ 1218 h 5107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432963" h="5107491">
                  <a:moveTo>
                    <a:pt x="5105314" y="1218"/>
                  </a:moveTo>
                  <a:cubicBezTo>
                    <a:pt x="5222021" y="7530"/>
                    <a:pt x="5327535" y="38550"/>
                    <a:pt x="5419221" y="98457"/>
                  </a:cubicBezTo>
                  <a:lnTo>
                    <a:pt x="5432963" y="109037"/>
                  </a:lnTo>
                  <a:lnTo>
                    <a:pt x="5432963" y="5107491"/>
                  </a:lnTo>
                  <a:lnTo>
                    <a:pt x="4130562" y="5107491"/>
                  </a:lnTo>
                  <a:lnTo>
                    <a:pt x="0" y="5107491"/>
                  </a:lnTo>
                  <a:lnTo>
                    <a:pt x="18825" y="5074726"/>
                  </a:lnTo>
                  <a:cubicBezTo>
                    <a:pt x="277381" y="4551761"/>
                    <a:pt x="159141" y="3726089"/>
                    <a:pt x="966776" y="2970559"/>
                  </a:cubicBezTo>
                  <a:cubicBezTo>
                    <a:pt x="1541856" y="2432581"/>
                    <a:pt x="2749075" y="1202005"/>
                    <a:pt x="3814024" y="505260"/>
                  </a:cubicBezTo>
                  <a:lnTo>
                    <a:pt x="3824111" y="498856"/>
                  </a:lnTo>
                  <a:lnTo>
                    <a:pt x="3958290" y="413673"/>
                  </a:lnTo>
                  <a:cubicBezTo>
                    <a:pt x="4388005" y="149530"/>
                    <a:pt x="4788019" y="-15943"/>
                    <a:pt x="5105314" y="1218"/>
                  </a:cubicBezTo>
                  <a:close/>
                </a:path>
              </a:pathLst>
            </a:custGeom>
            <a:solidFill>
              <a:srgbClr val="F3C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97A55337-88B6-4F0D-AA7A-03289C6FCA91}"/>
                </a:ext>
              </a:extLst>
            </p:cNvPr>
            <p:cNvSpPr/>
            <p:nvPr/>
          </p:nvSpPr>
          <p:spPr>
            <a:xfrm>
              <a:off x="5920472" y="2249365"/>
              <a:ext cx="4662676" cy="4608635"/>
            </a:xfrm>
            <a:custGeom>
              <a:avLst/>
              <a:gdLst>
                <a:gd name="connsiteX0" fmla="*/ 4662676 w 4662676"/>
                <a:gd name="connsiteY0" fmla="*/ 0 h 4608635"/>
                <a:gd name="connsiteX1" fmla="*/ 4652589 w 4662676"/>
                <a:gd name="connsiteY1" fmla="*/ 6404 h 4608635"/>
                <a:gd name="connsiteX2" fmla="*/ 1805341 w 4662676"/>
                <a:gd name="connsiteY2" fmla="*/ 2471703 h 4608635"/>
                <a:gd name="connsiteX3" fmla="*/ 857390 w 4662676"/>
                <a:gd name="connsiteY3" fmla="*/ 4575870 h 4608635"/>
                <a:gd name="connsiteX4" fmla="*/ 838565 w 4662676"/>
                <a:gd name="connsiteY4" fmla="*/ 4608635 h 4608635"/>
                <a:gd name="connsiteX5" fmla="*/ 0 w 4662676"/>
                <a:gd name="connsiteY5" fmla="*/ 4608635 h 4608635"/>
                <a:gd name="connsiteX6" fmla="*/ 11875 w 4662676"/>
                <a:gd name="connsiteY6" fmla="*/ 4581012 h 4608635"/>
                <a:gd name="connsiteX7" fmla="*/ 841627 w 4662676"/>
                <a:gd name="connsiteY7" fmla="*/ 2744134 h 4608635"/>
                <a:gd name="connsiteX8" fmla="*/ 4565816 w 4662676"/>
                <a:gd name="connsiteY8" fmla="*/ 827 h 4608635"/>
                <a:gd name="connsiteX9" fmla="*/ 4662676 w 4662676"/>
                <a:gd name="connsiteY9" fmla="*/ 0 h 460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62676" h="4608635">
                  <a:moveTo>
                    <a:pt x="4662676" y="0"/>
                  </a:moveTo>
                  <a:lnTo>
                    <a:pt x="4652589" y="6404"/>
                  </a:lnTo>
                  <a:cubicBezTo>
                    <a:pt x="3587640" y="703149"/>
                    <a:pt x="2380421" y="1933725"/>
                    <a:pt x="1805341" y="2471703"/>
                  </a:cubicBezTo>
                  <a:cubicBezTo>
                    <a:pt x="997706" y="3227233"/>
                    <a:pt x="1115946" y="4052905"/>
                    <a:pt x="857390" y="4575870"/>
                  </a:cubicBezTo>
                  <a:lnTo>
                    <a:pt x="838565" y="4608635"/>
                  </a:lnTo>
                  <a:lnTo>
                    <a:pt x="0" y="4608635"/>
                  </a:lnTo>
                  <a:lnTo>
                    <a:pt x="11875" y="4581012"/>
                  </a:lnTo>
                  <a:cubicBezTo>
                    <a:pt x="193266" y="4096750"/>
                    <a:pt x="148551" y="3392495"/>
                    <a:pt x="841627" y="2744134"/>
                  </a:cubicBezTo>
                  <a:cubicBezTo>
                    <a:pt x="1590517" y="2043561"/>
                    <a:pt x="3499360" y="72093"/>
                    <a:pt x="4565816" y="827"/>
                  </a:cubicBezTo>
                  <a:lnTo>
                    <a:pt x="4662676" y="0"/>
                  </a:lnTo>
                  <a:close/>
                </a:path>
              </a:pathLst>
            </a:custGeom>
            <a:solidFill>
              <a:srgbClr val="F1AA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117EF8F1-6574-484E-BEEE-F10817527964}"/>
              </a:ext>
            </a:extLst>
          </p:cNvPr>
          <p:cNvSpPr/>
          <p:nvPr/>
        </p:nvSpPr>
        <p:spPr>
          <a:xfrm>
            <a:off x="4752067" y="592798"/>
            <a:ext cx="6989989" cy="5672404"/>
          </a:xfrm>
          <a:prstGeom prst="roundRect">
            <a:avLst>
              <a:gd name="adj" fmla="val 4241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E9F8E8AC-3D1B-4BF2-AC30-B9DF44CA2CC5}"/>
              </a:ext>
            </a:extLst>
          </p:cNvPr>
          <p:cNvSpPr/>
          <p:nvPr/>
        </p:nvSpPr>
        <p:spPr>
          <a:xfrm>
            <a:off x="6310613" y="2901972"/>
            <a:ext cx="784287" cy="60494"/>
          </a:xfrm>
          <a:prstGeom prst="rect">
            <a:avLst/>
          </a:prstGeom>
          <a:solidFill>
            <a:srgbClr val="F3CC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04" name="文本框 103">
            <a:extLst>
              <a:ext uri="{FF2B5EF4-FFF2-40B4-BE49-F238E27FC236}">
                <a16:creationId xmlns:a16="http://schemas.microsoft.com/office/drawing/2014/main" id="{4468FA34-1F5C-47CC-89CC-AE6157BD40FE}"/>
              </a:ext>
            </a:extLst>
          </p:cNvPr>
          <p:cNvSpPr txBox="1"/>
          <p:nvPr/>
        </p:nvSpPr>
        <p:spPr>
          <a:xfrm>
            <a:off x="5367299" y="900163"/>
            <a:ext cx="6020367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3800" b="1" dirty="0">
                <a:solidFill>
                  <a:srgbClr val="EE7971"/>
                </a:solidFill>
                <a:latin typeface="SVN-Paradise" pitchFamily="50" charset="0"/>
                <a:cs typeface="+mn-ea"/>
                <a:sym typeface="+mn-lt"/>
              </a:rPr>
              <a:t>KHÁM PHÁ</a:t>
            </a:r>
          </a:p>
        </p:txBody>
      </p:sp>
      <p:sp>
        <p:nvSpPr>
          <p:cNvPr id="108" name="Google Shape;13;p2">
            <a:extLst>
              <a:ext uri="{FF2B5EF4-FFF2-40B4-BE49-F238E27FC236}">
                <a16:creationId xmlns:a16="http://schemas.microsoft.com/office/drawing/2014/main" id="{501DC54B-71F8-4374-B57D-621A5AE91237}"/>
              </a:ext>
            </a:extLst>
          </p:cNvPr>
          <p:cNvSpPr/>
          <p:nvPr/>
        </p:nvSpPr>
        <p:spPr>
          <a:xfrm rot="12770">
            <a:off x="9344347" y="2020520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109" name="Google Shape;14;p2">
            <a:extLst>
              <a:ext uri="{FF2B5EF4-FFF2-40B4-BE49-F238E27FC236}">
                <a16:creationId xmlns:a16="http://schemas.microsoft.com/office/drawing/2014/main" id="{95707DC7-5247-44C7-831F-53F6929F19E2}"/>
              </a:ext>
            </a:extLst>
          </p:cNvPr>
          <p:cNvSpPr/>
          <p:nvPr/>
        </p:nvSpPr>
        <p:spPr>
          <a:xfrm rot="12770">
            <a:off x="9767086" y="1701714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110" name="Oval 3">
            <a:extLst>
              <a:ext uri="{FF2B5EF4-FFF2-40B4-BE49-F238E27FC236}">
                <a16:creationId xmlns:a16="http://schemas.microsoft.com/office/drawing/2014/main" id="{C8174641-5C80-4379-8F77-F94DF907BAE9}"/>
              </a:ext>
            </a:extLst>
          </p:cNvPr>
          <p:cNvSpPr/>
          <p:nvPr/>
        </p:nvSpPr>
        <p:spPr>
          <a:xfrm>
            <a:off x="-2474583" y="-721237"/>
            <a:ext cx="4832350" cy="4497198"/>
          </a:xfrm>
          <a:custGeom>
            <a:avLst/>
            <a:gdLst>
              <a:gd name="connsiteX0" fmla="*/ 0 w 5346700"/>
              <a:gd name="connsiteY0" fmla="*/ 2673350 h 5346700"/>
              <a:gd name="connsiteX1" fmla="*/ 2673350 w 5346700"/>
              <a:gd name="connsiteY1" fmla="*/ 0 h 5346700"/>
              <a:gd name="connsiteX2" fmla="*/ 5346700 w 5346700"/>
              <a:gd name="connsiteY2" fmla="*/ 2673350 h 5346700"/>
              <a:gd name="connsiteX3" fmla="*/ 2673350 w 5346700"/>
              <a:gd name="connsiteY3" fmla="*/ 5346700 h 5346700"/>
              <a:gd name="connsiteX4" fmla="*/ 0 w 5346700"/>
              <a:gd name="connsiteY4" fmla="*/ 2673350 h 5346700"/>
              <a:gd name="connsiteX0" fmla="*/ 0 w 5219700"/>
              <a:gd name="connsiteY0" fmla="*/ 2689238 h 5409529"/>
              <a:gd name="connsiteX1" fmla="*/ 2673350 w 5219700"/>
              <a:gd name="connsiteY1" fmla="*/ 15888 h 5409529"/>
              <a:gd name="connsiteX2" fmla="*/ 5219700 w 5219700"/>
              <a:gd name="connsiteY2" fmla="*/ 3768738 h 5409529"/>
              <a:gd name="connsiteX3" fmla="*/ 2673350 w 5219700"/>
              <a:gd name="connsiteY3" fmla="*/ 5362588 h 5409529"/>
              <a:gd name="connsiteX4" fmla="*/ 0 w 5219700"/>
              <a:gd name="connsiteY4" fmla="*/ 2689238 h 5409529"/>
              <a:gd name="connsiteX0" fmla="*/ 0 w 5816600"/>
              <a:gd name="connsiteY0" fmla="*/ 2652571 h 5413185"/>
              <a:gd name="connsiteX1" fmla="*/ 3270250 w 5816600"/>
              <a:gd name="connsiteY1" fmla="*/ 17321 h 5413185"/>
              <a:gd name="connsiteX2" fmla="*/ 5816600 w 5816600"/>
              <a:gd name="connsiteY2" fmla="*/ 3770171 h 5413185"/>
              <a:gd name="connsiteX3" fmla="*/ 3270250 w 5816600"/>
              <a:gd name="connsiteY3" fmla="*/ 5364021 h 5413185"/>
              <a:gd name="connsiteX4" fmla="*/ 0 w 5816600"/>
              <a:gd name="connsiteY4" fmla="*/ 2652571 h 5413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16600" h="5413185">
                <a:moveTo>
                  <a:pt x="0" y="2652571"/>
                </a:moveTo>
                <a:cubicBezTo>
                  <a:pt x="0" y="1176121"/>
                  <a:pt x="2300817" y="-168946"/>
                  <a:pt x="3270250" y="17321"/>
                </a:cubicBezTo>
                <a:cubicBezTo>
                  <a:pt x="4239683" y="203588"/>
                  <a:pt x="5816600" y="2293721"/>
                  <a:pt x="5816600" y="3770171"/>
                </a:cubicBezTo>
                <a:cubicBezTo>
                  <a:pt x="5816600" y="5246621"/>
                  <a:pt x="4239683" y="5550288"/>
                  <a:pt x="3270250" y="5364021"/>
                </a:cubicBezTo>
                <a:cubicBezTo>
                  <a:pt x="2300817" y="5177754"/>
                  <a:pt x="0" y="4129021"/>
                  <a:pt x="0" y="2652571"/>
                </a:cubicBezTo>
                <a:close/>
              </a:path>
            </a:pathLst>
          </a:custGeom>
          <a:solidFill>
            <a:srgbClr val="F1AA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49DE8150-5894-41A8-9A6C-4777EA3DB1A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00163"/>
            <a:ext cx="6096012" cy="6096012"/>
          </a:xfrm>
          <a:prstGeom prst="rect">
            <a:avLst/>
          </a:prstGeom>
        </p:spPr>
      </p:pic>
      <p:sp>
        <p:nvSpPr>
          <p:cNvPr id="111" name="Google Shape;13;p2">
            <a:extLst>
              <a:ext uri="{FF2B5EF4-FFF2-40B4-BE49-F238E27FC236}">
                <a16:creationId xmlns:a16="http://schemas.microsoft.com/office/drawing/2014/main" id="{FE203A12-2F6F-4FBA-ABFA-024EA9547919}"/>
              </a:ext>
            </a:extLst>
          </p:cNvPr>
          <p:cNvSpPr/>
          <p:nvPr/>
        </p:nvSpPr>
        <p:spPr>
          <a:xfrm rot="12770">
            <a:off x="785731" y="2172073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112" name="Google Shape;14;p2">
            <a:extLst>
              <a:ext uri="{FF2B5EF4-FFF2-40B4-BE49-F238E27FC236}">
                <a16:creationId xmlns:a16="http://schemas.microsoft.com/office/drawing/2014/main" id="{8CF311B9-85E8-4C4D-97F2-0003069816F9}"/>
              </a:ext>
            </a:extLst>
          </p:cNvPr>
          <p:cNvSpPr/>
          <p:nvPr/>
        </p:nvSpPr>
        <p:spPr>
          <a:xfrm rot="12770">
            <a:off x="1208470" y="1853267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E7971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0236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/>
      <p:bldP spid="108" grpId="0" animBg="1"/>
      <p:bldP spid="109" grpId="0" animBg="1"/>
      <p:bldP spid="111" grpId="0" animBg="1"/>
      <p:bldP spid="1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4B3B9A3-0549-4B94-9314-4B6CA36ABB8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73323" y="1848713"/>
            <a:ext cx="5550061" cy="5550061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78DEA263-24B7-42F5-BE3F-2CD296FEC224}"/>
              </a:ext>
            </a:extLst>
          </p:cNvPr>
          <p:cNvSpPr txBox="1">
            <a:spLocks/>
          </p:cNvSpPr>
          <p:nvPr/>
        </p:nvSpPr>
        <p:spPr>
          <a:xfrm>
            <a:off x="5076738" y="763302"/>
            <a:ext cx="2227905" cy="3877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di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Tittle text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023DA64-E085-4CDA-B9EA-27E80D59D467}"/>
              </a:ext>
            </a:extLst>
          </p:cNvPr>
          <p:cNvSpPr txBox="1"/>
          <p:nvPr/>
        </p:nvSpPr>
        <p:spPr>
          <a:xfrm>
            <a:off x="5191038" y="1024481"/>
            <a:ext cx="3543300" cy="5509200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solidFill>
              <a:srgbClr val="FF000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BẢNG CHIA 9</a:t>
            </a:r>
          </a:p>
          <a:p>
            <a:pPr lvl="2"/>
            <a:r>
              <a:rPr lang="en-US" sz="32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9 : 9 = 1</a:t>
            </a:r>
          </a:p>
          <a:p>
            <a:pPr lvl="2"/>
            <a:r>
              <a:rPr lang="en-US" sz="32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18 : 9 = 2</a:t>
            </a:r>
          </a:p>
          <a:p>
            <a:pPr lvl="2"/>
            <a:r>
              <a:rPr lang="en-US" sz="32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27 : 9 = 3</a:t>
            </a:r>
          </a:p>
          <a:p>
            <a:pPr lvl="2"/>
            <a:r>
              <a:rPr lang="en-US" sz="32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36 : 9 = 4</a:t>
            </a:r>
          </a:p>
          <a:p>
            <a:pPr lvl="2"/>
            <a:r>
              <a:rPr lang="en-US" sz="32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45 : 9 = 5</a:t>
            </a:r>
          </a:p>
          <a:p>
            <a:pPr lvl="2"/>
            <a:r>
              <a:rPr lang="en-US" sz="32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54 : 9 = 6</a:t>
            </a:r>
          </a:p>
          <a:p>
            <a:pPr lvl="2"/>
            <a:r>
              <a:rPr lang="en-US" sz="32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63 : 9 = 7</a:t>
            </a:r>
          </a:p>
          <a:p>
            <a:pPr lvl="2"/>
            <a:r>
              <a:rPr lang="en-US" sz="32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72 : 9 = 8</a:t>
            </a:r>
          </a:p>
          <a:p>
            <a:pPr lvl="2"/>
            <a:r>
              <a:rPr lang="en-US" sz="32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81 : 9 = 9</a:t>
            </a:r>
          </a:p>
          <a:p>
            <a:pPr lvl="2"/>
            <a:r>
              <a:rPr lang="en-US" sz="32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90 : 9 = 10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5FDA172-3776-4A5F-A9CE-F4B9E6B973AC}"/>
              </a:ext>
            </a:extLst>
          </p:cNvPr>
          <p:cNvSpPr/>
          <p:nvPr/>
        </p:nvSpPr>
        <p:spPr>
          <a:xfrm>
            <a:off x="2930618" y="-491104"/>
            <a:ext cx="943506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SVN-Wednesday" panose="02000603000000000000" pitchFamily="50" charset="0"/>
                <a:ea typeface="SVN-Wednesday" panose="02000603000000000000" pitchFamily="50" charset="0"/>
              </a:rPr>
              <a:t/>
            </a:r>
            <a:b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SVN-Wednesday" panose="02000603000000000000" pitchFamily="50" charset="0"/>
                <a:ea typeface="SVN-Wednesday" panose="02000603000000000000" pitchFamily="50" charset="0"/>
              </a:rPr>
            </a:b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SVN-Wednesday" panose="02000603000000000000" pitchFamily="50" charset="0"/>
                <a:cs typeface="Times New Roman" panose="02020603050405020304" pitchFamily="18" charset="0"/>
              </a:rPr>
              <a:t>Đọc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SVN-Wednesday" panose="02000603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SVN-Wednesday" panose="02000603000000000000" pitchFamily="50" charset="0"/>
                <a:cs typeface="Times New Roman" panose="02020603050405020304" pitchFamily="18" charset="0"/>
              </a:rPr>
              <a:t>bảng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SVN-Wednesday" panose="02000603000000000000" pitchFamily="50" charset="0"/>
                <a:cs typeface="Times New Roman" panose="02020603050405020304" pitchFamily="18" charset="0"/>
              </a:rPr>
              <a:t> chia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SVN-Wednesday" panose="02000603000000000000" pitchFamily="50" charset="0"/>
                <a:cs typeface="Times New Roman" panose="02020603050405020304" pitchFamily="18" charset="0"/>
              </a:rPr>
              <a:t>cho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SVN-Wednesday" panose="02000603000000000000" pitchFamily="50" charset="0"/>
                <a:cs typeface="Times New Roman" panose="02020603050405020304" pitchFamily="18" charset="0"/>
              </a:rPr>
              <a:t> 9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2D05BE0-6EBE-48EE-8BA2-43CE263BABA2}"/>
              </a:ext>
            </a:extLst>
          </p:cNvPr>
          <p:cNvGrpSpPr/>
          <p:nvPr/>
        </p:nvGrpSpPr>
        <p:grpSpPr>
          <a:xfrm>
            <a:off x="8842070" y="4129839"/>
            <a:ext cx="3349930" cy="2728161"/>
            <a:chOff x="5920472" y="1750509"/>
            <a:chExt cx="6271528" cy="5107491"/>
          </a:xfrm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47F6980D-4AF8-4E1A-AB5D-1EB5B37A6864}"/>
                </a:ext>
              </a:extLst>
            </p:cNvPr>
            <p:cNvSpPr/>
            <p:nvPr/>
          </p:nvSpPr>
          <p:spPr>
            <a:xfrm>
              <a:off x="6759037" y="1750509"/>
              <a:ext cx="5432963" cy="5107491"/>
            </a:xfrm>
            <a:custGeom>
              <a:avLst/>
              <a:gdLst>
                <a:gd name="connsiteX0" fmla="*/ 5105314 w 5432963"/>
                <a:gd name="connsiteY0" fmla="*/ 1218 h 5107491"/>
                <a:gd name="connsiteX1" fmla="*/ 5419221 w 5432963"/>
                <a:gd name="connsiteY1" fmla="*/ 98457 h 5107491"/>
                <a:gd name="connsiteX2" fmla="*/ 5432963 w 5432963"/>
                <a:gd name="connsiteY2" fmla="*/ 109037 h 5107491"/>
                <a:gd name="connsiteX3" fmla="*/ 5432963 w 5432963"/>
                <a:gd name="connsiteY3" fmla="*/ 5107491 h 5107491"/>
                <a:gd name="connsiteX4" fmla="*/ 4130562 w 5432963"/>
                <a:gd name="connsiteY4" fmla="*/ 5107491 h 5107491"/>
                <a:gd name="connsiteX5" fmla="*/ 0 w 5432963"/>
                <a:gd name="connsiteY5" fmla="*/ 5107491 h 5107491"/>
                <a:gd name="connsiteX6" fmla="*/ 18825 w 5432963"/>
                <a:gd name="connsiteY6" fmla="*/ 5074726 h 5107491"/>
                <a:gd name="connsiteX7" fmla="*/ 966776 w 5432963"/>
                <a:gd name="connsiteY7" fmla="*/ 2970559 h 5107491"/>
                <a:gd name="connsiteX8" fmla="*/ 3814024 w 5432963"/>
                <a:gd name="connsiteY8" fmla="*/ 505260 h 5107491"/>
                <a:gd name="connsiteX9" fmla="*/ 3824111 w 5432963"/>
                <a:gd name="connsiteY9" fmla="*/ 498856 h 5107491"/>
                <a:gd name="connsiteX10" fmla="*/ 3958290 w 5432963"/>
                <a:gd name="connsiteY10" fmla="*/ 413673 h 5107491"/>
                <a:gd name="connsiteX11" fmla="*/ 5105314 w 5432963"/>
                <a:gd name="connsiteY11" fmla="*/ 1218 h 5107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432963" h="5107491">
                  <a:moveTo>
                    <a:pt x="5105314" y="1218"/>
                  </a:moveTo>
                  <a:cubicBezTo>
                    <a:pt x="5222021" y="7530"/>
                    <a:pt x="5327535" y="38550"/>
                    <a:pt x="5419221" y="98457"/>
                  </a:cubicBezTo>
                  <a:lnTo>
                    <a:pt x="5432963" y="109037"/>
                  </a:lnTo>
                  <a:lnTo>
                    <a:pt x="5432963" y="5107491"/>
                  </a:lnTo>
                  <a:lnTo>
                    <a:pt x="4130562" y="5107491"/>
                  </a:lnTo>
                  <a:lnTo>
                    <a:pt x="0" y="5107491"/>
                  </a:lnTo>
                  <a:lnTo>
                    <a:pt x="18825" y="5074726"/>
                  </a:lnTo>
                  <a:cubicBezTo>
                    <a:pt x="277381" y="4551761"/>
                    <a:pt x="159141" y="3726089"/>
                    <a:pt x="966776" y="2970559"/>
                  </a:cubicBezTo>
                  <a:cubicBezTo>
                    <a:pt x="1541856" y="2432581"/>
                    <a:pt x="2749075" y="1202005"/>
                    <a:pt x="3814024" y="505260"/>
                  </a:cubicBezTo>
                  <a:lnTo>
                    <a:pt x="3824111" y="498856"/>
                  </a:lnTo>
                  <a:lnTo>
                    <a:pt x="3958290" y="413673"/>
                  </a:lnTo>
                  <a:cubicBezTo>
                    <a:pt x="4388005" y="149530"/>
                    <a:pt x="4788019" y="-15943"/>
                    <a:pt x="5105314" y="1218"/>
                  </a:cubicBezTo>
                  <a:close/>
                </a:path>
              </a:pathLst>
            </a:custGeom>
            <a:solidFill>
              <a:srgbClr val="F3C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6A80D81B-5C46-44D9-B299-D1314B23423C}"/>
                </a:ext>
              </a:extLst>
            </p:cNvPr>
            <p:cNvSpPr/>
            <p:nvPr/>
          </p:nvSpPr>
          <p:spPr>
            <a:xfrm>
              <a:off x="5920472" y="2249365"/>
              <a:ext cx="4662676" cy="4608635"/>
            </a:xfrm>
            <a:custGeom>
              <a:avLst/>
              <a:gdLst>
                <a:gd name="connsiteX0" fmla="*/ 4662676 w 4662676"/>
                <a:gd name="connsiteY0" fmla="*/ 0 h 4608635"/>
                <a:gd name="connsiteX1" fmla="*/ 4652589 w 4662676"/>
                <a:gd name="connsiteY1" fmla="*/ 6404 h 4608635"/>
                <a:gd name="connsiteX2" fmla="*/ 1805341 w 4662676"/>
                <a:gd name="connsiteY2" fmla="*/ 2471703 h 4608635"/>
                <a:gd name="connsiteX3" fmla="*/ 857390 w 4662676"/>
                <a:gd name="connsiteY3" fmla="*/ 4575870 h 4608635"/>
                <a:gd name="connsiteX4" fmla="*/ 838565 w 4662676"/>
                <a:gd name="connsiteY4" fmla="*/ 4608635 h 4608635"/>
                <a:gd name="connsiteX5" fmla="*/ 0 w 4662676"/>
                <a:gd name="connsiteY5" fmla="*/ 4608635 h 4608635"/>
                <a:gd name="connsiteX6" fmla="*/ 11875 w 4662676"/>
                <a:gd name="connsiteY6" fmla="*/ 4581012 h 4608635"/>
                <a:gd name="connsiteX7" fmla="*/ 841627 w 4662676"/>
                <a:gd name="connsiteY7" fmla="*/ 2744134 h 4608635"/>
                <a:gd name="connsiteX8" fmla="*/ 4565816 w 4662676"/>
                <a:gd name="connsiteY8" fmla="*/ 827 h 4608635"/>
                <a:gd name="connsiteX9" fmla="*/ 4662676 w 4662676"/>
                <a:gd name="connsiteY9" fmla="*/ 0 h 460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62676" h="4608635">
                  <a:moveTo>
                    <a:pt x="4662676" y="0"/>
                  </a:moveTo>
                  <a:lnTo>
                    <a:pt x="4652589" y="6404"/>
                  </a:lnTo>
                  <a:cubicBezTo>
                    <a:pt x="3587640" y="703149"/>
                    <a:pt x="2380421" y="1933725"/>
                    <a:pt x="1805341" y="2471703"/>
                  </a:cubicBezTo>
                  <a:cubicBezTo>
                    <a:pt x="997706" y="3227233"/>
                    <a:pt x="1115946" y="4052905"/>
                    <a:pt x="857390" y="4575870"/>
                  </a:cubicBezTo>
                  <a:lnTo>
                    <a:pt x="838565" y="4608635"/>
                  </a:lnTo>
                  <a:lnTo>
                    <a:pt x="0" y="4608635"/>
                  </a:lnTo>
                  <a:lnTo>
                    <a:pt x="11875" y="4581012"/>
                  </a:lnTo>
                  <a:cubicBezTo>
                    <a:pt x="193266" y="4096750"/>
                    <a:pt x="148551" y="3392495"/>
                    <a:pt x="841627" y="2744134"/>
                  </a:cubicBezTo>
                  <a:cubicBezTo>
                    <a:pt x="1590517" y="2043561"/>
                    <a:pt x="3499360" y="72093"/>
                    <a:pt x="4565816" y="827"/>
                  </a:cubicBezTo>
                  <a:lnTo>
                    <a:pt x="4662676" y="0"/>
                  </a:lnTo>
                  <a:close/>
                </a:path>
              </a:pathLst>
            </a:custGeom>
            <a:solidFill>
              <a:srgbClr val="F1AA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75DF94B4-DAEE-4C07-AC31-159BC0A0852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6454" y="1772770"/>
            <a:ext cx="5447244" cy="5447244"/>
          </a:xfrm>
          <a:prstGeom prst="rect">
            <a:avLst/>
          </a:prstGeom>
        </p:spPr>
      </p:pic>
      <p:sp>
        <p:nvSpPr>
          <p:cNvPr id="11" name="Google Shape;73;p15">
            <a:extLst>
              <a:ext uri="{FF2B5EF4-FFF2-40B4-BE49-F238E27FC236}">
                <a16:creationId xmlns:a16="http://schemas.microsoft.com/office/drawing/2014/main" id="{10A8FC89-9B01-4B72-8A5D-61492EF5C327}"/>
              </a:ext>
            </a:extLst>
          </p:cNvPr>
          <p:cNvSpPr/>
          <p:nvPr/>
        </p:nvSpPr>
        <p:spPr>
          <a:xfrm>
            <a:off x="4266794" y="1601638"/>
            <a:ext cx="1503759" cy="345184"/>
          </a:xfrm>
          <a:custGeom>
            <a:avLst/>
            <a:gdLst/>
            <a:ahLst/>
            <a:cxnLst/>
            <a:rect l="l" t="t" r="r" b="b"/>
            <a:pathLst>
              <a:path w="50103" h="11501" extrusionOk="0">
                <a:moveTo>
                  <a:pt x="17567" y="0"/>
                </a:moveTo>
                <a:cubicBezTo>
                  <a:pt x="15414" y="2861"/>
                  <a:pt x="12064" y="4500"/>
                  <a:pt x="8573" y="4500"/>
                </a:cubicBezTo>
                <a:cubicBezTo>
                  <a:pt x="8019" y="4500"/>
                  <a:pt x="7461" y="4459"/>
                  <a:pt x="6904" y="4375"/>
                </a:cubicBezTo>
                <a:cubicBezTo>
                  <a:pt x="3657" y="3862"/>
                  <a:pt x="2427" y="1948"/>
                  <a:pt x="308" y="205"/>
                </a:cubicBezTo>
                <a:cubicBezTo>
                  <a:pt x="103" y="855"/>
                  <a:pt x="0" y="1538"/>
                  <a:pt x="68" y="2222"/>
                </a:cubicBezTo>
                <a:cubicBezTo>
                  <a:pt x="342" y="5503"/>
                  <a:pt x="3486" y="8066"/>
                  <a:pt x="6733" y="8579"/>
                </a:cubicBezTo>
                <a:cubicBezTo>
                  <a:pt x="7305" y="8668"/>
                  <a:pt x="7877" y="8709"/>
                  <a:pt x="8449" y="8709"/>
                </a:cubicBezTo>
                <a:cubicBezTo>
                  <a:pt x="11159" y="8709"/>
                  <a:pt x="13847" y="7776"/>
                  <a:pt x="16302" y="6562"/>
                </a:cubicBezTo>
                <a:cubicBezTo>
                  <a:pt x="18506" y="9841"/>
                  <a:pt x="22045" y="11501"/>
                  <a:pt x="25594" y="11501"/>
                </a:cubicBezTo>
                <a:cubicBezTo>
                  <a:pt x="28927" y="11501"/>
                  <a:pt x="32268" y="10037"/>
                  <a:pt x="34518" y="7075"/>
                </a:cubicBezTo>
                <a:cubicBezTo>
                  <a:pt x="36560" y="8368"/>
                  <a:pt x="39008" y="9209"/>
                  <a:pt x="41402" y="9209"/>
                </a:cubicBezTo>
                <a:cubicBezTo>
                  <a:pt x="42616" y="9209"/>
                  <a:pt x="43816" y="8993"/>
                  <a:pt x="44942" y="8510"/>
                </a:cubicBezTo>
                <a:cubicBezTo>
                  <a:pt x="48018" y="7246"/>
                  <a:pt x="50103" y="3623"/>
                  <a:pt x="49248" y="513"/>
                </a:cubicBezTo>
                <a:lnTo>
                  <a:pt x="49248" y="513"/>
                </a:lnTo>
                <a:cubicBezTo>
                  <a:pt x="47165" y="2255"/>
                  <a:pt x="44616" y="3112"/>
                  <a:pt x="42075" y="3112"/>
                </a:cubicBezTo>
                <a:cubicBezTo>
                  <a:pt x="39281" y="3112"/>
                  <a:pt x="36495" y="2075"/>
                  <a:pt x="34347" y="34"/>
                </a:cubicBezTo>
                <a:cubicBezTo>
                  <a:pt x="32194" y="3213"/>
                  <a:pt x="29460" y="6767"/>
                  <a:pt x="25632" y="6767"/>
                </a:cubicBezTo>
                <a:cubicBezTo>
                  <a:pt x="21907" y="6767"/>
                  <a:pt x="19173" y="3350"/>
                  <a:pt x="17567" y="0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2" name="Google Shape;74;p15">
            <a:extLst>
              <a:ext uri="{FF2B5EF4-FFF2-40B4-BE49-F238E27FC236}">
                <a16:creationId xmlns:a16="http://schemas.microsoft.com/office/drawing/2014/main" id="{6BAC7698-3E39-401C-A3AC-2F551994BCD2}"/>
              </a:ext>
            </a:extLst>
          </p:cNvPr>
          <p:cNvSpPr/>
          <p:nvPr/>
        </p:nvSpPr>
        <p:spPr>
          <a:xfrm>
            <a:off x="3856208" y="110215"/>
            <a:ext cx="1543796" cy="914296"/>
          </a:xfrm>
          <a:custGeom>
            <a:avLst/>
            <a:gdLst/>
            <a:ahLst/>
            <a:cxnLst/>
            <a:rect l="l" t="t" r="r" b="b"/>
            <a:pathLst>
              <a:path w="51437" h="30463" extrusionOk="0">
                <a:moveTo>
                  <a:pt x="28483" y="886"/>
                </a:moveTo>
                <a:cubicBezTo>
                  <a:pt x="28535" y="886"/>
                  <a:pt x="28588" y="886"/>
                  <a:pt x="28640" y="887"/>
                </a:cubicBezTo>
                <a:cubicBezTo>
                  <a:pt x="30588" y="955"/>
                  <a:pt x="32468" y="1673"/>
                  <a:pt x="33972" y="2869"/>
                </a:cubicBezTo>
                <a:cubicBezTo>
                  <a:pt x="35578" y="4168"/>
                  <a:pt x="36672" y="5945"/>
                  <a:pt x="37116" y="7961"/>
                </a:cubicBezTo>
                <a:cubicBezTo>
                  <a:pt x="37595" y="10354"/>
                  <a:pt x="37321" y="12849"/>
                  <a:pt x="36399" y="15139"/>
                </a:cubicBezTo>
                <a:cubicBezTo>
                  <a:pt x="36276" y="15445"/>
                  <a:pt x="36565" y="15696"/>
                  <a:pt x="36847" y="15696"/>
                </a:cubicBezTo>
                <a:cubicBezTo>
                  <a:pt x="36880" y="15696"/>
                  <a:pt x="36913" y="15692"/>
                  <a:pt x="36945" y="15685"/>
                </a:cubicBezTo>
                <a:cubicBezTo>
                  <a:pt x="38814" y="15232"/>
                  <a:pt x="40765" y="14736"/>
                  <a:pt x="42702" y="14736"/>
                </a:cubicBezTo>
                <a:cubicBezTo>
                  <a:pt x="43246" y="14736"/>
                  <a:pt x="43788" y="14775"/>
                  <a:pt x="44327" y="14865"/>
                </a:cubicBezTo>
                <a:cubicBezTo>
                  <a:pt x="46310" y="15139"/>
                  <a:pt x="48053" y="16266"/>
                  <a:pt x="49112" y="17941"/>
                </a:cubicBezTo>
                <a:cubicBezTo>
                  <a:pt x="51436" y="22008"/>
                  <a:pt x="46446" y="25631"/>
                  <a:pt x="42926" y="26348"/>
                </a:cubicBezTo>
                <a:cubicBezTo>
                  <a:pt x="42465" y="26442"/>
                  <a:pt x="41988" y="26490"/>
                  <a:pt x="41508" y="26490"/>
                </a:cubicBezTo>
                <a:cubicBezTo>
                  <a:pt x="39713" y="26490"/>
                  <a:pt x="37895" y="25816"/>
                  <a:pt x="36843" y="24332"/>
                </a:cubicBezTo>
                <a:cubicBezTo>
                  <a:pt x="36757" y="24212"/>
                  <a:pt x="36621" y="24153"/>
                  <a:pt x="36484" y="24153"/>
                </a:cubicBezTo>
                <a:cubicBezTo>
                  <a:pt x="36347" y="24153"/>
                  <a:pt x="36211" y="24212"/>
                  <a:pt x="36125" y="24332"/>
                </a:cubicBezTo>
                <a:cubicBezTo>
                  <a:pt x="34724" y="26793"/>
                  <a:pt x="32400" y="28570"/>
                  <a:pt x="29666" y="29253"/>
                </a:cubicBezTo>
                <a:cubicBezTo>
                  <a:pt x="28851" y="29457"/>
                  <a:pt x="28024" y="29558"/>
                  <a:pt x="27202" y="29558"/>
                </a:cubicBezTo>
                <a:cubicBezTo>
                  <a:pt x="25266" y="29558"/>
                  <a:pt x="23358" y="29000"/>
                  <a:pt x="21703" y="27921"/>
                </a:cubicBezTo>
                <a:cubicBezTo>
                  <a:pt x="20336" y="27066"/>
                  <a:pt x="19242" y="25938"/>
                  <a:pt x="18456" y="24537"/>
                </a:cubicBezTo>
                <a:cubicBezTo>
                  <a:pt x="18361" y="24404"/>
                  <a:pt x="18212" y="24334"/>
                  <a:pt x="18064" y="24334"/>
                </a:cubicBezTo>
                <a:cubicBezTo>
                  <a:pt x="17946" y="24334"/>
                  <a:pt x="17829" y="24378"/>
                  <a:pt x="17738" y="24469"/>
                </a:cubicBezTo>
                <a:cubicBezTo>
                  <a:pt x="16303" y="26314"/>
                  <a:pt x="14423" y="27715"/>
                  <a:pt x="12236" y="28536"/>
                </a:cubicBezTo>
                <a:cubicBezTo>
                  <a:pt x="11204" y="28912"/>
                  <a:pt x="10125" y="29101"/>
                  <a:pt x="9048" y="29101"/>
                </a:cubicBezTo>
                <a:cubicBezTo>
                  <a:pt x="7878" y="29101"/>
                  <a:pt x="6709" y="28878"/>
                  <a:pt x="5605" y="28433"/>
                </a:cubicBezTo>
                <a:cubicBezTo>
                  <a:pt x="3555" y="27613"/>
                  <a:pt x="1983" y="25904"/>
                  <a:pt x="1402" y="23751"/>
                </a:cubicBezTo>
                <a:cubicBezTo>
                  <a:pt x="752" y="21735"/>
                  <a:pt x="1265" y="19547"/>
                  <a:pt x="2666" y="17975"/>
                </a:cubicBezTo>
                <a:cubicBezTo>
                  <a:pt x="3748" y="16869"/>
                  <a:pt x="5271" y="16203"/>
                  <a:pt x="6804" y="16203"/>
                </a:cubicBezTo>
                <a:cubicBezTo>
                  <a:pt x="7450" y="16203"/>
                  <a:pt x="8098" y="16321"/>
                  <a:pt x="8716" y="16574"/>
                </a:cubicBezTo>
                <a:cubicBezTo>
                  <a:pt x="8772" y="16602"/>
                  <a:pt x="8826" y="16615"/>
                  <a:pt x="8877" y="16615"/>
                </a:cubicBezTo>
                <a:cubicBezTo>
                  <a:pt x="9191" y="16615"/>
                  <a:pt x="9361" y="16121"/>
                  <a:pt x="9126" y="15856"/>
                </a:cubicBezTo>
                <a:cubicBezTo>
                  <a:pt x="7109" y="13669"/>
                  <a:pt x="7007" y="10080"/>
                  <a:pt x="8579" y="7586"/>
                </a:cubicBezTo>
                <a:cubicBezTo>
                  <a:pt x="9365" y="6355"/>
                  <a:pt x="10561" y="5501"/>
                  <a:pt x="11962" y="5125"/>
                </a:cubicBezTo>
                <a:cubicBezTo>
                  <a:pt x="12502" y="5003"/>
                  <a:pt x="13058" y="4940"/>
                  <a:pt x="13613" y="4940"/>
                </a:cubicBezTo>
                <a:cubicBezTo>
                  <a:pt x="14463" y="4940"/>
                  <a:pt x="15312" y="5088"/>
                  <a:pt x="16098" y="5398"/>
                </a:cubicBezTo>
                <a:cubicBezTo>
                  <a:pt x="17601" y="5945"/>
                  <a:pt x="18798" y="7039"/>
                  <a:pt x="19515" y="8474"/>
                </a:cubicBezTo>
                <a:cubicBezTo>
                  <a:pt x="19585" y="8625"/>
                  <a:pt x="19726" y="8689"/>
                  <a:pt x="19874" y="8689"/>
                </a:cubicBezTo>
                <a:cubicBezTo>
                  <a:pt x="20160" y="8689"/>
                  <a:pt x="20471" y="8448"/>
                  <a:pt x="20336" y="8132"/>
                </a:cubicBezTo>
                <a:cubicBezTo>
                  <a:pt x="20206" y="7811"/>
                  <a:pt x="20052" y="7506"/>
                  <a:pt x="19877" y="7220"/>
                </a:cubicBezTo>
                <a:lnTo>
                  <a:pt x="19877" y="7220"/>
                </a:lnTo>
                <a:cubicBezTo>
                  <a:pt x="19912" y="7182"/>
                  <a:pt x="19941" y="7134"/>
                  <a:pt x="19960" y="7073"/>
                </a:cubicBezTo>
                <a:cubicBezTo>
                  <a:pt x="21173" y="3364"/>
                  <a:pt x="24616" y="886"/>
                  <a:pt x="28483" y="886"/>
                </a:cubicBezTo>
                <a:close/>
                <a:moveTo>
                  <a:pt x="28574" y="0"/>
                </a:moveTo>
                <a:cubicBezTo>
                  <a:pt x="26755" y="0"/>
                  <a:pt x="24966" y="520"/>
                  <a:pt x="23411" y="1536"/>
                </a:cubicBezTo>
                <a:cubicBezTo>
                  <a:pt x="21568" y="2700"/>
                  <a:pt x="20154" y="4476"/>
                  <a:pt x="19399" y="6546"/>
                </a:cubicBezTo>
                <a:lnTo>
                  <a:pt x="19399" y="6546"/>
                </a:lnTo>
                <a:cubicBezTo>
                  <a:pt x="18022" y="4855"/>
                  <a:pt x="15815" y="3943"/>
                  <a:pt x="13616" y="3943"/>
                </a:cubicBezTo>
                <a:cubicBezTo>
                  <a:pt x="13153" y="3943"/>
                  <a:pt x="12690" y="3983"/>
                  <a:pt x="12236" y="4065"/>
                </a:cubicBezTo>
                <a:cubicBezTo>
                  <a:pt x="10595" y="4373"/>
                  <a:pt x="9160" y="5296"/>
                  <a:pt x="8169" y="6629"/>
                </a:cubicBezTo>
                <a:cubicBezTo>
                  <a:pt x="6303" y="9276"/>
                  <a:pt x="6186" y="12718"/>
                  <a:pt x="7793" y="15439"/>
                </a:cubicBezTo>
                <a:lnTo>
                  <a:pt x="7793" y="15439"/>
                </a:lnTo>
                <a:cubicBezTo>
                  <a:pt x="7399" y="15363"/>
                  <a:pt x="7001" y="15325"/>
                  <a:pt x="6605" y="15325"/>
                </a:cubicBezTo>
                <a:cubicBezTo>
                  <a:pt x="5217" y="15325"/>
                  <a:pt x="3848" y="15790"/>
                  <a:pt x="2735" y="16711"/>
                </a:cubicBezTo>
                <a:cubicBezTo>
                  <a:pt x="889" y="18180"/>
                  <a:pt x="0" y="20538"/>
                  <a:pt x="376" y="22897"/>
                </a:cubicBezTo>
                <a:cubicBezTo>
                  <a:pt x="718" y="25289"/>
                  <a:pt x="2119" y="27442"/>
                  <a:pt x="4204" y="28672"/>
                </a:cubicBezTo>
                <a:cubicBezTo>
                  <a:pt x="5744" y="29549"/>
                  <a:pt x="7464" y="29998"/>
                  <a:pt x="9194" y="29998"/>
                </a:cubicBezTo>
                <a:cubicBezTo>
                  <a:pt x="9960" y="29998"/>
                  <a:pt x="10729" y="29910"/>
                  <a:pt x="11484" y="29732"/>
                </a:cubicBezTo>
                <a:cubicBezTo>
                  <a:pt x="14061" y="29040"/>
                  <a:pt x="16350" y="27597"/>
                  <a:pt x="18030" y="25536"/>
                </a:cubicBezTo>
                <a:lnTo>
                  <a:pt x="18030" y="25536"/>
                </a:lnTo>
                <a:cubicBezTo>
                  <a:pt x="19646" y="27876"/>
                  <a:pt x="22052" y="29544"/>
                  <a:pt x="24813" y="30210"/>
                </a:cubicBezTo>
                <a:cubicBezTo>
                  <a:pt x="25593" y="30379"/>
                  <a:pt x="26383" y="30462"/>
                  <a:pt x="27168" y="30462"/>
                </a:cubicBezTo>
                <a:cubicBezTo>
                  <a:pt x="29408" y="30462"/>
                  <a:pt x="31612" y="29783"/>
                  <a:pt x="33459" y="28467"/>
                </a:cubicBezTo>
                <a:cubicBezTo>
                  <a:pt x="34700" y="27590"/>
                  <a:pt x="35753" y="26498"/>
                  <a:pt x="36548" y="25238"/>
                </a:cubicBezTo>
                <a:lnTo>
                  <a:pt x="36548" y="25238"/>
                </a:lnTo>
                <a:cubicBezTo>
                  <a:pt x="37793" y="26560"/>
                  <a:pt x="39555" y="27332"/>
                  <a:pt x="41408" y="27332"/>
                </a:cubicBezTo>
                <a:cubicBezTo>
                  <a:pt x="41605" y="27332"/>
                  <a:pt x="41804" y="27323"/>
                  <a:pt x="42003" y="27305"/>
                </a:cubicBezTo>
                <a:cubicBezTo>
                  <a:pt x="44430" y="27032"/>
                  <a:pt x="46720" y="25972"/>
                  <a:pt x="48531" y="24298"/>
                </a:cubicBezTo>
                <a:cubicBezTo>
                  <a:pt x="49386" y="23546"/>
                  <a:pt x="50035" y="22555"/>
                  <a:pt x="50411" y="21495"/>
                </a:cubicBezTo>
                <a:cubicBezTo>
                  <a:pt x="50753" y="20470"/>
                  <a:pt x="50718" y="19342"/>
                  <a:pt x="50343" y="18351"/>
                </a:cubicBezTo>
                <a:cubicBezTo>
                  <a:pt x="49522" y="16335"/>
                  <a:pt x="47813" y="14797"/>
                  <a:pt x="45729" y="14182"/>
                </a:cubicBezTo>
                <a:cubicBezTo>
                  <a:pt x="44790" y="13898"/>
                  <a:pt x="43823" y="13785"/>
                  <a:pt x="42847" y="13785"/>
                </a:cubicBezTo>
                <a:cubicBezTo>
                  <a:pt x="41070" y="13785"/>
                  <a:pt x="39264" y="14159"/>
                  <a:pt x="37542" y="14559"/>
                </a:cubicBezTo>
                <a:lnTo>
                  <a:pt x="37542" y="14559"/>
                </a:lnTo>
                <a:cubicBezTo>
                  <a:pt x="38912" y="10465"/>
                  <a:pt x="38438" y="5579"/>
                  <a:pt x="35100" y="2562"/>
                </a:cubicBezTo>
                <a:cubicBezTo>
                  <a:pt x="33493" y="1160"/>
                  <a:pt x="31477" y="272"/>
                  <a:pt x="29358" y="33"/>
                </a:cubicBezTo>
                <a:cubicBezTo>
                  <a:pt x="29097" y="11"/>
                  <a:pt x="28835" y="0"/>
                  <a:pt x="2857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6" name="Google Shape;73;p15">
            <a:extLst>
              <a:ext uri="{FF2B5EF4-FFF2-40B4-BE49-F238E27FC236}">
                <a16:creationId xmlns:a16="http://schemas.microsoft.com/office/drawing/2014/main" id="{C0792DE4-D3FB-4611-870E-65D60D71A82F}"/>
              </a:ext>
            </a:extLst>
          </p:cNvPr>
          <p:cNvSpPr/>
          <p:nvPr/>
        </p:nvSpPr>
        <p:spPr>
          <a:xfrm>
            <a:off x="1671432" y="1077390"/>
            <a:ext cx="1503759" cy="345184"/>
          </a:xfrm>
          <a:custGeom>
            <a:avLst/>
            <a:gdLst/>
            <a:ahLst/>
            <a:cxnLst/>
            <a:rect l="l" t="t" r="r" b="b"/>
            <a:pathLst>
              <a:path w="50103" h="11501" extrusionOk="0">
                <a:moveTo>
                  <a:pt x="17567" y="0"/>
                </a:moveTo>
                <a:cubicBezTo>
                  <a:pt x="15414" y="2861"/>
                  <a:pt x="12064" y="4500"/>
                  <a:pt x="8573" y="4500"/>
                </a:cubicBezTo>
                <a:cubicBezTo>
                  <a:pt x="8019" y="4500"/>
                  <a:pt x="7461" y="4459"/>
                  <a:pt x="6904" y="4375"/>
                </a:cubicBezTo>
                <a:cubicBezTo>
                  <a:pt x="3657" y="3862"/>
                  <a:pt x="2427" y="1948"/>
                  <a:pt x="308" y="205"/>
                </a:cubicBezTo>
                <a:cubicBezTo>
                  <a:pt x="103" y="855"/>
                  <a:pt x="0" y="1538"/>
                  <a:pt x="68" y="2222"/>
                </a:cubicBezTo>
                <a:cubicBezTo>
                  <a:pt x="342" y="5503"/>
                  <a:pt x="3486" y="8066"/>
                  <a:pt x="6733" y="8579"/>
                </a:cubicBezTo>
                <a:cubicBezTo>
                  <a:pt x="7305" y="8668"/>
                  <a:pt x="7877" y="8709"/>
                  <a:pt x="8449" y="8709"/>
                </a:cubicBezTo>
                <a:cubicBezTo>
                  <a:pt x="11159" y="8709"/>
                  <a:pt x="13847" y="7776"/>
                  <a:pt x="16302" y="6562"/>
                </a:cubicBezTo>
                <a:cubicBezTo>
                  <a:pt x="18506" y="9841"/>
                  <a:pt x="22045" y="11501"/>
                  <a:pt x="25594" y="11501"/>
                </a:cubicBezTo>
                <a:cubicBezTo>
                  <a:pt x="28927" y="11501"/>
                  <a:pt x="32268" y="10037"/>
                  <a:pt x="34518" y="7075"/>
                </a:cubicBezTo>
                <a:cubicBezTo>
                  <a:pt x="36560" y="8368"/>
                  <a:pt x="39008" y="9209"/>
                  <a:pt x="41402" y="9209"/>
                </a:cubicBezTo>
                <a:cubicBezTo>
                  <a:pt x="42616" y="9209"/>
                  <a:pt x="43816" y="8993"/>
                  <a:pt x="44942" y="8510"/>
                </a:cubicBezTo>
                <a:cubicBezTo>
                  <a:pt x="48018" y="7246"/>
                  <a:pt x="50103" y="3623"/>
                  <a:pt x="49248" y="513"/>
                </a:cubicBezTo>
                <a:lnTo>
                  <a:pt x="49248" y="513"/>
                </a:lnTo>
                <a:cubicBezTo>
                  <a:pt x="47165" y="2255"/>
                  <a:pt x="44616" y="3112"/>
                  <a:pt x="42075" y="3112"/>
                </a:cubicBezTo>
                <a:cubicBezTo>
                  <a:pt x="39281" y="3112"/>
                  <a:pt x="36495" y="2075"/>
                  <a:pt x="34347" y="34"/>
                </a:cubicBezTo>
                <a:cubicBezTo>
                  <a:pt x="32194" y="3213"/>
                  <a:pt x="29460" y="6767"/>
                  <a:pt x="25632" y="6767"/>
                </a:cubicBezTo>
                <a:cubicBezTo>
                  <a:pt x="21907" y="6767"/>
                  <a:pt x="19173" y="3350"/>
                  <a:pt x="17567" y="0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7" name="Google Shape;74;p15">
            <a:extLst>
              <a:ext uri="{FF2B5EF4-FFF2-40B4-BE49-F238E27FC236}">
                <a16:creationId xmlns:a16="http://schemas.microsoft.com/office/drawing/2014/main" id="{A22A9470-877D-4EEB-9F30-5DB59EF75793}"/>
              </a:ext>
            </a:extLst>
          </p:cNvPr>
          <p:cNvSpPr/>
          <p:nvPr/>
        </p:nvSpPr>
        <p:spPr>
          <a:xfrm>
            <a:off x="1088977" y="480515"/>
            <a:ext cx="1543796" cy="914296"/>
          </a:xfrm>
          <a:custGeom>
            <a:avLst/>
            <a:gdLst/>
            <a:ahLst/>
            <a:cxnLst/>
            <a:rect l="l" t="t" r="r" b="b"/>
            <a:pathLst>
              <a:path w="51437" h="30463" extrusionOk="0">
                <a:moveTo>
                  <a:pt x="28483" y="886"/>
                </a:moveTo>
                <a:cubicBezTo>
                  <a:pt x="28535" y="886"/>
                  <a:pt x="28588" y="886"/>
                  <a:pt x="28640" y="887"/>
                </a:cubicBezTo>
                <a:cubicBezTo>
                  <a:pt x="30588" y="955"/>
                  <a:pt x="32468" y="1673"/>
                  <a:pt x="33972" y="2869"/>
                </a:cubicBezTo>
                <a:cubicBezTo>
                  <a:pt x="35578" y="4168"/>
                  <a:pt x="36672" y="5945"/>
                  <a:pt x="37116" y="7961"/>
                </a:cubicBezTo>
                <a:cubicBezTo>
                  <a:pt x="37595" y="10354"/>
                  <a:pt x="37321" y="12849"/>
                  <a:pt x="36399" y="15139"/>
                </a:cubicBezTo>
                <a:cubicBezTo>
                  <a:pt x="36276" y="15445"/>
                  <a:pt x="36565" y="15696"/>
                  <a:pt x="36847" y="15696"/>
                </a:cubicBezTo>
                <a:cubicBezTo>
                  <a:pt x="36880" y="15696"/>
                  <a:pt x="36913" y="15692"/>
                  <a:pt x="36945" y="15685"/>
                </a:cubicBezTo>
                <a:cubicBezTo>
                  <a:pt x="38814" y="15232"/>
                  <a:pt x="40765" y="14736"/>
                  <a:pt x="42702" y="14736"/>
                </a:cubicBezTo>
                <a:cubicBezTo>
                  <a:pt x="43246" y="14736"/>
                  <a:pt x="43788" y="14775"/>
                  <a:pt x="44327" y="14865"/>
                </a:cubicBezTo>
                <a:cubicBezTo>
                  <a:pt x="46310" y="15139"/>
                  <a:pt x="48053" y="16266"/>
                  <a:pt x="49112" y="17941"/>
                </a:cubicBezTo>
                <a:cubicBezTo>
                  <a:pt x="51436" y="22008"/>
                  <a:pt x="46446" y="25631"/>
                  <a:pt x="42926" y="26348"/>
                </a:cubicBezTo>
                <a:cubicBezTo>
                  <a:pt x="42465" y="26442"/>
                  <a:pt x="41988" y="26490"/>
                  <a:pt x="41508" y="26490"/>
                </a:cubicBezTo>
                <a:cubicBezTo>
                  <a:pt x="39713" y="26490"/>
                  <a:pt x="37895" y="25816"/>
                  <a:pt x="36843" y="24332"/>
                </a:cubicBezTo>
                <a:cubicBezTo>
                  <a:pt x="36757" y="24212"/>
                  <a:pt x="36621" y="24153"/>
                  <a:pt x="36484" y="24153"/>
                </a:cubicBezTo>
                <a:cubicBezTo>
                  <a:pt x="36347" y="24153"/>
                  <a:pt x="36211" y="24212"/>
                  <a:pt x="36125" y="24332"/>
                </a:cubicBezTo>
                <a:cubicBezTo>
                  <a:pt x="34724" y="26793"/>
                  <a:pt x="32400" y="28570"/>
                  <a:pt x="29666" y="29253"/>
                </a:cubicBezTo>
                <a:cubicBezTo>
                  <a:pt x="28851" y="29457"/>
                  <a:pt x="28024" y="29558"/>
                  <a:pt x="27202" y="29558"/>
                </a:cubicBezTo>
                <a:cubicBezTo>
                  <a:pt x="25266" y="29558"/>
                  <a:pt x="23358" y="29000"/>
                  <a:pt x="21703" y="27921"/>
                </a:cubicBezTo>
                <a:cubicBezTo>
                  <a:pt x="20336" y="27066"/>
                  <a:pt x="19242" y="25938"/>
                  <a:pt x="18456" y="24537"/>
                </a:cubicBezTo>
                <a:cubicBezTo>
                  <a:pt x="18361" y="24404"/>
                  <a:pt x="18212" y="24334"/>
                  <a:pt x="18064" y="24334"/>
                </a:cubicBezTo>
                <a:cubicBezTo>
                  <a:pt x="17946" y="24334"/>
                  <a:pt x="17829" y="24378"/>
                  <a:pt x="17738" y="24469"/>
                </a:cubicBezTo>
                <a:cubicBezTo>
                  <a:pt x="16303" y="26314"/>
                  <a:pt x="14423" y="27715"/>
                  <a:pt x="12236" y="28536"/>
                </a:cubicBezTo>
                <a:cubicBezTo>
                  <a:pt x="11204" y="28912"/>
                  <a:pt x="10125" y="29101"/>
                  <a:pt x="9048" y="29101"/>
                </a:cubicBezTo>
                <a:cubicBezTo>
                  <a:pt x="7878" y="29101"/>
                  <a:pt x="6709" y="28878"/>
                  <a:pt x="5605" y="28433"/>
                </a:cubicBezTo>
                <a:cubicBezTo>
                  <a:pt x="3555" y="27613"/>
                  <a:pt x="1983" y="25904"/>
                  <a:pt x="1402" y="23751"/>
                </a:cubicBezTo>
                <a:cubicBezTo>
                  <a:pt x="752" y="21735"/>
                  <a:pt x="1265" y="19547"/>
                  <a:pt x="2666" y="17975"/>
                </a:cubicBezTo>
                <a:cubicBezTo>
                  <a:pt x="3748" y="16869"/>
                  <a:pt x="5271" y="16203"/>
                  <a:pt x="6804" y="16203"/>
                </a:cubicBezTo>
                <a:cubicBezTo>
                  <a:pt x="7450" y="16203"/>
                  <a:pt x="8098" y="16321"/>
                  <a:pt x="8716" y="16574"/>
                </a:cubicBezTo>
                <a:cubicBezTo>
                  <a:pt x="8772" y="16602"/>
                  <a:pt x="8826" y="16615"/>
                  <a:pt x="8877" y="16615"/>
                </a:cubicBezTo>
                <a:cubicBezTo>
                  <a:pt x="9191" y="16615"/>
                  <a:pt x="9361" y="16121"/>
                  <a:pt x="9126" y="15856"/>
                </a:cubicBezTo>
                <a:cubicBezTo>
                  <a:pt x="7109" y="13669"/>
                  <a:pt x="7007" y="10080"/>
                  <a:pt x="8579" y="7586"/>
                </a:cubicBezTo>
                <a:cubicBezTo>
                  <a:pt x="9365" y="6355"/>
                  <a:pt x="10561" y="5501"/>
                  <a:pt x="11962" y="5125"/>
                </a:cubicBezTo>
                <a:cubicBezTo>
                  <a:pt x="12502" y="5003"/>
                  <a:pt x="13058" y="4940"/>
                  <a:pt x="13613" y="4940"/>
                </a:cubicBezTo>
                <a:cubicBezTo>
                  <a:pt x="14463" y="4940"/>
                  <a:pt x="15312" y="5088"/>
                  <a:pt x="16098" y="5398"/>
                </a:cubicBezTo>
                <a:cubicBezTo>
                  <a:pt x="17601" y="5945"/>
                  <a:pt x="18798" y="7039"/>
                  <a:pt x="19515" y="8474"/>
                </a:cubicBezTo>
                <a:cubicBezTo>
                  <a:pt x="19585" y="8625"/>
                  <a:pt x="19726" y="8689"/>
                  <a:pt x="19874" y="8689"/>
                </a:cubicBezTo>
                <a:cubicBezTo>
                  <a:pt x="20160" y="8689"/>
                  <a:pt x="20471" y="8448"/>
                  <a:pt x="20336" y="8132"/>
                </a:cubicBezTo>
                <a:cubicBezTo>
                  <a:pt x="20206" y="7811"/>
                  <a:pt x="20052" y="7506"/>
                  <a:pt x="19877" y="7220"/>
                </a:cubicBezTo>
                <a:lnTo>
                  <a:pt x="19877" y="7220"/>
                </a:lnTo>
                <a:cubicBezTo>
                  <a:pt x="19912" y="7182"/>
                  <a:pt x="19941" y="7134"/>
                  <a:pt x="19960" y="7073"/>
                </a:cubicBezTo>
                <a:cubicBezTo>
                  <a:pt x="21173" y="3364"/>
                  <a:pt x="24616" y="886"/>
                  <a:pt x="28483" y="886"/>
                </a:cubicBezTo>
                <a:close/>
                <a:moveTo>
                  <a:pt x="28574" y="0"/>
                </a:moveTo>
                <a:cubicBezTo>
                  <a:pt x="26755" y="0"/>
                  <a:pt x="24966" y="520"/>
                  <a:pt x="23411" y="1536"/>
                </a:cubicBezTo>
                <a:cubicBezTo>
                  <a:pt x="21568" y="2700"/>
                  <a:pt x="20154" y="4476"/>
                  <a:pt x="19399" y="6546"/>
                </a:cubicBezTo>
                <a:lnTo>
                  <a:pt x="19399" y="6546"/>
                </a:lnTo>
                <a:cubicBezTo>
                  <a:pt x="18022" y="4855"/>
                  <a:pt x="15815" y="3943"/>
                  <a:pt x="13616" y="3943"/>
                </a:cubicBezTo>
                <a:cubicBezTo>
                  <a:pt x="13153" y="3943"/>
                  <a:pt x="12690" y="3983"/>
                  <a:pt x="12236" y="4065"/>
                </a:cubicBezTo>
                <a:cubicBezTo>
                  <a:pt x="10595" y="4373"/>
                  <a:pt x="9160" y="5296"/>
                  <a:pt x="8169" y="6629"/>
                </a:cubicBezTo>
                <a:cubicBezTo>
                  <a:pt x="6303" y="9276"/>
                  <a:pt x="6186" y="12718"/>
                  <a:pt x="7793" y="15439"/>
                </a:cubicBezTo>
                <a:lnTo>
                  <a:pt x="7793" y="15439"/>
                </a:lnTo>
                <a:cubicBezTo>
                  <a:pt x="7399" y="15363"/>
                  <a:pt x="7001" y="15325"/>
                  <a:pt x="6605" y="15325"/>
                </a:cubicBezTo>
                <a:cubicBezTo>
                  <a:pt x="5217" y="15325"/>
                  <a:pt x="3848" y="15790"/>
                  <a:pt x="2735" y="16711"/>
                </a:cubicBezTo>
                <a:cubicBezTo>
                  <a:pt x="889" y="18180"/>
                  <a:pt x="0" y="20538"/>
                  <a:pt x="376" y="22897"/>
                </a:cubicBezTo>
                <a:cubicBezTo>
                  <a:pt x="718" y="25289"/>
                  <a:pt x="2119" y="27442"/>
                  <a:pt x="4204" y="28672"/>
                </a:cubicBezTo>
                <a:cubicBezTo>
                  <a:pt x="5744" y="29549"/>
                  <a:pt x="7464" y="29998"/>
                  <a:pt x="9194" y="29998"/>
                </a:cubicBezTo>
                <a:cubicBezTo>
                  <a:pt x="9960" y="29998"/>
                  <a:pt x="10729" y="29910"/>
                  <a:pt x="11484" y="29732"/>
                </a:cubicBezTo>
                <a:cubicBezTo>
                  <a:pt x="14061" y="29040"/>
                  <a:pt x="16350" y="27597"/>
                  <a:pt x="18030" y="25536"/>
                </a:cubicBezTo>
                <a:lnTo>
                  <a:pt x="18030" y="25536"/>
                </a:lnTo>
                <a:cubicBezTo>
                  <a:pt x="19646" y="27876"/>
                  <a:pt x="22052" y="29544"/>
                  <a:pt x="24813" y="30210"/>
                </a:cubicBezTo>
                <a:cubicBezTo>
                  <a:pt x="25593" y="30379"/>
                  <a:pt x="26383" y="30462"/>
                  <a:pt x="27168" y="30462"/>
                </a:cubicBezTo>
                <a:cubicBezTo>
                  <a:pt x="29408" y="30462"/>
                  <a:pt x="31612" y="29783"/>
                  <a:pt x="33459" y="28467"/>
                </a:cubicBezTo>
                <a:cubicBezTo>
                  <a:pt x="34700" y="27590"/>
                  <a:pt x="35753" y="26498"/>
                  <a:pt x="36548" y="25238"/>
                </a:cubicBezTo>
                <a:lnTo>
                  <a:pt x="36548" y="25238"/>
                </a:lnTo>
                <a:cubicBezTo>
                  <a:pt x="37793" y="26560"/>
                  <a:pt x="39555" y="27332"/>
                  <a:pt x="41408" y="27332"/>
                </a:cubicBezTo>
                <a:cubicBezTo>
                  <a:pt x="41605" y="27332"/>
                  <a:pt x="41804" y="27323"/>
                  <a:pt x="42003" y="27305"/>
                </a:cubicBezTo>
                <a:cubicBezTo>
                  <a:pt x="44430" y="27032"/>
                  <a:pt x="46720" y="25972"/>
                  <a:pt x="48531" y="24298"/>
                </a:cubicBezTo>
                <a:cubicBezTo>
                  <a:pt x="49386" y="23546"/>
                  <a:pt x="50035" y="22555"/>
                  <a:pt x="50411" y="21495"/>
                </a:cubicBezTo>
                <a:cubicBezTo>
                  <a:pt x="50753" y="20470"/>
                  <a:pt x="50718" y="19342"/>
                  <a:pt x="50343" y="18351"/>
                </a:cubicBezTo>
                <a:cubicBezTo>
                  <a:pt x="49522" y="16335"/>
                  <a:pt x="47813" y="14797"/>
                  <a:pt x="45729" y="14182"/>
                </a:cubicBezTo>
                <a:cubicBezTo>
                  <a:pt x="44790" y="13898"/>
                  <a:pt x="43823" y="13785"/>
                  <a:pt x="42847" y="13785"/>
                </a:cubicBezTo>
                <a:cubicBezTo>
                  <a:pt x="41070" y="13785"/>
                  <a:pt x="39264" y="14159"/>
                  <a:pt x="37542" y="14559"/>
                </a:cubicBezTo>
                <a:lnTo>
                  <a:pt x="37542" y="14559"/>
                </a:lnTo>
                <a:cubicBezTo>
                  <a:pt x="38912" y="10465"/>
                  <a:pt x="38438" y="5579"/>
                  <a:pt x="35100" y="2562"/>
                </a:cubicBezTo>
                <a:cubicBezTo>
                  <a:pt x="33493" y="1160"/>
                  <a:pt x="31477" y="272"/>
                  <a:pt x="29358" y="33"/>
                </a:cubicBezTo>
                <a:cubicBezTo>
                  <a:pt x="29097" y="11"/>
                  <a:pt x="28835" y="0"/>
                  <a:pt x="2857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0" name="Google Shape;73;p15">
            <a:extLst>
              <a:ext uri="{FF2B5EF4-FFF2-40B4-BE49-F238E27FC236}">
                <a16:creationId xmlns:a16="http://schemas.microsoft.com/office/drawing/2014/main" id="{63A2A38C-D2B2-49BF-AF78-E757136BB18F}"/>
              </a:ext>
            </a:extLst>
          </p:cNvPr>
          <p:cNvSpPr/>
          <p:nvPr/>
        </p:nvSpPr>
        <p:spPr>
          <a:xfrm>
            <a:off x="7946184" y="1998553"/>
            <a:ext cx="1503759" cy="345184"/>
          </a:xfrm>
          <a:custGeom>
            <a:avLst/>
            <a:gdLst/>
            <a:ahLst/>
            <a:cxnLst/>
            <a:rect l="l" t="t" r="r" b="b"/>
            <a:pathLst>
              <a:path w="50103" h="11501" extrusionOk="0">
                <a:moveTo>
                  <a:pt x="17567" y="0"/>
                </a:moveTo>
                <a:cubicBezTo>
                  <a:pt x="15414" y="2861"/>
                  <a:pt x="12064" y="4500"/>
                  <a:pt x="8573" y="4500"/>
                </a:cubicBezTo>
                <a:cubicBezTo>
                  <a:pt x="8019" y="4500"/>
                  <a:pt x="7461" y="4459"/>
                  <a:pt x="6904" y="4375"/>
                </a:cubicBezTo>
                <a:cubicBezTo>
                  <a:pt x="3657" y="3862"/>
                  <a:pt x="2427" y="1948"/>
                  <a:pt x="308" y="205"/>
                </a:cubicBezTo>
                <a:cubicBezTo>
                  <a:pt x="103" y="855"/>
                  <a:pt x="0" y="1538"/>
                  <a:pt x="68" y="2222"/>
                </a:cubicBezTo>
                <a:cubicBezTo>
                  <a:pt x="342" y="5503"/>
                  <a:pt x="3486" y="8066"/>
                  <a:pt x="6733" y="8579"/>
                </a:cubicBezTo>
                <a:cubicBezTo>
                  <a:pt x="7305" y="8668"/>
                  <a:pt x="7877" y="8709"/>
                  <a:pt x="8449" y="8709"/>
                </a:cubicBezTo>
                <a:cubicBezTo>
                  <a:pt x="11159" y="8709"/>
                  <a:pt x="13847" y="7776"/>
                  <a:pt x="16302" y="6562"/>
                </a:cubicBezTo>
                <a:cubicBezTo>
                  <a:pt x="18506" y="9841"/>
                  <a:pt x="22045" y="11501"/>
                  <a:pt x="25594" y="11501"/>
                </a:cubicBezTo>
                <a:cubicBezTo>
                  <a:pt x="28927" y="11501"/>
                  <a:pt x="32268" y="10037"/>
                  <a:pt x="34518" y="7075"/>
                </a:cubicBezTo>
                <a:cubicBezTo>
                  <a:pt x="36560" y="8368"/>
                  <a:pt x="39008" y="9209"/>
                  <a:pt x="41402" y="9209"/>
                </a:cubicBezTo>
                <a:cubicBezTo>
                  <a:pt x="42616" y="9209"/>
                  <a:pt x="43816" y="8993"/>
                  <a:pt x="44942" y="8510"/>
                </a:cubicBezTo>
                <a:cubicBezTo>
                  <a:pt x="48018" y="7246"/>
                  <a:pt x="50103" y="3623"/>
                  <a:pt x="49248" y="513"/>
                </a:cubicBezTo>
                <a:lnTo>
                  <a:pt x="49248" y="513"/>
                </a:lnTo>
                <a:cubicBezTo>
                  <a:pt x="47165" y="2255"/>
                  <a:pt x="44616" y="3112"/>
                  <a:pt x="42075" y="3112"/>
                </a:cubicBezTo>
                <a:cubicBezTo>
                  <a:pt x="39281" y="3112"/>
                  <a:pt x="36495" y="2075"/>
                  <a:pt x="34347" y="34"/>
                </a:cubicBezTo>
                <a:cubicBezTo>
                  <a:pt x="32194" y="3213"/>
                  <a:pt x="29460" y="6767"/>
                  <a:pt x="25632" y="6767"/>
                </a:cubicBezTo>
                <a:cubicBezTo>
                  <a:pt x="21907" y="6767"/>
                  <a:pt x="19173" y="3350"/>
                  <a:pt x="17567" y="0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1" name="Google Shape;74;p15">
            <a:extLst>
              <a:ext uri="{FF2B5EF4-FFF2-40B4-BE49-F238E27FC236}">
                <a16:creationId xmlns:a16="http://schemas.microsoft.com/office/drawing/2014/main" id="{534F3B24-B59E-4BC3-A3B1-10B4B54B0D64}"/>
              </a:ext>
            </a:extLst>
          </p:cNvPr>
          <p:cNvSpPr/>
          <p:nvPr/>
        </p:nvSpPr>
        <p:spPr>
          <a:xfrm>
            <a:off x="7910547" y="163094"/>
            <a:ext cx="1543796" cy="914296"/>
          </a:xfrm>
          <a:custGeom>
            <a:avLst/>
            <a:gdLst/>
            <a:ahLst/>
            <a:cxnLst/>
            <a:rect l="l" t="t" r="r" b="b"/>
            <a:pathLst>
              <a:path w="51437" h="30463" extrusionOk="0">
                <a:moveTo>
                  <a:pt x="28483" y="886"/>
                </a:moveTo>
                <a:cubicBezTo>
                  <a:pt x="28535" y="886"/>
                  <a:pt x="28588" y="886"/>
                  <a:pt x="28640" y="887"/>
                </a:cubicBezTo>
                <a:cubicBezTo>
                  <a:pt x="30588" y="955"/>
                  <a:pt x="32468" y="1673"/>
                  <a:pt x="33972" y="2869"/>
                </a:cubicBezTo>
                <a:cubicBezTo>
                  <a:pt x="35578" y="4168"/>
                  <a:pt x="36672" y="5945"/>
                  <a:pt x="37116" y="7961"/>
                </a:cubicBezTo>
                <a:cubicBezTo>
                  <a:pt x="37595" y="10354"/>
                  <a:pt x="37321" y="12849"/>
                  <a:pt x="36399" y="15139"/>
                </a:cubicBezTo>
                <a:cubicBezTo>
                  <a:pt x="36276" y="15445"/>
                  <a:pt x="36565" y="15696"/>
                  <a:pt x="36847" y="15696"/>
                </a:cubicBezTo>
                <a:cubicBezTo>
                  <a:pt x="36880" y="15696"/>
                  <a:pt x="36913" y="15692"/>
                  <a:pt x="36945" y="15685"/>
                </a:cubicBezTo>
                <a:cubicBezTo>
                  <a:pt x="38814" y="15232"/>
                  <a:pt x="40765" y="14736"/>
                  <a:pt x="42702" y="14736"/>
                </a:cubicBezTo>
                <a:cubicBezTo>
                  <a:pt x="43246" y="14736"/>
                  <a:pt x="43788" y="14775"/>
                  <a:pt x="44327" y="14865"/>
                </a:cubicBezTo>
                <a:cubicBezTo>
                  <a:pt x="46310" y="15139"/>
                  <a:pt x="48053" y="16266"/>
                  <a:pt x="49112" y="17941"/>
                </a:cubicBezTo>
                <a:cubicBezTo>
                  <a:pt x="51436" y="22008"/>
                  <a:pt x="46446" y="25631"/>
                  <a:pt x="42926" y="26348"/>
                </a:cubicBezTo>
                <a:cubicBezTo>
                  <a:pt x="42465" y="26442"/>
                  <a:pt x="41988" y="26490"/>
                  <a:pt x="41508" y="26490"/>
                </a:cubicBezTo>
                <a:cubicBezTo>
                  <a:pt x="39713" y="26490"/>
                  <a:pt x="37895" y="25816"/>
                  <a:pt x="36843" y="24332"/>
                </a:cubicBezTo>
                <a:cubicBezTo>
                  <a:pt x="36757" y="24212"/>
                  <a:pt x="36621" y="24153"/>
                  <a:pt x="36484" y="24153"/>
                </a:cubicBezTo>
                <a:cubicBezTo>
                  <a:pt x="36347" y="24153"/>
                  <a:pt x="36211" y="24212"/>
                  <a:pt x="36125" y="24332"/>
                </a:cubicBezTo>
                <a:cubicBezTo>
                  <a:pt x="34724" y="26793"/>
                  <a:pt x="32400" y="28570"/>
                  <a:pt x="29666" y="29253"/>
                </a:cubicBezTo>
                <a:cubicBezTo>
                  <a:pt x="28851" y="29457"/>
                  <a:pt x="28024" y="29558"/>
                  <a:pt x="27202" y="29558"/>
                </a:cubicBezTo>
                <a:cubicBezTo>
                  <a:pt x="25266" y="29558"/>
                  <a:pt x="23358" y="29000"/>
                  <a:pt x="21703" y="27921"/>
                </a:cubicBezTo>
                <a:cubicBezTo>
                  <a:pt x="20336" y="27066"/>
                  <a:pt x="19242" y="25938"/>
                  <a:pt x="18456" y="24537"/>
                </a:cubicBezTo>
                <a:cubicBezTo>
                  <a:pt x="18361" y="24404"/>
                  <a:pt x="18212" y="24334"/>
                  <a:pt x="18064" y="24334"/>
                </a:cubicBezTo>
                <a:cubicBezTo>
                  <a:pt x="17946" y="24334"/>
                  <a:pt x="17829" y="24378"/>
                  <a:pt x="17738" y="24469"/>
                </a:cubicBezTo>
                <a:cubicBezTo>
                  <a:pt x="16303" y="26314"/>
                  <a:pt x="14423" y="27715"/>
                  <a:pt x="12236" y="28536"/>
                </a:cubicBezTo>
                <a:cubicBezTo>
                  <a:pt x="11204" y="28912"/>
                  <a:pt x="10125" y="29101"/>
                  <a:pt x="9048" y="29101"/>
                </a:cubicBezTo>
                <a:cubicBezTo>
                  <a:pt x="7878" y="29101"/>
                  <a:pt x="6709" y="28878"/>
                  <a:pt x="5605" y="28433"/>
                </a:cubicBezTo>
                <a:cubicBezTo>
                  <a:pt x="3555" y="27613"/>
                  <a:pt x="1983" y="25904"/>
                  <a:pt x="1402" y="23751"/>
                </a:cubicBezTo>
                <a:cubicBezTo>
                  <a:pt x="752" y="21735"/>
                  <a:pt x="1265" y="19547"/>
                  <a:pt x="2666" y="17975"/>
                </a:cubicBezTo>
                <a:cubicBezTo>
                  <a:pt x="3748" y="16869"/>
                  <a:pt x="5271" y="16203"/>
                  <a:pt x="6804" y="16203"/>
                </a:cubicBezTo>
                <a:cubicBezTo>
                  <a:pt x="7450" y="16203"/>
                  <a:pt x="8098" y="16321"/>
                  <a:pt x="8716" y="16574"/>
                </a:cubicBezTo>
                <a:cubicBezTo>
                  <a:pt x="8772" y="16602"/>
                  <a:pt x="8826" y="16615"/>
                  <a:pt x="8877" y="16615"/>
                </a:cubicBezTo>
                <a:cubicBezTo>
                  <a:pt x="9191" y="16615"/>
                  <a:pt x="9361" y="16121"/>
                  <a:pt x="9126" y="15856"/>
                </a:cubicBezTo>
                <a:cubicBezTo>
                  <a:pt x="7109" y="13669"/>
                  <a:pt x="7007" y="10080"/>
                  <a:pt x="8579" y="7586"/>
                </a:cubicBezTo>
                <a:cubicBezTo>
                  <a:pt x="9365" y="6355"/>
                  <a:pt x="10561" y="5501"/>
                  <a:pt x="11962" y="5125"/>
                </a:cubicBezTo>
                <a:cubicBezTo>
                  <a:pt x="12502" y="5003"/>
                  <a:pt x="13058" y="4940"/>
                  <a:pt x="13613" y="4940"/>
                </a:cubicBezTo>
                <a:cubicBezTo>
                  <a:pt x="14463" y="4940"/>
                  <a:pt x="15312" y="5088"/>
                  <a:pt x="16098" y="5398"/>
                </a:cubicBezTo>
                <a:cubicBezTo>
                  <a:pt x="17601" y="5945"/>
                  <a:pt x="18798" y="7039"/>
                  <a:pt x="19515" y="8474"/>
                </a:cubicBezTo>
                <a:cubicBezTo>
                  <a:pt x="19585" y="8625"/>
                  <a:pt x="19726" y="8689"/>
                  <a:pt x="19874" y="8689"/>
                </a:cubicBezTo>
                <a:cubicBezTo>
                  <a:pt x="20160" y="8689"/>
                  <a:pt x="20471" y="8448"/>
                  <a:pt x="20336" y="8132"/>
                </a:cubicBezTo>
                <a:cubicBezTo>
                  <a:pt x="20206" y="7811"/>
                  <a:pt x="20052" y="7506"/>
                  <a:pt x="19877" y="7220"/>
                </a:cubicBezTo>
                <a:lnTo>
                  <a:pt x="19877" y="7220"/>
                </a:lnTo>
                <a:cubicBezTo>
                  <a:pt x="19912" y="7182"/>
                  <a:pt x="19941" y="7134"/>
                  <a:pt x="19960" y="7073"/>
                </a:cubicBezTo>
                <a:cubicBezTo>
                  <a:pt x="21173" y="3364"/>
                  <a:pt x="24616" y="886"/>
                  <a:pt x="28483" y="886"/>
                </a:cubicBezTo>
                <a:close/>
                <a:moveTo>
                  <a:pt x="28574" y="0"/>
                </a:moveTo>
                <a:cubicBezTo>
                  <a:pt x="26755" y="0"/>
                  <a:pt x="24966" y="520"/>
                  <a:pt x="23411" y="1536"/>
                </a:cubicBezTo>
                <a:cubicBezTo>
                  <a:pt x="21568" y="2700"/>
                  <a:pt x="20154" y="4476"/>
                  <a:pt x="19399" y="6546"/>
                </a:cubicBezTo>
                <a:lnTo>
                  <a:pt x="19399" y="6546"/>
                </a:lnTo>
                <a:cubicBezTo>
                  <a:pt x="18022" y="4855"/>
                  <a:pt x="15815" y="3943"/>
                  <a:pt x="13616" y="3943"/>
                </a:cubicBezTo>
                <a:cubicBezTo>
                  <a:pt x="13153" y="3943"/>
                  <a:pt x="12690" y="3983"/>
                  <a:pt x="12236" y="4065"/>
                </a:cubicBezTo>
                <a:cubicBezTo>
                  <a:pt x="10595" y="4373"/>
                  <a:pt x="9160" y="5296"/>
                  <a:pt x="8169" y="6629"/>
                </a:cubicBezTo>
                <a:cubicBezTo>
                  <a:pt x="6303" y="9276"/>
                  <a:pt x="6186" y="12718"/>
                  <a:pt x="7793" y="15439"/>
                </a:cubicBezTo>
                <a:lnTo>
                  <a:pt x="7793" y="15439"/>
                </a:lnTo>
                <a:cubicBezTo>
                  <a:pt x="7399" y="15363"/>
                  <a:pt x="7001" y="15325"/>
                  <a:pt x="6605" y="15325"/>
                </a:cubicBezTo>
                <a:cubicBezTo>
                  <a:pt x="5217" y="15325"/>
                  <a:pt x="3848" y="15790"/>
                  <a:pt x="2735" y="16711"/>
                </a:cubicBezTo>
                <a:cubicBezTo>
                  <a:pt x="889" y="18180"/>
                  <a:pt x="0" y="20538"/>
                  <a:pt x="376" y="22897"/>
                </a:cubicBezTo>
                <a:cubicBezTo>
                  <a:pt x="718" y="25289"/>
                  <a:pt x="2119" y="27442"/>
                  <a:pt x="4204" y="28672"/>
                </a:cubicBezTo>
                <a:cubicBezTo>
                  <a:pt x="5744" y="29549"/>
                  <a:pt x="7464" y="29998"/>
                  <a:pt x="9194" y="29998"/>
                </a:cubicBezTo>
                <a:cubicBezTo>
                  <a:pt x="9960" y="29998"/>
                  <a:pt x="10729" y="29910"/>
                  <a:pt x="11484" y="29732"/>
                </a:cubicBezTo>
                <a:cubicBezTo>
                  <a:pt x="14061" y="29040"/>
                  <a:pt x="16350" y="27597"/>
                  <a:pt x="18030" y="25536"/>
                </a:cubicBezTo>
                <a:lnTo>
                  <a:pt x="18030" y="25536"/>
                </a:lnTo>
                <a:cubicBezTo>
                  <a:pt x="19646" y="27876"/>
                  <a:pt x="22052" y="29544"/>
                  <a:pt x="24813" y="30210"/>
                </a:cubicBezTo>
                <a:cubicBezTo>
                  <a:pt x="25593" y="30379"/>
                  <a:pt x="26383" y="30462"/>
                  <a:pt x="27168" y="30462"/>
                </a:cubicBezTo>
                <a:cubicBezTo>
                  <a:pt x="29408" y="30462"/>
                  <a:pt x="31612" y="29783"/>
                  <a:pt x="33459" y="28467"/>
                </a:cubicBezTo>
                <a:cubicBezTo>
                  <a:pt x="34700" y="27590"/>
                  <a:pt x="35753" y="26498"/>
                  <a:pt x="36548" y="25238"/>
                </a:cubicBezTo>
                <a:lnTo>
                  <a:pt x="36548" y="25238"/>
                </a:lnTo>
                <a:cubicBezTo>
                  <a:pt x="37793" y="26560"/>
                  <a:pt x="39555" y="27332"/>
                  <a:pt x="41408" y="27332"/>
                </a:cubicBezTo>
                <a:cubicBezTo>
                  <a:pt x="41605" y="27332"/>
                  <a:pt x="41804" y="27323"/>
                  <a:pt x="42003" y="27305"/>
                </a:cubicBezTo>
                <a:cubicBezTo>
                  <a:pt x="44430" y="27032"/>
                  <a:pt x="46720" y="25972"/>
                  <a:pt x="48531" y="24298"/>
                </a:cubicBezTo>
                <a:cubicBezTo>
                  <a:pt x="49386" y="23546"/>
                  <a:pt x="50035" y="22555"/>
                  <a:pt x="50411" y="21495"/>
                </a:cubicBezTo>
                <a:cubicBezTo>
                  <a:pt x="50753" y="20470"/>
                  <a:pt x="50718" y="19342"/>
                  <a:pt x="50343" y="18351"/>
                </a:cubicBezTo>
                <a:cubicBezTo>
                  <a:pt x="49522" y="16335"/>
                  <a:pt x="47813" y="14797"/>
                  <a:pt x="45729" y="14182"/>
                </a:cubicBezTo>
                <a:cubicBezTo>
                  <a:pt x="44790" y="13898"/>
                  <a:pt x="43823" y="13785"/>
                  <a:pt x="42847" y="13785"/>
                </a:cubicBezTo>
                <a:cubicBezTo>
                  <a:pt x="41070" y="13785"/>
                  <a:pt x="39264" y="14159"/>
                  <a:pt x="37542" y="14559"/>
                </a:cubicBezTo>
                <a:lnTo>
                  <a:pt x="37542" y="14559"/>
                </a:lnTo>
                <a:cubicBezTo>
                  <a:pt x="38912" y="10465"/>
                  <a:pt x="38438" y="5579"/>
                  <a:pt x="35100" y="2562"/>
                </a:cubicBezTo>
                <a:cubicBezTo>
                  <a:pt x="33493" y="1160"/>
                  <a:pt x="31477" y="272"/>
                  <a:pt x="29358" y="33"/>
                </a:cubicBezTo>
                <a:cubicBezTo>
                  <a:pt x="29097" y="11"/>
                  <a:pt x="28835" y="0"/>
                  <a:pt x="2857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4" name="Google Shape;73;p15">
            <a:extLst>
              <a:ext uri="{FF2B5EF4-FFF2-40B4-BE49-F238E27FC236}">
                <a16:creationId xmlns:a16="http://schemas.microsoft.com/office/drawing/2014/main" id="{741A2C8C-5BA5-4C4E-A411-DD538A26C741}"/>
              </a:ext>
            </a:extLst>
          </p:cNvPr>
          <p:cNvSpPr/>
          <p:nvPr/>
        </p:nvSpPr>
        <p:spPr>
          <a:xfrm>
            <a:off x="10598702" y="1251503"/>
            <a:ext cx="1503759" cy="345184"/>
          </a:xfrm>
          <a:custGeom>
            <a:avLst/>
            <a:gdLst/>
            <a:ahLst/>
            <a:cxnLst/>
            <a:rect l="l" t="t" r="r" b="b"/>
            <a:pathLst>
              <a:path w="50103" h="11501" extrusionOk="0">
                <a:moveTo>
                  <a:pt x="17567" y="0"/>
                </a:moveTo>
                <a:cubicBezTo>
                  <a:pt x="15414" y="2861"/>
                  <a:pt x="12064" y="4500"/>
                  <a:pt x="8573" y="4500"/>
                </a:cubicBezTo>
                <a:cubicBezTo>
                  <a:pt x="8019" y="4500"/>
                  <a:pt x="7461" y="4459"/>
                  <a:pt x="6904" y="4375"/>
                </a:cubicBezTo>
                <a:cubicBezTo>
                  <a:pt x="3657" y="3862"/>
                  <a:pt x="2427" y="1948"/>
                  <a:pt x="308" y="205"/>
                </a:cubicBezTo>
                <a:cubicBezTo>
                  <a:pt x="103" y="855"/>
                  <a:pt x="0" y="1538"/>
                  <a:pt x="68" y="2222"/>
                </a:cubicBezTo>
                <a:cubicBezTo>
                  <a:pt x="342" y="5503"/>
                  <a:pt x="3486" y="8066"/>
                  <a:pt x="6733" y="8579"/>
                </a:cubicBezTo>
                <a:cubicBezTo>
                  <a:pt x="7305" y="8668"/>
                  <a:pt x="7877" y="8709"/>
                  <a:pt x="8449" y="8709"/>
                </a:cubicBezTo>
                <a:cubicBezTo>
                  <a:pt x="11159" y="8709"/>
                  <a:pt x="13847" y="7776"/>
                  <a:pt x="16302" y="6562"/>
                </a:cubicBezTo>
                <a:cubicBezTo>
                  <a:pt x="18506" y="9841"/>
                  <a:pt x="22045" y="11501"/>
                  <a:pt x="25594" y="11501"/>
                </a:cubicBezTo>
                <a:cubicBezTo>
                  <a:pt x="28927" y="11501"/>
                  <a:pt x="32268" y="10037"/>
                  <a:pt x="34518" y="7075"/>
                </a:cubicBezTo>
                <a:cubicBezTo>
                  <a:pt x="36560" y="8368"/>
                  <a:pt x="39008" y="9209"/>
                  <a:pt x="41402" y="9209"/>
                </a:cubicBezTo>
                <a:cubicBezTo>
                  <a:pt x="42616" y="9209"/>
                  <a:pt x="43816" y="8993"/>
                  <a:pt x="44942" y="8510"/>
                </a:cubicBezTo>
                <a:cubicBezTo>
                  <a:pt x="48018" y="7246"/>
                  <a:pt x="50103" y="3623"/>
                  <a:pt x="49248" y="513"/>
                </a:cubicBezTo>
                <a:lnTo>
                  <a:pt x="49248" y="513"/>
                </a:lnTo>
                <a:cubicBezTo>
                  <a:pt x="47165" y="2255"/>
                  <a:pt x="44616" y="3112"/>
                  <a:pt x="42075" y="3112"/>
                </a:cubicBezTo>
                <a:cubicBezTo>
                  <a:pt x="39281" y="3112"/>
                  <a:pt x="36495" y="2075"/>
                  <a:pt x="34347" y="34"/>
                </a:cubicBezTo>
                <a:cubicBezTo>
                  <a:pt x="32194" y="3213"/>
                  <a:pt x="29460" y="6767"/>
                  <a:pt x="25632" y="6767"/>
                </a:cubicBezTo>
                <a:cubicBezTo>
                  <a:pt x="21907" y="6767"/>
                  <a:pt x="19173" y="3350"/>
                  <a:pt x="17567" y="0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5" name="Google Shape;74;p15">
            <a:extLst>
              <a:ext uri="{FF2B5EF4-FFF2-40B4-BE49-F238E27FC236}">
                <a16:creationId xmlns:a16="http://schemas.microsoft.com/office/drawing/2014/main" id="{2DBFCD2D-338A-4863-B50C-C4DD3BD8F531}"/>
              </a:ext>
            </a:extLst>
          </p:cNvPr>
          <p:cNvSpPr/>
          <p:nvPr/>
        </p:nvSpPr>
        <p:spPr>
          <a:xfrm>
            <a:off x="10560735" y="670985"/>
            <a:ext cx="1543796" cy="914296"/>
          </a:xfrm>
          <a:custGeom>
            <a:avLst/>
            <a:gdLst/>
            <a:ahLst/>
            <a:cxnLst/>
            <a:rect l="l" t="t" r="r" b="b"/>
            <a:pathLst>
              <a:path w="51437" h="30463" extrusionOk="0">
                <a:moveTo>
                  <a:pt x="28483" y="886"/>
                </a:moveTo>
                <a:cubicBezTo>
                  <a:pt x="28535" y="886"/>
                  <a:pt x="28588" y="886"/>
                  <a:pt x="28640" y="887"/>
                </a:cubicBezTo>
                <a:cubicBezTo>
                  <a:pt x="30588" y="955"/>
                  <a:pt x="32468" y="1673"/>
                  <a:pt x="33972" y="2869"/>
                </a:cubicBezTo>
                <a:cubicBezTo>
                  <a:pt x="35578" y="4168"/>
                  <a:pt x="36672" y="5945"/>
                  <a:pt x="37116" y="7961"/>
                </a:cubicBezTo>
                <a:cubicBezTo>
                  <a:pt x="37595" y="10354"/>
                  <a:pt x="37321" y="12849"/>
                  <a:pt x="36399" y="15139"/>
                </a:cubicBezTo>
                <a:cubicBezTo>
                  <a:pt x="36276" y="15445"/>
                  <a:pt x="36565" y="15696"/>
                  <a:pt x="36847" y="15696"/>
                </a:cubicBezTo>
                <a:cubicBezTo>
                  <a:pt x="36880" y="15696"/>
                  <a:pt x="36913" y="15692"/>
                  <a:pt x="36945" y="15685"/>
                </a:cubicBezTo>
                <a:cubicBezTo>
                  <a:pt x="38814" y="15232"/>
                  <a:pt x="40765" y="14736"/>
                  <a:pt x="42702" y="14736"/>
                </a:cubicBezTo>
                <a:cubicBezTo>
                  <a:pt x="43246" y="14736"/>
                  <a:pt x="43788" y="14775"/>
                  <a:pt x="44327" y="14865"/>
                </a:cubicBezTo>
                <a:cubicBezTo>
                  <a:pt x="46310" y="15139"/>
                  <a:pt x="48053" y="16266"/>
                  <a:pt x="49112" y="17941"/>
                </a:cubicBezTo>
                <a:cubicBezTo>
                  <a:pt x="51436" y="22008"/>
                  <a:pt x="46446" y="25631"/>
                  <a:pt x="42926" y="26348"/>
                </a:cubicBezTo>
                <a:cubicBezTo>
                  <a:pt x="42465" y="26442"/>
                  <a:pt x="41988" y="26490"/>
                  <a:pt x="41508" y="26490"/>
                </a:cubicBezTo>
                <a:cubicBezTo>
                  <a:pt x="39713" y="26490"/>
                  <a:pt x="37895" y="25816"/>
                  <a:pt x="36843" y="24332"/>
                </a:cubicBezTo>
                <a:cubicBezTo>
                  <a:pt x="36757" y="24212"/>
                  <a:pt x="36621" y="24153"/>
                  <a:pt x="36484" y="24153"/>
                </a:cubicBezTo>
                <a:cubicBezTo>
                  <a:pt x="36347" y="24153"/>
                  <a:pt x="36211" y="24212"/>
                  <a:pt x="36125" y="24332"/>
                </a:cubicBezTo>
                <a:cubicBezTo>
                  <a:pt x="34724" y="26793"/>
                  <a:pt x="32400" y="28570"/>
                  <a:pt x="29666" y="29253"/>
                </a:cubicBezTo>
                <a:cubicBezTo>
                  <a:pt x="28851" y="29457"/>
                  <a:pt x="28024" y="29558"/>
                  <a:pt x="27202" y="29558"/>
                </a:cubicBezTo>
                <a:cubicBezTo>
                  <a:pt x="25266" y="29558"/>
                  <a:pt x="23358" y="29000"/>
                  <a:pt x="21703" y="27921"/>
                </a:cubicBezTo>
                <a:cubicBezTo>
                  <a:pt x="20336" y="27066"/>
                  <a:pt x="19242" y="25938"/>
                  <a:pt x="18456" y="24537"/>
                </a:cubicBezTo>
                <a:cubicBezTo>
                  <a:pt x="18361" y="24404"/>
                  <a:pt x="18212" y="24334"/>
                  <a:pt x="18064" y="24334"/>
                </a:cubicBezTo>
                <a:cubicBezTo>
                  <a:pt x="17946" y="24334"/>
                  <a:pt x="17829" y="24378"/>
                  <a:pt x="17738" y="24469"/>
                </a:cubicBezTo>
                <a:cubicBezTo>
                  <a:pt x="16303" y="26314"/>
                  <a:pt x="14423" y="27715"/>
                  <a:pt x="12236" y="28536"/>
                </a:cubicBezTo>
                <a:cubicBezTo>
                  <a:pt x="11204" y="28912"/>
                  <a:pt x="10125" y="29101"/>
                  <a:pt x="9048" y="29101"/>
                </a:cubicBezTo>
                <a:cubicBezTo>
                  <a:pt x="7878" y="29101"/>
                  <a:pt x="6709" y="28878"/>
                  <a:pt x="5605" y="28433"/>
                </a:cubicBezTo>
                <a:cubicBezTo>
                  <a:pt x="3555" y="27613"/>
                  <a:pt x="1983" y="25904"/>
                  <a:pt x="1402" y="23751"/>
                </a:cubicBezTo>
                <a:cubicBezTo>
                  <a:pt x="752" y="21735"/>
                  <a:pt x="1265" y="19547"/>
                  <a:pt x="2666" y="17975"/>
                </a:cubicBezTo>
                <a:cubicBezTo>
                  <a:pt x="3748" y="16869"/>
                  <a:pt x="5271" y="16203"/>
                  <a:pt x="6804" y="16203"/>
                </a:cubicBezTo>
                <a:cubicBezTo>
                  <a:pt x="7450" y="16203"/>
                  <a:pt x="8098" y="16321"/>
                  <a:pt x="8716" y="16574"/>
                </a:cubicBezTo>
                <a:cubicBezTo>
                  <a:pt x="8772" y="16602"/>
                  <a:pt x="8826" y="16615"/>
                  <a:pt x="8877" y="16615"/>
                </a:cubicBezTo>
                <a:cubicBezTo>
                  <a:pt x="9191" y="16615"/>
                  <a:pt x="9361" y="16121"/>
                  <a:pt x="9126" y="15856"/>
                </a:cubicBezTo>
                <a:cubicBezTo>
                  <a:pt x="7109" y="13669"/>
                  <a:pt x="7007" y="10080"/>
                  <a:pt x="8579" y="7586"/>
                </a:cubicBezTo>
                <a:cubicBezTo>
                  <a:pt x="9365" y="6355"/>
                  <a:pt x="10561" y="5501"/>
                  <a:pt x="11962" y="5125"/>
                </a:cubicBezTo>
                <a:cubicBezTo>
                  <a:pt x="12502" y="5003"/>
                  <a:pt x="13058" y="4940"/>
                  <a:pt x="13613" y="4940"/>
                </a:cubicBezTo>
                <a:cubicBezTo>
                  <a:pt x="14463" y="4940"/>
                  <a:pt x="15312" y="5088"/>
                  <a:pt x="16098" y="5398"/>
                </a:cubicBezTo>
                <a:cubicBezTo>
                  <a:pt x="17601" y="5945"/>
                  <a:pt x="18798" y="7039"/>
                  <a:pt x="19515" y="8474"/>
                </a:cubicBezTo>
                <a:cubicBezTo>
                  <a:pt x="19585" y="8625"/>
                  <a:pt x="19726" y="8689"/>
                  <a:pt x="19874" y="8689"/>
                </a:cubicBezTo>
                <a:cubicBezTo>
                  <a:pt x="20160" y="8689"/>
                  <a:pt x="20471" y="8448"/>
                  <a:pt x="20336" y="8132"/>
                </a:cubicBezTo>
                <a:cubicBezTo>
                  <a:pt x="20206" y="7811"/>
                  <a:pt x="20052" y="7506"/>
                  <a:pt x="19877" y="7220"/>
                </a:cubicBezTo>
                <a:lnTo>
                  <a:pt x="19877" y="7220"/>
                </a:lnTo>
                <a:cubicBezTo>
                  <a:pt x="19912" y="7182"/>
                  <a:pt x="19941" y="7134"/>
                  <a:pt x="19960" y="7073"/>
                </a:cubicBezTo>
                <a:cubicBezTo>
                  <a:pt x="21173" y="3364"/>
                  <a:pt x="24616" y="886"/>
                  <a:pt x="28483" y="886"/>
                </a:cubicBezTo>
                <a:close/>
                <a:moveTo>
                  <a:pt x="28574" y="0"/>
                </a:moveTo>
                <a:cubicBezTo>
                  <a:pt x="26755" y="0"/>
                  <a:pt x="24966" y="520"/>
                  <a:pt x="23411" y="1536"/>
                </a:cubicBezTo>
                <a:cubicBezTo>
                  <a:pt x="21568" y="2700"/>
                  <a:pt x="20154" y="4476"/>
                  <a:pt x="19399" y="6546"/>
                </a:cubicBezTo>
                <a:lnTo>
                  <a:pt x="19399" y="6546"/>
                </a:lnTo>
                <a:cubicBezTo>
                  <a:pt x="18022" y="4855"/>
                  <a:pt x="15815" y="3943"/>
                  <a:pt x="13616" y="3943"/>
                </a:cubicBezTo>
                <a:cubicBezTo>
                  <a:pt x="13153" y="3943"/>
                  <a:pt x="12690" y="3983"/>
                  <a:pt x="12236" y="4065"/>
                </a:cubicBezTo>
                <a:cubicBezTo>
                  <a:pt x="10595" y="4373"/>
                  <a:pt x="9160" y="5296"/>
                  <a:pt x="8169" y="6629"/>
                </a:cubicBezTo>
                <a:cubicBezTo>
                  <a:pt x="6303" y="9276"/>
                  <a:pt x="6186" y="12718"/>
                  <a:pt x="7793" y="15439"/>
                </a:cubicBezTo>
                <a:lnTo>
                  <a:pt x="7793" y="15439"/>
                </a:lnTo>
                <a:cubicBezTo>
                  <a:pt x="7399" y="15363"/>
                  <a:pt x="7001" y="15325"/>
                  <a:pt x="6605" y="15325"/>
                </a:cubicBezTo>
                <a:cubicBezTo>
                  <a:pt x="5217" y="15325"/>
                  <a:pt x="3848" y="15790"/>
                  <a:pt x="2735" y="16711"/>
                </a:cubicBezTo>
                <a:cubicBezTo>
                  <a:pt x="889" y="18180"/>
                  <a:pt x="0" y="20538"/>
                  <a:pt x="376" y="22897"/>
                </a:cubicBezTo>
                <a:cubicBezTo>
                  <a:pt x="718" y="25289"/>
                  <a:pt x="2119" y="27442"/>
                  <a:pt x="4204" y="28672"/>
                </a:cubicBezTo>
                <a:cubicBezTo>
                  <a:pt x="5744" y="29549"/>
                  <a:pt x="7464" y="29998"/>
                  <a:pt x="9194" y="29998"/>
                </a:cubicBezTo>
                <a:cubicBezTo>
                  <a:pt x="9960" y="29998"/>
                  <a:pt x="10729" y="29910"/>
                  <a:pt x="11484" y="29732"/>
                </a:cubicBezTo>
                <a:cubicBezTo>
                  <a:pt x="14061" y="29040"/>
                  <a:pt x="16350" y="27597"/>
                  <a:pt x="18030" y="25536"/>
                </a:cubicBezTo>
                <a:lnTo>
                  <a:pt x="18030" y="25536"/>
                </a:lnTo>
                <a:cubicBezTo>
                  <a:pt x="19646" y="27876"/>
                  <a:pt x="22052" y="29544"/>
                  <a:pt x="24813" y="30210"/>
                </a:cubicBezTo>
                <a:cubicBezTo>
                  <a:pt x="25593" y="30379"/>
                  <a:pt x="26383" y="30462"/>
                  <a:pt x="27168" y="30462"/>
                </a:cubicBezTo>
                <a:cubicBezTo>
                  <a:pt x="29408" y="30462"/>
                  <a:pt x="31612" y="29783"/>
                  <a:pt x="33459" y="28467"/>
                </a:cubicBezTo>
                <a:cubicBezTo>
                  <a:pt x="34700" y="27590"/>
                  <a:pt x="35753" y="26498"/>
                  <a:pt x="36548" y="25238"/>
                </a:cubicBezTo>
                <a:lnTo>
                  <a:pt x="36548" y="25238"/>
                </a:lnTo>
                <a:cubicBezTo>
                  <a:pt x="37793" y="26560"/>
                  <a:pt x="39555" y="27332"/>
                  <a:pt x="41408" y="27332"/>
                </a:cubicBezTo>
                <a:cubicBezTo>
                  <a:pt x="41605" y="27332"/>
                  <a:pt x="41804" y="27323"/>
                  <a:pt x="42003" y="27305"/>
                </a:cubicBezTo>
                <a:cubicBezTo>
                  <a:pt x="44430" y="27032"/>
                  <a:pt x="46720" y="25972"/>
                  <a:pt x="48531" y="24298"/>
                </a:cubicBezTo>
                <a:cubicBezTo>
                  <a:pt x="49386" y="23546"/>
                  <a:pt x="50035" y="22555"/>
                  <a:pt x="50411" y="21495"/>
                </a:cubicBezTo>
                <a:cubicBezTo>
                  <a:pt x="50753" y="20470"/>
                  <a:pt x="50718" y="19342"/>
                  <a:pt x="50343" y="18351"/>
                </a:cubicBezTo>
                <a:cubicBezTo>
                  <a:pt x="49522" y="16335"/>
                  <a:pt x="47813" y="14797"/>
                  <a:pt x="45729" y="14182"/>
                </a:cubicBezTo>
                <a:cubicBezTo>
                  <a:pt x="44790" y="13898"/>
                  <a:pt x="43823" y="13785"/>
                  <a:pt x="42847" y="13785"/>
                </a:cubicBezTo>
                <a:cubicBezTo>
                  <a:pt x="41070" y="13785"/>
                  <a:pt x="39264" y="14159"/>
                  <a:pt x="37542" y="14559"/>
                </a:cubicBezTo>
                <a:lnTo>
                  <a:pt x="37542" y="14559"/>
                </a:lnTo>
                <a:cubicBezTo>
                  <a:pt x="38912" y="10465"/>
                  <a:pt x="38438" y="5579"/>
                  <a:pt x="35100" y="2562"/>
                </a:cubicBezTo>
                <a:cubicBezTo>
                  <a:pt x="33493" y="1160"/>
                  <a:pt x="31477" y="272"/>
                  <a:pt x="29358" y="33"/>
                </a:cubicBezTo>
                <a:cubicBezTo>
                  <a:pt x="29097" y="11"/>
                  <a:pt x="28835" y="0"/>
                  <a:pt x="2857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7A248529-6B1E-43FA-9ED0-B159EFCBE9F1}"/>
              </a:ext>
            </a:extLst>
          </p:cNvPr>
          <p:cNvSpPr txBox="1">
            <a:spLocks/>
          </p:cNvSpPr>
          <p:nvPr/>
        </p:nvSpPr>
        <p:spPr>
          <a:xfrm>
            <a:off x="268914" y="1726694"/>
            <a:ext cx="4131782" cy="5735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a,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72 : 9 =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6F8152F1-EF18-4AEC-BF63-D6E0A43A8B89}"/>
              </a:ext>
            </a:extLst>
          </p:cNvPr>
          <p:cNvSpPr txBox="1">
            <a:spLocks/>
          </p:cNvSpPr>
          <p:nvPr/>
        </p:nvSpPr>
        <p:spPr>
          <a:xfrm>
            <a:off x="3444593" y="2944498"/>
            <a:ext cx="607110" cy="8426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038C348B-9350-409F-8BF1-EECEE329BD66}"/>
              </a:ext>
            </a:extLst>
          </p:cNvPr>
          <p:cNvSpPr txBox="1">
            <a:spLocks/>
          </p:cNvSpPr>
          <p:nvPr/>
        </p:nvSpPr>
        <p:spPr>
          <a:xfrm>
            <a:off x="613566" y="4449118"/>
            <a:ext cx="4296023" cy="7106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6 + 5 + 7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C288196E-6E5E-4BF7-8D19-F5CE23B26FF2}"/>
              </a:ext>
            </a:extLst>
          </p:cNvPr>
          <p:cNvSpPr txBox="1">
            <a:spLocks/>
          </p:cNvSpPr>
          <p:nvPr/>
        </p:nvSpPr>
        <p:spPr>
          <a:xfrm>
            <a:off x="1693171" y="5653469"/>
            <a:ext cx="2410890" cy="5735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lvl="4"/>
            <a:endParaRPr lang="en-US" sz="3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60A8439B-F232-4D7C-9C17-91A3FBF3A7B8}"/>
              </a:ext>
            </a:extLst>
          </p:cNvPr>
          <p:cNvSpPr txBox="1">
            <a:spLocks/>
          </p:cNvSpPr>
          <p:nvPr/>
        </p:nvSpPr>
        <p:spPr>
          <a:xfrm>
            <a:off x="5552207" y="2507592"/>
            <a:ext cx="45719" cy="4038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1828830" lvl="4" indent="0">
              <a:buNone/>
            </a:pPr>
            <a:endParaRPr lang="en-US" sz="3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93A596E-7D3C-488A-88ED-D0556CF81D43}"/>
              </a:ext>
            </a:extLst>
          </p:cNvPr>
          <p:cNvSpPr/>
          <p:nvPr/>
        </p:nvSpPr>
        <p:spPr>
          <a:xfrm>
            <a:off x="-470025" y="2857357"/>
            <a:ext cx="386011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4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: 9 =</a:t>
            </a: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C1B45A58-4D5A-4290-AAFC-7E17E64E3E18}"/>
              </a:ext>
            </a:extLst>
          </p:cNvPr>
          <p:cNvSpPr txBox="1">
            <a:spLocks/>
          </p:cNvSpPr>
          <p:nvPr/>
        </p:nvSpPr>
        <p:spPr>
          <a:xfrm>
            <a:off x="2999025" y="3851789"/>
            <a:ext cx="1453068" cy="6314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73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EC2C51E1-80F5-4C29-AEEF-FB50DB3E310C}"/>
              </a:ext>
            </a:extLst>
          </p:cNvPr>
          <p:cNvSpPr txBox="1">
            <a:spLocks/>
          </p:cNvSpPr>
          <p:nvPr/>
        </p:nvSpPr>
        <p:spPr>
          <a:xfrm>
            <a:off x="947867" y="3823385"/>
            <a:ext cx="2353377" cy="6314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657 : 9 =</a:t>
            </a: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D02C0C75-72EB-499D-8E8E-3EB4346705EC}"/>
              </a:ext>
            </a:extLst>
          </p:cNvPr>
          <p:cNvSpPr txBox="1">
            <a:spLocks/>
          </p:cNvSpPr>
          <p:nvPr/>
        </p:nvSpPr>
        <p:spPr>
          <a:xfrm>
            <a:off x="634830" y="2438793"/>
            <a:ext cx="3305423" cy="7106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7 +2 =</a:t>
            </a:r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C8B5B0F3-78CF-4C43-95B7-776A3B6AC0C5}"/>
              </a:ext>
            </a:extLst>
          </p:cNvPr>
          <p:cNvSpPr txBox="1">
            <a:spLocks/>
          </p:cNvSpPr>
          <p:nvPr/>
        </p:nvSpPr>
        <p:spPr>
          <a:xfrm>
            <a:off x="4273949" y="4450069"/>
            <a:ext cx="762000" cy="9876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CF76137C-8265-4140-AE49-898E4A2B5B85}"/>
              </a:ext>
            </a:extLst>
          </p:cNvPr>
          <p:cNvSpPr txBox="1">
            <a:spLocks/>
          </p:cNvSpPr>
          <p:nvPr/>
        </p:nvSpPr>
        <p:spPr>
          <a:xfrm>
            <a:off x="1899153" y="5080545"/>
            <a:ext cx="2099912" cy="9876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 : 9 =</a:t>
            </a:r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662079F5-E425-42C0-8DDF-037B7847F17A}"/>
              </a:ext>
            </a:extLst>
          </p:cNvPr>
          <p:cNvSpPr txBox="1">
            <a:spLocks/>
          </p:cNvSpPr>
          <p:nvPr/>
        </p:nvSpPr>
        <p:spPr>
          <a:xfrm>
            <a:off x="3538206" y="5075802"/>
            <a:ext cx="762000" cy="9876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36BB5AD-3A84-4136-A699-AC7924B4C89E}"/>
              </a:ext>
            </a:extLst>
          </p:cNvPr>
          <p:cNvCxnSpPr/>
          <p:nvPr/>
        </p:nvCxnSpPr>
        <p:spPr>
          <a:xfrm>
            <a:off x="5239417" y="1346885"/>
            <a:ext cx="56200" cy="4953000"/>
          </a:xfrm>
          <a:prstGeom prst="line">
            <a:avLst/>
          </a:prstGeom>
          <a:ln w="571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5B69C825-B7BD-456B-80EF-577AAB626007}"/>
              </a:ext>
            </a:extLst>
          </p:cNvPr>
          <p:cNvSpPr txBox="1">
            <a:spLocks/>
          </p:cNvSpPr>
          <p:nvPr/>
        </p:nvSpPr>
        <p:spPr>
          <a:xfrm>
            <a:off x="5484706" y="1639414"/>
            <a:ext cx="2254775" cy="5735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182 : 9 =</a:t>
            </a: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BE1E5536-07FB-4A15-AAAB-2810242A38DE}"/>
              </a:ext>
            </a:extLst>
          </p:cNvPr>
          <p:cNvSpPr txBox="1">
            <a:spLocks/>
          </p:cNvSpPr>
          <p:nvPr/>
        </p:nvSpPr>
        <p:spPr>
          <a:xfrm>
            <a:off x="7523871" y="1603383"/>
            <a:ext cx="2179105" cy="8426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9E71C7F8-1C53-4612-828F-DB2138775251}"/>
              </a:ext>
            </a:extLst>
          </p:cNvPr>
          <p:cNvSpPr txBox="1">
            <a:spLocks/>
          </p:cNvSpPr>
          <p:nvPr/>
        </p:nvSpPr>
        <p:spPr>
          <a:xfrm flipH="1" flipV="1">
            <a:off x="4283966" y="2478142"/>
            <a:ext cx="496119" cy="8676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itle 1">
            <a:extLst>
              <a:ext uri="{FF2B5EF4-FFF2-40B4-BE49-F238E27FC236}">
                <a16:creationId xmlns:a16="http://schemas.microsoft.com/office/drawing/2014/main" id="{A1A3CCED-1870-4F44-BE01-0B2FA2DC69F2}"/>
              </a:ext>
            </a:extLst>
          </p:cNvPr>
          <p:cNvSpPr txBox="1">
            <a:spLocks/>
          </p:cNvSpPr>
          <p:nvPr/>
        </p:nvSpPr>
        <p:spPr>
          <a:xfrm>
            <a:off x="3420266" y="2393079"/>
            <a:ext cx="607110" cy="8426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999E0C1F-391D-4A1E-8164-8D07B46C0580}"/>
              </a:ext>
            </a:extLst>
          </p:cNvPr>
          <p:cNvSpPr txBox="1">
            <a:spLocks/>
          </p:cNvSpPr>
          <p:nvPr/>
        </p:nvSpPr>
        <p:spPr>
          <a:xfrm>
            <a:off x="4175727" y="1645289"/>
            <a:ext cx="513921" cy="8529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7E3C62CA-E32F-4CD3-B413-49F37D69ADA0}"/>
              </a:ext>
            </a:extLst>
          </p:cNvPr>
          <p:cNvSpPr txBox="1">
            <a:spLocks/>
          </p:cNvSpPr>
          <p:nvPr/>
        </p:nvSpPr>
        <p:spPr>
          <a:xfrm>
            <a:off x="5458826" y="2402422"/>
            <a:ext cx="3345672" cy="5735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1+8+2 = </a:t>
            </a:r>
          </a:p>
        </p:txBody>
      </p:sp>
      <p:sp>
        <p:nvSpPr>
          <p:cNvPr id="47" name="Title 1">
            <a:extLst>
              <a:ext uri="{FF2B5EF4-FFF2-40B4-BE49-F238E27FC236}">
                <a16:creationId xmlns:a16="http://schemas.microsoft.com/office/drawing/2014/main" id="{D94ACB79-8EA1-49D2-8049-281E141479DB}"/>
              </a:ext>
            </a:extLst>
          </p:cNvPr>
          <p:cNvSpPr txBox="1">
            <a:spLocks/>
          </p:cNvSpPr>
          <p:nvPr/>
        </p:nvSpPr>
        <p:spPr>
          <a:xfrm>
            <a:off x="8403355" y="2353535"/>
            <a:ext cx="802593" cy="8426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Content Placeholder 2">
            <a:extLst>
              <a:ext uri="{FF2B5EF4-FFF2-40B4-BE49-F238E27FC236}">
                <a16:creationId xmlns:a16="http://schemas.microsoft.com/office/drawing/2014/main" id="{D5852C5F-F1B1-4888-B53C-28BC0716C026}"/>
              </a:ext>
            </a:extLst>
          </p:cNvPr>
          <p:cNvSpPr txBox="1">
            <a:spLocks/>
          </p:cNvSpPr>
          <p:nvPr/>
        </p:nvSpPr>
        <p:spPr>
          <a:xfrm>
            <a:off x="6876659" y="5062990"/>
            <a:ext cx="2254775" cy="5735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: 9 =</a:t>
            </a:r>
          </a:p>
        </p:txBody>
      </p:sp>
      <p:sp>
        <p:nvSpPr>
          <p:cNvPr id="49" name="Title 1">
            <a:extLst>
              <a:ext uri="{FF2B5EF4-FFF2-40B4-BE49-F238E27FC236}">
                <a16:creationId xmlns:a16="http://schemas.microsoft.com/office/drawing/2014/main" id="{1685F6FA-8CD6-4B5B-BC00-EB8D222F5051}"/>
              </a:ext>
            </a:extLst>
          </p:cNvPr>
          <p:cNvSpPr txBox="1">
            <a:spLocks/>
          </p:cNvSpPr>
          <p:nvPr/>
        </p:nvSpPr>
        <p:spPr>
          <a:xfrm>
            <a:off x="7422740" y="3888587"/>
            <a:ext cx="2170102" cy="7505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Content Placeholder 2">
            <a:extLst>
              <a:ext uri="{FF2B5EF4-FFF2-40B4-BE49-F238E27FC236}">
                <a16:creationId xmlns:a16="http://schemas.microsoft.com/office/drawing/2014/main" id="{78BF24B3-ED45-4C34-85E3-B4FE995A4C40}"/>
              </a:ext>
            </a:extLst>
          </p:cNvPr>
          <p:cNvSpPr txBox="1">
            <a:spLocks/>
          </p:cNvSpPr>
          <p:nvPr/>
        </p:nvSpPr>
        <p:spPr>
          <a:xfrm>
            <a:off x="5430494" y="4517710"/>
            <a:ext cx="3565550" cy="5735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4+5+1 = </a:t>
            </a:r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8FF65A2B-FCFE-4E73-BFB8-98D9F9467425}"/>
              </a:ext>
            </a:extLst>
          </p:cNvPr>
          <p:cNvSpPr txBox="1">
            <a:spLocks/>
          </p:cNvSpPr>
          <p:nvPr/>
        </p:nvSpPr>
        <p:spPr>
          <a:xfrm>
            <a:off x="8526454" y="5033879"/>
            <a:ext cx="1620841" cy="7505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(dư1)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Content Placeholder 2">
            <a:extLst>
              <a:ext uri="{FF2B5EF4-FFF2-40B4-BE49-F238E27FC236}">
                <a16:creationId xmlns:a16="http://schemas.microsoft.com/office/drawing/2014/main" id="{ABD67A98-90AF-419E-8BB6-126E51A72609}"/>
              </a:ext>
            </a:extLst>
          </p:cNvPr>
          <p:cNvSpPr txBox="1">
            <a:spLocks/>
          </p:cNvSpPr>
          <p:nvPr/>
        </p:nvSpPr>
        <p:spPr>
          <a:xfrm>
            <a:off x="5480890" y="3951918"/>
            <a:ext cx="2254775" cy="5735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451 : 9 =</a:t>
            </a:r>
          </a:p>
        </p:txBody>
      </p:sp>
      <p:sp>
        <p:nvSpPr>
          <p:cNvPr id="55" name="Title 1">
            <a:extLst>
              <a:ext uri="{FF2B5EF4-FFF2-40B4-BE49-F238E27FC236}">
                <a16:creationId xmlns:a16="http://schemas.microsoft.com/office/drawing/2014/main" id="{9580C2BC-139C-4F57-A894-8672267957BE}"/>
              </a:ext>
            </a:extLst>
          </p:cNvPr>
          <p:cNvSpPr txBox="1">
            <a:spLocks/>
          </p:cNvSpPr>
          <p:nvPr/>
        </p:nvSpPr>
        <p:spPr>
          <a:xfrm>
            <a:off x="8769237" y="4512749"/>
            <a:ext cx="965873" cy="6470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:a16="http://schemas.microsoft.com/office/drawing/2014/main" id="{40D4C1F9-AB22-45C5-9D78-4423D60C0448}"/>
              </a:ext>
            </a:extLst>
          </p:cNvPr>
          <p:cNvSpPr txBox="1">
            <a:spLocks/>
          </p:cNvSpPr>
          <p:nvPr/>
        </p:nvSpPr>
        <p:spPr>
          <a:xfrm>
            <a:off x="6753732" y="3036709"/>
            <a:ext cx="1963865" cy="5735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 :  9 =</a:t>
            </a:r>
          </a:p>
        </p:txBody>
      </p:sp>
      <p:sp>
        <p:nvSpPr>
          <p:cNvPr id="57" name="Content Placeholder 2">
            <a:extLst>
              <a:ext uri="{FF2B5EF4-FFF2-40B4-BE49-F238E27FC236}">
                <a16:creationId xmlns:a16="http://schemas.microsoft.com/office/drawing/2014/main" id="{7791494E-ABB6-4D68-9466-7308C6E3336F}"/>
              </a:ext>
            </a:extLst>
          </p:cNvPr>
          <p:cNvSpPr txBox="1">
            <a:spLocks/>
          </p:cNvSpPr>
          <p:nvPr/>
        </p:nvSpPr>
        <p:spPr>
          <a:xfrm>
            <a:off x="8390453" y="3036709"/>
            <a:ext cx="3345672" cy="5735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(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749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4" grpId="0"/>
      <p:bldP spid="45" grpId="0"/>
      <p:bldP spid="47" grpId="0"/>
      <p:bldP spid="49" grpId="0"/>
      <p:bldP spid="53" grpId="0"/>
      <p:bldP spid="5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2D05BE0-6EBE-48EE-8BA2-43CE263BABA2}"/>
              </a:ext>
            </a:extLst>
          </p:cNvPr>
          <p:cNvGrpSpPr/>
          <p:nvPr/>
        </p:nvGrpSpPr>
        <p:grpSpPr>
          <a:xfrm>
            <a:off x="8842070" y="4129839"/>
            <a:ext cx="3349930" cy="2728161"/>
            <a:chOff x="5920472" y="1750509"/>
            <a:chExt cx="6271528" cy="5107491"/>
          </a:xfrm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47F6980D-4AF8-4E1A-AB5D-1EB5B37A6864}"/>
                </a:ext>
              </a:extLst>
            </p:cNvPr>
            <p:cNvSpPr/>
            <p:nvPr/>
          </p:nvSpPr>
          <p:spPr>
            <a:xfrm>
              <a:off x="6759037" y="1750509"/>
              <a:ext cx="5432963" cy="5107491"/>
            </a:xfrm>
            <a:custGeom>
              <a:avLst/>
              <a:gdLst>
                <a:gd name="connsiteX0" fmla="*/ 5105314 w 5432963"/>
                <a:gd name="connsiteY0" fmla="*/ 1218 h 5107491"/>
                <a:gd name="connsiteX1" fmla="*/ 5419221 w 5432963"/>
                <a:gd name="connsiteY1" fmla="*/ 98457 h 5107491"/>
                <a:gd name="connsiteX2" fmla="*/ 5432963 w 5432963"/>
                <a:gd name="connsiteY2" fmla="*/ 109037 h 5107491"/>
                <a:gd name="connsiteX3" fmla="*/ 5432963 w 5432963"/>
                <a:gd name="connsiteY3" fmla="*/ 5107491 h 5107491"/>
                <a:gd name="connsiteX4" fmla="*/ 4130562 w 5432963"/>
                <a:gd name="connsiteY4" fmla="*/ 5107491 h 5107491"/>
                <a:gd name="connsiteX5" fmla="*/ 0 w 5432963"/>
                <a:gd name="connsiteY5" fmla="*/ 5107491 h 5107491"/>
                <a:gd name="connsiteX6" fmla="*/ 18825 w 5432963"/>
                <a:gd name="connsiteY6" fmla="*/ 5074726 h 5107491"/>
                <a:gd name="connsiteX7" fmla="*/ 966776 w 5432963"/>
                <a:gd name="connsiteY7" fmla="*/ 2970559 h 5107491"/>
                <a:gd name="connsiteX8" fmla="*/ 3814024 w 5432963"/>
                <a:gd name="connsiteY8" fmla="*/ 505260 h 5107491"/>
                <a:gd name="connsiteX9" fmla="*/ 3824111 w 5432963"/>
                <a:gd name="connsiteY9" fmla="*/ 498856 h 5107491"/>
                <a:gd name="connsiteX10" fmla="*/ 3958290 w 5432963"/>
                <a:gd name="connsiteY10" fmla="*/ 413673 h 5107491"/>
                <a:gd name="connsiteX11" fmla="*/ 5105314 w 5432963"/>
                <a:gd name="connsiteY11" fmla="*/ 1218 h 5107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432963" h="5107491">
                  <a:moveTo>
                    <a:pt x="5105314" y="1218"/>
                  </a:moveTo>
                  <a:cubicBezTo>
                    <a:pt x="5222021" y="7530"/>
                    <a:pt x="5327535" y="38550"/>
                    <a:pt x="5419221" y="98457"/>
                  </a:cubicBezTo>
                  <a:lnTo>
                    <a:pt x="5432963" y="109037"/>
                  </a:lnTo>
                  <a:lnTo>
                    <a:pt x="5432963" y="5107491"/>
                  </a:lnTo>
                  <a:lnTo>
                    <a:pt x="4130562" y="5107491"/>
                  </a:lnTo>
                  <a:lnTo>
                    <a:pt x="0" y="5107491"/>
                  </a:lnTo>
                  <a:lnTo>
                    <a:pt x="18825" y="5074726"/>
                  </a:lnTo>
                  <a:cubicBezTo>
                    <a:pt x="277381" y="4551761"/>
                    <a:pt x="159141" y="3726089"/>
                    <a:pt x="966776" y="2970559"/>
                  </a:cubicBezTo>
                  <a:cubicBezTo>
                    <a:pt x="1541856" y="2432581"/>
                    <a:pt x="2749075" y="1202005"/>
                    <a:pt x="3814024" y="505260"/>
                  </a:cubicBezTo>
                  <a:lnTo>
                    <a:pt x="3824111" y="498856"/>
                  </a:lnTo>
                  <a:lnTo>
                    <a:pt x="3958290" y="413673"/>
                  </a:lnTo>
                  <a:cubicBezTo>
                    <a:pt x="4388005" y="149530"/>
                    <a:pt x="4788019" y="-15943"/>
                    <a:pt x="5105314" y="1218"/>
                  </a:cubicBezTo>
                  <a:close/>
                </a:path>
              </a:pathLst>
            </a:custGeom>
            <a:solidFill>
              <a:srgbClr val="F3C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6A80D81B-5C46-44D9-B299-D1314B23423C}"/>
                </a:ext>
              </a:extLst>
            </p:cNvPr>
            <p:cNvSpPr/>
            <p:nvPr/>
          </p:nvSpPr>
          <p:spPr>
            <a:xfrm>
              <a:off x="5920472" y="2249365"/>
              <a:ext cx="4662676" cy="4608635"/>
            </a:xfrm>
            <a:custGeom>
              <a:avLst/>
              <a:gdLst>
                <a:gd name="connsiteX0" fmla="*/ 4662676 w 4662676"/>
                <a:gd name="connsiteY0" fmla="*/ 0 h 4608635"/>
                <a:gd name="connsiteX1" fmla="*/ 4652589 w 4662676"/>
                <a:gd name="connsiteY1" fmla="*/ 6404 h 4608635"/>
                <a:gd name="connsiteX2" fmla="*/ 1805341 w 4662676"/>
                <a:gd name="connsiteY2" fmla="*/ 2471703 h 4608635"/>
                <a:gd name="connsiteX3" fmla="*/ 857390 w 4662676"/>
                <a:gd name="connsiteY3" fmla="*/ 4575870 h 4608635"/>
                <a:gd name="connsiteX4" fmla="*/ 838565 w 4662676"/>
                <a:gd name="connsiteY4" fmla="*/ 4608635 h 4608635"/>
                <a:gd name="connsiteX5" fmla="*/ 0 w 4662676"/>
                <a:gd name="connsiteY5" fmla="*/ 4608635 h 4608635"/>
                <a:gd name="connsiteX6" fmla="*/ 11875 w 4662676"/>
                <a:gd name="connsiteY6" fmla="*/ 4581012 h 4608635"/>
                <a:gd name="connsiteX7" fmla="*/ 841627 w 4662676"/>
                <a:gd name="connsiteY7" fmla="*/ 2744134 h 4608635"/>
                <a:gd name="connsiteX8" fmla="*/ 4565816 w 4662676"/>
                <a:gd name="connsiteY8" fmla="*/ 827 h 4608635"/>
                <a:gd name="connsiteX9" fmla="*/ 4662676 w 4662676"/>
                <a:gd name="connsiteY9" fmla="*/ 0 h 460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62676" h="4608635">
                  <a:moveTo>
                    <a:pt x="4662676" y="0"/>
                  </a:moveTo>
                  <a:lnTo>
                    <a:pt x="4652589" y="6404"/>
                  </a:lnTo>
                  <a:cubicBezTo>
                    <a:pt x="3587640" y="703149"/>
                    <a:pt x="2380421" y="1933725"/>
                    <a:pt x="1805341" y="2471703"/>
                  </a:cubicBezTo>
                  <a:cubicBezTo>
                    <a:pt x="997706" y="3227233"/>
                    <a:pt x="1115946" y="4052905"/>
                    <a:pt x="857390" y="4575870"/>
                  </a:cubicBezTo>
                  <a:lnTo>
                    <a:pt x="838565" y="4608635"/>
                  </a:lnTo>
                  <a:lnTo>
                    <a:pt x="0" y="4608635"/>
                  </a:lnTo>
                  <a:lnTo>
                    <a:pt x="11875" y="4581012"/>
                  </a:lnTo>
                  <a:cubicBezTo>
                    <a:pt x="193266" y="4096750"/>
                    <a:pt x="148551" y="3392495"/>
                    <a:pt x="841627" y="2744134"/>
                  </a:cubicBezTo>
                  <a:cubicBezTo>
                    <a:pt x="1590517" y="2043561"/>
                    <a:pt x="3499360" y="72093"/>
                    <a:pt x="4565816" y="827"/>
                  </a:cubicBezTo>
                  <a:lnTo>
                    <a:pt x="4662676" y="0"/>
                  </a:lnTo>
                  <a:close/>
                </a:path>
              </a:pathLst>
            </a:custGeom>
            <a:solidFill>
              <a:srgbClr val="F1AA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75DF94B4-DAEE-4C07-AC31-159BC0A0852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3219" y="1806999"/>
            <a:ext cx="5447244" cy="5447244"/>
          </a:xfrm>
          <a:prstGeom prst="rect">
            <a:avLst/>
          </a:prstGeom>
        </p:spPr>
      </p:pic>
      <p:sp>
        <p:nvSpPr>
          <p:cNvPr id="12" name="Google Shape;74;p15">
            <a:extLst>
              <a:ext uri="{FF2B5EF4-FFF2-40B4-BE49-F238E27FC236}">
                <a16:creationId xmlns:a16="http://schemas.microsoft.com/office/drawing/2014/main" id="{6BAC7698-3E39-401C-A3AC-2F551994BCD2}"/>
              </a:ext>
            </a:extLst>
          </p:cNvPr>
          <p:cNvSpPr/>
          <p:nvPr/>
        </p:nvSpPr>
        <p:spPr>
          <a:xfrm>
            <a:off x="3856208" y="110215"/>
            <a:ext cx="1543796" cy="914296"/>
          </a:xfrm>
          <a:custGeom>
            <a:avLst/>
            <a:gdLst/>
            <a:ahLst/>
            <a:cxnLst/>
            <a:rect l="l" t="t" r="r" b="b"/>
            <a:pathLst>
              <a:path w="51437" h="30463" extrusionOk="0">
                <a:moveTo>
                  <a:pt x="28483" y="886"/>
                </a:moveTo>
                <a:cubicBezTo>
                  <a:pt x="28535" y="886"/>
                  <a:pt x="28588" y="886"/>
                  <a:pt x="28640" y="887"/>
                </a:cubicBezTo>
                <a:cubicBezTo>
                  <a:pt x="30588" y="955"/>
                  <a:pt x="32468" y="1673"/>
                  <a:pt x="33972" y="2869"/>
                </a:cubicBezTo>
                <a:cubicBezTo>
                  <a:pt x="35578" y="4168"/>
                  <a:pt x="36672" y="5945"/>
                  <a:pt x="37116" y="7961"/>
                </a:cubicBezTo>
                <a:cubicBezTo>
                  <a:pt x="37595" y="10354"/>
                  <a:pt x="37321" y="12849"/>
                  <a:pt x="36399" y="15139"/>
                </a:cubicBezTo>
                <a:cubicBezTo>
                  <a:pt x="36276" y="15445"/>
                  <a:pt x="36565" y="15696"/>
                  <a:pt x="36847" y="15696"/>
                </a:cubicBezTo>
                <a:cubicBezTo>
                  <a:pt x="36880" y="15696"/>
                  <a:pt x="36913" y="15692"/>
                  <a:pt x="36945" y="15685"/>
                </a:cubicBezTo>
                <a:cubicBezTo>
                  <a:pt x="38814" y="15232"/>
                  <a:pt x="40765" y="14736"/>
                  <a:pt x="42702" y="14736"/>
                </a:cubicBezTo>
                <a:cubicBezTo>
                  <a:pt x="43246" y="14736"/>
                  <a:pt x="43788" y="14775"/>
                  <a:pt x="44327" y="14865"/>
                </a:cubicBezTo>
                <a:cubicBezTo>
                  <a:pt x="46310" y="15139"/>
                  <a:pt x="48053" y="16266"/>
                  <a:pt x="49112" y="17941"/>
                </a:cubicBezTo>
                <a:cubicBezTo>
                  <a:pt x="51436" y="22008"/>
                  <a:pt x="46446" y="25631"/>
                  <a:pt x="42926" y="26348"/>
                </a:cubicBezTo>
                <a:cubicBezTo>
                  <a:pt x="42465" y="26442"/>
                  <a:pt x="41988" y="26490"/>
                  <a:pt x="41508" y="26490"/>
                </a:cubicBezTo>
                <a:cubicBezTo>
                  <a:pt x="39713" y="26490"/>
                  <a:pt x="37895" y="25816"/>
                  <a:pt x="36843" y="24332"/>
                </a:cubicBezTo>
                <a:cubicBezTo>
                  <a:pt x="36757" y="24212"/>
                  <a:pt x="36621" y="24153"/>
                  <a:pt x="36484" y="24153"/>
                </a:cubicBezTo>
                <a:cubicBezTo>
                  <a:pt x="36347" y="24153"/>
                  <a:pt x="36211" y="24212"/>
                  <a:pt x="36125" y="24332"/>
                </a:cubicBezTo>
                <a:cubicBezTo>
                  <a:pt x="34724" y="26793"/>
                  <a:pt x="32400" y="28570"/>
                  <a:pt x="29666" y="29253"/>
                </a:cubicBezTo>
                <a:cubicBezTo>
                  <a:pt x="28851" y="29457"/>
                  <a:pt x="28024" y="29558"/>
                  <a:pt x="27202" y="29558"/>
                </a:cubicBezTo>
                <a:cubicBezTo>
                  <a:pt x="25266" y="29558"/>
                  <a:pt x="23358" y="29000"/>
                  <a:pt x="21703" y="27921"/>
                </a:cubicBezTo>
                <a:cubicBezTo>
                  <a:pt x="20336" y="27066"/>
                  <a:pt x="19242" y="25938"/>
                  <a:pt x="18456" y="24537"/>
                </a:cubicBezTo>
                <a:cubicBezTo>
                  <a:pt x="18361" y="24404"/>
                  <a:pt x="18212" y="24334"/>
                  <a:pt x="18064" y="24334"/>
                </a:cubicBezTo>
                <a:cubicBezTo>
                  <a:pt x="17946" y="24334"/>
                  <a:pt x="17829" y="24378"/>
                  <a:pt x="17738" y="24469"/>
                </a:cubicBezTo>
                <a:cubicBezTo>
                  <a:pt x="16303" y="26314"/>
                  <a:pt x="14423" y="27715"/>
                  <a:pt x="12236" y="28536"/>
                </a:cubicBezTo>
                <a:cubicBezTo>
                  <a:pt x="11204" y="28912"/>
                  <a:pt x="10125" y="29101"/>
                  <a:pt x="9048" y="29101"/>
                </a:cubicBezTo>
                <a:cubicBezTo>
                  <a:pt x="7878" y="29101"/>
                  <a:pt x="6709" y="28878"/>
                  <a:pt x="5605" y="28433"/>
                </a:cubicBezTo>
                <a:cubicBezTo>
                  <a:pt x="3555" y="27613"/>
                  <a:pt x="1983" y="25904"/>
                  <a:pt x="1402" y="23751"/>
                </a:cubicBezTo>
                <a:cubicBezTo>
                  <a:pt x="752" y="21735"/>
                  <a:pt x="1265" y="19547"/>
                  <a:pt x="2666" y="17975"/>
                </a:cubicBezTo>
                <a:cubicBezTo>
                  <a:pt x="3748" y="16869"/>
                  <a:pt x="5271" y="16203"/>
                  <a:pt x="6804" y="16203"/>
                </a:cubicBezTo>
                <a:cubicBezTo>
                  <a:pt x="7450" y="16203"/>
                  <a:pt x="8098" y="16321"/>
                  <a:pt x="8716" y="16574"/>
                </a:cubicBezTo>
                <a:cubicBezTo>
                  <a:pt x="8772" y="16602"/>
                  <a:pt x="8826" y="16615"/>
                  <a:pt x="8877" y="16615"/>
                </a:cubicBezTo>
                <a:cubicBezTo>
                  <a:pt x="9191" y="16615"/>
                  <a:pt x="9361" y="16121"/>
                  <a:pt x="9126" y="15856"/>
                </a:cubicBezTo>
                <a:cubicBezTo>
                  <a:pt x="7109" y="13669"/>
                  <a:pt x="7007" y="10080"/>
                  <a:pt x="8579" y="7586"/>
                </a:cubicBezTo>
                <a:cubicBezTo>
                  <a:pt x="9365" y="6355"/>
                  <a:pt x="10561" y="5501"/>
                  <a:pt x="11962" y="5125"/>
                </a:cubicBezTo>
                <a:cubicBezTo>
                  <a:pt x="12502" y="5003"/>
                  <a:pt x="13058" y="4940"/>
                  <a:pt x="13613" y="4940"/>
                </a:cubicBezTo>
                <a:cubicBezTo>
                  <a:pt x="14463" y="4940"/>
                  <a:pt x="15312" y="5088"/>
                  <a:pt x="16098" y="5398"/>
                </a:cubicBezTo>
                <a:cubicBezTo>
                  <a:pt x="17601" y="5945"/>
                  <a:pt x="18798" y="7039"/>
                  <a:pt x="19515" y="8474"/>
                </a:cubicBezTo>
                <a:cubicBezTo>
                  <a:pt x="19585" y="8625"/>
                  <a:pt x="19726" y="8689"/>
                  <a:pt x="19874" y="8689"/>
                </a:cubicBezTo>
                <a:cubicBezTo>
                  <a:pt x="20160" y="8689"/>
                  <a:pt x="20471" y="8448"/>
                  <a:pt x="20336" y="8132"/>
                </a:cubicBezTo>
                <a:cubicBezTo>
                  <a:pt x="20206" y="7811"/>
                  <a:pt x="20052" y="7506"/>
                  <a:pt x="19877" y="7220"/>
                </a:cubicBezTo>
                <a:lnTo>
                  <a:pt x="19877" y="7220"/>
                </a:lnTo>
                <a:cubicBezTo>
                  <a:pt x="19912" y="7182"/>
                  <a:pt x="19941" y="7134"/>
                  <a:pt x="19960" y="7073"/>
                </a:cubicBezTo>
                <a:cubicBezTo>
                  <a:pt x="21173" y="3364"/>
                  <a:pt x="24616" y="886"/>
                  <a:pt x="28483" y="886"/>
                </a:cubicBezTo>
                <a:close/>
                <a:moveTo>
                  <a:pt x="28574" y="0"/>
                </a:moveTo>
                <a:cubicBezTo>
                  <a:pt x="26755" y="0"/>
                  <a:pt x="24966" y="520"/>
                  <a:pt x="23411" y="1536"/>
                </a:cubicBezTo>
                <a:cubicBezTo>
                  <a:pt x="21568" y="2700"/>
                  <a:pt x="20154" y="4476"/>
                  <a:pt x="19399" y="6546"/>
                </a:cubicBezTo>
                <a:lnTo>
                  <a:pt x="19399" y="6546"/>
                </a:lnTo>
                <a:cubicBezTo>
                  <a:pt x="18022" y="4855"/>
                  <a:pt x="15815" y="3943"/>
                  <a:pt x="13616" y="3943"/>
                </a:cubicBezTo>
                <a:cubicBezTo>
                  <a:pt x="13153" y="3943"/>
                  <a:pt x="12690" y="3983"/>
                  <a:pt x="12236" y="4065"/>
                </a:cubicBezTo>
                <a:cubicBezTo>
                  <a:pt x="10595" y="4373"/>
                  <a:pt x="9160" y="5296"/>
                  <a:pt x="8169" y="6629"/>
                </a:cubicBezTo>
                <a:cubicBezTo>
                  <a:pt x="6303" y="9276"/>
                  <a:pt x="6186" y="12718"/>
                  <a:pt x="7793" y="15439"/>
                </a:cubicBezTo>
                <a:lnTo>
                  <a:pt x="7793" y="15439"/>
                </a:lnTo>
                <a:cubicBezTo>
                  <a:pt x="7399" y="15363"/>
                  <a:pt x="7001" y="15325"/>
                  <a:pt x="6605" y="15325"/>
                </a:cubicBezTo>
                <a:cubicBezTo>
                  <a:pt x="5217" y="15325"/>
                  <a:pt x="3848" y="15790"/>
                  <a:pt x="2735" y="16711"/>
                </a:cubicBezTo>
                <a:cubicBezTo>
                  <a:pt x="889" y="18180"/>
                  <a:pt x="0" y="20538"/>
                  <a:pt x="376" y="22897"/>
                </a:cubicBezTo>
                <a:cubicBezTo>
                  <a:pt x="718" y="25289"/>
                  <a:pt x="2119" y="27442"/>
                  <a:pt x="4204" y="28672"/>
                </a:cubicBezTo>
                <a:cubicBezTo>
                  <a:pt x="5744" y="29549"/>
                  <a:pt x="7464" y="29998"/>
                  <a:pt x="9194" y="29998"/>
                </a:cubicBezTo>
                <a:cubicBezTo>
                  <a:pt x="9960" y="29998"/>
                  <a:pt x="10729" y="29910"/>
                  <a:pt x="11484" y="29732"/>
                </a:cubicBezTo>
                <a:cubicBezTo>
                  <a:pt x="14061" y="29040"/>
                  <a:pt x="16350" y="27597"/>
                  <a:pt x="18030" y="25536"/>
                </a:cubicBezTo>
                <a:lnTo>
                  <a:pt x="18030" y="25536"/>
                </a:lnTo>
                <a:cubicBezTo>
                  <a:pt x="19646" y="27876"/>
                  <a:pt x="22052" y="29544"/>
                  <a:pt x="24813" y="30210"/>
                </a:cubicBezTo>
                <a:cubicBezTo>
                  <a:pt x="25593" y="30379"/>
                  <a:pt x="26383" y="30462"/>
                  <a:pt x="27168" y="30462"/>
                </a:cubicBezTo>
                <a:cubicBezTo>
                  <a:pt x="29408" y="30462"/>
                  <a:pt x="31612" y="29783"/>
                  <a:pt x="33459" y="28467"/>
                </a:cubicBezTo>
                <a:cubicBezTo>
                  <a:pt x="34700" y="27590"/>
                  <a:pt x="35753" y="26498"/>
                  <a:pt x="36548" y="25238"/>
                </a:cubicBezTo>
                <a:lnTo>
                  <a:pt x="36548" y="25238"/>
                </a:lnTo>
                <a:cubicBezTo>
                  <a:pt x="37793" y="26560"/>
                  <a:pt x="39555" y="27332"/>
                  <a:pt x="41408" y="27332"/>
                </a:cubicBezTo>
                <a:cubicBezTo>
                  <a:pt x="41605" y="27332"/>
                  <a:pt x="41804" y="27323"/>
                  <a:pt x="42003" y="27305"/>
                </a:cubicBezTo>
                <a:cubicBezTo>
                  <a:pt x="44430" y="27032"/>
                  <a:pt x="46720" y="25972"/>
                  <a:pt x="48531" y="24298"/>
                </a:cubicBezTo>
                <a:cubicBezTo>
                  <a:pt x="49386" y="23546"/>
                  <a:pt x="50035" y="22555"/>
                  <a:pt x="50411" y="21495"/>
                </a:cubicBezTo>
                <a:cubicBezTo>
                  <a:pt x="50753" y="20470"/>
                  <a:pt x="50718" y="19342"/>
                  <a:pt x="50343" y="18351"/>
                </a:cubicBezTo>
                <a:cubicBezTo>
                  <a:pt x="49522" y="16335"/>
                  <a:pt x="47813" y="14797"/>
                  <a:pt x="45729" y="14182"/>
                </a:cubicBezTo>
                <a:cubicBezTo>
                  <a:pt x="44790" y="13898"/>
                  <a:pt x="43823" y="13785"/>
                  <a:pt x="42847" y="13785"/>
                </a:cubicBezTo>
                <a:cubicBezTo>
                  <a:pt x="41070" y="13785"/>
                  <a:pt x="39264" y="14159"/>
                  <a:pt x="37542" y="14559"/>
                </a:cubicBezTo>
                <a:lnTo>
                  <a:pt x="37542" y="14559"/>
                </a:lnTo>
                <a:cubicBezTo>
                  <a:pt x="38912" y="10465"/>
                  <a:pt x="38438" y="5579"/>
                  <a:pt x="35100" y="2562"/>
                </a:cubicBezTo>
                <a:cubicBezTo>
                  <a:pt x="33493" y="1160"/>
                  <a:pt x="31477" y="272"/>
                  <a:pt x="29358" y="33"/>
                </a:cubicBezTo>
                <a:cubicBezTo>
                  <a:pt x="29097" y="11"/>
                  <a:pt x="28835" y="0"/>
                  <a:pt x="2857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6" name="Google Shape;73;p15">
            <a:extLst>
              <a:ext uri="{FF2B5EF4-FFF2-40B4-BE49-F238E27FC236}">
                <a16:creationId xmlns:a16="http://schemas.microsoft.com/office/drawing/2014/main" id="{C0792DE4-D3FB-4611-870E-65D60D71A82F}"/>
              </a:ext>
            </a:extLst>
          </p:cNvPr>
          <p:cNvSpPr/>
          <p:nvPr/>
        </p:nvSpPr>
        <p:spPr>
          <a:xfrm>
            <a:off x="1126944" y="1061033"/>
            <a:ext cx="1503759" cy="345184"/>
          </a:xfrm>
          <a:custGeom>
            <a:avLst/>
            <a:gdLst/>
            <a:ahLst/>
            <a:cxnLst/>
            <a:rect l="l" t="t" r="r" b="b"/>
            <a:pathLst>
              <a:path w="50103" h="11501" extrusionOk="0">
                <a:moveTo>
                  <a:pt x="17567" y="0"/>
                </a:moveTo>
                <a:cubicBezTo>
                  <a:pt x="15414" y="2861"/>
                  <a:pt x="12064" y="4500"/>
                  <a:pt x="8573" y="4500"/>
                </a:cubicBezTo>
                <a:cubicBezTo>
                  <a:pt x="8019" y="4500"/>
                  <a:pt x="7461" y="4459"/>
                  <a:pt x="6904" y="4375"/>
                </a:cubicBezTo>
                <a:cubicBezTo>
                  <a:pt x="3657" y="3862"/>
                  <a:pt x="2427" y="1948"/>
                  <a:pt x="308" y="205"/>
                </a:cubicBezTo>
                <a:cubicBezTo>
                  <a:pt x="103" y="855"/>
                  <a:pt x="0" y="1538"/>
                  <a:pt x="68" y="2222"/>
                </a:cubicBezTo>
                <a:cubicBezTo>
                  <a:pt x="342" y="5503"/>
                  <a:pt x="3486" y="8066"/>
                  <a:pt x="6733" y="8579"/>
                </a:cubicBezTo>
                <a:cubicBezTo>
                  <a:pt x="7305" y="8668"/>
                  <a:pt x="7877" y="8709"/>
                  <a:pt x="8449" y="8709"/>
                </a:cubicBezTo>
                <a:cubicBezTo>
                  <a:pt x="11159" y="8709"/>
                  <a:pt x="13847" y="7776"/>
                  <a:pt x="16302" y="6562"/>
                </a:cubicBezTo>
                <a:cubicBezTo>
                  <a:pt x="18506" y="9841"/>
                  <a:pt x="22045" y="11501"/>
                  <a:pt x="25594" y="11501"/>
                </a:cubicBezTo>
                <a:cubicBezTo>
                  <a:pt x="28927" y="11501"/>
                  <a:pt x="32268" y="10037"/>
                  <a:pt x="34518" y="7075"/>
                </a:cubicBezTo>
                <a:cubicBezTo>
                  <a:pt x="36560" y="8368"/>
                  <a:pt x="39008" y="9209"/>
                  <a:pt x="41402" y="9209"/>
                </a:cubicBezTo>
                <a:cubicBezTo>
                  <a:pt x="42616" y="9209"/>
                  <a:pt x="43816" y="8993"/>
                  <a:pt x="44942" y="8510"/>
                </a:cubicBezTo>
                <a:cubicBezTo>
                  <a:pt x="48018" y="7246"/>
                  <a:pt x="50103" y="3623"/>
                  <a:pt x="49248" y="513"/>
                </a:cubicBezTo>
                <a:lnTo>
                  <a:pt x="49248" y="513"/>
                </a:lnTo>
                <a:cubicBezTo>
                  <a:pt x="47165" y="2255"/>
                  <a:pt x="44616" y="3112"/>
                  <a:pt x="42075" y="3112"/>
                </a:cubicBezTo>
                <a:cubicBezTo>
                  <a:pt x="39281" y="3112"/>
                  <a:pt x="36495" y="2075"/>
                  <a:pt x="34347" y="34"/>
                </a:cubicBezTo>
                <a:cubicBezTo>
                  <a:pt x="32194" y="3213"/>
                  <a:pt x="29460" y="6767"/>
                  <a:pt x="25632" y="6767"/>
                </a:cubicBezTo>
                <a:cubicBezTo>
                  <a:pt x="21907" y="6767"/>
                  <a:pt x="19173" y="3350"/>
                  <a:pt x="17567" y="0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7" name="Google Shape;74;p15">
            <a:extLst>
              <a:ext uri="{FF2B5EF4-FFF2-40B4-BE49-F238E27FC236}">
                <a16:creationId xmlns:a16="http://schemas.microsoft.com/office/drawing/2014/main" id="{A22A9470-877D-4EEB-9F30-5DB59EF75793}"/>
              </a:ext>
            </a:extLst>
          </p:cNvPr>
          <p:cNvSpPr/>
          <p:nvPr/>
        </p:nvSpPr>
        <p:spPr>
          <a:xfrm>
            <a:off x="1088977" y="480515"/>
            <a:ext cx="1543796" cy="914296"/>
          </a:xfrm>
          <a:custGeom>
            <a:avLst/>
            <a:gdLst/>
            <a:ahLst/>
            <a:cxnLst/>
            <a:rect l="l" t="t" r="r" b="b"/>
            <a:pathLst>
              <a:path w="51437" h="30463" extrusionOk="0">
                <a:moveTo>
                  <a:pt x="28483" y="886"/>
                </a:moveTo>
                <a:cubicBezTo>
                  <a:pt x="28535" y="886"/>
                  <a:pt x="28588" y="886"/>
                  <a:pt x="28640" y="887"/>
                </a:cubicBezTo>
                <a:cubicBezTo>
                  <a:pt x="30588" y="955"/>
                  <a:pt x="32468" y="1673"/>
                  <a:pt x="33972" y="2869"/>
                </a:cubicBezTo>
                <a:cubicBezTo>
                  <a:pt x="35578" y="4168"/>
                  <a:pt x="36672" y="5945"/>
                  <a:pt x="37116" y="7961"/>
                </a:cubicBezTo>
                <a:cubicBezTo>
                  <a:pt x="37595" y="10354"/>
                  <a:pt x="37321" y="12849"/>
                  <a:pt x="36399" y="15139"/>
                </a:cubicBezTo>
                <a:cubicBezTo>
                  <a:pt x="36276" y="15445"/>
                  <a:pt x="36565" y="15696"/>
                  <a:pt x="36847" y="15696"/>
                </a:cubicBezTo>
                <a:cubicBezTo>
                  <a:pt x="36880" y="15696"/>
                  <a:pt x="36913" y="15692"/>
                  <a:pt x="36945" y="15685"/>
                </a:cubicBezTo>
                <a:cubicBezTo>
                  <a:pt x="38814" y="15232"/>
                  <a:pt x="40765" y="14736"/>
                  <a:pt x="42702" y="14736"/>
                </a:cubicBezTo>
                <a:cubicBezTo>
                  <a:pt x="43246" y="14736"/>
                  <a:pt x="43788" y="14775"/>
                  <a:pt x="44327" y="14865"/>
                </a:cubicBezTo>
                <a:cubicBezTo>
                  <a:pt x="46310" y="15139"/>
                  <a:pt x="48053" y="16266"/>
                  <a:pt x="49112" y="17941"/>
                </a:cubicBezTo>
                <a:cubicBezTo>
                  <a:pt x="51436" y="22008"/>
                  <a:pt x="46446" y="25631"/>
                  <a:pt x="42926" y="26348"/>
                </a:cubicBezTo>
                <a:cubicBezTo>
                  <a:pt x="42465" y="26442"/>
                  <a:pt x="41988" y="26490"/>
                  <a:pt x="41508" y="26490"/>
                </a:cubicBezTo>
                <a:cubicBezTo>
                  <a:pt x="39713" y="26490"/>
                  <a:pt x="37895" y="25816"/>
                  <a:pt x="36843" y="24332"/>
                </a:cubicBezTo>
                <a:cubicBezTo>
                  <a:pt x="36757" y="24212"/>
                  <a:pt x="36621" y="24153"/>
                  <a:pt x="36484" y="24153"/>
                </a:cubicBezTo>
                <a:cubicBezTo>
                  <a:pt x="36347" y="24153"/>
                  <a:pt x="36211" y="24212"/>
                  <a:pt x="36125" y="24332"/>
                </a:cubicBezTo>
                <a:cubicBezTo>
                  <a:pt x="34724" y="26793"/>
                  <a:pt x="32400" y="28570"/>
                  <a:pt x="29666" y="29253"/>
                </a:cubicBezTo>
                <a:cubicBezTo>
                  <a:pt x="28851" y="29457"/>
                  <a:pt x="28024" y="29558"/>
                  <a:pt x="27202" y="29558"/>
                </a:cubicBezTo>
                <a:cubicBezTo>
                  <a:pt x="25266" y="29558"/>
                  <a:pt x="23358" y="29000"/>
                  <a:pt x="21703" y="27921"/>
                </a:cubicBezTo>
                <a:cubicBezTo>
                  <a:pt x="20336" y="27066"/>
                  <a:pt x="19242" y="25938"/>
                  <a:pt x="18456" y="24537"/>
                </a:cubicBezTo>
                <a:cubicBezTo>
                  <a:pt x="18361" y="24404"/>
                  <a:pt x="18212" y="24334"/>
                  <a:pt x="18064" y="24334"/>
                </a:cubicBezTo>
                <a:cubicBezTo>
                  <a:pt x="17946" y="24334"/>
                  <a:pt x="17829" y="24378"/>
                  <a:pt x="17738" y="24469"/>
                </a:cubicBezTo>
                <a:cubicBezTo>
                  <a:pt x="16303" y="26314"/>
                  <a:pt x="14423" y="27715"/>
                  <a:pt x="12236" y="28536"/>
                </a:cubicBezTo>
                <a:cubicBezTo>
                  <a:pt x="11204" y="28912"/>
                  <a:pt x="10125" y="29101"/>
                  <a:pt x="9048" y="29101"/>
                </a:cubicBezTo>
                <a:cubicBezTo>
                  <a:pt x="7878" y="29101"/>
                  <a:pt x="6709" y="28878"/>
                  <a:pt x="5605" y="28433"/>
                </a:cubicBezTo>
                <a:cubicBezTo>
                  <a:pt x="3555" y="27613"/>
                  <a:pt x="1983" y="25904"/>
                  <a:pt x="1402" y="23751"/>
                </a:cubicBezTo>
                <a:cubicBezTo>
                  <a:pt x="752" y="21735"/>
                  <a:pt x="1265" y="19547"/>
                  <a:pt x="2666" y="17975"/>
                </a:cubicBezTo>
                <a:cubicBezTo>
                  <a:pt x="3748" y="16869"/>
                  <a:pt x="5271" y="16203"/>
                  <a:pt x="6804" y="16203"/>
                </a:cubicBezTo>
                <a:cubicBezTo>
                  <a:pt x="7450" y="16203"/>
                  <a:pt x="8098" y="16321"/>
                  <a:pt x="8716" y="16574"/>
                </a:cubicBezTo>
                <a:cubicBezTo>
                  <a:pt x="8772" y="16602"/>
                  <a:pt x="8826" y="16615"/>
                  <a:pt x="8877" y="16615"/>
                </a:cubicBezTo>
                <a:cubicBezTo>
                  <a:pt x="9191" y="16615"/>
                  <a:pt x="9361" y="16121"/>
                  <a:pt x="9126" y="15856"/>
                </a:cubicBezTo>
                <a:cubicBezTo>
                  <a:pt x="7109" y="13669"/>
                  <a:pt x="7007" y="10080"/>
                  <a:pt x="8579" y="7586"/>
                </a:cubicBezTo>
                <a:cubicBezTo>
                  <a:pt x="9365" y="6355"/>
                  <a:pt x="10561" y="5501"/>
                  <a:pt x="11962" y="5125"/>
                </a:cubicBezTo>
                <a:cubicBezTo>
                  <a:pt x="12502" y="5003"/>
                  <a:pt x="13058" y="4940"/>
                  <a:pt x="13613" y="4940"/>
                </a:cubicBezTo>
                <a:cubicBezTo>
                  <a:pt x="14463" y="4940"/>
                  <a:pt x="15312" y="5088"/>
                  <a:pt x="16098" y="5398"/>
                </a:cubicBezTo>
                <a:cubicBezTo>
                  <a:pt x="17601" y="5945"/>
                  <a:pt x="18798" y="7039"/>
                  <a:pt x="19515" y="8474"/>
                </a:cubicBezTo>
                <a:cubicBezTo>
                  <a:pt x="19585" y="8625"/>
                  <a:pt x="19726" y="8689"/>
                  <a:pt x="19874" y="8689"/>
                </a:cubicBezTo>
                <a:cubicBezTo>
                  <a:pt x="20160" y="8689"/>
                  <a:pt x="20471" y="8448"/>
                  <a:pt x="20336" y="8132"/>
                </a:cubicBezTo>
                <a:cubicBezTo>
                  <a:pt x="20206" y="7811"/>
                  <a:pt x="20052" y="7506"/>
                  <a:pt x="19877" y="7220"/>
                </a:cubicBezTo>
                <a:lnTo>
                  <a:pt x="19877" y="7220"/>
                </a:lnTo>
                <a:cubicBezTo>
                  <a:pt x="19912" y="7182"/>
                  <a:pt x="19941" y="7134"/>
                  <a:pt x="19960" y="7073"/>
                </a:cubicBezTo>
                <a:cubicBezTo>
                  <a:pt x="21173" y="3364"/>
                  <a:pt x="24616" y="886"/>
                  <a:pt x="28483" y="886"/>
                </a:cubicBezTo>
                <a:close/>
                <a:moveTo>
                  <a:pt x="28574" y="0"/>
                </a:moveTo>
                <a:cubicBezTo>
                  <a:pt x="26755" y="0"/>
                  <a:pt x="24966" y="520"/>
                  <a:pt x="23411" y="1536"/>
                </a:cubicBezTo>
                <a:cubicBezTo>
                  <a:pt x="21568" y="2700"/>
                  <a:pt x="20154" y="4476"/>
                  <a:pt x="19399" y="6546"/>
                </a:cubicBezTo>
                <a:lnTo>
                  <a:pt x="19399" y="6546"/>
                </a:lnTo>
                <a:cubicBezTo>
                  <a:pt x="18022" y="4855"/>
                  <a:pt x="15815" y="3943"/>
                  <a:pt x="13616" y="3943"/>
                </a:cubicBezTo>
                <a:cubicBezTo>
                  <a:pt x="13153" y="3943"/>
                  <a:pt x="12690" y="3983"/>
                  <a:pt x="12236" y="4065"/>
                </a:cubicBezTo>
                <a:cubicBezTo>
                  <a:pt x="10595" y="4373"/>
                  <a:pt x="9160" y="5296"/>
                  <a:pt x="8169" y="6629"/>
                </a:cubicBezTo>
                <a:cubicBezTo>
                  <a:pt x="6303" y="9276"/>
                  <a:pt x="6186" y="12718"/>
                  <a:pt x="7793" y="15439"/>
                </a:cubicBezTo>
                <a:lnTo>
                  <a:pt x="7793" y="15439"/>
                </a:lnTo>
                <a:cubicBezTo>
                  <a:pt x="7399" y="15363"/>
                  <a:pt x="7001" y="15325"/>
                  <a:pt x="6605" y="15325"/>
                </a:cubicBezTo>
                <a:cubicBezTo>
                  <a:pt x="5217" y="15325"/>
                  <a:pt x="3848" y="15790"/>
                  <a:pt x="2735" y="16711"/>
                </a:cubicBezTo>
                <a:cubicBezTo>
                  <a:pt x="889" y="18180"/>
                  <a:pt x="0" y="20538"/>
                  <a:pt x="376" y="22897"/>
                </a:cubicBezTo>
                <a:cubicBezTo>
                  <a:pt x="718" y="25289"/>
                  <a:pt x="2119" y="27442"/>
                  <a:pt x="4204" y="28672"/>
                </a:cubicBezTo>
                <a:cubicBezTo>
                  <a:pt x="5744" y="29549"/>
                  <a:pt x="7464" y="29998"/>
                  <a:pt x="9194" y="29998"/>
                </a:cubicBezTo>
                <a:cubicBezTo>
                  <a:pt x="9960" y="29998"/>
                  <a:pt x="10729" y="29910"/>
                  <a:pt x="11484" y="29732"/>
                </a:cubicBezTo>
                <a:cubicBezTo>
                  <a:pt x="14061" y="29040"/>
                  <a:pt x="16350" y="27597"/>
                  <a:pt x="18030" y="25536"/>
                </a:cubicBezTo>
                <a:lnTo>
                  <a:pt x="18030" y="25536"/>
                </a:lnTo>
                <a:cubicBezTo>
                  <a:pt x="19646" y="27876"/>
                  <a:pt x="22052" y="29544"/>
                  <a:pt x="24813" y="30210"/>
                </a:cubicBezTo>
                <a:cubicBezTo>
                  <a:pt x="25593" y="30379"/>
                  <a:pt x="26383" y="30462"/>
                  <a:pt x="27168" y="30462"/>
                </a:cubicBezTo>
                <a:cubicBezTo>
                  <a:pt x="29408" y="30462"/>
                  <a:pt x="31612" y="29783"/>
                  <a:pt x="33459" y="28467"/>
                </a:cubicBezTo>
                <a:cubicBezTo>
                  <a:pt x="34700" y="27590"/>
                  <a:pt x="35753" y="26498"/>
                  <a:pt x="36548" y="25238"/>
                </a:cubicBezTo>
                <a:lnTo>
                  <a:pt x="36548" y="25238"/>
                </a:lnTo>
                <a:cubicBezTo>
                  <a:pt x="37793" y="26560"/>
                  <a:pt x="39555" y="27332"/>
                  <a:pt x="41408" y="27332"/>
                </a:cubicBezTo>
                <a:cubicBezTo>
                  <a:pt x="41605" y="27332"/>
                  <a:pt x="41804" y="27323"/>
                  <a:pt x="42003" y="27305"/>
                </a:cubicBezTo>
                <a:cubicBezTo>
                  <a:pt x="44430" y="27032"/>
                  <a:pt x="46720" y="25972"/>
                  <a:pt x="48531" y="24298"/>
                </a:cubicBezTo>
                <a:cubicBezTo>
                  <a:pt x="49386" y="23546"/>
                  <a:pt x="50035" y="22555"/>
                  <a:pt x="50411" y="21495"/>
                </a:cubicBezTo>
                <a:cubicBezTo>
                  <a:pt x="50753" y="20470"/>
                  <a:pt x="50718" y="19342"/>
                  <a:pt x="50343" y="18351"/>
                </a:cubicBezTo>
                <a:cubicBezTo>
                  <a:pt x="49522" y="16335"/>
                  <a:pt x="47813" y="14797"/>
                  <a:pt x="45729" y="14182"/>
                </a:cubicBezTo>
                <a:cubicBezTo>
                  <a:pt x="44790" y="13898"/>
                  <a:pt x="43823" y="13785"/>
                  <a:pt x="42847" y="13785"/>
                </a:cubicBezTo>
                <a:cubicBezTo>
                  <a:pt x="41070" y="13785"/>
                  <a:pt x="39264" y="14159"/>
                  <a:pt x="37542" y="14559"/>
                </a:cubicBezTo>
                <a:lnTo>
                  <a:pt x="37542" y="14559"/>
                </a:lnTo>
                <a:cubicBezTo>
                  <a:pt x="38912" y="10465"/>
                  <a:pt x="38438" y="5579"/>
                  <a:pt x="35100" y="2562"/>
                </a:cubicBezTo>
                <a:cubicBezTo>
                  <a:pt x="33493" y="1160"/>
                  <a:pt x="31477" y="272"/>
                  <a:pt x="29358" y="33"/>
                </a:cubicBezTo>
                <a:cubicBezTo>
                  <a:pt x="29097" y="11"/>
                  <a:pt x="28835" y="0"/>
                  <a:pt x="2857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1" name="Google Shape;74;p15">
            <a:extLst>
              <a:ext uri="{FF2B5EF4-FFF2-40B4-BE49-F238E27FC236}">
                <a16:creationId xmlns:a16="http://schemas.microsoft.com/office/drawing/2014/main" id="{534F3B24-B59E-4BC3-A3B1-10B4B54B0D64}"/>
              </a:ext>
            </a:extLst>
          </p:cNvPr>
          <p:cNvSpPr/>
          <p:nvPr/>
        </p:nvSpPr>
        <p:spPr>
          <a:xfrm>
            <a:off x="7910547" y="163094"/>
            <a:ext cx="1543796" cy="914296"/>
          </a:xfrm>
          <a:custGeom>
            <a:avLst/>
            <a:gdLst/>
            <a:ahLst/>
            <a:cxnLst/>
            <a:rect l="l" t="t" r="r" b="b"/>
            <a:pathLst>
              <a:path w="51437" h="30463" extrusionOk="0">
                <a:moveTo>
                  <a:pt x="28483" y="886"/>
                </a:moveTo>
                <a:cubicBezTo>
                  <a:pt x="28535" y="886"/>
                  <a:pt x="28588" y="886"/>
                  <a:pt x="28640" y="887"/>
                </a:cubicBezTo>
                <a:cubicBezTo>
                  <a:pt x="30588" y="955"/>
                  <a:pt x="32468" y="1673"/>
                  <a:pt x="33972" y="2869"/>
                </a:cubicBezTo>
                <a:cubicBezTo>
                  <a:pt x="35578" y="4168"/>
                  <a:pt x="36672" y="5945"/>
                  <a:pt x="37116" y="7961"/>
                </a:cubicBezTo>
                <a:cubicBezTo>
                  <a:pt x="37595" y="10354"/>
                  <a:pt x="37321" y="12849"/>
                  <a:pt x="36399" y="15139"/>
                </a:cubicBezTo>
                <a:cubicBezTo>
                  <a:pt x="36276" y="15445"/>
                  <a:pt x="36565" y="15696"/>
                  <a:pt x="36847" y="15696"/>
                </a:cubicBezTo>
                <a:cubicBezTo>
                  <a:pt x="36880" y="15696"/>
                  <a:pt x="36913" y="15692"/>
                  <a:pt x="36945" y="15685"/>
                </a:cubicBezTo>
                <a:cubicBezTo>
                  <a:pt x="38814" y="15232"/>
                  <a:pt x="40765" y="14736"/>
                  <a:pt x="42702" y="14736"/>
                </a:cubicBezTo>
                <a:cubicBezTo>
                  <a:pt x="43246" y="14736"/>
                  <a:pt x="43788" y="14775"/>
                  <a:pt x="44327" y="14865"/>
                </a:cubicBezTo>
                <a:cubicBezTo>
                  <a:pt x="46310" y="15139"/>
                  <a:pt x="48053" y="16266"/>
                  <a:pt x="49112" y="17941"/>
                </a:cubicBezTo>
                <a:cubicBezTo>
                  <a:pt x="51436" y="22008"/>
                  <a:pt x="46446" y="25631"/>
                  <a:pt x="42926" y="26348"/>
                </a:cubicBezTo>
                <a:cubicBezTo>
                  <a:pt x="42465" y="26442"/>
                  <a:pt x="41988" y="26490"/>
                  <a:pt x="41508" y="26490"/>
                </a:cubicBezTo>
                <a:cubicBezTo>
                  <a:pt x="39713" y="26490"/>
                  <a:pt x="37895" y="25816"/>
                  <a:pt x="36843" y="24332"/>
                </a:cubicBezTo>
                <a:cubicBezTo>
                  <a:pt x="36757" y="24212"/>
                  <a:pt x="36621" y="24153"/>
                  <a:pt x="36484" y="24153"/>
                </a:cubicBezTo>
                <a:cubicBezTo>
                  <a:pt x="36347" y="24153"/>
                  <a:pt x="36211" y="24212"/>
                  <a:pt x="36125" y="24332"/>
                </a:cubicBezTo>
                <a:cubicBezTo>
                  <a:pt x="34724" y="26793"/>
                  <a:pt x="32400" y="28570"/>
                  <a:pt x="29666" y="29253"/>
                </a:cubicBezTo>
                <a:cubicBezTo>
                  <a:pt x="28851" y="29457"/>
                  <a:pt x="28024" y="29558"/>
                  <a:pt x="27202" y="29558"/>
                </a:cubicBezTo>
                <a:cubicBezTo>
                  <a:pt x="25266" y="29558"/>
                  <a:pt x="23358" y="29000"/>
                  <a:pt x="21703" y="27921"/>
                </a:cubicBezTo>
                <a:cubicBezTo>
                  <a:pt x="20336" y="27066"/>
                  <a:pt x="19242" y="25938"/>
                  <a:pt x="18456" y="24537"/>
                </a:cubicBezTo>
                <a:cubicBezTo>
                  <a:pt x="18361" y="24404"/>
                  <a:pt x="18212" y="24334"/>
                  <a:pt x="18064" y="24334"/>
                </a:cubicBezTo>
                <a:cubicBezTo>
                  <a:pt x="17946" y="24334"/>
                  <a:pt x="17829" y="24378"/>
                  <a:pt x="17738" y="24469"/>
                </a:cubicBezTo>
                <a:cubicBezTo>
                  <a:pt x="16303" y="26314"/>
                  <a:pt x="14423" y="27715"/>
                  <a:pt x="12236" y="28536"/>
                </a:cubicBezTo>
                <a:cubicBezTo>
                  <a:pt x="11204" y="28912"/>
                  <a:pt x="10125" y="29101"/>
                  <a:pt x="9048" y="29101"/>
                </a:cubicBezTo>
                <a:cubicBezTo>
                  <a:pt x="7878" y="29101"/>
                  <a:pt x="6709" y="28878"/>
                  <a:pt x="5605" y="28433"/>
                </a:cubicBezTo>
                <a:cubicBezTo>
                  <a:pt x="3555" y="27613"/>
                  <a:pt x="1983" y="25904"/>
                  <a:pt x="1402" y="23751"/>
                </a:cubicBezTo>
                <a:cubicBezTo>
                  <a:pt x="752" y="21735"/>
                  <a:pt x="1265" y="19547"/>
                  <a:pt x="2666" y="17975"/>
                </a:cubicBezTo>
                <a:cubicBezTo>
                  <a:pt x="3748" y="16869"/>
                  <a:pt x="5271" y="16203"/>
                  <a:pt x="6804" y="16203"/>
                </a:cubicBezTo>
                <a:cubicBezTo>
                  <a:pt x="7450" y="16203"/>
                  <a:pt x="8098" y="16321"/>
                  <a:pt x="8716" y="16574"/>
                </a:cubicBezTo>
                <a:cubicBezTo>
                  <a:pt x="8772" y="16602"/>
                  <a:pt x="8826" y="16615"/>
                  <a:pt x="8877" y="16615"/>
                </a:cubicBezTo>
                <a:cubicBezTo>
                  <a:pt x="9191" y="16615"/>
                  <a:pt x="9361" y="16121"/>
                  <a:pt x="9126" y="15856"/>
                </a:cubicBezTo>
                <a:cubicBezTo>
                  <a:pt x="7109" y="13669"/>
                  <a:pt x="7007" y="10080"/>
                  <a:pt x="8579" y="7586"/>
                </a:cubicBezTo>
                <a:cubicBezTo>
                  <a:pt x="9365" y="6355"/>
                  <a:pt x="10561" y="5501"/>
                  <a:pt x="11962" y="5125"/>
                </a:cubicBezTo>
                <a:cubicBezTo>
                  <a:pt x="12502" y="5003"/>
                  <a:pt x="13058" y="4940"/>
                  <a:pt x="13613" y="4940"/>
                </a:cubicBezTo>
                <a:cubicBezTo>
                  <a:pt x="14463" y="4940"/>
                  <a:pt x="15312" y="5088"/>
                  <a:pt x="16098" y="5398"/>
                </a:cubicBezTo>
                <a:cubicBezTo>
                  <a:pt x="17601" y="5945"/>
                  <a:pt x="18798" y="7039"/>
                  <a:pt x="19515" y="8474"/>
                </a:cubicBezTo>
                <a:cubicBezTo>
                  <a:pt x="19585" y="8625"/>
                  <a:pt x="19726" y="8689"/>
                  <a:pt x="19874" y="8689"/>
                </a:cubicBezTo>
                <a:cubicBezTo>
                  <a:pt x="20160" y="8689"/>
                  <a:pt x="20471" y="8448"/>
                  <a:pt x="20336" y="8132"/>
                </a:cubicBezTo>
                <a:cubicBezTo>
                  <a:pt x="20206" y="7811"/>
                  <a:pt x="20052" y="7506"/>
                  <a:pt x="19877" y="7220"/>
                </a:cubicBezTo>
                <a:lnTo>
                  <a:pt x="19877" y="7220"/>
                </a:lnTo>
                <a:cubicBezTo>
                  <a:pt x="19912" y="7182"/>
                  <a:pt x="19941" y="7134"/>
                  <a:pt x="19960" y="7073"/>
                </a:cubicBezTo>
                <a:cubicBezTo>
                  <a:pt x="21173" y="3364"/>
                  <a:pt x="24616" y="886"/>
                  <a:pt x="28483" y="886"/>
                </a:cubicBezTo>
                <a:close/>
                <a:moveTo>
                  <a:pt x="28574" y="0"/>
                </a:moveTo>
                <a:cubicBezTo>
                  <a:pt x="26755" y="0"/>
                  <a:pt x="24966" y="520"/>
                  <a:pt x="23411" y="1536"/>
                </a:cubicBezTo>
                <a:cubicBezTo>
                  <a:pt x="21568" y="2700"/>
                  <a:pt x="20154" y="4476"/>
                  <a:pt x="19399" y="6546"/>
                </a:cubicBezTo>
                <a:lnTo>
                  <a:pt x="19399" y="6546"/>
                </a:lnTo>
                <a:cubicBezTo>
                  <a:pt x="18022" y="4855"/>
                  <a:pt x="15815" y="3943"/>
                  <a:pt x="13616" y="3943"/>
                </a:cubicBezTo>
                <a:cubicBezTo>
                  <a:pt x="13153" y="3943"/>
                  <a:pt x="12690" y="3983"/>
                  <a:pt x="12236" y="4065"/>
                </a:cubicBezTo>
                <a:cubicBezTo>
                  <a:pt x="10595" y="4373"/>
                  <a:pt x="9160" y="5296"/>
                  <a:pt x="8169" y="6629"/>
                </a:cubicBezTo>
                <a:cubicBezTo>
                  <a:pt x="6303" y="9276"/>
                  <a:pt x="6186" y="12718"/>
                  <a:pt x="7793" y="15439"/>
                </a:cubicBezTo>
                <a:lnTo>
                  <a:pt x="7793" y="15439"/>
                </a:lnTo>
                <a:cubicBezTo>
                  <a:pt x="7399" y="15363"/>
                  <a:pt x="7001" y="15325"/>
                  <a:pt x="6605" y="15325"/>
                </a:cubicBezTo>
                <a:cubicBezTo>
                  <a:pt x="5217" y="15325"/>
                  <a:pt x="3848" y="15790"/>
                  <a:pt x="2735" y="16711"/>
                </a:cubicBezTo>
                <a:cubicBezTo>
                  <a:pt x="889" y="18180"/>
                  <a:pt x="0" y="20538"/>
                  <a:pt x="376" y="22897"/>
                </a:cubicBezTo>
                <a:cubicBezTo>
                  <a:pt x="718" y="25289"/>
                  <a:pt x="2119" y="27442"/>
                  <a:pt x="4204" y="28672"/>
                </a:cubicBezTo>
                <a:cubicBezTo>
                  <a:pt x="5744" y="29549"/>
                  <a:pt x="7464" y="29998"/>
                  <a:pt x="9194" y="29998"/>
                </a:cubicBezTo>
                <a:cubicBezTo>
                  <a:pt x="9960" y="29998"/>
                  <a:pt x="10729" y="29910"/>
                  <a:pt x="11484" y="29732"/>
                </a:cubicBezTo>
                <a:cubicBezTo>
                  <a:pt x="14061" y="29040"/>
                  <a:pt x="16350" y="27597"/>
                  <a:pt x="18030" y="25536"/>
                </a:cubicBezTo>
                <a:lnTo>
                  <a:pt x="18030" y="25536"/>
                </a:lnTo>
                <a:cubicBezTo>
                  <a:pt x="19646" y="27876"/>
                  <a:pt x="22052" y="29544"/>
                  <a:pt x="24813" y="30210"/>
                </a:cubicBezTo>
                <a:cubicBezTo>
                  <a:pt x="25593" y="30379"/>
                  <a:pt x="26383" y="30462"/>
                  <a:pt x="27168" y="30462"/>
                </a:cubicBezTo>
                <a:cubicBezTo>
                  <a:pt x="29408" y="30462"/>
                  <a:pt x="31612" y="29783"/>
                  <a:pt x="33459" y="28467"/>
                </a:cubicBezTo>
                <a:cubicBezTo>
                  <a:pt x="34700" y="27590"/>
                  <a:pt x="35753" y="26498"/>
                  <a:pt x="36548" y="25238"/>
                </a:cubicBezTo>
                <a:lnTo>
                  <a:pt x="36548" y="25238"/>
                </a:lnTo>
                <a:cubicBezTo>
                  <a:pt x="37793" y="26560"/>
                  <a:pt x="39555" y="27332"/>
                  <a:pt x="41408" y="27332"/>
                </a:cubicBezTo>
                <a:cubicBezTo>
                  <a:pt x="41605" y="27332"/>
                  <a:pt x="41804" y="27323"/>
                  <a:pt x="42003" y="27305"/>
                </a:cubicBezTo>
                <a:cubicBezTo>
                  <a:pt x="44430" y="27032"/>
                  <a:pt x="46720" y="25972"/>
                  <a:pt x="48531" y="24298"/>
                </a:cubicBezTo>
                <a:cubicBezTo>
                  <a:pt x="49386" y="23546"/>
                  <a:pt x="50035" y="22555"/>
                  <a:pt x="50411" y="21495"/>
                </a:cubicBezTo>
                <a:cubicBezTo>
                  <a:pt x="50753" y="20470"/>
                  <a:pt x="50718" y="19342"/>
                  <a:pt x="50343" y="18351"/>
                </a:cubicBezTo>
                <a:cubicBezTo>
                  <a:pt x="49522" y="16335"/>
                  <a:pt x="47813" y="14797"/>
                  <a:pt x="45729" y="14182"/>
                </a:cubicBezTo>
                <a:cubicBezTo>
                  <a:pt x="44790" y="13898"/>
                  <a:pt x="43823" y="13785"/>
                  <a:pt x="42847" y="13785"/>
                </a:cubicBezTo>
                <a:cubicBezTo>
                  <a:pt x="41070" y="13785"/>
                  <a:pt x="39264" y="14159"/>
                  <a:pt x="37542" y="14559"/>
                </a:cubicBezTo>
                <a:lnTo>
                  <a:pt x="37542" y="14559"/>
                </a:lnTo>
                <a:cubicBezTo>
                  <a:pt x="38912" y="10465"/>
                  <a:pt x="38438" y="5579"/>
                  <a:pt x="35100" y="2562"/>
                </a:cubicBezTo>
                <a:cubicBezTo>
                  <a:pt x="33493" y="1160"/>
                  <a:pt x="31477" y="272"/>
                  <a:pt x="29358" y="33"/>
                </a:cubicBezTo>
                <a:cubicBezTo>
                  <a:pt x="29097" y="11"/>
                  <a:pt x="28835" y="0"/>
                  <a:pt x="2857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4" name="Google Shape;73;p15">
            <a:extLst>
              <a:ext uri="{FF2B5EF4-FFF2-40B4-BE49-F238E27FC236}">
                <a16:creationId xmlns:a16="http://schemas.microsoft.com/office/drawing/2014/main" id="{741A2C8C-5BA5-4C4E-A411-DD538A26C741}"/>
              </a:ext>
            </a:extLst>
          </p:cNvPr>
          <p:cNvSpPr/>
          <p:nvPr/>
        </p:nvSpPr>
        <p:spPr>
          <a:xfrm>
            <a:off x="10598702" y="1251503"/>
            <a:ext cx="1503759" cy="345184"/>
          </a:xfrm>
          <a:custGeom>
            <a:avLst/>
            <a:gdLst/>
            <a:ahLst/>
            <a:cxnLst/>
            <a:rect l="l" t="t" r="r" b="b"/>
            <a:pathLst>
              <a:path w="50103" h="11501" extrusionOk="0">
                <a:moveTo>
                  <a:pt x="17567" y="0"/>
                </a:moveTo>
                <a:cubicBezTo>
                  <a:pt x="15414" y="2861"/>
                  <a:pt x="12064" y="4500"/>
                  <a:pt x="8573" y="4500"/>
                </a:cubicBezTo>
                <a:cubicBezTo>
                  <a:pt x="8019" y="4500"/>
                  <a:pt x="7461" y="4459"/>
                  <a:pt x="6904" y="4375"/>
                </a:cubicBezTo>
                <a:cubicBezTo>
                  <a:pt x="3657" y="3862"/>
                  <a:pt x="2427" y="1948"/>
                  <a:pt x="308" y="205"/>
                </a:cubicBezTo>
                <a:cubicBezTo>
                  <a:pt x="103" y="855"/>
                  <a:pt x="0" y="1538"/>
                  <a:pt x="68" y="2222"/>
                </a:cubicBezTo>
                <a:cubicBezTo>
                  <a:pt x="342" y="5503"/>
                  <a:pt x="3486" y="8066"/>
                  <a:pt x="6733" y="8579"/>
                </a:cubicBezTo>
                <a:cubicBezTo>
                  <a:pt x="7305" y="8668"/>
                  <a:pt x="7877" y="8709"/>
                  <a:pt x="8449" y="8709"/>
                </a:cubicBezTo>
                <a:cubicBezTo>
                  <a:pt x="11159" y="8709"/>
                  <a:pt x="13847" y="7776"/>
                  <a:pt x="16302" y="6562"/>
                </a:cubicBezTo>
                <a:cubicBezTo>
                  <a:pt x="18506" y="9841"/>
                  <a:pt x="22045" y="11501"/>
                  <a:pt x="25594" y="11501"/>
                </a:cubicBezTo>
                <a:cubicBezTo>
                  <a:pt x="28927" y="11501"/>
                  <a:pt x="32268" y="10037"/>
                  <a:pt x="34518" y="7075"/>
                </a:cubicBezTo>
                <a:cubicBezTo>
                  <a:pt x="36560" y="8368"/>
                  <a:pt x="39008" y="9209"/>
                  <a:pt x="41402" y="9209"/>
                </a:cubicBezTo>
                <a:cubicBezTo>
                  <a:pt x="42616" y="9209"/>
                  <a:pt x="43816" y="8993"/>
                  <a:pt x="44942" y="8510"/>
                </a:cubicBezTo>
                <a:cubicBezTo>
                  <a:pt x="48018" y="7246"/>
                  <a:pt x="50103" y="3623"/>
                  <a:pt x="49248" y="513"/>
                </a:cubicBezTo>
                <a:lnTo>
                  <a:pt x="49248" y="513"/>
                </a:lnTo>
                <a:cubicBezTo>
                  <a:pt x="47165" y="2255"/>
                  <a:pt x="44616" y="3112"/>
                  <a:pt x="42075" y="3112"/>
                </a:cubicBezTo>
                <a:cubicBezTo>
                  <a:pt x="39281" y="3112"/>
                  <a:pt x="36495" y="2075"/>
                  <a:pt x="34347" y="34"/>
                </a:cubicBezTo>
                <a:cubicBezTo>
                  <a:pt x="32194" y="3213"/>
                  <a:pt x="29460" y="6767"/>
                  <a:pt x="25632" y="6767"/>
                </a:cubicBezTo>
                <a:cubicBezTo>
                  <a:pt x="21907" y="6767"/>
                  <a:pt x="19173" y="3350"/>
                  <a:pt x="17567" y="0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5" name="Google Shape;74;p15">
            <a:extLst>
              <a:ext uri="{FF2B5EF4-FFF2-40B4-BE49-F238E27FC236}">
                <a16:creationId xmlns:a16="http://schemas.microsoft.com/office/drawing/2014/main" id="{2DBFCD2D-338A-4863-B50C-C4DD3BD8F531}"/>
              </a:ext>
            </a:extLst>
          </p:cNvPr>
          <p:cNvSpPr/>
          <p:nvPr/>
        </p:nvSpPr>
        <p:spPr>
          <a:xfrm>
            <a:off x="10560735" y="670985"/>
            <a:ext cx="1543796" cy="914296"/>
          </a:xfrm>
          <a:custGeom>
            <a:avLst/>
            <a:gdLst/>
            <a:ahLst/>
            <a:cxnLst/>
            <a:rect l="l" t="t" r="r" b="b"/>
            <a:pathLst>
              <a:path w="51437" h="30463" extrusionOk="0">
                <a:moveTo>
                  <a:pt x="28483" y="886"/>
                </a:moveTo>
                <a:cubicBezTo>
                  <a:pt x="28535" y="886"/>
                  <a:pt x="28588" y="886"/>
                  <a:pt x="28640" y="887"/>
                </a:cubicBezTo>
                <a:cubicBezTo>
                  <a:pt x="30588" y="955"/>
                  <a:pt x="32468" y="1673"/>
                  <a:pt x="33972" y="2869"/>
                </a:cubicBezTo>
                <a:cubicBezTo>
                  <a:pt x="35578" y="4168"/>
                  <a:pt x="36672" y="5945"/>
                  <a:pt x="37116" y="7961"/>
                </a:cubicBezTo>
                <a:cubicBezTo>
                  <a:pt x="37595" y="10354"/>
                  <a:pt x="37321" y="12849"/>
                  <a:pt x="36399" y="15139"/>
                </a:cubicBezTo>
                <a:cubicBezTo>
                  <a:pt x="36276" y="15445"/>
                  <a:pt x="36565" y="15696"/>
                  <a:pt x="36847" y="15696"/>
                </a:cubicBezTo>
                <a:cubicBezTo>
                  <a:pt x="36880" y="15696"/>
                  <a:pt x="36913" y="15692"/>
                  <a:pt x="36945" y="15685"/>
                </a:cubicBezTo>
                <a:cubicBezTo>
                  <a:pt x="38814" y="15232"/>
                  <a:pt x="40765" y="14736"/>
                  <a:pt x="42702" y="14736"/>
                </a:cubicBezTo>
                <a:cubicBezTo>
                  <a:pt x="43246" y="14736"/>
                  <a:pt x="43788" y="14775"/>
                  <a:pt x="44327" y="14865"/>
                </a:cubicBezTo>
                <a:cubicBezTo>
                  <a:pt x="46310" y="15139"/>
                  <a:pt x="48053" y="16266"/>
                  <a:pt x="49112" y="17941"/>
                </a:cubicBezTo>
                <a:cubicBezTo>
                  <a:pt x="51436" y="22008"/>
                  <a:pt x="46446" y="25631"/>
                  <a:pt x="42926" y="26348"/>
                </a:cubicBezTo>
                <a:cubicBezTo>
                  <a:pt x="42465" y="26442"/>
                  <a:pt x="41988" y="26490"/>
                  <a:pt x="41508" y="26490"/>
                </a:cubicBezTo>
                <a:cubicBezTo>
                  <a:pt x="39713" y="26490"/>
                  <a:pt x="37895" y="25816"/>
                  <a:pt x="36843" y="24332"/>
                </a:cubicBezTo>
                <a:cubicBezTo>
                  <a:pt x="36757" y="24212"/>
                  <a:pt x="36621" y="24153"/>
                  <a:pt x="36484" y="24153"/>
                </a:cubicBezTo>
                <a:cubicBezTo>
                  <a:pt x="36347" y="24153"/>
                  <a:pt x="36211" y="24212"/>
                  <a:pt x="36125" y="24332"/>
                </a:cubicBezTo>
                <a:cubicBezTo>
                  <a:pt x="34724" y="26793"/>
                  <a:pt x="32400" y="28570"/>
                  <a:pt x="29666" y="29253"/>
                </a:cubicBezTo>
                <a:cubicBezTo>
                  <a:pt x="28851" y="29457"/>
                  <a:pt x="28024" y="29558"/>
                  <a:pt x="27202" y="29558"/>
                </a:cubicBezTo>
                <a:cubicBezTo>
                  <a:pt x="25266" y="29558"/>
                  <a:pt x="23358" y="29000"/>
                  <a:pt x="21703" y="27921"/>
                </a:cubicBezTo>
                <a:cubicBezTo>
                  <a:pt x="20336" y="27066"/>
                  <a:pt x="19242" y="25938"/>
                  <a:pt x="18456" y="24537"/>
                </a:cubicBezTo>
                <a:cubicBezTo>
                  <a:pt x="18361" y="24404"/>
                  <a:pt x="18212" y="24334"/>
                  <a:pt x="18064" y="24334"/>
                </a:cubicBezTo>
                <a:cubicBezTo>
                  <a:pt x="17946" y="24334"/>
                  <a:pt x="17829" y="24378"/>
                  <a:pt x="17738" y="24469"/>
                </a:cubicBezTo>
                <a:cubicBezTo>
                  <a:pt x="16303" y="26314"/>
                  <a:pt x="14423" y="27715"/>
                  <a:pt x="12236" y="28536"/>
                </a:cubicBezTo>
                <a:cubicBezTo>
                  <a:pt x="11204" y="28912"/>
                  <a:pt x="10125" y="29101"/>
                  <a:pt x="9048" y="29101"/>
                </a:cubicBezTo>
                <a:cubicBezTo>
                  <a:pt x="7878" y="29101"/>
                  <a:pt x="6709" y="28878"/>
                  <a:pt x="5605" y="28433"/>
                </a:cubicBezTo>
                <a:cubicBezTo>
                  <a:pt x="3555" y="27613"/>
                  <a:pt x="1983" y="25904"/>
                  <a:pt x="1402" y="23751"/>
                </a:cubicBezTo>
                <a:cubicBezTo>
                  <a:pt x="752" y="21735"/>
                  <a:pt x="1265" y="19547"/>
                  <a:pt x="2666" y="17975"/>
                </a:cubicBezTo>
                <a:cubicBezTo>
                  <a:pt x="3748" y="16869"/>
                  <a:pt x="5271" y="16203"/>
                  <a:pt x="6804" y="16203"/>
                </a:cubicBezTo>
                <a:cubicBezTo>
                  <a:pt x="7450" y="16203"/>
                  <a:pt x="8098" y="16321"/>
                  <a:pt x="8716" y="16574"/>
                </a:cubicBezTo>
                <a:cubicBezTo>
                  <a:pt x="8772" y="16602"/>
                  <a:pt x="8826" y="16615"/>
                  <a:pt x="8877" y="16615"/>
                </a:cubicBezTo>
                <a:cubicBezTo>
                  <a:pt x="9191" y="16615"/>
                  <a:pt x="9361" y="16121"/>
                  <a:pt x="9126" y="15856"/>
                </a:cubicBezTo>
                <a:cubicBezTo>
                  <a:pt x="7109" y="13669"/>
                  <a:pt x="7007" y="10080"/>
                  <a:pt x="8579" y="7586"/>
                </a:cubicBezTo>
                <a:cubicBezTo>
                  <a:pt x="9365" y="6355"/>
                  <a:pt x="10561" y="5501"/>
                  <a:pt x="11962" y="5125"/>
                </a:cubicBezTo>
                <a:cubicBezTo>
                  <a:pt x="12502" y="5003"/>
                  <a:pt x="13058" y="4940"/>
                  <a:pt x="13613" y="4940"/>
                </a:cubicBezTo>
                <a:cubicBezTo>
                  <a:pt x="14463" y="4940"/>
                  <a:pt x="15312" y="5088"/>
                  <a:pt x="16098" y="5398"/>
                </a:cubicBezTo>
                <a:cubicBezTo>
                  <a:pt x="17601" y="5945"/>
                  <a:pt x="18798" y="7039"/>
                  <a:pt x="19515" y="8474"/>
                </a:cubicBezTo>
                <a:cubicBezTo>
                  <a:pt x="19585" y="8625"/>
                  <a:pt x="19726" y="8689"/>
                  <a:pt x="19874" y="8689"/>
                </a:cubicBezTo>
                <a:cubicBezTo>
                  <a:pt x="20160" y="8689"/>
                  <a:pt x="20471" y="8448"/>
                  <a:pt x="20336" y="8132"/>
                </a:cubicBezTo>
                <a:cubicBezTo>
                  <a:pt x="20206" y="7811"/>
                  <a:pt x="20052" y="7506"/>
                  <a:pt x="19877" y="7220"/>
                </a:cubicBezTo>
                <a:lnTo>
                  <a:pt x="19877" y="7220"/>
                </a:lnTo>
                <a:cubicBezTo>
                  <a:pt x="19912" y="7182"/>
                  <a:pt x="19941" y="7134"/>
                  <a:pt x="19960" y="7073"/>
                </a:cubicBezTo>
                <a:cubicBezTo>
                  <a:pt x="21173" y="3364"/>
                  <a:pt x="24616" y="886"/>
                  <a:pt x="28483" y="886"/>
                </a:cubicBezTo>
                <a:close/>
                <a:moveTo>
                  <a:pt x="28574" y="0"/>
                </a:moveTo>
                <a:cubicBezTo>
                  <a:pt x="26755" y="0"/>
                  <a:pt x="24966" y="520"/>
                  <a:pt x="23411" y="1536"/>
                </a:cubicBezTo>
                <a:cubicBezTo>
                  <a:pt x="21568" y="2700"/>
                  <a:pt x="20154" y="4476"/>
                  <a:pt x="19399" y="6546"/>
                </a:cubicBezTo>
                <a:lnTo>
                  <a:pt x="19399" y="6546"/>
                </a:lnTo>
                <a:cubicBezTo>
                  <a:pt x="18022" y="4855"/>
                  <a:pt x="15815" y="3943"/>
                  <a:pt x="13616" y="3943"/>
                </a:cubicBezTo>
                <a:cubicBezTo>
                  <a:pt x="13153" y="3943"/>
                  <a:pt x="12690" y="3983"/>
                  <a:pt x="12236" y="4065"/>
                </a:cubicBezTo>
                <a:cubicBezTo>
                  <a:pt x="10595" y="4373"/>
                  <a:pt x="9160" y="5296"/>
                  <a:pt x="8169" y="6629"/>
                </a:cubicBezTo>
                <a:cubicBezTo>
                  <a:pt x="6303" y="9276"/>
                  <a:pt x="6186" y="12718"/>
                  <a:pt x="7793" y="15439"/>
                </a:cubicBezTo>
                <a:lnTo>
                  <a:pt x="7793" y="15439"/>
                </a:lnTo>
                <a:cubicBezTo>
                  <a:pt x="7399" y="15363"/>
                  <a:pt x="7001" y="15325"/>
                  <a:pt x="6605" y="15325"/>
                </a:cubicBezTo>
                <a:cubicBezTo>
                  <a:pt x="5217" y="15325"/>
                  <a:pt x="3848" y="15790"/>
                  <a:pt x="2735" y="16711"/>
                </a:cubicBezTo>
                <a:cubicBezTo>
                  <a:pt x="889" y="18180"/>
                  <a:pt x="0" y="20538"/>
                  <a:pt x="376" y="22897"/>
                </a:cubicBezTo>
                <a:cubicBezTo>
                  <a:pt x="718" y="25289"/>
                  <a:pt x="2119" y="27442"/>
                  <a:pt x="4204" y="28672"/>
                </a:cubicBezTo>
                <a:cubicBezTo>
                  <a:pt x="5744" y="29549"/>
                  <a:pt x="7464" y="29998"/>
                  <a:pt x="9194" y="29998"/>
                </a:cubicBezTo>
                <a:cubicBezTo>
                  <a:pt x="9960" y="29998"/>
                  <a:pt x="10729" y="29910"/>
                  <a:pt x="11484" y="29732"/>
                </a:cubicBezTo>
                <a:cubicBezTo>
                  <a:pt x="14061" y="29040"/>
                  <a:pt x="16350" y="27597"/>
                  <a:pt x="18030" y="25536"/>
                </a:cubicBezTo>
                <a:lnTo>
                  <a:pt x="18030" y="25536"/>
                </a:lnTo>
                <a:cubicBezTo>
                  <a:pt x="19646" y="27876"/>
                  <a:pt x="22052" y="29544"/>
                  <a:pt x="24813" y="30210"/>
                </a:cubicBezTo>
                <a:cubicBezTo>
                  <a:pt x="25593" y="30379"/>
                  <a:pt x="26383" y="30462"/>
                  <a:pt x="27168" y="30462"/>
                </a:cubicBezTo>
                <a:cubicBezTo>
                  <a:pt x="29408" y="30462"/>
                  <a:pt x="31612" y="29783"/>
                  <a:pt x="33459" y="28467"/>
                </a:cubicBezTo>
                <a:cubicBezTo>
                  <a:pt x="34700" y="27590"/>
                  <a:pt x="35753" y="26498"/>
                  <a:pt x="36548" y="25238"/>
                </a:cubicBezTo>
                <a:lnTo>
                  <a:pt x="36548" y="25238"/>
                </a:lnTo>
                <a:cubicBezTo>
                  <a:pt x="37793" y="26560"/>
                  <a:pt x="39555" y="27332"/>
                  <a:pt x="41408" y="27332"/>
                </a:cubicBezTo>
                <a:cubicBezTo>
                  <a:pt x="41605" y="27332"/>
                  <a:pt x="41804" y="27323"/>
                  <a:pt x="42003" y="27305"/>
                </a:cubicBezTo>
                <a:cubicBezTo>
                  <a:pt x="44430" y="27032"/>
                  <a:pt x="46720" y="25972"/>
                  <a:pt x="48531" y="24298"/>
                </a:cubicBezTo>
                <a:cubicBezTo>
                  <a:pt x="49386" y="23546"/>
                  <a:pt x="50035" y="22555"/>
                  <a:pt x="50411" y="21495"/>
                </a:cubicBezTo>
                <a:cubicBezTo>
                  <a:pt x="50753" y="20470"/>
                  <a:pt x="50718" y="19342"/>
                  <a:pt x="50343" y="18351"/>
                </a:cubicBezTo>
                <a:cubicBezTo>
                  <a:pt x="49522" y="16335"/>
                  <a:pt x="47813" y="14797"/>
                  <a:pt x="45729" y="14182"/>
                </a:cubicBezTo>
                <a:cubicBezTo>
                  <a:pt x="44790" y="13898"/>
                  <a:pt x="43823" y="13785"/>
                  <a:pt x="42847" y="13785"/>
                </a:cubicBezTo>
                <a:cubicBezTo>
                  <a:pt x="41070" y="13785"/>
                  <a:pt x="39264" y="14159"/>
                  <a:pt x="37542" y="14559"/>
                </a:cubicBezTo>
                <a:lnTo>
                  <a:pt x="37542" y="14559"/>
                </a:lnTo>
                <a:cubicBezTo>
                  <a:pt x="38912" y="10465"/>
                  <a:pt x="38438" y="5579"/>
                  <a:pt x="35100" y="2562"/>
                </a:cubicBezTo>
                <a:cubicBezTo>
                  <a:pt x="33493" y="1160"/>
                  <a:pt x="31477" y="272"/>
                  <a:pt x="29358" y="33"/>
                </a:cubicBezTo>
                <a:cubicBezTo>
                  <a:pt x="29097" y="11"/>
                  <a:pt x="28835" y="0"/>
                  <a:pt x="2857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AF2A5664-C5F3-4D3D-97B1-398F5B3B0965}"/>
              </a:ext>
            </a:extLst>
          </p:cNvPr>
          <p:cNvSpPr/>
          <p:nvPr/>
        </p:nvSpPr>
        <p:spPr>
          <a:xfrm>
            <a:off x="1324351" y="1839228"/>
            <a:ext cx="8763000" cy="3323987"/>
          </a:xfrm>
          <a:prstGeom prst="rect">
            <a:avLst/>
          </a:prstGeom>
          <a:ln w="38100">
            <a:noFill/>
            <a:prstDash val="sysDash"/>
          </a:ln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3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3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chia</a:t>
            </a:r>
            <a:r>
              <a:rPr lang="en-US" sz="3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9 hay </a:t>
            </a:r>
            <a:r>
              <a:rPr lang="en-US" sz="3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3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qua 2 </a:t>
            </a:r>
            <a:r>
              <a:rPr lang="en-US" sz="3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spcBef>
                <a:spcPts val="1200"/>
              </a:spcBef>
            </a:pPr>
            <a:r>
              <a:rPr lang="en-US" sz="3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3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ts val="1200"/>
              </a:spcBef>
            </a:pPr>
            <a:r>
              <a:rPr lang="en-US" sz="3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3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3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chia</a:t>
            </a:r>
            <a:r>
              <a:rPr lang="en-US" sz="3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9, </a:t>
            </a:r>
            <a:r>
              <a:rPr lang="en-US" sz="3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chia</a:t>
            </a:r>
            <a:r>
              <a:rPr lang="en-US" sz="3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chia</a:t>
            </a:r>
            <a:r>
              <a:rPr lang="en-US" sz="3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9.</a:t>
            </a:r>
          </a:p>
        </p:txBody>
      </p:sp>
    </p:spTree>
    <p:extLst>
      <p:ext uri="{BB962C8B-B14F-4D97-AF65-F5344CB8AC3E}">
        <p14:creationId xmlns:p14="http://schemas.microsoft.com/office/powerpoint/2010/main" val="660931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57D053F1-7B35-459F-BD2D-CF5235686B2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9360" y="1730892"/>
            <a:ext cx="5795064" cy="5795064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7297F4E2-3E31-411E-B1B6-2E584A4C0D95}"/>
              </a:ext>
            </a:extLst>
          </p:cNvPr>
          <p:cNvSpPr txBox="1">
            <a:spLocks/>
          </p:cNvSpPr>
          <p:nvPr/>
        </p:nvSpPr>
        <p:spPr>
          <a:xfrm>
            <a:off x="5076738" y="763302"/>
            <a:ext cx="2227905" cy="3877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di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Tittle text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B02AFF3-722E-45DA-B9D2-55E8CB5734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8985" y="640600"/>
            <a:ext cx="11503525" cy="68580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6000" b="1" dirty="0" err="1">
                <a:solidFill>
                  <a:srgbClr val="FF0000"/>
                </a:solidFill>
                <a:latin typeface="SVN-Paradise" pitchFamily="50" charset="0"/>
              </a:rPr>
              <a:t>Dấu</a:t>
            </a:r>
            <a:r>
              <a:rPr lang="en-US" sz="6000" b="1" dirty="0">
                <a:solidFill>
                  <a:srgbClr val="FF0000"/>
                </a:solidFill>
                <a:latin typeface="SVN-Paradise" pitchFamily="50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SVN-Paradise" pitchFamily="50" charset="0"/>
              </a:rPr>
              <a:t>hiệu</a:t>
            </a:r>
            <a:r>
              <a:rPr lang="en-US" sz="6000" b="1" dirty="0">
                <a:solidFill>
                  <a:srgbClr val="FF0000"/>
                </a:solidFill>
                <a:latin typeface="SVN-Paradise" pitchFamily="50" charset="0"/>
              </a:rPr>
              <a:t> chia </a:t>
            </a:r>
            <a:r>
              <a:rPr lang="en-US" sz="6000" b="1" dirty="0" err="1">
                <a:solidFill>
                  <a:srgbClr val="FF0000"/>
                </a:solidFill>
                <a:latin typeface="SVN-Paradise" pitchFamily="50" charset="0"/>
              </a:rPr>
              <a:t>hết</a:t>
            </a:r>
            <a:r>
              <a:rPr lang="en-US" sz="6000" b="1" dirty="0">
                <a:solidFill>
                  <a:srgbClr val="FF0000"/>
                </a:solidFill>
                <a:latin typeface="SVN-Paradise" pitchFamily="50" charset="0"/>
              </a:rPr>
              <a:t> </a:t>
            </a:r>
            <a:r>
              <a:rPr lang="en-US" sz="6000" b="1" err="1">
                <a:solidFill>
                  <a:srgbClr val="FF0000"/>
                </a:solidFill>
                <a:latin typeface="SVN-Paradise" pitchFamily="50" charset="0"/>
              </a:rPr>
              <a:t>cho</a:t>
            </a:r>
            <a:r>
              <a:rPr lang="en-US" sz="6000" b="1">
                <a:solidFill>
                  <a:srgbClr val="FF0000"/>
                </a:solidFill>
                <a:latin typeface="SVN-Paradise" pitchFamily="50" charset="0"/>
              </a:rPr>
              <a:t> </a:t>
            </a:r>
            <a:r>
              <a:rPr lang="vi-VN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Box 57">
            <a:extLst>
              <a:ext uri="{FF2B5EF4-FFF2-40B4-BE49-F238E27FC236}">
                <a16:creationId xmlns:a16="http://schemas.microsoft.com/office/drawing/2014/main" id="{AA9487FA-6DAF-42F4-BC96-6D2EF72ACF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0572" y="2071911"/>
            <a:ext cx="7247422" cy="1027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8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Các</a:t>
            </a:r>
            <a:r>
              <a:rPr lang="en-US" sz="38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8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số</a:t>
            </a:r>
            <a:r>
              <a:rPr lang="en-US" sz="38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8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có</a:t>
            </a:r>
            <a:r>
              <a:rPr lang="en-US" sz="38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8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tổng</a:t>
            </a:r>
            <a:r>
              <a:rPr lang="en-US" sz="38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8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các</a:t>
            </a:r>
            <a:r>
              <a:rPr lang="en-US" sz="38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8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chữ</a:t>
            </a:r>
            <a:r>
              <a:rPr lang="en-US" sz="38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8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số</a:t>
            </a:r>
            <a:r>
              <a:rPr lang="en-US" sz="38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chia </a:t>
            </a:r>
            <a:r>
              <a:rPr lang="en-US" sz="38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hết</a:t>
            </a:r>
            <a:r>
              <a:rPr lang="en-US" sz="38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8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cho</a:t>
            </a:r>
            <a:r>
              <a:rPr lang="en-US" sz="38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9 </a:t>
            </a:r>
            <a:r>
              <a:rPr lang="en-US" sz="38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thì</a:t>
            </a:r>
            <a:r>
              <a:rPr lang="en-US" sz="38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chia </a:t>
            </a:r>
            <a:r>
              <a:rPr lang="en-US" sz="38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hết</a:t>
            </a:r>
            <a:r>
              <a:rPr lang="en-US" sz="38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8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cho</a:t>
            </a:r>
            <a:r>
              <a:rPr lang="en-US" sz="38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9.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07D103C-B55B-46B4-9B2F-51144EB9F4E4}"/>
              </a:ext>
            </a:extLst>
          </p:cNvPr>
          <p:cNvSpPr/>
          <p:nvPr/>
        </p:nvSpPr>
        <p:spPr>
          <a:xfrm>
            <a:off x="910572" y="3538589"/>
            <a:ext cx="8548838" cy="1027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sz="3800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Chú</a:t>
            </a:r>
            <a:r>
              <a:rPr lang="en-US" sz="38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ý: </a:t>
            </a:r>
            <a:r>
              <a:rPr lang="en-US" sz="3800" b="1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Các</a:t>
            </a:r>
            <a:r>
              <a:rPr lang="en-US" sz="38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3800" b="1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số</a:t>
            </a:r>
            <a:r>
              <a:rPr lang="en-US" sz="38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3800" b="1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có</a:t>
            </a:r>
            <a:r>
              <a:rPr lang="en-US" sz="38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3800" b="1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tổng</a:t>
            </a:r>
            <a:r>
              <a:rPr lang="en-US" sz="38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3800" b="1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các</a:t>
            </a:r>
            <a:r>
              <a:rPr lang="en-US" sz="38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3800" b="1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chữ</a:t>
            </a:r>
            <a:r>
              <a:rPr lang="en-US" sz="38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3800" b="1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số</a:t>
            </a:r>
            <a:r>
              <a:rPr lang="en-US" sz="38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3800" b="1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không</a:t>
            </a:r>
            <a:r>
              <a:rPr lang="en-US" sz="38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 chia </a:t>
            </a:r>
            <a:r>
              <a:rPr lang="en-US" sz="3800" b="1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hết</a:t>
            </a:r>
            <a:r>
              <a:rPr lang="en-US" sz="38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3800" b="1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cho</a:t>
            </a:r>
            <a:r>
              <a:rPr lang="en-US" sz="38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 9 </a:t>
            </a:r>
            <a:r>
              <a:rPr lang="en-US" sz="3800" b="1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thì</a:t>
            </a:r>
            <a:r>
              <a:rPr lang="en-US" sz="38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3800" b="1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không</a:t>
            </a:r>
            <a:r>
              <a:rPr lang="en-US" sz="38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 chia </a:t>
            </a:r>
            <a:r>
              <a:rPr lang="en-US" sz="3800" b="1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hết</a:t>
            </a:r>
            <a:r>
              <a:rPr lang="en-US" sz="38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3800" b="1" i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cho</a:t>
            </a:r>
            <a:r>
              <a:rPr lang="en-US" sz="38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 9. </a:t>
            </a:r>
          </a:p>
        </p:txBody>
      </p:sp>
    </p:spTree>
    <p:extLst>
      <p:ext uri="{BB962C8B-B14F-4D97-AF65-F5344CB8AC3E}">
        <p14:creationId xmlns:p14="http://schemas.microsoft.com/office/powerpoint/2010/main" val="2121495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8E63899-A4C7-4504-AE77-C69F745159DF}"/>
              </a:ext>
            </a:extLst>
          </p:cNvPr>
          <p:cNvGrpSpPr/>
          <p:nvPr/>
        </p:nvGrpSpPr>
        <p:grpSpPr>
          <a:xfrm>
            <a:off x="3919806" y="121181"/>
            <a:ext cx="8272194" cy="6736820"/>
            <a:chOff x="5920472" y="1750509"/>
            <a:chExt cx="6271528" cy="5107491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971E018-DF18-40E1-83DC-F371BB5E416F}"/>
                </a:ext>
              </a:extLst>
            </p:cNvPr>
            <p:cNvSpPr/>
            <p:nvPr/>
          </p:nvSpPr>
          <p:spPr>
            <a:xfrm>
              <a:off x="6759037" y="1750509"/>
              <a:ext cx="5432963" cy="5107491"/>
            </a:xfrm>
            <a:custGeom>
              <a:avLst/>
              <a:gdLst>
                <a:gd name="connsiteX0" fmla="*/ 5105314 w 5432963"/>
                <a:gd name="connsiteY0" fmla="*/ 1218 h 5107491"/>
                <a:gd name="connsiteX1" fmla="*/ 5419221 w 5432963"/>
                <a:gd name="connsiteY1" fmla="*/ 98457 h 5107491"/>
                <a:gd name="connsiteX2" fmla="*/ 5432963 w 5432963"/>
                <a:gd name="connsiteY2" fmla="*/ 109037 h 5107491"/>
                <a:gd name="connsiteX3" fmla="*/ 5432963 w 5432963"/>
                <a:gd name="connsiteY3" fmla="*/ 5107491 h 5107491"/>
                <a:gd name="connsiteX4" fmla="*/ 4130562 w 5432963"/>
                <a:gd name="connsiteY4" fmla="*/ 5107491 h 5107491"/>
                <a:gd name="connsiteX5" fmla="*/ 0 w 5432963"/>
                <a:gd name="connsiteY5" fmla="*/ 5107491 h 5107491"/>
                <a:gd name="connsiteX6" fmla="*/ 18825 w 5432963"/>
                <a:gd name="connsiteY6" fmla="*/ 5074726 h 5107491"/>
                <a:gd name="connsiteX7" fmla="*/ 966776 w 5432963"/>
                <a:gd name="connsiteY7" fmla="*/ 2970559 h 5107491"/>
                <a:gd name="connsiteX8" fmla="*/ 3814024 w 5432963"/>
                <a:gd name="connsiteY8" fmla="*/ 505260 h 5107491"/>
                <a:gd name="connsiteX9" fmla="*/ 3824111 w 5432963"/>
                <a:gd name="connsiteY9" fmla="*/ 498856 h 5107491"/>
                <a:gd name="connsiteX10" fmla="*/ 3958290 w 5432963"/>
                <a:gd name="connsiteY10" fmla="*/ 413673 h 5107491"/>
                <a:gd name="connsiteX11" fmla="*/ 5105314 w 5432963"/>
                <a:gd name="connsiteY11" fmla="*/ 1218 h 5107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432963" h="5107491">
                  <a:moveTo>
                    <a:pt x="5105314" y="1218"/>
                  </a:moveTo>
                  <a:cubicBezTo>
                    <a:pt x="5222021" y="7530"/>
                    <a:pt x="5327535" y="38550"/>
                    <a:pt x="5419221" y="98457"/>
                  </a:cubicBezTo>
                  <a:lnTo>
                    <a:pt x="5432963" y="109037"/>
                  </a:lnTo>
                  <a:lnTo>
                    <a:pt x="5432963" y="5107491"/>
                  </a:lnTo>
                  <a:lnTo>
                    <a:pt x="4130562" y="5107491"/>
                  </a:lnTo>
                  <a:lnTo>
                    <a:pt x="0" y="5107491"/>
                  </a:lnTo>
                  <a:lnTo>
                    <a:pt x="18825" y="5074726"/>
                  </a:lnTo>
                  <a:cubicBezTo>
                    <a:pt x="277381" y="4551761"/>
                    <a:pt x="159141" y="3726089"/>
                    <a:pt x="966776" y="2970559"/>
                  </a:cubicBezTo>
                  <a:cubicBezTo>
                    <a:pt x="1541856" y="2432581"/>
                    <a:pt x="2749075" y="1202005"/>
                    <a:pt x="3814024" y="505260"/>
                  </a:cubicBezTo>
                  <a:lnTo>
                    <a:pt x="3824111" y="498856"/>
                  </a:lnTo>
                  <a:lnTo>
                    <a:pt x="3958290" y="413673"/>
                  </a:lnTo>
                  <a:cubicBezTo>
                    <a:pt x="4388005" y="149530"/>
                    <a:pt x="4788019" y="-15943"/>
                    <a:pt x="5105314" y="1218"/>
                  </a:cubicBezTo>
                  <a:close/>
                </a:path>
              </a:pathLst>
            </a:custGeom>
            <a:solidFill>
              <a:srgbClr val="F3C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97A55337-88B6-4F0D-AA7A-03289C6FCA91}"/>
                </a:ext>
              </a:extLst>
            </p:cNvPr>
            <p:cNvSpPr/>
            <p:nvPr/>
          </p:nvSpPr>
          <p:spPr>
            <a:xfrm>
              <a:off x="5920472" y="2249365"/>
              <a:ext cx="4662676" cy="4608635"/>
            </a:xfrm>
            <a:custGeom>
              <a:avLst/>
              <a:gdLst>
                <a:gd name="connsiteX0" fmla="*/ 4662676 w 4662676"/>
                <a:gd name="connsiteY0" fmla="*/ 0 h 4608635"/>
                <a:gd name="connsiteX1" fmla="*/ 4652589 w 4662676"/>
                <a:gd name="connsiteY1" fmla="*/ 6404 h 4608635"/>
                <a:gd name="connsiteX2" fmla="*/ 1805341 w 4662676"/>
                <a:gd name="connsiteY2" fmla="*/ 2471703 h 4608635"/>
                <a:gd name="connsiteX3" fmla="*/ 857390 w 4662676"/>
                <a:gd name="connsiteY3" fmla="*/ 4575870 h 4608635"/>
                <a:gd name="connsiteX4" fmla="*/ 838565 w 4662676"/>
                <a:gd name="connsiteY4" fmla="*/ 4608635 h 4608635"/>
                <a:gd name="connsiteX5" fmla="*/ 0 w 4662676"/>
                <a:gd name="connsiteY5" fmla="*/ 4608635 h 4608635"/>
                <a:gd name="connsiteX6" fmla="*/ 11875 w 4662676"/>
                <a:gd name="connsiteY6" fmla="*/ 4581012 h 4608635"/>
                <a:gd name="connsiteX7" fmla="*/ 841627 w 4662676"/>
                <a:gd name="connsiteY7" fmla="*/ 2744134 h 4608635"/>
                <a:gd name="connsiteX8" fmla="*/ 4565816 w 4662676"/>
                <a:gd name="connsiteY8" fmla="*/ 827 h 4608635"/>
                <a:gd name="connsiteX9" fmla="*/ 4662676 w 4662676"/>
                <a:gd name="connsiteY9" fmla="*/ 0 h 460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62676" h="4608635">
                  <a:moveTo>
                    <a:pt x="4662676" y="0"/>
                  </a:moveTo>
                  <a:lnTo>
                    <a:pt x="4652589" y="6404"/>
                  </a:lnTo>
                  <a:cubicBezTo>
                    <a:pt x="3587640" y="703149"/>
                    <a:pt x="2380421" y="1933725"/>
                    <a:pt x="1805341" y="2471703"/>
                  </a:cubicBezTo>
                  <a:cubicBezTo>
                    <a:pt x="997706" y="3227233"/>
                    <a:pt x="1115946" y="4052905"/>
                    <a:pt x="857390" y="4575870"/>
                  </a:cubicBezTo>
                  <a:lnTo>
                    <a:pt x="838565" y="4608635"/>
                  </a:lnTo>
                  <a:lnTo>
                    <a:pt x="0" y="4608635"/>
                  </a:lnTo>
                  <a:lnTo>
                    <a:pt x="11875" y="4581012"/>
                  </a:lnTo>
                  <a:cubicBezTo>
                    <a:pt x="193266" y="4096750"/>
                    <a:pt x="148551" y="3392495"/>
                    <a:pt x="841627" y="2744134"/>
                  </a:cubicBezTo>
                  <a:cubicBezTo>
                    <a:pt x="1590517" y="2043561"/>
                    <a:pt x="3499360" y="72093"/>
                    <a:pt x="4565816" y="827"/>
                  </a:cubicBezTo>
                  <a:lnTo>
                    <a:pt x="4662676" y="0"/>
                  </a:lnTo>
                  <a:close/>
                </a:path>
              </a:pathLst>
            </a:custGeom>
            <a:solidFill>
              <a:srgbClr val="F1AA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117EF8F1-6574-484E-BEEE-F10817527964}"/>
              </a:ext>
            </a:extLst>
          </p:cNvPr>
          <p:cNvSpPr/>
          <p:nvPr/>
        </p:nvSpPr>
        <p:spPr>
          <a:xfrm>
            <a:off x="4752067" y="592798"/>
            <a:ext cx="6989989" cy="5672404"/>
          </a:xfrm>
          <a:prstGeom prst="roundRect">
            <a:avLst>
              <a:gd name="adj" fmla="val 4241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E9F8E8AC-3D1B-4BF2-AC30-B9DF44CA2CC5}"/>
              </a:ext>
            </a:extLst>
          </p:cNvPr>
          <p:cNvSpPr/>
          <p:nvPr/>
        </p:nvSpPr>
        <p:spPr>
          <a:xfrm>
            <a:off x="6310613" y="2901972"/>
            <a:ext cx="784287" cy="60494"/>
          </a:xfrm>
          <a:prstGeom prst="rect">
            <a:avLst/>
          </a:prstGeom>
          <a:solidFill>
            <a:srgbClr val="F3CC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04" name="文本框 103">
            <a:extLst>
              <a:ext uri="{FF2B5EF4-FFF2-40B4-BE49-F238E27FC236}">
                <a16:creationId xmlns:a16="http://schemas.microsoft.com/office/drawing/2014/main" id="{4468FA34-1F5C-47CC-89CC-AE6157BD40FE}"/>
              </a:ext>
            </a:extLst>
          </p:cNvPr>
          <p:cNvSpPr txBox="1"/>
          <p:nvPr/>
        </p:nvSpPr>
        <p:spPr>
          <a:xfrm>
            <a:off x="5714434" y="1438972"/>
            <a:ext cx="492758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b="1" dirty="0">
                <a:solidFill>
                  <a:srgbClr val="EE797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LUYỆN</a:t>
            </a:r>
          </a:p>
          <a:p>
            <a:pPr algn="ctr"/>
            <a:r>
              <a:rPr lang="en-US" altLang="zh-CN" sz="9600" b="1" dirty="0">
                <a:solidFill>
                  <a:srgbClr val="EE797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TẬP</a:t>
            </a:r>
          </a:p>
        </p:txBody>
      </p:sp>
      <p:sp>
        <p:nvSpPr>
          <p:cNvPr id="108" name="Google Shape;13;p2">
            <a:extLst>
              <a:ext uri="{FF2B5EF4-FFF2-40B4-BE49-F238E27FC236}">
                <a16:creationId xmlns:a16="http://schemas.microsoft.com/office/drawing/2014/main" id="{501DC54B-71F8-4374-B57D-621A5AE91237}"/>
              </a:ext>
            </a:extLst>
          </p:cNvPr>
          <p:cNvSpPr/>
          <p:nvPr/>
        </p:nvSpPr>
        <p:spPr>
          <a:xfrm rot="12770">
            <a:off x="9344347" y="2020520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109" name="Google Shape;14;p2">
            <a:extLst>
              <a:ext uri="{FF2B5EF4-FFF2-40B4-BE49-F238E27FC236}">
                <a16:creationId xmlns:a16="http://schemas.microsoft.com/office/drawing/2014/main" id="{95707DC7-5247-44C7-831F-53F6929F19E2}"/>
              </a:ext>
            </a:extLst>
          </p:cNvPr>
          <p:cNvSpPr/>
          <p:nvPr/>
        </p:nvSpPr>
        <p:spPr>
          <a:xfrm rot="12770">
            <a:off x="9767086" y="1701714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110" name="Oval 3">
            <a:extLst>
              <a:ext uri="{FF2B5EF4-FFF2-40B4-BE49-F238E27FC236}">
                <a16:creationId xmlns:a16="http://schemas.microsoft.com/office/drawing/2014/main" id="{C8174641-5C80-4379-8F77-F94DF907BAE9}"/>
              </a:ext>
            </a:extLst>
          </p:cNvPr>
          <p:cNvSpPr/>
          <p:nvPr/>
        </p:nvSpPr>
        <p:spPr>
          <a:xfrm>
            <a:off x="-2474583" y="-721237"/>
            <a:ext cx="4832350" cy="4497198"/>
          </a:xfrm>
          <a:custGeom>
            <a:avLst/>
            <a:gdLst>
              <a:gd name="connsiteX0" fmla="*/ 0 w 5346700"/>
              <a:gd name="connsiteY0" fmla="*/ 2673350 h 5346700"/>
              <a:gd name="connsiteX1" fmla="*/ 2673350 w 5346700"/>
              <a:gd name="connsiteY1" fmla="*/ 0 h 5346700"/>
              <a:gd name="connsiteX2" fmla="*/ 5346700 w 5346700"/>
              <a:gd name="connsiteY2" fmla="*/ 2673350 h 5346700"/>
              <a:gd name="connsiteX3" fmla="*/ 2673350 w 5346700"/>
              <a:gd name="connsiteY3" fmla="*/ 5346700 h 5346700"/>
              <a:gd name="connsiteX4" fmla="*/ 0 w 5346700"/>
              <a:gd name="connsiteY4" fmla="*/ 2673350 h 5346700"/>
              <a:gd name="connsiteX0" fmla="*/ 0 w 5219700"/>
              <a:gd name="connsiteY0" fmla="*/ 2689238 h 5409529"/>
              <a:gd name="connsiteX1" fmla="*/ 2673350 w 5219700"/>
              <a:gd name="connsiteY1" fmla="*/ 15888 h 5409529"/>
              <a:gd name="connsiteX2" fmla="*/ 5219700 w 5219700"/>
              <a:gd name="connsiteY2" fmla="*/ 3768738 h 5409529"/>
              <a:gd name="connsiteX3" fmla="*/ 2673350 w 5219700"/>
              <a:gd name="connsiteY3" fmla="*/ 5362588 h 5409529"/>
              <a:gd name="connsiteX4" fmla="*/ 0 w 5219700"/>
              <a:gd name="connsiteY4" fmla="*/ 2689238 h 5409529"/>
              <a:gd name="connsiteX0" fmla="*/ 0 w 5816600"/>
              <a:gd name="connsiteY0" fmla="*/ 2652571 h 5413185"/>
              <a:gd name="connsiteX1" fmla="*/ 3270250 w 5816600"/>
              <a:gd name="connsiteY1" fmla="*/ 17321 h 5413185"/>
              <a:gd name="connsiteX2" fmla="*/ 5816600 w 5816600"/>
              <a:gd name="connsiteY2" fmla="*/ 3770171 h 5413185"/>
              <a:gd name="connsiteX3" fmla="*/ 3270250 w 5816600"/>
              <a:gd name="connsiteY3" fmla="*/ 5364021 h 5413185"/>
              <a:gd name="connsiteX4" fmla="*/ 0 w 5816600"/>
              <a:gd name="connsiteY4" fmla="*/ 2652571 h 5413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16600" h="5413185">
                <a:moveTo>
                  <a:pt x="0" y="2652571"/>
                </a:moveTo>
                <a:cubicBezTo>
                  <a:pt x="0" y="1176121"/>
                  <a:pt x="2300817" y="-168946"/>
                  <a:pt x="3270250" y="17321"/>
                </a:cubicBezTo>
                <a:cubicBezTo>
                  <a:pt x="4239683" y="203588"/>
                  <a:pt x="5816600" y="2293721"/>
                  <a:pt x="5816600" y="3770171"/>
                </a:cubicBezTo>
                <a:cubicBezTo>
                  <a:pt x="5816600" y="5246621"/>
                  <a:pt x="4239683" y="5550288"/>
                  <a:pt x="3270250" y="5364021"/>
                </a:cubicBezTo>
                <a:cubicBezTo>
                  <a:pt x="2300817" y="5177754"/>
                  <a:pt x="0" y="4129021"/>
                  <a:pt x="0" y="2652571"/>
                </a:cubicBezTo>
                <a:close/>
              </a:path>
            </a:pathLst>
          </a:custGeom>
          <a:solidFill>
            <a:srgbClr val="F1AA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49DE8150-5894-41A8-9A6C-4777EA3DB1A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00163"/>
            <a:ext cx="6096012" cy="6096012"/>
          </a:xfrm>
          <a:prstGeom prst="rect">
            <a:avLst/>
          </a:prstGeom>
        </p:spPr>
      </p:pic>
      <p:sp>
        <p:nvSpPr>
          <p:cNvPr id="111" name="Google Shape;13;p2">
            <a:extLst>
              <a:ext uri="{FF2B5EF4-FFF2-40B4-BE49-F238E27FC236}">
                <a16:creationId xmlns:a16="http://schemas.microsoft.com/office/drawing/2014/main" id="{FE203A12-2F6F-4FBA-ABFA-024EA9547919}"/>
              </a:ext>
            </a:extLst>
          </p:cNvPr>
          <p:cNvSpPr/>
          <p:nvPr/>
        </p:nvSpPr>
        <p:spPr>
          <a:xfrm rot="12770">
            <a:off x="785731" y="2172073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112" name="Google Shape;14;p2">
            <a:extLst>
              <a:ext uri="{FF2B5EF4-FFF2-40B4-BE49-F238E27FC236}">
                <a16:creationId xmlns:a16="http://schemas.microsoft.com/office/drawing/2014/main" id="{8CF311B9-85E8-4C4D-97F2-0003069816F9}"/>
              </a:ext>
            </a:extLst>
          </p:cNvPr>
          <p:cNvSpPr/>
          <p:nvPr/>
        </p:nvSpPr>
        <p:spPr>
          <a:xfrm rot="12770">
            <a:off x="1208470" y="1853267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E7971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20033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/>
      <p:bldP spid="108" grpId="0" animBg="1"/>
      <p:bldP spid="109" grpId="0" animBg="1"/>
      <p:bldP spid="111" grpId="0" animBg="1"/>
      <p:bldP spid="1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616AE62-1C1D-43C5-A671-5C29D28D9BB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8680" y="1988681"/>
            <a:ext cx="5053320" cy="5053320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925414C9-6587-4A35-AE43-EC708E78E5A8}"/>
              </a:ext>
            </a:extLst>
          </p:cNvPr>
          <p:cNvSpPr txBox="1">
            <a:spLocks/>
          </p:cNvSpPr>
          <p:nvPr/>
        </p:nvSpPr>
        <p:spPr>
          <a:xfrm>
            <a:off x="5076738" y="763302"/>
            <a:ext cx="2227905" cy="3877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di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Tittle text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9" name="Text Box 11">
            <a:extLst>
              <a:ext uri="{FF2B5EF4-FFF2-40B4-BE49-F238E27FC236}">
                <a16:creationId xmlns:a16="http://schemas.microsoft.com/office/drawing/2014/main" id="{94DC60DD-AAB3-4078-B8CF-2CA68BE34E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927" y="289669"/>
            <a:ext cx="8329345" cy="1274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1. </a:t>
            </a:r>
            <a:r>
              <a:rPr lang="en-US" alt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sau</a:t>
            </a:r>
            <a:r>
              <a:rPr lang="en-US" alt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hết</a:t>
            </a:r>
            <a:r>
              <a:rPr lang="en-US" alt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9? </a:t>
            </a:r>
          </a:p>
        </p:txBody>
      </p:sp>
      <p:sp>
        <p:nvSpPr>
          <p:cNvPr id="20" name="Text Box 27">
            <a:extLst>
              <a:ext uri="{FF2B5EF4-FFF2-40B4-BE49-F238E27FC236}">
                <a16:creationId xmlns:a16="http://schemas.microsoft.com/office/drawing/2014/main" id="{CF436F68-D634-43BF-85F7-C5CAD33C8A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3354" y="1950582"/>
            <a:ext cx="6553200" cy="2956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en-US" altLang="en-US" sz="6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99;  1999;  108; 5643;  29385 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184E5C3-D878-45AE-9CA9-08A8AB03DFE7}"/>
              </a:ext>
            </a:extLst>
          </p:cNvPr>
          <p:cNvSpPr/>
          <p:nvPr/>
        </p:nvSpPr>
        <p:spPr>
          <a:xfrm>
            <a:off x="1638300" y="2196276"/>
            <a:ext cx="1476375" cy="147637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3BBEDB5-99B4-4D1C-B1CE-F0B2BD6A2605}"/>
              </a:ext>
            </a:extLst>
          </p:cNvPr>
          <p:cNvSpPr/>
          <p:nvPr/>
        </p:nvSpPr>
        <p:spPr>
          <a:xfrm>
            <a:off x="5723493" y="2062073"/>
            <a:ext cx="1696482" cy="161057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4CCD0AA-288A-4623-A31F-A004116624E1}"/>
              </a:ext>
            </a:extLst>
          </p:cNvPr>
          <p:cNvSpPr/>
          <p:nvPr/>
        </p:nvSpPr>
        <p:spPr>
          <a:xfrm>
            <a:off x="2246868" y="3683557"/>
            <a:ext cx="2172216" cy="150756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25C8D06-EAB1-4AE7-B871-731901A5BD95}"/>
              </a:ext>
            </a:extLst>
          </p:cNvPr>
          <p:cNvSpPr/>
          <p:nvPr/>
        </p:nvSpPr>
        <p:spPr>
          <a:xfrm>
            <a:off x="4609954" y="3683557"/>
            <a:ext cx="2528726" cy="150756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3" grpId="0" animBg="1"/>
      <p:bldP spid="25" grpId="0" animBg="1"/>
      <p:bldP spid="26" grpId="0" animBg="1"/>
      <p:bldP spid="2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图片 55">
            <a:extLst>
              <a:ext uri="{FF2B5EF4-FFF2-40B4-BE49-F238E27FC236}">
                <a16:creationId xmlns:a16="http://schemas.microsoft.com/office/drawing/2014/main" id="{6D112E06-1AEE-410A-BFAE-D6170CBE904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05785" y="3052003"/>
            <a:ext cx="4470031" cy="4470031"/>
          </a:xfrm>
          <a:prstGeom prst="rect">
            <a:avLst/>
          </a:prstGeom>
        </p:spPr>
      </p:pic>
      <p:sp>
        <p:nvSpPr>
          <p:cNvPr id="30" name="Title 1">
            <a:extLst>
              <a:ext uri="{FF2B5EF4-FFF2-40B4-BE49-F238E27FC236}">
                <a16:creationId xmlns:a16="http://schemas.microsoft.com/office/drawing/2014/main" id="{F1E598A7-6A3B-4C09-A543-5B6565C1E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135" y="313671"/>
            <a:ext cx="8278290" cy="1400530"/>
          </a:xfrm>
        </p:spPr>
        <p:txBody>
          <a:bodyPr>
            <a:noAutofit/>
          </a:bodyPr>
          <a:lstStyle/>
          <a:p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67D0BD71-2B5E-49D2-9AC1-D12BBF6EE7C7}"/>
              </a:ext>
            </a:extLst>
          </p:cNvPr>
          <p:cNvSpPr txBox="1">
            <a:spLocks/>
          </p:cNvSpPr>
          <p:nvPr/>
        </p:nvSpPr>
        <p:spPr>
          <a:xfrm>
            <a:off x="2667000" y="1913156"/>
            <a:ext cx="8278290" cy="24671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7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96; 108; 7853; </a:t>
            </a:r>
          </a:p>
          <a:p>
            <a:pPr algn="ctr">
              <a:lnSpc>
                <a:spcPct val="150000"/>
              </a:lnSpc>
            </a:pPr>
            <a:r>
              <a:rPr lang="en-US" sz="7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5553; 1097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E381F59F-42FD-4E71-87E6-D6603F2A267B}"/>
              </a:ext>
            </a:extLst>
          </p:cNvPr>
          <p:cNvSpPr/>
          <p:nvPr/>
        </p:nvSpPr>
        <p:spPr>
          <a:xfrm>
            <a:off x="4595280" y="2186751"/>
            <a:ext cx="1476375" cy="147637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819B483C-5A59-4286-90F4-79F15D46FC1E}"/>
              </a:ext>
            </a:extLst>
          </p:cNvPr>
          <p:cNvSpPr/>
          <p:nvPr/>
        </p:nvSpPr>
        <p:spPr>
          <a:xfrm>
            <a:off x="7999935" y="2192277"/>
            <a:ext cx="2319338" cy="147637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5885D96B-C56C-4F49-BFD9-E81EF70711DB}"/>
              </a:ext>
            </a:extLst>
          </p:cNvPr>
          <p:cNvSpPr/>
          <p:nvPr/>
        </p:nvSpPr>
        <p:spPr>
          <a:xfrm>
            <a:off x="6840266" y="3810643"/>
            <a:ext cx="2319338" cy="147637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3" grpId="0" animBg="1"/>
      <p:bldP spid="34" grpId="0" animBg="1"/>
      <p:bldP spid="3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" name="Google Shape;1176;p34"/>
          <p:cNvSpPr/>
          <p:nvPr/>
        </p:nvSpPr>
        <p:spPr>
          <a:xfrm>
            <a:off x="962018" y="2104872"/>
            <a:ext cx="2546300" cy="1741467"/>
          </a:xfrm>
          <a:custGeom>
            <a:avLst/>
            <a:gdLst/>
            <a:ahLst/>
            <a:cxnLst/>
            <a:rect l="l" t="t" r="r" b="b"/>
            <a:pathLst>
              <a:path w="76389" h="52244" extrusionOk="0">
                <a:moveTo>
                  <a:pt x="33766" y="0"/>
                </a:moveTo>
                <a:cubicBezTo>
                  <a:pt x="29003" y="0"/>
                  <a:pt x="24277" y="2479"/>
                  <a:pt x="21783" y="7209"/>
                </a:cubicBezTo>
                <a:cubicBezTo>
                  <a:pt x="20137" y="6383"/>
                  <a:pt x="18454" y="6009"/>
                  <a:pt x="16828" y="6009"/>
                </a:cubicBezTo>
                <a:cubicBezTo>
                  <a:pt x="10047" y="6009"/>
                  <a:pt x="4247" y="12513"/>
                  <a:pt x="6238" y="19885"/>
                </a:cubicBezTo>
                <a:cubicBezTo>
                  <a:pt x="0" y="24054"/>
                  <a:pt x="467" y="33361"/>
                  <a:pt x="7072" y="36897"/>
                </a:cubicBezTo>
                <a:cubicBezTo>
                  <a:pt x="7939" y="41600"/>
                  <a:pt x="12042" y="45036"/>
                  <a:pt x="16846" y="45036"/>
                </a:cubicBezTo>
                <a:cubicBezTo>
                  <a:pt x="17446" y="45036"/>
                  <a:pt x="18080" y="44969"/>
                  <a:pt x="18680" y="44869"/>
                </a:cubicBezTo>
                <a:cubicBezTo>
                  <a:pt x="20297" y="48664"/>
                  <a:pt x="23985" y="50896"/>
                  <a:pt x="27828" y="50896"/>
                </a:cubicBezTo>
                <a:cubicBezTo>
                  <a:pt x="29459" y="50896"/>
                  <a:pt x="31117" y="50494"/>
                  <a:pt x="32657" y="49639"/>
                </a:cubicBezTo>
                <a:cubicBezTo>
                  <a:pt x="34570" y="51394"/>
                  <a:pt x="36967" y="52243"/>
                  <a:pt x="39347" y="52243"/>
                </a:cubicBezTo>
                <a:cubicBezTo>
                  <a:pt x="42487" y="52243"/>
                  <a:pt x="45599" y="50765"/>
                  <a:pt x="47534" y="47938"/>
                </a:cubicBezTo>
                <a:cubicBezTo>
                  <a:pt x="49659" y="50546"/>
                  <a:pt x="52815" y="51983"/>
                  <a:pt x="56054" y="51983"/>
                </a:cubicBezTo>
                <a:cubicBezTo>
                  <a:pt x="57289" y="51983"/>
                  <a:pt x="58536" y="51774"/>
                  <a:pt x="59743" y="51341"/>
                </a:cubicBezTo>
                <a:cubicBezTo>
                  <a:pt x="64113" y="49773"/>
                  <a:pt x="67015" y="45636"/>
                  <a:pt x="67015" y="41000"/>
                </a:cubicBezTo>
                <a:lnTo>
                  <a:pt x="67015" y="40800"/>
                </a:lnTo>
                <a:cubicBezTo>
                  <a:pt x="72619" y="38965"/>
                  <a:pt x="76388" y="33761"/>
                  <a:pt x="76388" y="27890"/>
                </a:cubicBezTo>
                <a:cubicBezTo>
                  <a:pt x="76388" y="23120"/>
                  <a:pt x="73887" y="18717"/>
                  <a:pt x="69784" y="16249"/>
                </a:cubicBezTo>
                <a:cubicBezTo>
                  <a:pt x="69784" y="10211"/>
                  <a:pt x="66181" y="4741"/>
                  <a:pt x="60677" y="2305"/>
                </a:cubicBezTo>
                <a:cubicBezTo>
                  <a:pt x="58678" y="1414"/>
                  <a:pt x="56561" y="980"/>
                  <a:pt x="54460" y="980"/>
                </a:cubicBezTo>
                <a:cubicBezTo>
                  <a:pt x="50743" y="980"/>
                  <a:pt x="47076" y="2341"/>
                  <a:pt x="44199" y="4941"/>
                </a:cubicBezTo>
                <a:cubicBezTo>
                  <a:pt x="41461" y="1608"/>
                  <a:pt x="37601" y="0"/>
                  <a:pt x="33766" y="0"/>
                </a:cubicBezTo>
                <a:close/>
              </a:path>
            </a:pathLst>
          </a:custGeom>
          <a:solidFill>
            <a:srgbClr val="F1AA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>
              <a:solidFill>
                <a:prstClr val="white"/>
              </a:solidFill>
              <a:cs typeface="+mn-ea"/>
              <a:sym typeface="+mn-lt"/>
            </a:endParaRPr>
          </a:p>
        </p:txBody>
      </p:sp>
      <p:cxnSp>
        <p:nvCxnSpPr>
          <p:cNvPr id="1179" name="Google Shape;1179;p34"/>
          <p:cNvCxnSpPr>
            <a:cxnSpLocks/>
          </p:cNvCxnSpPr>
          <p:nvPr/>
        </p:nvCxnSpPr>
        <p:spPr>
          <a:xfrm rot="10800000" flipH="1">
            <a:off x="3280774" y="2082470"/>
            <a:ext cx="2054800" cy="1059600"/>
          </a:xfrm>
          <a:prstGeom prst="curvedConnector3">
            <a:avLst>
              <a:gd name="adj1" fmla="val 50000"/>
            </a:avLst>
          </a:prstGeom>
          <a:noFill/>
          <a:ln w="28575" cap="rnd" cmpd="sng">
            <a:solidFill>
              <a:schemeClr val="tx1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1180" name="Google Shape;1180;p34"/>
          <p:cNvSpPr/>
          <p:nvPr/>
        </p:nvSpPr>
        <p:spPr>
          <a:xfrm flipH="1">
            <a:off x="9098789" y="2239493"/>
            <a:ext cx="2546300" cy="1741467"/>
          </a:xfrm>
          <a:custGeom>
            <a:avLst/>
            <a:gdLst/>
            <a:ahLst/>
            <a:cxnLst/>
            <a:rect l="l" t="t" r="r" b="b"/>
            <a:pathLst>
              <a:path w="76389" h="52244" extrusionOk="0">
                <a:moveTo>
                  <a:pt x="33766" y="0"/>
                </a:moveTo>
                <a:cubicBezTo>
                  <a:pt x="29003" y="0"/>
                  <a:pt x="24277" y="2479"/>
                  <a:pt x="21783" y="7209"/>
                </a:cubicBezTo>
                <a:cubicBezTo>
                  <a:pt x="20137" y="6383"/>
                  <a:pt x="18454" y="6009"/>
                  <a:pt x="16828" y="6009"/>
                </a:cubicBezTo>
                <a:cubicBezTo>
                  <a:pt x="10047" y="6009"/>
                  <a:pt x="4247" y="12513"/>
                  <a:pt x="6238" y="19885"/>
                </a:cubicBezTo>
                <a:cubicBezTo>
                  <a:pt x="0" y="24054"/>
                  <a:pt x="467" y="33361"/>
                  <a:pt x="7072" y="36897"/>
                </a:cubicBezTo>
                <a:cubicBezTo>
                  <a:pt x="7939" y="41600"/>
                  <a:pt x="12042" y="45036"/>
                  <a:pt x="16846" y="45036"/>
                </a:cubicBezTo>
                <a:cubicBezTo>
                  <a:pt x="17446" y="45036"/>
                  <a:pt x="18080" y="44969"/>
                  <a:pt x="18680" y="44869"/>
                </a:cubicBezTo>
                <a:cubicBezTo>
                  <a:pt x="20297" y="48664"/>
                  <a:pt x="23985" y="50896"/>
                  <a:pt x="27828" y="50896"/>
                </a:cubicBezTo>
                <a:cubicBezTo>
                  <a:pt x="29459" y="50896"/>
                  <a:pt x="31117" y="50494"/>
                  <a:pt x="32657" y="49639"/>
                </a:cubicBezTo>
                <a:cubicBezTo>
                  <a:pt x="34570" y="51394"/>
                  <a:pt x="36967" y="52243"/>
                  <a:pt x="39347" y="52243"/>
                </a:cubicBezTo>
                <a:cubicBezTo>
                  <a:pt x="42487" y="52243"/>
                  <a:pt x="45599" y="50765"/>
                  <a:pt x="47534" y="47938"/>
                </a:cubicBezTo>
                <a:cubicBezTo>
                  <a:pt x="49659" y="50546"/>
                  <a:pt x="52815" y="51983"/>
                  <a:pt x="56054" y="51983"/>
                </a:cubicBezTo>
                <a:cubicBezTo>
                  <a:pt x="57289" y="51983"/>
                  <a:pt x="58536" y="51774"/>
                  <a:pt x="59743" y="51341"/>
                </a:cubicBezTo>
                <a:cubicBezTo>
                  <a:pt x="64113" y="49773"/>
                  <a:pt x="67015" y="45636"/>
                  <a:pt x="67015" y="41000"/>
                </a:cubicBezTo>
                <a:lnTo>
                  <a:pt x="67015" y="40800"/>
                </a:lnTo>
                <a:cubicBezTo>
                  <a:pt x="72619" y="38965"/>
                  <a:pt x="76388" y="33761"/>
                  <a:pt x="76388" y="27890"/>
                </a:cubicBezTo>
                <a:cubicBezTo>
                  <a:pt x="76388" y="23120"/>
                  <a:pt x="73887" y="18717"/>
                  <a:pt x="69784" y="16249"/>
                </a:cubicBezTo>
                <a:cubicBezTo>
                  <a:pt x="69784" y="10211"/>
                  <a:pt x="66181" y="4741"/>
                  <a:pt x="60677" y="2305"/>
                </a:cubicBezTo>
                <a:cubicBezTo>
                  <a:pt x="58678" y="1414"/>
                  <a:pt x="56561" y="980"/>
                  <a:pt x="54460" y="980"/>
                </a:cubicBezTo>
                <a:cubicBezTo>
                  <a:pt x="50743" y="980"/>
                  <a:pt x="47076" y="2341"/>
                  <a:pt x="44199" y="4941"/>
                </a:cubicBezTo>
                <a:cubicBezTo>
                  <a:pt x="41461" y="1608"/>
                  <a:pt x="37601" y="0"/>
                  <a:pt x="33766" y="0"/>
                </a:cubicBezTo>
                <a:close/>
              </a:path>
            </a:pathLst>
          </a:custGeom>
          <a:solidFill>
            <a:srgbClr val="F3CC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>
              <a:solidFill>
                <a:prstClr val="white"/>
              </a:solidFill>
              <a:cs typeface="+mn-ea"/>
              <a:sym typeface="+mn-lt"/>
            </a:endParaRPr>
          </a:p>
        </p:txBody>
      </p:sp>
      <p:cxnSp>
        <p:nvCxnSpPr>
          <p:cNvPr id="1183" name="Google Shape;1183;p34"/>
          <p:cNvCxnSpPr>
            <a:cxnSpLocks/>
          </p:cNvCxnSpPr>
          <p:nvPr/>
        </p:nvCxnSpPr>
        <p:spPr>
          <a:xfrm rot="-5400000" flipH="1">
            <a:off x="7815400" y="1765733"/>
            <a:ext cx="109200" cy="2912400"/>
          </a:xfrm>
          <a:prstGeom prst="curvedConnector4">
            <a:avLst>
              <a:gd name="adj1" fmla="val -290751"/>
              <a:gd name="adj2" fmla="val 51479"/>
            </a:avLst>
          </a:prstGeom>
          <a:noFill/>
          <a:ln w="28575" cap="rnd" cmpd="sng">
            <a:solidFill>
              <a:schemeClr val="tx1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1185" name="Google Shape;1185;p34"/>
          <p:cNvSpPr/>
          <p:nvPr/>
        </p:nvSpPr>
        <p:spPr>
          <a:xfrm rot="10800000" flipH="1">
            <a:off x="962018" y="4434288"/>
            <a:ext cx="2546300" cy="1741467"/>
          </a:xfrm>
          <a:custGeom>
            <a:avLst/>
            <a:gdLst/>
            <a:ahLst/>
            <a:cxnLst/>
            <a:rect l="l" t="t" r="r" b="b"/>
            <a:pathLst>
              <a:path w="76389" h="52244" extrusionOk="0">
                <a:moveTo>
                  <a:pt x="33766" y="0"/>
                </a:moveTo>
                <a:cubicBezTo>
                  <a:pt x="29003" y="0"/>
                  <a:pt x="24277" y="2479"/>
                  <a:pt x="21783" y="7209"/>
                </a:cubicBezTo>
                <a:cubicBezTo>
                  <a:pt x="20137" y="6383"/>
                  <a:pt x="18454" y="6009"/>
                  <a:pt x="16828" y="6009"/>
                </a:cubicBezTo>
                <a:cubicBezTo>
                  <a:pt x="10047" y="6009"/>
                  <a:pt x="4247" y="12513"/>
                  <a:pt x="6238" y="19885"/>
                </a:cubicBezTo>
                <a:cubicBezTo>
                  <a:pt x="0" y="24054"/>
                  <a:pt x="467" y="33361"/>
                  <a:pt x="7072" y="36897"/>
                </a:cubicBezTo>
                <a:cubicBezTo>
                  <a:pt x="7939" y="41600"/>
                  <a:pt x="12042" y="45036"/>
                  <a:pt x="16846" y="45036"/>
                </a:cubicBezTo>
                <a:cubicBezTo>
                  <a:pt x="17446" y="45036"/>
                  <a:pt x="18080" y="44969"/>
                  <a:pt x="18680" y="44869"/>
                </a:cubicBezTo>
                <a:cubicBezTo>
                  <a:pt x="20297" y="48664"/>
                  <a:pt x="23985" y="50896"/>
                  <a:pt x="27828" y="50896"/>
                </a:cubicBezTo>
                <a:cubicBezTo>
                  <a:pt x="29459" y="50896"/>
                  <a:pt x="31117" y="50494"/>
                  <a:pt x="32657" y="49639"/>
                </a:cubicBezTo>
                <a:cubicBezTo>
                  <a:pt x="34570" y="51394"/>
                  <a:pt x="36967" y="52243"/>
                  <a:pt x="39347" y="52243"/>
                </a:cubicBezTo>
                <a:cubicBezTo>
                  <a:pt x="42487" y="52243"/>
                  <a:pt x="45599" y="50765"/>
                  <a:pt x="47534" y="47938"/>
                </a:cubicBezTo>
                <a:cubicBezTo>
                  <a:pt x="49659" y="50546"/>
                  <a:pt x="52815" y="51983"/>
                  <a:pt x="56054" y="51983"/>
                </a:cubicBezTo>
                <a:cubicBezTo>
                  <a:pt x="57289" y="51983"/>
                  <a:pt x="58536" y="51774"/>
                  <a:pt x="59743" y="51341"/>
                </a:cubicBezTo>
                <a:cubicBezTo>
                  <a:pt x="64113" y="49773"/>
                  <a:pt x="67015" y="45636"/>
                  <a:pt x="67015" y="41000"/>
                </a:cubicBezTo>
                <a:lnTo>
                  <a:pt x="67015" y="40800"/>
                </a:lnTo>
                <a:cubicBezTo>
                  <a:pt x="72619" y="38965"/>
                  <a:pt x="76388" y="33761"/>
                  <a:pt x="76388" y="27890"/>
                </a:cubicBezTo>
                <a:cubicBezTo>
                  <a:pt x="76388" y="23120"/>
                  <a:pt x="73887" y="18717"/>
                  <a:pt x="69784" y="16249"/>
                </a:cubicBezTo>
                <a:cubicBezTo>
                  <a:pt x="69784" y="10211"/>
                  <a:pt x="66181" y="4741"/>
                  <a:pt x="60677" y="2305"/>
                </a:cubicBezTo>
                <a:cubicBezTo>
                  <a:pt x="58678" y="1414"/>
                  <a:pt x="56561" y="980"/>
                  <a:pt x="54460" y="980"/>
                </a:cubicBezTo>
                <a:cubicBezTo>
                  <a:pt x="50743" y="980"/>
                  <a:pt x="47076" y="2341"/>
                  <a:pt x="44199" y="4941"/>
                </a:cubicBezTo>
                <a:cubicBezTo>
                  <a:pt x="41461" y="1608"/>
                  <a:pt x="37601" y="0"/>
                  <a:pt x="33766" y="0"/>
                </a:cubicBezTo>
                <a:close/>
              </a:path>
            </a:pathLst>
          </a:custGeom>
          <a:solidFill>
            <a:srgbClr val="F3CC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>
              <a:solidFill>
                <a:prstClr val="white"/>
              </a:solidFill>
              <a:cs typeface="+mn-ea"/>
              <a:sym typeface="+mn-lt"/>
            </a:endParaRPr>
          </a:p>
        </p:txBody>
      </p:sp>
      <p:cxnSp>
        <p:nvCxnSpPr>
          <p:cNvPr id="1188" name="Google Shape;1188;p34"/>
          <p:cNvCxnSpPr>
            <a:cxnSpLocks/>
          </p:cNvCxnSpPr>
          <p:nvPr/>
        </p:nvCxnSpPr>
        <p:spPr>
          <a:xfrm>
            <a:off x="3280774" y="5476867"/>
            <a:ext cx="2764000" cy="695600"/>
          </a:xfrm>
          <a:prstGeom prst="curvedConnector3">
            <a:avLst>
              <a:gd name="adj1" fmla="val 50000"/>
            </a:avLst>
          </a:prstGeom>
          <a:noFill/>
          <a:ln w="28575" cap="rnd" cmpd="sng">
            <a:solidFill>
              <a:schemeClr val="tx1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1189" name="Google Shape;1189;p34"/>
          <p:cNvSpPr/>
          <p:nvPr/>
        </p:nvSpPr>
        <p:spPr>
          <a:xfrm rot="10800000">
            <a:off x="9098789" y="4568909"/>
            <a:ext cx="2546300" cy="1741467"/>
          </a:xfrm>
          <a:custGeom>
            <a:avLst/>
            <a:gdLst/>
            <a:ahLst/>
            <a:cxnLst/>
            <a:rect l="l" t="t" r="r" b="b"/>
            <a:pathLst>
              <a:path w="76389" h="52244" extrusionOk="0">
                <a:moveTo>
                  <a:pt x="33766" y="0"/>
                </a:moveTo>
                <a:cubicBezTo>
                  <a:pt x="29003" y="0"/>
                  <a:pt x="24277" y="2479"/>
                  <a:pt x="21783" y="7209"/>
                </a:cubicBezTo>
                <a:cubicBezTo>
                  <a:pt x="20137" y="6383"/>
                  <a:pt x="18454" y="6009"/>
                  <a:pt x="16828" y="6009"/>
                </a:cubicBezTo>
                <a:cubicBezTo>
                  <a:pt x="10047" y="6009"/>
                  <a:pt x="4247" y="12513"/>
                  <a:pt x="6238" y="19885"/>
                </a:cubicBezTo>
                <a:cubicBezTo>
                  <a:pt x="0" y="24054"/>
                  <a:pt x="467" y="33361"/>
                  <a:pt x="7072" y="36897"/>
                </a:cubicBezTo>
                <a:cubicBezTo>
                  <a:pt x="7939" y="41600"/>
                  <a:pt x="12042" y="45036"/>
                  <a:pt x="16846" y="45036"/>
                </a:cubicBezTo>
                <a:cubicBezTo>
                  <a:pt x="17446" y="45036"/>
                  <a:pt x="18080" y="44969"/>
                  <a:pt x="18680" y="44869"/>
                </a:cubicBezTo>
                <a:cubicBezTo>
                  <a:pt x="20297" y="48664"/>
                  <a:pt x="23985" y="50896"/>
                  <a:pt x="27828" y="50896"/>
                </a:cubicBezTo>
                <a:cubicBezTo>
                  <a:pt x="29459" y="50896"/>
                  <a:pt x="31117" y="50494"/>
                  <a:pt x="32657" y="49639"/>
                </a:cubicBezTo>
                <a:cubicBezTo>
                  <a:pt x="34570" y="51394"/>
                  <a:pt x="36967" y="52243"/>
                  <a:pt x="39347" y="52243"/>
                </a:cubicBezTo>
                <a:cubicBezTo>
                  <a:pt x="42487" y="52243"/>
                  <a:pt x="45599" y="50765"/>
                  <a:pt x="47534" y="47938"/>
                </a:cubicBezTo>
                <a:cubicBezTo>
                  <a:pt x="49659" y="50546"/>
                  <a:pt x="52815" y="51983"/>
                  <a:pt x="56054" y="51983"/>
                </a:cubicBezTo>
                <a:cubicBezTo>
                  <a:pt x="57289" y="51983"/>
                  <a:pt x="58536" y="51774"/>
                  <a:pt x="59743" y="51341"/>
                </a:cubicBezTo>
                <a:cubicBezTo>
                  <a:pt x="64113" y="49773"/>
                  <a:pt x="67015" y="45636"/>
                  <a:pt x="67015" y="41000"/>
                </a:cubicBezTo>
                <a:lnTo>
                  <a:pt x="67015" y="40800"/>
                </a:lnTo>
                <a:cubicBezTo>
                  <a:pt x="72619" y="38965"/>
                  <a:pt x="76388" y="33761"/>
                  <a:pt x="76388" y="27890"/>
                </a:cubicBezTo>
                <a:cubicBezTo>
                  <a:pt x="76388" y="23120"/>
                  <a:pt x="73887" y="18717"/>
                  <a:pt x="69784" y="16249"/>
                </a:cubicBezTo>
                <a:cubicBezTo>
                  <a:pt x="69784" y="10211"/>
                  <a:pt x="66181" y="4741"/>
                  <a:pt x="60677" y="2305"/>
                </a:cubicBezTo>
                <a:cubicBezTo>
                  <a:pt x="58678" y="1414"/>
                  <a:pt x="56561" y="980"/>
                  <a:pt x="54460" y="980"/>
                </a:cubicBezTo>
                <a:cubicBezTo>
                  <a:pt x="50743" y="980"/>
                  <a:pt x="47076" y="2341"/>
                  <a:pt x="44199" y="4941"/>
                </a:cubicBezTo>
                <a:cubicBezTo>
                  <a:pt x="41461" y="1608"/>
                  <a:pt x="37601" y="0"/>
                  <a:pt x="33766" y="0"/>
                </a:cubicBezTo>
                <a:close/>
              </a:path>
            </a:pathLst>
          </a:custGeom>
          <a:solidFill>
            <a:srgbClr val="F1AA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>
              <a:solidFill>
                <a:prstClr val="white"/>
              </a:solidFill>
              <a:cs typeface="+mn-ea"/>
              <a:sym typeface="+mn-lt"/>
            </a:endParaRPr>
          </a:p>
        </p:txBody>
      </p:sp>
      <p:cxnSp>
        <p:nvCxnSpPr>
          <p:cNvPr id="1192" name="Google Shape;1192;p34"/>
          <p:cNvCxnSpPr>
            <a:cxnSpLocks/>
          </p:cNvCxnSpPr>
          <p:nvPr/>
        </p:nvCxnSpPr>
        <p:spPr>
          <a:xfrm>
            <a:off x="7714331" y="4434288"/>
            <a:ext cx="1612000" cy="1177200"/>
          </a:xfrm>
          <a:prstGeom prst="curvedConnector3">
            <a:avLst>
              <a:gd name="adj1" fmla="val 50000"/>
            </a:avLst>
          </a:prstGeom>
          <a:noFill/>
          <a:ln w="28575" cap="rnd" cmpd="sng">
            <a:solidFill>
              <a:schemeClr val="tx1"/>
            </a:solidFill>
            <a:prstDash val="dot"/>
            <a:round/>
            <a:headEnd type="none" w="med" len="med"/>
            <a:tailEnd type="none" w="med" len="med"/>
          </a:ln>
        </p:spPr>
      </p:cxnSp>
      <p:pic>
        <p:nvPicPr>
          <p:cNvPr id="60" name="图片 59">
            <a:extLst>
              <a:ext uri="{FF2B5EF4-FFF2-40B4-BE49-F238E27FC236}">
                <a16:creationId xmlns:a16="http://schemas.microsoft.com/office/drawing/2014/main" id="{28AABB2E-51CC-4083-8FCC-4545ACFC69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5669" y="953497"/>
            <a:ext cx="6476321" cy="6476321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BC5D06B1-7AD7-4F49-9934-C86F558F3667}"/>
              </a:ext>
            </a:extLst>
          </p:cNvPr>
          <p:cNvSpPr txBox="1">
            <a:spLocks/>
          </p:cNvSpPr>
          <p:nvPr/>
        </p:nvSpPr>
        <p:spPr>
          <a:xfrm>
            <a:off x="5076738" y="763302"/>
            <a:ext cx="2227905" cy="3877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di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Tittle text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40CFBCBE-F4EE-48C8-BABB-35AFD0182D6B}"/>
              </a:ext>
            </a:extLst>
          </p:cNvPr>
          <p:cNvSpPr txBox="1">
            <a:spLocks/>
          </p:cNvSpPr>
          <p:nvPr/>
        </p:nvSpPr>
        <p:spPr>
          <a:xfrm>
            <a:off x="486187" y="396491"/>
            <a:ext cx="11409006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BA529E-6350-4015-B34A-74AB1E735D83}"/>
              </a:ext>
            </a:extLst>
          </p:cNvPr>
          <p:cNvSpPr txBox="1"/>
          <p:nvPr/>
        </p:nvSpPr>
        <p:spPr>
          <a:xfrm>
            <a:off x="1330838" y="2169366"/>
            <a:ext cx="24669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108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E15F9EB-95E9-4783-AA29-50B6193516CE}"/>
              </a:ext>
            </a:extLst>
          </p:cNvPr>
          <p:cNvSpPr txBox="1"/>
          <p:nvPr/>
        </p:nvSpPr>
        <p:spPr>
          <a:xfrm>
            <a:off x="9326200" y="2321268"/>
            <a:ext cx="24669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D84AFE9-6E7E-490D-A300-E14E45C341C3}"/>
              </a:ext>
            </a:extLst>
          </p:cNvPr>
          <p:cNvSpPr txBox="1"/>
          <p:nvPr/>
        </p:nvSpPr>
        <p:spPr>
          <a:xfrm>
            <a:off x="1456448" y="4523169"/>
            <a:ext cx="24669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999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3B6FA0D-27C7-4C68-A153-E331B728DEF8}"/>
              </a:ext>
            </a:extLst>
          </p:cNvPr>
          <p:cNvSpPr txBox="1"/>
          <p:nvPr/>
        </p:nvSpPr>
        <p:spPr>
          <a:xfrm>
            <a:off x="9385104" y="4725917"/>
            <a:ext cx="24669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369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" grpId="0"/>
      <p:bldP spid="21" grpId="0"/>
      <p:bldP spid="22" grpId="0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04387314-A1CC-465C-BA05-67CC62DED4EA}"/>
              </a:ext>
            </a:extLst>
          </p:cNvPr>
          <p:cNvSpPr/>
          <p:nvPr/>
        </p:nvSpPr>
        <p:spPr>
          <a:xfrm>
            <a:off x="4608251" y="564709"/>
            <a:ext cx="5816600" cy="5413185"/>
          </a:xfrm>
          <a:custGeom>
            <a:avLst/>
            <a:gdLst>
              <a:gd name="connsiteX0" fmla="*/ 0 w 5346700"/>
              <a:gd name="connsiteY0" fmla="*/ 2673350 h 5346700"/>
              <a:gd name="connsiteX1" fmla="*/ 2673350 w 5346700"/>
              <a:gd name="connsiteY1" fmla="*/ 0 h 5346700"/>
              <a:gd name="connsiteX2" fmla="*/ 5346700 w 5346700"/>
              <a:gd name="connsiteY2" fmla="*/ 2673350 h 5346700"/>
              <a:gd name="connsiteX3" fmla="*/ 2673350 w 5346700"/>
              <a:gd name="connsiteY3" fmla="*/ 5346700 h 5346700"/>
              <a:gd name="connsiteX4" fmla="*/ 0 w 5346700"/>
              <a:gd name="connsiteY4" fmla="*/ 2673350 h 5346700"/>
              <a:gd name="connsiteX0" fmla="*/ 0 w 5219700"/>
              <a:gd name="connsiteY0" fmla="*/ 2689238 h 5409529"/>
              <a:gd name="connsiteX1" fmla="*/ 2673350 w 5219700"/>
              <a:gd name="connsiteY1" fmla="*/ 15888 h 5409529"/>
              <a:gd name="connsiteX2" fmla="*/ 5219700 w 5219700"/>
              <a:gd name="connsiteY2" fmla="*/ 3768738 h 5409529"/>
              <a:gd name="connsiteX3" fmla="*/ 2673350 w 5219700"/>
              <a:gd name="connsiteY3" fmla="*/ 5362588 h 5409529"/>
              <a:gd name="connsiteX4" fmla="*/ 0 w 5219700"/>
              <a:gd name="connsiteY4" fmla="*/ 2689238 h 5409529"/>
              <a:gd name="connsiteX0" fmla="*/ 0 w 5816600"/>
              <a:gd name="connsiteY0" fmla="*/ 2652571 h 5413185"/>
              <a:gd name="connsiteX1" fmla="*/ 3270250 w 5816600"/>
              <a:gd name="connsiteY1" fmla="*/ 17321 h 5413185"/>
              <a:gd name="connsiteX2" fmla="*/ 5816600 w 5816600"/>
              <a:gd name="connsiteY2" fmla="*/ 3770171 h 5413185"/>
              <a:gd name="connsiteX3" fmla="*/ 3270250 w 5816600"/>
              <a:gd name="connsiteY3" fmla="*/ 5364021 h 5413185"/>
              <a:gd name="connsiteX4" fmla="*/ 0 w 5816600"/>
              <a:gd name="connsiteY4" fmla="*/ 2652571 h 5413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16600" h="5413185">
                <a:moveTo>
                  <a:pt x="0" y="2652571"/>
                </a:moveTo>
                <a:cubicBezTo>
                  <a:pt x="0" y="1176121"/>
                  <a:pt x="2300817" y="-168946"/>
                  <a:pt x="3270250" y="17321"/>
                </a:cubicBezTo>
                <a:cubicBezTo>
                  <a:pt x="4239683" y="203588"/>
                  <a:pt x="5816600" y="2293721"/>
                  <a:pt x="5816600" y="3770171"/>
                </a:cubicBezTo>
                <a:cubicBezTo>
                  <a:pt x="5816600" y="5246621"/>
                  <a:pt x="4239683" y="5550288"/>
                  <a:pt x="3270250" y="5364021"/>
                </a:cubicBezTo>
                <a:cubicBezTo>
                  <a:pt x="2300817" y="5177754"/>
                  <a:pt x="0" y="4129021"/>
                  <a:pt x="0" y="2652571"/>
                </a:cubicBezTo>
                <a:close/>
              </a:path>
            </a:pathLst>
          </a:custGeom>
          <a:solidFill>
            <a:srgbClr val="F3CC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" name="Oval 3">
            <a:extLst>
              <a:ext uri="{FF2B5EF4-FFF2-40B4-BE49-F238E27FC236}">
                <a16:creationId xmlns:a16="http://schemas.microsoft.com/office/drawing/2014/main" id="{F2048318-3643-4EB4-904C-9EE979F54B2D}"/>
              </a:ext>
            </a:extLst>
          </p:cNvPr>
          <p:cNvSpPr/>
          <p:nvPr/>
        </p:nvSpPr>
        <p:spPr>
          <a:xfrm>
            <a:off x="6439140" y="799084"/>
            <a:ext cx="4832350" cy="4497198"/>
          </a:xfrm>
          <a:custGeom>
            <a:avLst/>
            <a:gdLst>
              <a:gd name="connsiteX0" fmla="*/ 0 w 5346700"/>
              <a:gd name="connsiteY0" fmla="*/ 2673350 h 5346700"/>
              <a:gd name="connsiteX1" fmla="*/ 2673350 w 5346700"/>
              <a:gd name="connsiteY1" fmla="*/ 0 h 5346700"/>
              <a:gd name="connsiteX2" fmla="*/ 5346700 w 5346700"/>
              <a:gd name="connsiteY2" fmla="*/ 2673350 h 5346700"/>
              <a:gd name="connsiteX3" fmla="*/ 2673350 w 5346700"/>
              <a:gd name="connsiteY3" fmla="*/ 5346700 h 5346700"/>
              <a:gd name="connsiteX4" fmla="*/ 0 w 5346700"/>
              <a:gd name="connsiteY4" fmla="*/ 2673350 h 5346700"/>
              <a:gd name="connsiteX0" fmla="*/ 0 w 5219700"/>
              <a:gd name="connsiteY0" fmla="*/ 2689238 h 5409529"/>
              <a:gd name="connsiteX1" fmla="*/ 2673350 w 5219700"/>
              <a:gd name="connsiteY1" fmla="*/ 15888 h 5409529"/>
              <a:gd name="connsiteX2" fmla="*/ 5219700 w 5219700"/>
              <a:gd name="connsiteY2" fmla="*/ 3768738 h 5409529"/>
              <a:gd name="connsiteX3" fmla="*/ 2673350 w 5219700"/>
              <a:gd name="connsiteY3" fmla="*/ 5362588 h 5409529"/>
              <a:gd name="connsiteX4" fmla="*/ 0 w 5219700"/>
              <a:gd name="connsiteY4" fmla="*/ 2689238 h 5409529"/>
              <a:gd name="connsiteX0" fmla="*/ 0 w 5816600"/>
              <a:gd name="connsiteY0" fmla="*/ 2652571 h 5413185"/>
              <a:gd name="connsiteX1" fmla="*/ 3270250 w 5816600"/>
              <a:gd name="connsiteY1" fmla="*/ 17321 h 5413185"/>
              <a:gd name="connsiteX2" fmla="*/ 5816600 w 5816600"/>
              <a:gd name="connsiteY2" fmla="*/ 3770171 h 5413185"/>
              <a:gd name="connsiteX3" fmla="*/ 3270250 w 5816600"/>
              <a:gd name="connsiteY3" fmla="*/ 5364021 h 5413185"/>
              <a:gd name="connsiteX4" fmla="*/ 0 w 5816600"/>
              <a:gd name="connsiteY4" fmla="*/ 2652571 h 5413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16600" h="5413185">
                <a:moveTo>
                  <a:pt x="0" y="2652571"/>
                </a:moveTo>
                <a:cubicBezTo>
                  <a:pt x="0" y="1176121"/>
                  <a:pt x="2300817" y="-168946"/>
                  <a:pt x="3270250" y="17321"/>
                </a:cubicBezTo>
                <a:cubicBezTo>
                  <a:pt x="4239683" y="203588"/>
                  <a:pt x="5816600" y="2293721"/>
                  <a:pt x="5816600" y="3770171"/>
                </a:cubicBezTo>
                <a:cubicBezTo>
                  <a:pt x="5816600" y="5246621"/>
                  <a:pt x="4239683" y="5550288"/>
                  <a:pt x="3270250" y="5364021"/>
                </a:cubicBezTo>
                <a:cubicBezTo>
                  <a:pt x="2300817" y="5177754"/>
                  <a:pt x="0" y="4129021"/>
                  <a:pt x="0" y="2652571"/>
                </a:cubicBezTo>
                <a:close/>
              </a:path>
            </a:pathLst>
          </a:custGeom>
          <a:solidFill>
            <a:srgbClr val="F1AA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DD8D4FEC-CE6A-40FB-B01C-37E18856BA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16" y="1666752"/>
            <a:ext cx="5499667" cy="5499667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85B26F08-6D52-43CD-AF5B-CEFA3A92D4CB}"/>
              </a:ext>
            </a:extLst>
          </p:cNvPr>
          <p:cNvSpPr txBox="1"/>
          <p:nvPr/>
        </p:nvSpPr>
        <p:spPr>
          <a:xfrm>
            <a:off x="4083383" y="2347561"/>
            <a:ext cx="810861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500" b="1" dirty="0"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UTM Arruba KT" panose="02040603050506020204" pitchFamily="18" charset="0"/>
                <a:ea typeface="方正卡通简体" panose="03000509000000000000" pitchFamily="65" charset="-122"/>
                <a:cs typeface="+mn-ea"/>
                <a:sym typeface="+mn-lt"/>
              </a:rPr>
              <a:t>KHỞI ĐỘNG</a:t>
            </a:r>
          </a:p>
        </p:txBody>
      </p:sp>
      <p:sp>
        <p:nvSpPr>
          <p:cNvPr id="27" name="Google Shape;13;p2">
            <a:extLst>
              <a:ext uri="{FF2B5EF4-FFF2-40B4-BE49-F238E27FC236}">
                <a16:creationId xmlns:a16="http://schemas.microsoft.com/office/drawing/2014/main" id="{009D1404-719F-471A-A78A-EBC6717DF29D}"/>
              </a:ext>
            </a:extLst>
          </p:cNvPr>
          <p:cNvSpPr/>
          <p:nvPr/>
        </p:nvSpPr>
        <p:spPr>
          <a:xfrm rot="12770">
            <a:off x="10859715" y="1467886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28" name="Google Shape;14;p2">
            <a:extLst>
              <a:ext uri="{FF2B5EF4-FFF2-40B4-BE49-F238E27FC236}">
                <a16:creationId xmlns:a16="http://schemas.microsoft.com/office/drawing/2014/main" id="{7F8473A6-4658-4B7A-91D6-C9B908FB16F1}"/>
              </a:ext>
            </a:extLst>
          </p:cNvPr>
          <p:cNvSpPr/>
          <p:nvPr/>
        </p:nvSpPr>
        <p:spPr>
          <a:xfrm rot="12770">
            <a:off x="11282454" y="1149080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E7971"/>
              </a:solidFill>
              <a:cs typeface="+mn-ea"/>
              <a:sym typeface="+mn-lt"/>
            </a:endParaRPr>
          </a:p>
        </p:txBody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70E29442-C477-4EA8-BF2C-19D3E8677E5F}"/>
              </a:ext>
            </a:extLst>
          </p:cNvPr>
          <p:cNvGrpSpPr/>
          <p:nvPr/>
        </p:nvGrpSpPr>
        <p:grpSpPr>
          <a:xfrm>
            <a:off x="7433080" y="4689569"/>
            <a:ext cx="631679" cy="631679"/>
            <a:chOff x="9205647" y="2594693"/>
            <a:chExt cx="1533051" cy="1533051"/>
          </a:xfrm>
        </p:grpSpPr>
        <p:sp>
          <p:nvSpPr>
            <p:cNvPr id="31" name="right-arrowheads_44810">
              <a:extLst>
                <a:ext uri="{FF2B5EF4-FFF2-40B4-BE49-F238E27FC236}">
                  <a16:creationId xmlns:a16="http://schemas.microsoft.com/office/drawing/2014/main" id="{1D1FC962-7663-4AC7-89D9-40B074B6A43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667329" y="3063541"/>
              <a:ext cx="609685" cy="595566"/>
            </a:xfrm>
            <a:custGeom>
              <a:avLst/>
              <a:gdLst>
                <a:gd name="T0" fmla="*/ 59 w 415"/>
                <a:gd name="T1" fmla="*/ 406 h 406"/>
                <a:gd name="T2" fmla="*/ 25 w 415"/>
                <a:gd name="T3" fmla="*/ 394 h 406"/>
                <a:gd name="T4" fmla="*/ 19 w 415"/>
                <a:gd name="T5" fmla="*/ 318 h 406"/>
                <a:gd name="T6" fmla="*/ 114 w 415"/>
                <a:gd name="T7" fmla="*/ 206 h 406"/>
                <a:gd name="T8" fmla="*/ 19 w 415"/>
                <a:gd name="T9" fmla="*/ 94 h 406"/>
                <a:gd name="T10" fmla="*/ 25 w 415"/>
                <a:gd name="T11" fmla="*/ 19 h 406"/>
                <a:gd name="T12" fmla="*/ 100 w 415"/>
                <a:gd name="T13" fmla="*/ 25 h 406"/>
                <a:gd name="T14" fmla="*/ 225 w 415"/>
                <a:gd name="T15" fmla="*/ 172 h 406"/>
                <a:gd name="T16" fmla="*/ 225 w 415"/>
                <a:gd name="T17" fmla="*/ 241 h 406"/>
                <a:gd name="T18" fmla="*/ 100 w 415"/>
                <a:gd name="T19" fmla="*/ 388 h 406"/>
                <a:gd name="T20" fmla="*/ 59 w 415"/>
                <a:gd name="T21" fmla="*/ 406 h 406"/>
                <a:gd name="T22" fmla="*/ 273 w 415"/>
                <a:gd name="T23" fmla="*/ 388 h 406"/>
                <a:gd name="T24" fmla="*/ 398 w 415"/>
                <a:gd name="T25" fmla="*/ 241 h 406"/>
                <a:gd name="T26" fmla="*/ 398 w 415"/>
                <a:gd name="T27" fmla="*/ 172 h 406"/>
                <a:gd name="T28" fmla="*/ 273 w 415"/>
                <a:gd name="T29" fmla="*/ 25 h 406"/>
                <a:gd name="T30" fmla="*/ 198 w 415"/>
                <a:gd name="T31" fmla="*/ 19 h 406"/>
                <a:gd name="T32" fmla="*/ 192 w 415"/>
                <a:gd name="T33" fmla="*/ 94 h 406"/>
                <a:gd name="T34" fmla="*/ 287 w 415"/>
                <a:gd name="T35" fmla="*/ 206 h 406"/>
                <a:gd name="T36" fmla="*/ 192 w 415"/>
                <a:gd name="T37" fmla="*/ 318 h 406"/>
                <a:gd name="T38" fmla="*/ 198 w 415"/>
                <a:gd name="T39" fmla="*/ 394 h 406"/>
                <a:gd name="T40" fmla="*/ 232 w 415"/>
                <a:gd name="T41" fmla="*/ 406 h 406"/>
                <a:gd name="T42" fmla="*/ 273 w 415"/>
                <a:gd name="T43" fmla="*/ 388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15" h="406">
                  <a:moveTo>
                    <a:pt x="59" y="406"/>
                  </a:moveTo>
                  <a:cubicBezTo>
                    <a:pt x="47" y="406"/>
                    <a:pt x="35" y="402"/>
                    <a:pt x="25" y="394"/>
                  </a:cubicBezTo>
                  <a:cubicBezTo>
                    <a:pt x="2" y="375"/>
                    <a:pt x="0" y="341"/>
                    <a:pt x="19" y="318"/>
                  </a:cubicBezTo>
                  <a:lnTo>
                    <a:pt x="114" y="206"/>
                  </a:lnTo>
                  <a:lnTo>
                    <a:pt x="19" y="94"/>
                  </a:lnTo>
                  <a:cubicBezTo>
                    <a:pt x="0" y="71"/>
                    <a:pt x="2" y="38"/>
                    <a:pt x="25" y="19"/>
                  </a:cubicBezTo>
                  <a:cubicBezTo>
                    <a:pt x="47" y="0"/>
                    <a:pt x="81" y="2"/>
                    <a:pt x="100" y="25"/>
                  </a:cubicBezTo>
                  <a:lnTo>
                    <a:pt x="225" y="172"/>
                  </a:lnTo>
                  <a:cubicBezTo>
                    <a:pt x="242" y="192"/>
                    <a:pt x="242" y="221"/>
                    <a:pt x="225" y="241"/>
                  </a:cubicBezTo>
                  <a:lnTo>
                    <a:pt x="100" y="388"/>
                  </a:lnTo>
                  <a:cubicBezTo>
                    <a:pt x="89" y="400"/>
                    <a:pt x="74" y="406"/>
                    <a:pt x="59" y="406"/>
                  </a:cubicBezTo>
                  <a:close/>
                  <a:moveTo>
                    <a:pt x="273" y="388"/>
                  </a:moveTo>
                  <a:lnTo>
                    <a:pt x="398" y="241"/>
                  </a:lnTo>
                  <a:cubicBezTo>
                    <a:pt x="415" y="221"/>
                    <a:pt x="415" y="192"/>
                    <a:pt x="398" y="172"/>
                  </a:cubicBezTo>
                  <a:lnTo>
                    <a:pt x="273" y="25"/>
                  </a:lnTo>
                  <a:cubicBezTo>
                    <a:pt x="254" y="2"/>
                    <a:pt x="220" y="0"/>
                    <a:pt x="198" y="19"/>
                  </a:cubicBezTo>
                  <a:cubicBezTo>
                    <a:pt x="175" y="38"/>
                    <a:pt x="173" y="71"/>
                    <a:pt x="192" y="94"/>
                  </a:cubicBezTo>
                  <a:lnTo>
                    <a:pt x="287" y="206"/>
                  </a:lnTo>
                  <a:lnTo>
                    <a:pt x="192" y="318"/>
                  </a:lnTo>
                  <a:cubicBezTo>
                    <a:pt x="173" y="341"/>
                    <a:pt x="175" y="375"/>
                    <a:pt x="198" y="394"/>
                  </a:cubicBezTo>
                  <a:cubicBezTo>
                    <a:pt x="208" y="402"/>
                    <a:pt x="220" y="406"/>
                    <a:pt x="232" y="406"/>
                  </a:cubicBezTo>
                  <a:cubicBezTo>
                    <a:pt x="247" y="406"/>
                    <a:pt x="262" y="400"/>
                    <a:pt x="273" y="38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32" name="椭圆 31">
              <a:extLst>
                <a:ext uri="{FF2B5EF4-FFF2-40B4-BE49-F238E27FC236}">
                  <a16:creationId xmlns:a16="http://schemas.microsoft.com/office/drawing/2014/main" id="{4776F94A-34B9-4168-B2AF-F4AA4F83CCB1}"/>
                </a:ext>
              </a:extLst>
            </p:cNvPr>
            <p:cNvSpPr/>
            <p:nvPr/>
          </p:nvSpPr>
          <p:spPr>
            <a:xfrm>
              <a:off x="9205647" y="2594693"/>
              <a:ext cx="1533051" cy="1533051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34" name="Google Shape;13;p2">
            <a:extLst>
              <a:ext uri="{FF2B5EF4-FFF2-40B4-BE49-F238E27FC236}">
                <a16:creationId xmlns:a16="http://schemas.microsoft.com/office/drawing/2014/main" id="{60ED2CDB-F12C-4533-B51B-E9E516F191C9}"/>
              </a:ext>
            </a:extLst>
          </p:cNvPr>
          <p:cNvSpPr/>
          <p:nvPr/>
        </p:nvSpPr>
        <p:spPr>
          <a:xfrm rot="12770">
            <a:off x="921246" y="1786266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35" name="Google Shape;14;p2">
            <a:extLst>
              <a:ext uri="{FF2B5EF4-FFF2-40B4-BE49-F238E27FC236}">
                <a16:creationId xmlns:a16="http://schemas.microsoft.com/office/drawing/2014/main" id="{C5C45423-913A-456A-84FC-FD95F36C59D0}"/>
              </a:ext>
            </a:extLst>
          </p:cNvPr>
          <p:cNvSpPr/>
          <p:nvPr/>
        </p:nvSpPr>
        <p:spPr>
          <a:xfrm rot="12770">
            <a:off x="1343985" y="1467460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E7971"/>
              </a:solidFill>
              <a:cs typeface="+mn-ea"/>
              <a:sym typeface="+mn-lt"/>
            </a:endParaRPr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7337A60B-49F5-4874-9273-8462D9BF3FB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6555" y="758254"/>
            <a:ext cx="1771095" cy="1771095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BAFAB824-9693-496D-97CC-E97BF38B141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1728" y="3709402"/>
            <a:ext cx="2393040" cy="2393040"/>
          </a:xfrm>
          <a:prstGeom prst="rect">
            <a:avLst/>
          </a:prstGeom>
        </p:spPr>
      </p:pic>
      <p:sp>
        <p:nvSpPr>
          <p:cNvPr id="18" name="Rounded Rectangle 7">
            <a:extLst>
              <a:ext uri="{FF2B5EF4-FFF2-40B4-BE49-F238E27FC236}">
                <a16:creationId xmlns:a16="http://schemas.microsoft.com/office/drawing/2014/main" id="{37243EB8-2DF3-4A64-B852-C1242C632745}"/>
              </a:ext>
            </a:extLst>
          </p:cNvPr>
          <p:cNvSpPr/>
          <p:nvPr/>
        </p:nvSpPr>
        <p:spPr>
          <a:xfrm>
            <a:off x="631636" y="344691"/>
            <a:ext cx="1684599" cy="413563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 w="15875">
            <a:solidFill>
              <a:srgbClr val="A887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700" dirty="0">
                <a:solidFill>
                  <a:srgbClr val="CDBF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LOGO</a:t>
            </a:r>
            <a:endParaRPr lang="ko-KR" altLang="en-US" sz="2700" dirty="0">
              <a:solidFill>
                <a:srgbClr val="CDBF9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1702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 animBg="1"/>
      <p:bldP spid="28" grpId="0" animBg="1"/>
      <p:bldP spid="34" grpId="0" animBg="1"/>
      <p:bldP spid="3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AC607FC9-1666-4CC4-A068-6908C5DE0AA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2126" y="2024862"/>
            <a:ext cx="4250146" cy="5999625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774DE6C0-CF81-4C33-88F3-91BE0914F43F}"/>
              </a:ext>
            </a:extLst>
          </p:cNvPr>
          <p:cNvSpPr txBox="1">
            <a:spLocks/>
          </p:cNvSpPr>
          <p:nvPr/>
        </p:nvSpPr>
        <p:spPr>
          <a:xfrm>
            <a:off x="5076738" y="763302"/>
            <a:ext cx="2227905" cy="3877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di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Tittle text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4AB9D5AD-6C28-43CC-BDF0-17F0BDA0C595}"/>
              </a:ext>
            </a:extLst>
          </p:cNvPr>
          <p:cNvSpPr txBox="1">
            <a:spLocks/>
          </p:cNvSpPr>
          <p:nvPr/>
        </p:nvSpPr>
        <p:spPr>
          <a:xfrm>
            <a:off x="342899" y="406214"/>
            <a:ext cx="11229975" cy="145004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6D623D-66E9-4EAD-97BA-77BFB94F0AE4}"/>
              </a:ext>
            </a:extLst>
          </p:cNvPr>
          <p:cNvSpPr txBox="1"/>
          <p:nvPr/>
        </p:nvSpPr>
        <p:spPr>
          <a:xfrm>
            <a:off x="3031629" y="2875002"/>
            <a:ext cx="115691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0351FB9-A581-462F-B93D-AEED964686B0}"/>
              </a:ext>
            </a:extLst>
          </p:cNvPr>
          <p:cNvSpPr txBox="1"/>
          <p:nvPr/>
        </p:nvSpPr>
        <p:spPr>
          <a:xfrm>
            <a:off x="6303988" y="2875002"/>
            <a:ext cx="115691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6FFCCE5-7AEC-4CAF-B06A-691B81FC2B10}"/>
              </a:ext>
            </a:extLst>
          </p:cNvPr>
          <p:cNvSpPr txBox="1"/>
          <p:nvPr/>
        </p:nvSpPr>
        <p:spPr>
          <a:xfrm>
            <a:off x="9312817" y="2788037"/>
            <a:ext cx="8226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D718C94-FA5B-4203-91E2-4A5241BF0FC9}"/>
              </a:ext>
            </a:extLst>
          </p:cNvPr>
          <p:cNvSpPr txBox="1"/>
          <p:nvPr/>
        </p:nvSpPr>
        <p:spPr>
          <a:xfrm>
            <a:off x="10661693" y="2788037"/>
            <a:ext cx="8226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06E7A69-3A75-469D-A589-BA382FE15470}"/>
              </a:ext>
            </a:extLst>
          </p:cNvPr>
          <p:cNvSpPr/>
          <p:nvPr/>
        </p:nvSpPr>
        <p:spPr>
          <a:xfrm>
            <a:off x="3958544" y="3082773"/>
            <a:ext cx="769786" cy="766916"/>
          </a:xfrm>
          <a:prstGeom prst="rect">
            <a:avLst/>
          </a:prstGeom>
          <a:noFill/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5699E5C-B06E-4BD1-A304-E4F1C3EE1F39}"/>
              </a:ext>
            </a:extLst>
          </p:cNvPr>
          <p:cNvSpPr/>
          <p:nvPr/>
        </p:nvSpPr>
        <p:spPr>
          <a:xfrm>
            <a:off x="7335179" y="3052119"/>
            <a:ext cx="769786" cy="766916"/>
          </a:xfrm>
          <a:prstGeom prst="rect">
            <a:avLst/>
          </a:prstGeom>
          <a:noFill/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B69AB28-03AF-4298-B587-B62D0C88A6E2}"/>
              </a:ext>
            </a:extLst>
          </p:cNvPr>
          <p:cNvSpPr/>
          <p:nvPr/>
        </p:nvSpPr>
        <p:spPr>
          <a:xfrm>
            <a:off x="9949281" y="2958577"/>
            <a:ext cx="769786" cy="766916"/>
          </a:xfrm>
          <a:prstGeom prst="rect">
            <a:avLst/>
          </a:prstGeom>
          <a:noFill/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52676C5-5EE4-4F13-9571-DD0881BBDCE6}"/>
              </a:ext>
            </a:extLst>
          </p:cNvPr>
          <p:cNvSpPr txBox="1"/>
          <p:nvPr/>
        </p:nvSpPr>
        <p:spPr>
          <a:xfrm>
            <a:off x="4008717" y="2893199"/>
            <a:ext cx="8226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9C5A586-A977-45D2-9959-2D783D7DC053}"/>
              </a:ext>
            </a:extLst>
          </p:cNvPr>
          <p:cNvSpPr txBox="1"/>
          <p:nvPr/>
        </p:nvSpPr>
        <p:spPr>
          <a:xfrm>
            <a:off x="7400471" y="2881579"/>
            <a:ext cx="8226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C2FFBBF-C015-41F7-89FC-8D386CDF46B6}"/>
              </a:ext>
            </a:extLst>
          </p:cNvPr>
          <p:cNvSpPr txBox="1"/>
          <p:nvPr/>
        </p:nvSpPr>
        <p:spPr>
          <a:xfrm>
            <a:off x="10025230" y="2788037"/>
            <a:ext cx="8226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3" grpId="0"/>
      <p:bldP spid="38" grpId="0"/>
      <p:bldP spid="3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04387314-A1CC-465C-BA05-67CC62DED4EA}"/>
              </a:ext>
            </a:extLst>
          </p:cNvPr>
          <p:cNvSpPr/>
          <p:nvPr/>
        </p:nvSpPr>
        <p:spPr>
          <a:xfrm>
            <a:off x="4608251" y="564709"/>
            <a:ext cx="5816600" cy="5413185"/>
          </a:xfrm>
          <a:custGeom>
            <a:avLst/>
            <a:gdLst>
              <a:gd name="connsiteX0" fmla="*/ 0 w 5346700"/>
              <a:gd name="connsiteY0" fmla="*/ 2673350 h 5346700"/>
              <a:gd name="connsiteX1" fmla="*/ 2673350 w 5346700"/>
              <a:gd name="connsiteY1" fmla="*/ 0 h 5346700"/>
              <a:gd name="connsiteX2" fmla="*/ 5346700 w 5346700"/>
              <a:gd name="connsiteY2" fmla="*/ 2673350 h 5346700"/>
              <a:gd name="connsiteX3" fmla="*/ 2673350 w 5346700"/>
              <a:gd name="connsiteY3" fmla="*/ 5346700 h 5346700"/>
              <a:gd name="connsiteX4" fmla="*/ 0 w 5346700"/>
              <a:gd name="connsiteY4" fmla="*/ 2673350 h 5346700"/>
              <a:gd name="connsiteX0" fmla="*/ 0 w 5219700"/>
              <a:gd name="connsiteY0" fmla="*/ 2689238 h 5409529"/>
              <a:gd name="connsiteX1" fmla="*/ 2673350 w 5219700"/>
              <a:gd name="connsiteY1" fmla="*/ 15888 h 5409529"/>
              <a:gd name="connsiteX2" fmla="*/ 5219700 w 5219700"/>
              <a:gd name="connsiteY2" fmla="*/ 3768738 h 5409529"/>
              <a:gd name="connsiteX3" fmla="*/ 2673350 w 5219700"/>
              <a:gd name="connsiteY3" fmla="*/ 5362588 h 5409529"/>
              <a:gd name="connsiteX4" fmla="*/ 0 w 5219700"/>
              <a:gd name="connsiteY4" fmla="*/ 2689238 h 5409529"/>
              <a:gd name="connsiteX0" fmla="*/ 0 w 5816600"/>
              <a:gd name="connsiteY0" fmla="*/ 2652571 h 5413185"/>
              <a:gd name="connsiteX1" fmla="*/ 3270250 w 5816600"/>
              <a:gd name="connsiteY1" fmla="*/ 17321 h 5413185"/>
              <a:gd name="connsiteX2" fmla="*/ 5816600 w 5816600"/>
              <a:gd name="connsiteY2" fmla="*/ 3770171 h 5413185"/>
              <a:gd name="connsiteX3" fmla="*/ 3270250 w 5816600"/>
              <a:gd name="connsiteY3" fmla="*/ 5364021 h 5413185"/>
              <a:gd name="connsiteX4" fmla="*/ 0 w 5816600"/>
              <a:gd name="connsiteY4" fmla="*/ 2652571 h 5413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16600" h="5413185">
                <a:moveTo>
                  <a:pt x="0" y="2652571"/>
                </a:moveTo>
                <a:cubicBezTo>
                  <a:pt x="0" y="1176121"/>
                  <a:pt x="2300817" y="-168946"/>
                  <a:pt x="3270250" y="17321"/>
                </a:cubicBezTo>
                <a:cubicBezTo>
                  <a:pt x="4239683" y="203588"/>
                  <a:pt x="5816600" y="2293721"/>
                  <a:pt x="5816600" y="3770171"/>
                </a:cubicBezTo>
                <a:cubicBezTo>
                  <a:pt x="5816600" y="5246621"/>
                  <a:pt x="4239683" y="5550288"/>
                  <a:pt x="3270250" y="5364021"/>
                </a:cubicBezTo>
                <a:cubicBezTo>
                  <a:pt x="2300817" y="5177754"/>
                  <a:pt x="0" y="4129021"/>
                  <a:pt x="0" y="2652571"/>
                </a:cubicBezTo>
                <a:close/>
              </a:path>
            </a:pathLst>
          </a:custGeom>
          <a:solidFill>
            <a:srgbClr val="F3CC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" name="Oval 3">
            <a:extLst>
              <a:ext uri="{FF2B5EF4-FFF2-40B4-BE49-F238E27FC236}">
                <a16:creationId xmlns:a16="http://schemas.microsoft.com/office/drawing/2014/main" id="{F2048318-3643-4EB4-904C-9EE979F54B2D}"/>
              </a:ext>
            </a:extLst>
          </p:cNvPr>
          <p:cNvSpPr/>
          <p:nvPr/>
        </p:nvSpPr>
        <p:spPr>
          <a:xfrm>
            <a:off x="6439140" y="799084"/>
            <a:ext cx="4832350" cy="4497198"/>
          </a:xfrm>
          <a:custGeom>
            <a:avLst/>
            <a:gdLst>
              <a:gd name="connsiteX0" fmla="*/ 0 w 5346700"/>
              <a:gd name="connsiteY0" fmla="*/ 2673350 h 5346700"/>
              <a:gd name="connsiteX1" fmla="*/ 2673350 w 5346700"/>
              <a:gd name="connsiteY1" fmla="*/ 0 h 5346700"/>
              <a:gd name="connsiteX2" fmla="*/ 5346700 w 5346700"/>
              <a:gd name="connsiteY2" fmla="*/ 2673350 h 5346700"/>
              <a:gd name="connsiteX3" fmla="*/ 2673350 w 5346700"/>
              <a:gd name="connsiteY3" fmla="*/ 5346700 h 5346700"/>
              <a:gd name="connsiteX4" fmla="*/ 0 w 5346700"/>
              <a:gd name="connsiteY4" fmla="*/ 2673350 h 5346700"/>
              <a:gd name="connsiteX0" fmla="*/ 0 w 5219700"/>
              <a:gd name="connsiteY0" fmla="*/ 2689238 h 5409529"/>
              <a:gd name="connsiteX1" fmla="*/ 2673350 w 5219700"/>
              <a:gd name="connsiteY1" fmla="*/ 15888 h 5409529"/>
              <a:gd name="connsiteX2" fmla="*/ 5219700 w 5219700"/>
              <a:gd name="connsiteY2" fmla="*/ 3768738 h 5409529"/>
              <a:gd name="connsiteX3" fmla="*/ 2673350 w 5219700"/>
              <a:gd name="connsiteY3" fmla="*/ 5362588 h 5409529"/>
              <a:gd name="connsiteX4" fmla="*/ 0 w 5219700"/>
              <a:gd name="connsiteY4" fmla="*/ 2689238 h 5409529"/>
              <a:gd name="connsiteX0" fmla="*/ 0 w 5816600"/>
              <a:gd name="connsiteY0" fmla="*/ 2652571 h 5413185"/>
              <a:gd name="connsiteX1" fmla="*/ 3270250 w 5816600"/>
              <a:gd name="connsiteY1" fmla="*/ 17321 h 5413185"/>
              <a:gd name="connsiteX2" fmla="*/ 5816600 w 5816600"/>
              <a:gd name="connsiteY2" fmla="*/ 3770171 h 5413185"/>
              <a:gd name="connsiteX3" fmla="*/ 3270250 w 5816600"/>
              <a:gd name="connsiteY3" fmla="*/ 5364021 h 5413185"/>
              <a:gd name="connsiteX4" fmla="*/ 0 w 5816600"/>
              <a:gd name="connsiteY4" fmla="*/ 2652571 h 5413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16600" h="5413185">
                <a:moveTo>
                  <a:pt x="0" y="2652571"/>
                </a:moveTo>
                <a:cubicBezTo>
                  <a:pt x="0" y="1176121"/>
                  <a:pt x="2300817" y="-168946"/>
                  <a:pt x="3270250" y="17321"/>
                </a:cubicBezTo>
                <a:cubicBezTo>
                  <a:pt x="4239683" y="203588"/>
                  <a:pt x="5816600" y="2293721"/>
                  <a:pt x="5816600" y="3770171"/>
                </a:cubicBezTo>
                <a:cubicBezTo>
                  <a:pt x="5816600" y="5246621"/>
                  <a:pt x="4239683" y="5550288"/>
                  <a:pt x="3270250" y="5364021"/>
                </a:cubicBezTo>
                <a:cubicBezTo>
                  <a:pt x="2300817" y="5177754"/>
                  <a:pt x="0" y="4129021"/>
                  <a:pt x="0" y="2652571"/>
                </a:cubicBezTo>
                <a:close/>
              </a:path>
            </a:pathLst>
          </a:custGeom>
          <a:solidFill>
            <a:srgbClr val="F1AA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DD8D4FEC-CE6A-40FB-B01C-37E18856BA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16" y="1666752"/>
            <a:ext cx="5499667" cy="5499667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85B26F08-6D52-43CD-AF5B-CEFA3A92D4CB}"/>
              </a:ext>
            </a:extLst>
          </p:cNvPr>
          <p:cNvSpPr txBox="1"/>
          <p:nvPr/>
        </p:nvSpPr>
        <p:spPr>
          <a:xfrm>
            <a:off x="4219575" y="2296699"/>
            <a:ext cx="58883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dirty="0" err="1">
                <a:solidFill>
                  <a:srgbClr val="EE797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SVN-The Untold Story" pitchFamily="50" charset="0"/>
                <a:cs typeface="+mn-ea"/>
                <a:sym typeface="+mn-lt"/>
              </a:rPr>
              <a:t>Chúc</a:t>
            </a:r>
            <a:r>
              <a:rPr lang="en-US" altLang="zh-CN" sz="7200" b="1" dirty="0">
                <a:solidFill>
                  <a:srgbClr val="EE797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SVN-The Untold Story" pitchFamily="50" charset="0"/>
                <a:cs typeface="+mn-ea"/>
                <a:sym typeface="+mn-lt"/>
              </a:rPr>
              <a:t> </a:t>
            </a:r>
            <a:r>
              <a:rPr lang="en-US" altLang="zh-CN" sz="7200" b="1" dirty="0" err="1">
                <a:solidFill>
                  <a:srgbClr val="EE797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SVN-The Untold Story" pitchFamily="50" charset="0"/>
                <a:cs typeface="+mn-ea"/>
                <a:sym typeface="+mn-lt"/>
              </a:rPr>
              <a:t>các</a:t>
            </a:r>
            <a:r>
              <a:rPr lang="en-US" altLang="zh-CN" sz="7200" b="1" dirty="0">
                <a:solidFill>
                  <a:srgbClr val="EE797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SVN-The Untold Story" pitchFamily="50" charset="0"/>
                <a:cs typeface="+mn-ea"/>
                <a:sym typeface="+mn-lt"/>
              </a:rPr>
              <a:t> con </a:t>
            </a:r>
          </a:p>
          <a:p>
            <a:pPr algn="ctr"/>
            <a:r>
              <a:rPr lang="en-US" altLang="zh-CN" sz="7200" b="1" err="1">
                <a:solidFill>
                  <a:srgbClr val="EE797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SVN-The Untold Story" pitchFamily="50" charset="0"/>
                <a:cs typeface="+mn-ea"/>
                <a:sym typeface="+mn-lt"/>
              </a:rPr>
              <a:t>học</a:t>
            </a:r>
            <a:r>
              <a:rPr lang="en-US" altLang="zh-CN" sz="7200" b="1">
                <a:solidFill>
                  <a:srgbClr val="EE797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SVN-The Untold Story" pitchFamily="50" charset="0"/>
                <a:cs typeface="+mn-ea"/>
                <a:sym typeface="+mn-lt"/>
              </a:rPr>
              <a:t> </a:t>
            </a:r>
            <a:r>
              <a:rPr lang="en-US" altLang="zh-CN" sz="7200" b="1" smtClean="0">
                <a:solidFill>
                  <a:srgbClr val="EE797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SVN-The Untold Story" pitchFamily="50" charset="0"/>
                <a:cs typeface="+mn-ea"/>
                <a:sym typeface="+mn-lt"/>
              </a:rPr>
              <a:t>tốt</a:t>
            </a:r>
            <a:r>
              <a:rPr lang="vi-VN" altLang="zh-CN" sz="7200" b="1" dirty="0">
                <a:solidFill>
                  <a:srgbClr val="EE797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!</a:t>
            </a:r>
            <a:endParaRPr lang="en-US" altLang="zh-CN" sz="7200" b="1" dirty="0">
              <a:solidFill>
                <a:srgbClr val="EE7971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7" name="Google Shape;13;p2">
            <a:extLst>
              <a:ext uri="{FF2B5EF4-FFF2-40B4-BE49-F238E27FC236}">
                <a16:creationId xmlns:a16="http://schemas.microsoft.com/office/drawing/2014/main" id="{009D1404-719F-471A-A78A-EBC6717DF29D}"/>
              </a:ext>
            </a:extLst>
          </p:cNvPr>
          <p:cNvSpPr/>
          <p:nvPr/>
        </p:nvSpPr>
        <p:spPr>
          <a:xfrm rot="12770">
            <a:off x="10859715" y="1467886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28" name="Google Shape;14;p2">
            <a:extLst>
              <a:ext uri="{FF2B5EF4-FFF2-40B4-BE49-F238E27FC236}">
                <a16:creationId xmlns:a16="http://schemas.microsoft.com/office/drawing/2014/main" id="{7F8473A6-4658-4B7A-91D6-C9B908FB16F1}"/>
              </a:ext>
            </a:extLst>
          </p:cNvPr>
          <p:cNvSpPr/>
          <p:nvPr/>
        </p:nvSpPr>
        <p:spPr>
          <a:xfrm rot="12770">
            <a:off x="11282454" y="1149080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E7971"/>
              </a:solidFill>
              <a:cs typeface="+mn-ea"/>
              <a:sym typeface="+mn-lt"/>
            </a:endParaRPr>
          </a:p>
        </p:txBody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70E29442-C477-4EA8-BF2C-19D3E8677E5F}"/>
              </a:ext>
            </a:extLst>
          </p:cNvPr>
          <p:cNvGrpSpPr/>
          <p:nvPr/>
        </p:nvGrpSpPr>
        <p:grpSpPr>
          <a:xfrm>
            <a:off x="7433080" y="4689569"/>
            <a:ext cx="631679" cy="631679"/>
            <a:chOff x="9205647" y="2594693"/>
            <a:chExt cx="1533051" cy="1533051"/>
          </a:xfrm>
        </p:grpSpPr>
        <p:sp>
          <p:nvSpPr>
            <p:cNvPr id="31" name="right-arrowheads_44810">
              <a:extLst>
                <a:ext uri="{FF2B5EF4-FFF2-40B4-BE49-F238E27FC236}">
                  <a16:creationId xmlns:a16="http://schemas.microsoft.com/office/drawing/2014/main" id="{1D1FC962-7663-4AC7-89D9-40B074B6A43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667329" y="3063541"/>
              <a:ext cx="609685" cy="595566"/>
            </a:xfrm>
            <a:custGeom>
              <a:avLst/>
              <a:gdLst>
                <a:gd name="T0" fmla="*/ 59 w 415"/>
                <a:gd name="T1" fmla="*/ 406 h 406"/>
                <a:gd name="T2" fmla="*/ 25 w 415"/>
                <a:gd name="T3" fmla="*/ 394 h 406"/>
                <a:gd name="T4" fmla="*/ 19 w 415"/>
                <a:gd name="T5" fmla="*/ 318 h 406"/>
                <a:gd name="T6" fmla="*/ 114 w 415"/>
                <a:gd name="T7" fmla="*/ 206 h 406"/>
                <a:gd name="T8" fmla="*/ 19 w 415"/>
                <a:gd name="T9" fmla="*/ 94 h 406"/>
                <a:gd name="T10" fmla="*/ 25 w 415"/>
                <a:gd name="T11" fmla="*/ 19 h 406"/>
                <a:gd name="T12" fmla="*/ 100 w 415"/>
                <a:gd name="T13" fmla="*/ 25 h 406"/>
                <a:gd name="T14" fmla="*/ 225 w 415"/>
                <a:gd name="T15" fmla="*/ 172 h 406"/>
                <a:gd name="T16" fmla="*/ 225 w 415"/>
                <a:gd name="T17" fmla="*/ 241 h 406"/>
                <a:gd name="T18" fmla="*/ 100 w 415"/>
                <a:gd name="T19" fmla="*/ 388 h 406"/>
                <a:gd name="T20" fmla="*/ 59 w 415"/>
                <a:gd name="T21" fmla="*/ 406 h 406"/>
                <a:gd name="T22" fmla="*/ 273 w 415"/>
                <a:gd name="T23" fmla="*/ 388 h 406"/>
                <a:gd name="T24" fmla="*/ 398 w 415"/>
                <a:gd name="T25" fmla="*/ 241 h 406"/>
                <a:gd name="T26" fmla="*/ 398 w 415"/>
                <a:gd name="T27" fmla="*/ 172 h 406"/>
                <a:gd name="T28" fmla="*/ 273 w 415"/>
                <a:gd name="T29" fmla="*/ 25 h 406"/>
                <a:gd name="T30" fmla="*/ 198 w 415"/>
                <a:gd name="T31" fmla="*/ 19 h 406"/>
                <a:gd name="T32" fmla="*/ 192 w 415"/>
                <a:gd name="T33" fmla="*/ 94 h 406"/>
                <a:gd name="T34" fmla="*/ 287 w 415"/>
                <a:gd name="T35" fmla="*/ 206 h 406"/>
                <a:gd name="T36" fmla="*/ 192 w 415"/>
                <a:gd name="T37" fmla="*/ 318 h 406"/>
                <a:gd name="T38" fmla="*/ 198 w 415"/>
                <a:gd name="T39" fmla="*/ 394 h 406"/>
                <a:gd name="T40" fmla="*/ 232 w 415"/>
                <a:gd name="T41" fmla="*/ 406 h 406"/>
                <a:gd name="T42" fmla="*/ 273 w 415"/>
                <a:gd name="T43" fmla="*/ 388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15" h="406">
                  <a:moveTo>
                    <a:pt x="59" y="406"/>
                  </a:moveTo>
                  <a:cubicBezTo>
                    <a:pt x="47" y="406"/>
                    <a:pt x="35" y="402"/>
                    <a:pt x="25" y="394"/>
                  </a:cubicBezTo>
                  <a:cubicBezTo>
                    <a:pt x="2" y="375"/>
                    <a:pt x="0" y="341"/>
                    <a:pt x="19" y="318"/>
                  </a:cubicBezTo>
                  <a:lnTo>
                    <a:pt x="114" y="206"/>
                  </a:lnTo>
                  <a:lnTo>
                    <a:pt x="19" y="94"/>
                  </a:lnTo>
                  <a:cubicBezTo>
                    <a:pt x="0" y="71"/>
                    <a:pt x="2" y="38"/>
                    <a:pt x="25" y="19"/>
                  </a:cubicBezTo>
                  <a:cubicBezTo>
                    <a:pt x="47" y="0"/>
                    <a:pt x="81" y="2"/>
                    <a:pt x="100" y="25"/>
                  </a:cubicBezTo>
                  <a:lnTo>
                    <a:pt x="225" y="172"/>
                  </a:lnTo>
                  <a:cubicBezTo>
                    <a:pt x="242" y="192"/>
                    <a:pt x="242" y="221"/>
                    <a:pt x="225" y="241"/>
                  </a:cubicBezTo>
                  <a:lnTo>
                    <a:pt x="100" y="388"/>
                  </a:lnTo>
                  <a:cubicBezTo>
                    <a:pt x="89" y="400"/>
                    <a:pt x="74" y="406"/>
                    <a:pt x="59" y="406"/>
                  </a:cubicBezTo>
                  <a:close/>
                  <a:moveTo>
                    <a:pt x="273" y="388"/>
                  </a:moveTo>
                  <a:lnTo>
                    <a:pt x="398" y="241"/>
                  </a:lnTo>
                  <a:cubicBezTo>
                    <a:pt x="415" y="221"/>
                    <a:pt x="415" y="192"/>
                    <a:pt x="398" y="172"/>
                  </a:cubicBezTo>
                  <a:lnTo>
                    <a:pt x="273" y="25"/>
                  </a:lnTo>
                  <a:cubicBezTo>
                    <a:pt x="254" y="2"/>
                    <a:pt x="220" y="0"/>
                    <a:pt x="198" y="19"/>
                  </a:cubicBezTo>
                  <a:cubicBezTo>
                    <a:pt x="175" y="38"/>
                    <a:pt x="173" y="71"/>
                    <a:pt x="192" y="94"/>
                  </a:cubicBezTo>
                  <a:lnTo>
                    <a:pt x="287" y="206"/>
                  </a:lnTo>
                  <a:lnTo>
                    <a:pt x="192" y="318"/>
                  </a:lnTo>
                  <a:cubicBezTo>
                    <a:pt x="173" y="341"/>
                    <a:pt x="175" y="375"/>
                    <a:pt x="198" y="394"/>
                  </a:cubicBezTo>
                  <a:cubicBezTo>
                    <a:pt x="208" y="402"/>
                    <a:pt x="220" y="406"/>
                    <a:pt x="232" y="406"/>
                  </a:cubicBezTo>
                  <a:cubicBezTo>
                    <a:pt x="247" y="406"/>
                    <a:pt x="262" y="400"/>
                    <a:pt x="273" y="38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32" name="椭圆 31">
              <a:extLst>
                <a:ext uri="{FF2B5EF4-FFF2-40B4-BE49-F238E27FC236}">
                  <a16:creationId xmlns:a16="http://schemas.microsoft.com/office/drawing/2014/main" id="{4776F94A-34B9-4168-B2AF-F4AA4F83CCB1}"/>
                </a:ext>
              </a:extLst>
            </p:cNvPr>
            <p:cNvSpPr/>
            <p:nvPr/>
          </p:nvSpPr>
          <p:spPr>
            <a:xfrm>
              <a:off x="9205647" y="2594693"/>
              <a:ext cx="1533051" cy="1533051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34" name="Google Shape;13;p2">
            <a:extLst>
              <a:ext uri="{FF2B5EF4-FFF2-40B4-BE49-F238E27FC236}">
                <a16:creationId xmlns:a16="http://schemas.microsoft.com/office/drawing/2014/main" id="{60ED2CDB-F12C-4533-B51B-E9E516F191C9}"/>
              </a:ext>
            </a:extLst>
          </p:cNvPr>
          <p:cNvSpPr/>
          <p:nvPr/>
        </p:nvSpPr>
        <p:spPr>
          <a:xfrm rot="12770">
            <a:off x="921246" y="1786266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35" name="Google Shape;14;p2">
            <a:extLst>
              <a:ext uri="{FF2B5EF4-FFF2-40B4-BE49-F238E27FC236}">
                <a16:creationId xmlns:a16="http://schemas.microsoft.com/office/drawing/2014/main" id="{C5C45423-913A-456A-84FC-FD95F36C59D0}"/>
              </a:ext>
            </a:extLst>
          </p:cNvPr>
          <p:cNvSpPr/>
          <p:nvPr/>
        </p:nvSpPr>
        <p:spPr>
          <a:xfrm rot="12770">
            <a:off x="1343985" y="1467460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E7971"/>
              </a:solidFill>
              <a:cs typeface="+mn-ea"/>
              <a:sym typeface="+mn-lt"/>
            </a:endParaRPr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7337A60B-49F5-4874-9273-8462D9BF3FB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6555" y="758254"/>
            <a:ext cx="1771095" cy="1771095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BAFAB824-9693-496D-97CC-E97BF38B141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1728" y="3709402"/>
            <a:ext cx="2393040" cy="2393040"/>
          </a:xfrm>
          <a:prstGeom prst="rect">
            <a:avLst/>
          </a:prstGeom>
        </p:spPr>
      </p:pic>
      <p:sp>
        <p:nvSpPr>
          <p:cNvPr id="19" name="Rounded Rectangle 7">
            <a:extLst>
              <a:ext uri="{FF2B5EF4-FFF2-40B4-BE49-F238E27FC236}">
                <a16:creationId xmlns:a16="http://schemas.microsoft.com/office/drawing/2014/main" id="{1EDC0F27-F586-4F0D-8DB2-0E5791129E54}"/>
              </a:ext>
            </a:extLst>
          </p:cNvPr>
          <p:cNvSpPr/>
          <p:nvPr/>
        </p:nvSpPr>
        <p:spPr>
          <a:xfrm>
            <a:off x="631636" y="344691"/>
            <a:ext cx="1684599" cy="413563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 w="15875">
            <a:solidFill>
              <a:srgbClr val="A887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700" dirty="0">
                <a:solidFill>
                  <a:srgbClr val="CDBF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LOGO</a:t>
            </a:r>
            <a:endParaRPr lang="ko-KR" altLang="en-US" sz="2700" dirty="0">
              <a:solidFill>
                <a:srgbClr val="CDBF9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1601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 animBg="1"/>
      <p:bldP spid="28" grpId="0" animBg="1"/>
      <p:bldP spid="34" grpId="0" animBg="1"/>
      <p:bldP spid="3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" y="2509"/>
            <a:ext cx="12189024" cy="6852979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6" t="19583" r="24130" b="2138"/>
          <a:stretch/>
        </p:blipFill>
        <p:spPr bwMode="auto">
          <a:xfrm>
            <a:off x="2895600" y="1411913"/>
            <a:ext cx="6400800" cy="588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256" y="1856683"/>
            <a:ext cx="552325" cy="46735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8981" y="3835569"/>
            <a:ext cx="1219200" cy="1293612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444622" y="-126999"/>
            <a:ext cx="11493500" cy="2850801"/>
            <a:chOff x="333466" y="-49903"/>
            <a:chExt cx="8620125" cy="2138101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466" y="210185"/>
              <a:ext cx="8620125" cy="18780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9878" y="-49903"/>
              <a:ext cx="827936" cy="798076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2037" y="372396"/>
              <a:ext cx="751554" cy="751554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758703" y="3551109"/>
            <a:ext cx="5843212" cy="255099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403" y="9655212"/>
            <a:ext cx="1219200" cy="129361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00" y="7256201"/>
            <a:ext cx="1625600" cy="172481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713" y="7832864"/>
            <a:ext cx="943027" cy="10005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952" y="9111568"/>
            <a:ext cx="1416649" cy="150311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0" y="10172087"/>
            <a:ext cx="1219200" cy="129361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708" y="7832864"/>
            <a:ext cx="943027" cy="100058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173" y="7832864"/>
            <a:ext cx="1673385" cy="1775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220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21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21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4.34702E-6 L 0.34982 -1.36833 " pathEditMode="relative" rAng="0" ptsTypes="AA">
                                          <p:cBhvr>
                                            <p:cTn id="10" dur="64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83" y="-684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3.84069E-6 L 0.00521 -1.49275 " pathEditMode="relative" rAng="0" ptsTypes="AA">
                                          <p:cBhvr>
                                            <p:cTn id="12" dur="7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0" y="-7465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4.26675E-6 L 0.36111 -1.07656 " pathEditMode="relative" rAng="0" ptsTypes="AA">
                                          <p:cBhvr>
                                            <p:cTn id="14" dur="77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8056" y="-538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6 1.38932E-6 L -0.05382 -0.8339 " pathEditMode="relative" rAng="0" ptsTypes="AA">
                                          <p:cBhvr>
                                            <p:cTn id="16" dur="84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91" y="-4171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2.59031E-6 L 0.25 -1.11362 " pathEditMode="relative" rAng="0" ptsTypes="AA">
                                          <p:cBhvr>
                                            <p:cTn id="18" dur="73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5569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1.38932E-6 L 0.11771 -0.65607 " pathEditMode="relative" rAng="0" ptsTypes="AA">
                                          <p:cBhvr>
                                            <p:cTn id="20" dur="86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885" y="-328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4699E-6 L 0.01806 -0.97932 " pathEditMode="relative" rAng="0" ptsTypes="AA">
                                          <p:cBhvr>
                                            <p:cTn id="22" dur="73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03" y="-4896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1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1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4.34702E-6 L 0.34982 -1.36833 " pathEditMode="relative" rAng="0" ptsTypes="AA">
                                          <p:cBhvr>
                                            <p:cTn id="10" dur="64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83" y="-684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3.84069E-6 L 0.00521 -1.49275 " pathEditMode="relative" rAng="0" ptsTypes="AA">
                                          <p:cBhvr>
                                            <p:cTn id="12" dur="7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0" y="-7465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4.26675E-6 L 0.36111 -1.07656 " pathEditMode="relative" rAng="0" ptsTypes="AA">
                                          <p:cBhvr>
                                            <p:cTn id="14" dur="77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8056" y="-538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6 1.38932E-6 L -0.05382 -0.8339 " pathEditMode="relative" rAng="0" ptsTypes="AA">
                                          <p:cBhvr>
                                            <p:cTn id="16" dur="84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91" y="-4171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2.59031E-6 L 0.25 -1.11362 " pathEditMode="relative" rAng="0" ptsTypes="AA">
                                          <p:cBhvr>
                                            <p:cTn id="18" dur="73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5569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1.38932E-6 L 0.11771 -0.65607 " pathEditMode="relative" rAng="0" ptsTypes="AA">
                                          <p:cBhvr>
                                            <p:cTn id="20" dur="86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885" y="-328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4699E-6 L 0.01806 -0.97932 " pathEditMode="relative" rAng="0" ptsTypes="AA">
                                          <p:cBhvr>
                                            <p:cTn id="22" dur="73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03" y="-4896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4"/>
            <a:ext cx="12192000" cy="685465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26023" y="715918"/>
            <a:ext cx="10261600" cy="508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0" y="1048629"/>
            <a:ext cx="3657600" cy="5123571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77"/>
          <a:stretch/>
        </p:blipFill>
        <p:spPr>
          <a:xfrm>
            <a:off x="7298268" y="1"/>
            <a:ext cx="4893733" cy="2937849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3199114" y="1809679"/>
            <a:ext cx="53517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SVN-Beauford" panose="00000500000000000000" pitchFamily="50" charset="0"/>
              </a:rPr>
              <a:t>Số</a:t>
            </a:r>
            <a:r>
              <a:rPr lang="en-US" sz="4800" b="1" dirty="0">
                <a:solidFill>
                  <a:schemeClr val="bg1"/>
                </a:solidFill>
                <a:latin typeface="SVN-Beauford" panose="00000500000000000000" pitchFamily="50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SVN-Beauford" panose="00000500000000000000" pitchFamily="50" charset="0"/>
              </a:rPr>
              <a:t>nào</a:t>
            </a:r>
            <a:r>
              <a:rPr lang="en-US" sz="4800" b="1" dirty="0">
                <a:solidFill>
                  <a:schemeClr val="bg1"/>
                </a:solidFill>
                <a:latin typeface="SVN-Beauford" panose="00000500000000000000" pitchFamily="50" charset="0"/>
              </a:rPr>
              <a:t> chia </a:t>
            </a:r>
            <a:r>
              <a:rPr lang="en-US" sz="4800" b="1" dirty="0" err="1">
                <a:solidFill>
                  <a:schemeClr val="bg1"/>
                </a:solidFill>
                <a:latin typeface="SVN-Beauford" panose="00000500000000000000" pitchFamily="50" charset="0"/>
              </a:rPr>
              <a:t>hết</a:t>
            </a:r>
            <a:r>
              <a:rPr lang="en-US" sz="4800" b="1" dirty="0">
                <a:solidFill>
                  <a:schemeClr val="bg1"/>
                </a:solidFill>
                <a:latin typeface="SVN-Beauford" panose="00000500000000000000" pitchFamily="50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SVN-Beauford" panose="00000500000000000000" pitchFamily="50" charset="0"/>
              </a:rPr>
              <a:t>cho</a:t>
            </a:r>
            <a:r>
              <a:rPr lang="en-US" sz="4800" b="1" dirty="0">
                <a:solidFill>
                  <a:schemeClr val="bg1"/>
                </a:solidFill>
                <a:latin typeface="SVN-Beauford" panose="00000500000000000000" pitchFamily="50" charset="0"/>
              </a:rPr>
              <a:t> 2?</a:t>
            </a: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184" y="318165"/>
            <a:ext cx="1199817" cy="2399633"/>
          </a:xfrm>
          <a:prstGeom prst="rect">
            <a:avLst/>
          </a:prstGeom>
        </p:spPr>
      </p:pic>
      <p:grpSp>
        <p:nvGrpSpPr>
          <p:cNvPr id="69" name="Group 68"/>
          <p:cNvGrpSpPr/>
          <p:nvPr/>
        </p:nvGrpSpPr>
        <p:grpSpPr>
          <a:xfrm>
            <a:off x="4199895" y="5548017"/>
            <a:ext cx="3426203" cy="1568449"/>
            <a:chOff x="1671788" y="4144188"/>
            <a:chExt cx="2569652" cy="1176337"/>
          </a:xfrm>
        </p:grpSpPr>
        <p:sp>
          <p:nvSpPr>
            <p:cNvPr id="54" name="Rounded Rectangle 53"/>
            <p:cNvSpPr/>
            <p:nvPr/>
          </p:nvSpPr>
          <p:spPr>
            <a:xfrm>
              <a:off x="2183757" y="4319549"/>
              <a:ext cx="2057683" cy="68580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white"/>
                  </a:solidFill>
                </a:rPr>
                <a:t>   13678</a:t>
              </a:r>
            </a:p>
          </p:txBody>
        </p:sp>
        <p:pic>
          <p:nvPicPr>
            <p:cNvPr id="2058" name="Picture 10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1788" y="4144188"/>
              <a:ext cx="10239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8" name="Group 67"/>
          <p:cNvGrpSpPr/>
          <p:nvPr/>
        </p:nvGrpSpPr>
        <p:grpSpPr>
          <a:xfrm>
            <a:off x="298286" y="5518150"/>
            <a:ext cx="3460916" cy="1568449"/>
            <a:chOff x="3342481" y="3355181"/>
            <a:chExt cx="2595687" cy="1176337"/>
          </a:xfrm>
        </p:grpSpPr>
        <p:sp>
          <p:nvSpPr>
            <p:cNvPr id="58" name="Rounded Rectangle 57"/>
            <p:cNvSpPr/>
            <p:nvPr/>
          </p:nvSpPr>
          <p:spPr>
            <a:xfrm>
              <a:off x="3987800" y="3543509"/>
              <a:ext cx="1950368" cy="685800"/>
            </a:xfrm>
            <a:prstGeom prst="roundRect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white"/>
                  </a:solidFill>
                </a:rPr>
                <a:t>13677</a:t>
              </a:r>
            </a:p>
          </p:txBody>
        </p:sp>
        <p:pic>
          <p:nvPicPr>
            <p:cNvPr id="2059" name="Picture 1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2481" y="3355181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7" name="Group 66"/>
          <p:cNvGrpSpPr/>
          <p:nvPr/>
        </p:nvGrpSpPr>
        <p:grpSpPr>
          <a:xfrm>
            <a:off x="7924801" y="5518152"/>
            <a:ext cx="3533857" cy="1568449"/>
            <a:chOff x="4703762" y="4144187"/>
            <a:chExt cx="2650393" cy="1176337"/>
          </a:xfrm>
        </p:grpSpPr>
        <p:sp>
          <p:nvSpPr>
            <p:cNvPr id="62" name="Rounded Rectangle 61"/>
            <p:cNvSpPr/>
            <p:nvPr/>
          </p:nvSpPr>
          <p:spPr>
            <a:xfrm>
              <a:off x="5346700" y="4319559"/>
              <a:ext cx="2007455" cy="685800"/>
            </a:xfrm>
            <a:prstGeom prst="roundRect">
              <a:avLst/>
            </a:prstGeom>
            <a:solidFill>
              <a:srgbClr val="FF33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white"/>
                  </a:solidFill>
                </a:rPr>
                <a:t>13679</a:t>
              </a:r>
            </a:p>
          </p:txBody>
        </p:sp>
        <p:pic>
          <p:nvPicPr>
            <p:cNvPr id="2060" name="Picture 1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3762" y="4144187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2" name="Picture 5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495" y="4736043"/>
            <a:ext cx="2336800" cy="1436157"/>
          </a:xfrm>
          <a:prstGeom prst="rect">
            <a:avLst/>
          </a:prstGeom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520" y="5257800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7117" y="5147566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863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77800"/>
            <a:ext cx="10261600" cy="508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0" y="1048629"/>
            <a:ext cx="3657600" cy="5123571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77"/>
          <a:stretch/>
        </p:blipFill>
        <p:spPr>
          <a:xfrm>
            <a:off x="7298268" y="1"/>
            <a:ext cx="4893733" cy="2937849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3414387" y="1728367"/>
            <a:ext cx="53517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prstClr val="white"/>
                </a:solidFill>
                <a:latin typeface="SVN-Beauford" panose="00000500000000000000" pitchFamily="50" charset="0"/>
              </a:rPr>
              <a:t>Số</a:t>
            </a: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SVN-Beauford" panose="00000500000000000000" pitchFamily="50" charset="0"/>
              </a:rPr>
              <a:t>nào</a:t>
            </a: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</a:rPr>
              <a:t> chia </a:t>
            </a:r>
            <a:r>
              <a:rPr lang="en-US" sz="4800" b="1" dirty="0" err="1">
                <a:solidFill>
                  <a:prstClr val="white"/>
                </a:solidFill>
                <a:latin typeface="SVN-Beauford" panose="00000500000000000000" pitchFamily="50" charset="0"/>
              </a:rPr>
              <a:t>hết</a:t>
            </a: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SVN-Beauford" panose="00000500000000000000" pitchFamily="50" charset="0"/>
              </a:rPr>
              <a:t>cho</a:t>
            </a: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</a:rPr>
              <a:t> 5?</a:t>
            </a: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184" y="318166"/>
            <a:ext cx="1199817" cy="2399633"/>
          </a:xfrm>
          <a:prstGeom prst="rect">
            <a:avLst/>
          </a:prstGeom>
        </p:spPr>
      </p:pic>
      <p:grpSp>
        <p:nvGrpSpPr>
          <p:cNvPr id="69" name="Group 68"/>
          <p:cNvGrpSpPr/>
          <p:nvPr/>
        </p:nvGrpSpPr>
        <p:grpSpPr>
          <a:xfrm>
            <a:off x="4199895" y="5548017"/>
            <a:ext cx="3426203" cy="1568449"/>
            <a:chOff x="1671788" y="4144188"/>
            <a:chExt cx="2569652" cy="1176337"/>
          </a:xfrm>
        </p:grpSpPr>
        <p:sp>
          <p:nvSpPr>
            <p:cNvPr id="54" name="Rounded Rectangle 53"/>
            <p:cNvSpPr/>
            <p:nvPr/>
          </p:nvSpPr>
          <p:spPr>
            <a:xfrm>
              <a:off x="2183757" y="4319549"/>
              <a:ext cx="2057683" cy="68580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white"/>
                  </a:solidFill>
                </a:rPr>
                <a:t>  39782</a:t>
              </a:r>
            </a:p>
          </p:txBody>
        </p:sp>
        <p:pic>
          <p:nvPicPr>
            <p:cNvPr id="2058" name="Picture 10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1788" y="4144188"/>
              <a:ext cx="10239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8" name="Group 67"/>
          <p:cNvGrpSpPr/>
          <p:nvPr/>
        </p:nvGrpSpPr>
        <p:grpSpPr>
          <a:xfrm>
            <a:off x="298286" y="5518150"/>
            <a:ext cx="3460916" cy="1568449"/>
            <a:chOff x="3342481" y="3355181"/>
            <a:chExt cx="2595687" cy="1176337"/>
          </a:xfrm>
        </p:grpSpPr>
        <p:sp>
          <p:nvSpPr>
            <p:cNvPr id="58" name="Rounded Rectangle 57"/>
            <p:cNvSpPr/>
            <p:nvPr/>
          </p:nvSpPr>
          <p:spPr>
            <a:xfrm>
              <a:off x="3987800" y="3543509"/>
              <a:ext cx="1950368" cy="685800"/>
            </a:xfrm>
            <a:prstGeom prst="roundRect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white"/>
                  </a:solidFill>
                </a:rPr>
                <a:t>39788</a:t>
              </a:r>
            </a:p>
          </p:txBody>
        </p:sp>
        <p:pic>
          <p:nvPicPr>
            <p:cNvPr id="2059" name="Picture 1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2481" y="3355181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7" name="Group 66"/>
          <p:cNvGrpSpPr/>
          <p:nvPr/>
        </p:nvGrpSpPr>
        <p:grpSpPr>
          <a:xfrm>
            <a:off x="7924801" y="5518152"/>
            <a:ext cx="3533857" cy="1568449"/>
            <a:chOff x="4703762" y="4144187"/>
            <a:chExt cx="2650393" cy="1176337"/>
          </a:xfrm>
        </p:grpSpPr>
        <p:sp>
          <p:nvSpPr>
            <p:cNvPr id="62" name="Rounded Rectangle 61"/>
            <p:cNvSpPr/>
            <p:nvPr/>
          </p:nvSpPr>
          <p:spPr>
            <a:xfrm>
              <a:off x="5346700" y="4319559"/>
              <a:ext cx="2007455" cy="685800"/>
            </a:xfrm>
            <a:prstGeom prst="roundRect">
              <a:avLst/>
            </a:prstGeom>
            <a:solidFill>
              <a:srgbClr val="FF33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white"/>
                  </a:solidFill>
                </a:rPr>
                <a:t>  39785</a:t>
              </a:r>
            </a:p>
          </p:txBody>
        </p:sp>
        <p:pic>
          <p:nvPicPr>
            <p:cNvPr id="2060" name="Picture 1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3762" y="4144187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2" name="Picture 5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317" y="4652798"/>
            <a:ext cx="2336800" cy="1436157"/>
          </a:xfrm>
          <a:prstGeom prst="rect">
            <a:avLst/>
          </a:prstGeom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520" y="5257800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4652798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620" y="965748"/>
            <a:ext cx="1199817" cy="2399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046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77800"/>
            <a:ext cx="10261600" cy="508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0" y="1048629"/>
            <a:ext cx="3657600" cy="5123571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77"/>
          <a:stretch/>
        </p:blipFill>
        <p:spPr>
          <a:xfrm>
            <a:off x="7298268" y="1"/>
            <a:ext cx="4893733" cy="2937849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3454401" y="1523761"/>
            <a:ext cx="53517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prstClr val="white"/>
                </a:solidFill>
                <a:latin typeface="SVN-Beauford" panose="00000500000000000000" pitchFamily="50" charset="0"/>
              </a:rPr>
              <a:t>Số</a:t>
            </a: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SVN-Beauford" panose="00000500000000000000" pitchFamily="50" charset="0"/>
              </a:rPr>
              <a:t>nào</a:t>
            </a: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</a:rPr>
              <a:t> chia </a:t>
            </a:r>
            <a:r>
              <a:rPr lang="en-US" sz="4800" b="1" dirty="0" err="1">
                <a:solidFill>
                  <a:prstClr val="white"/>
                </a:solidFill>
                <a:latin typeface="SVN-Beauford" panose="00000500000000000000" pitchFamily="50" charset="0"/>
              </a:rPr>
              <a:t>hết</a:t>
            </a: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SVN-Beauford" panose="00000500000000000000" pitchFamily="50" charset="0"/>
              </a:rPr>
              <a:t>cho</a:t>
            </a: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SVN-Beauford" panose="00000500000000000000" pitchFamily="50" charset="0"/>
              </a:rPr>
              <a:t>cả</a:t>
            </a: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</a:rPr>
              <a:t> 2 </a:t>
            </a:r>
            <a:r>
              <a:rPr lang="en-US" sz="4800" b="1" dirty="0" err="1">
                <a:solidFill>
                  <a:prstClr val="white"/>
                </a:solidFill>
                <a:latin typeface="SVN-Beauford" panose="00000500000000000000" pitchFamily="50" charset="0"/>
              </a:rPr>
              <a:t>và</a:t>
            </a: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</a:rPr>
              <a:t> 5?</a:t>
            </a: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184" y="318166"/>
            <a:ext cx="1199817" cy="2399633"/>
          </a:xfrm>
          <a:prstGeom prst="rect">
            <a:avLst/>
          </a:prstGeom>
        </p:spPr>
      </p:pic>
      <p:grpSp>
        <p:nvGrpSpPr>
          <p:cNvPr id="69" name="Group 68"/>
          <p:cNvGrpSpPr/>
          <p:nvPr/>
        </p:nvGrpSpPr>
        <p:grpSpPr>
          <a:xfrm>
            <a:off x="4199895" y="5548017"/>
            <a:ext cx="3426203" cy="1568449"/>
            <a:chOff x="1671788" y="4144188"/>
            <a:chExt cx="2569652" cy="1176337"/>
          </a:xfrm>
        </p:grpSpPr>
        <p:sp>
          <p:nvSpPr>
            <p:cNvPr id="54" name="Rounded Rectangle 53"/>
            <p:cNvSpPr/>
            <p:nvPr/>
          </p:nvSpPr>
          <p:spPr>
            <a:xfrm>
              <a:off x="2183757" y="4319549"/>
              <a:ext cx="2057683" cy="68580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white"/>
                  </a:solidFill>
                </a:rPr>
                <a:t>  1996</a:t>
              </a:r>
            </a:p>
          </p:txBody>
        </p:sp>
        <p:pic>
          <p:nvPicPr>
            <p:cNvPr id="2058" name="Picture 10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1788" y="4144188"/>
              <a:ext cx="10239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8" name="Group 67"/>
          <p:cNvGrpSpPr/>
          <p:nvPr/>
        </p:nvGrpSpPr>
        <p:grpSpPr>
          <a:xfrm>
            <a:off x="298286" y="5518150"/>
            <a:ext cx="3460916" cy="1568449"/>
            <a:chOff x="3342481" y="3355181"/>
            <a:chExt cx="2595687" cy="1176337"/>
          </a:xfrm>
        </p:grpSpPr>
        <p:sp>
          <p:nvSpPr>
            <p:cNvPr id="58" name="Rounded Rectangle 57"/>
            <p:cNvSpPr/>
            <p:nvPr/>
          </p:nvSpPr>
          <p:spPr>
            <a:xfrm>
              <a:off x="3987800" y="3543509"/>
              <a:ext cx="1950368" cy="685800"/>
            </a:xfrm>
            <a:prstGeom prst="roundRect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white"/>
                  </a:solidFill>
                </a:rPr>
                <a:t>1995</a:t>
              </a:r>
            </a:p>
          </p:txBody>
        </p:sp>
        <p:pic>
          <p:nvPicPr>
            <p:cNvPr id="2059" name="Picture 1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2481" y="3355181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7" name="Group 66"/>
          <p:cNvGrpSpPr/>
          <p:nvPr/>
        </p:nvGrpSpPr>
        <p:grpSpPr>
          <a:xfrm>
            <a:off x="7924801" y="5518152"/>
            <a:ext cx="3533857" cy="1568449"/>
            <a:chOff x="4703762" y="4144187"/>
            <a:chExt cx="2650393" cy="1176337"/>
          </a:xfrm>
        </p:grpSpPr>
        <p:sp>
          <p:nvSpPr>
            <p:cNvPr id="62" name="Rounded Rectangle 61"/>
            <p:cNvSpPr/>
            <p:nvPr/>
          </p:nvSpPr>
          <p:spPr>
            <a:xfrm>
              <a:off x="5346700" y="4319559"/>
              <a:ext cx="2007455" cy="685800"/>
            </a:xfrm>
            <a:prstGeom prst="roundRect">
              <a:avLst/>
            </a:prstGeom>
            <a:solidFill>
              <a:srgbClr val="FF33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white"/>
                  </a:solidFill>
                </a:rPr>
                <a:t>  1990</a:t>
              </a:r>
            </a:p>
          </p:txBody>
        </p:sp>
        <p:pic>
          <p:nvPicPr>
            <p:cNvPr id="2060" name="Picture 1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3762" y="4144187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2" name="Picture 5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317" y="4652798"/>
            <a:ext cx="2336800" cy="1436157"/>
          </a:xfrm>
          <a:prstGeom prst="rect">
            <a:avLst/>
          </a:prstGeom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520" y="5257800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4652798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842" y="1269158"/>
            <a:ext cx="1199817" cy="239963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620" y="965748"/>
            <a:ext cx="1199817" cy="2399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594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18"/>
            <a:ext cx="12192000" cy="6860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1769707"/>
            <a:ext cx="3657600" cy="5123571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869" y="2118"/>
            <a:ext cx="7380817" cy="6860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0" y="2108201"/>
            <a:ext cx="1219200" cy="1145665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8000" y="2921000"/>
            <a:ext cx="4842856" cy="2548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77"/>
          <a:stretch/>
        </p:blipFill>
        <p:spPr>
          <a:xfrm>
            <a:off x="7298268" y="1"/>
            <a:ext cx="4893733" cy="29378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184" y="318166"/>
            <a:ext cx="1199817" cy="23996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842" y="1269158"/>
            <a:ext cx="1199817" cy="23996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620" y="965748"/>
            <a:ext cx="1199817" cy="239963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850" y="2404533"/>
            <a:ext cx="3840569" cy="431988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62400" y="1397000"/>
            <a:ext cx="4267200" cy="7898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33" dirty="0" err="1">
                <a:solidFill>
                  <a:srgbClr val="FFC000"/>
                </a:solidFill>
                <a:latin typeface="SVN-Ready" pitchFamily="18" charset="0"/>
              </a:rPr>
              <a:t>Điều</a:t>
            </a:r>
            <a:r>
              <a:rPr lang="en-US" sz="4533" dirty="0">
                <a:solidFill>
                  <a:srgbClr val="FFC000"/>
                </a:solidFill>
                <a:latin typeface="SVN-Ready" pitchFamily="18" charset="0"/>
              </a:rPr>
              <a:t> </a:t>
            </a:r>
            <a:r>
              <a:rPr lang="en-US" sz="4533" dirty="0" err="1">
                <a:solidFill>
                  <a:srgbClr val="FFC000"/>
                </a:solidFill>
                <a:latin typeface="SVN-Ready" pitchFamily="18" charset="0"/>
              </a:rPr>
              <a:t>ước</a:t>
            </a:r>
            <a:r>
              <a:rPr lang="en-US" sz="4533" dirty="0">
                <a:solidFill>
                  <a:srgbClr val="FFC000"/>
                </a:solidFill>
                <a:latin typeface="SVN-Ready" pitchFamily="18" charset="0"/>
              </a:rPr>
              <a:t> </a:t>
            </a:r>
            <a:r>
              <a:rPr lang="en-US" sz="4533" dirty="0" err="1">
                <a:solidFill>
                  <a:srgbClr val="FFC000"/>
                </a:solidFill>
                <a:latin typeface="SVN-Ready" pitchFamily="18" charset="0"/>
              </a:rPr>
              <a:t>của</a:t>
            </a:r>
            <a:r>
              <a:rPr lang="en-US" sz="4533" dirty="0">
                <a:solidFill>
                  <a:srgbClr val="FFC000"/>
                </a:solidFill>
                <a:latin typeface="SVN-Ready" pitchFamily="18" charset="0"/>
              </a:rPr>
              <a:t> </a:t>
            </a:r>
            <a:r>
              <a:rPr lang="en-US" sz="4533" dirty="0" err="1">
                <a:solidFill>
                  <a:srgbClr val="FFC000"/>
                </a:solidFill>
                <a:latin typeface="SVN-Ready" pitchFamily="18" charset="0"/>
              </a:rPr>
              <a:t>cô</a:t>
            </a:r>
            <a:r>
              <a:rPr lang="en-US" sz="4533" dirty="0">
                <a:solidFill>
                  <a:srgbClr val="FFC000"/>
                </a:solidFill>
                <a:latin typeface="SVN-Ready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07314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18"/>
            <a:ext cx="12192000" cy="6860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1769707"/>
            <a:ext cx="3657600" cy="5123571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1" y="2118"/>
            <a:ext cx="8128000" cy="6860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800" y="1368936"/>
            <a:ext cx="1219200" cy="11456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77"/>
          <a:stretch/>
        </p:blipFill>
        <p:spPr>
          <a:xfrm>
            <a:off x="7298268" y="1"/>
            <a:ext cx="4893733" cy="2937849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87635" y="2205568"/>
            <a:ext cx="5616731" cy="3357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620" y="965748"/>
            <a:ext cx="1199817" cy="239963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255" b="95877" l="1698" r="94260">
                        <a14:foregroundMark x1="44947" y1="49394" x2="37510" y2="58852"/>
                        <a14:foregroundMark x1="60307" y1="48504" x2="48424" y2="59660"/>
                        <a14:foregroundMark x1="54810" y1="48747" x2="42765" y2="57720"/>
                        <a14:foregroundMark x1="44543" y1="47373" x2="49313" y2="52466"/>
                        <a14:foregroundMark x1="65562" y1="46564" x2="63864" y2="552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025" y="2643013"/>
            <a:ext cx="4224865" cy="422486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842" y="1269158"/>
            <a:ext cx="1199817" cy="2399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907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18"/>
            <a:ext cx="12192000" cy="6860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1769707"/>
            <a:ext cx="3657600" cy="5123571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1" y="2118"/>
            <a:ext cx="8128000" cy="6860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791" y="1461744"/>
            <a:ext cx="1219200" cy="11456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77"/>
          <a:stretch/>
        </p:blipFill>
        <p:spPr>
          <a:xfrm>
            <a:off x="7298268" y="1"/>
            <a:ext cx="4893733" cy="2937849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28457" y="2491155"/>
            <a:ext cx="5113867" cy="2360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620" y="965748"/>
            <a:ext cx="1199817" cy="23996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43"/>
          <a:stretch/>
        </p:blipFill>
        <p:spPr>
          <a:xfrm>
            <a:off x="6837800" y="3671277"/>
            <a:ext cx="5252601" cy="309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32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NKNOELEADERBOARD" val="-2005311121"/>
</p:tagLst>
</file>

<file path=ppt/theme/theme1.xml><?xml version="1.0" encoding="utf-8"?>
<a:theme xmlns:a="http://schemas.openxmlformats.org/drawingml/2006/main" name="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zvcscrkq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ww.jpppt.co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</TotalTime>
  <Words>424</Words>
  <Application>Microsoft Office PowerPoint</Application>
  <PresentationFormat>Widescreen</PresentationFormat>
  <Paragraphs>92</Paragraphs>
  <Slides>21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7" baseType="lpstr">
      <vt:lpstr>微软雅黑</vt:lpstr>
      <vt:lpstr>宋体</vt:lpstr>
      <vt:lpstr>Arial</vt:lpstr>
      <vt:lpstr>Calibri</vt:lpstr>
      <vt:lpstr>等线</vt:lpstr>
      <vt:lpstr>SVN-Beauford</vt:lpstr>
      <vt:lpstr>SVN-Paradise</vt:lpstr>
      <vt:lpstr>SVN-Ready</vt:lpstr>
      <vt:lpstr>SVN-The Untold Story</vt:lpstr>
      <vt:lpstr>SVN-Wednesday</vt:lpstr>
      <vt:lpstr>Times New Roman</vt:lpstr>
      <vt:lpstr>UTM Arruba KT</vt:lpstr>
      <vt:lpstr>Wingdings 3</vt:lpstr>
      <vt:lpstr>方正卡通简体</vt:lpstr>
      <vt:lpstr>www.freeppt7.com</vt:lpstr>
      <vt:lpstr>www.jpppt.com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2. Trong các số sau, số nào không chia hết cho 9</vt:lpstr>
      <vt:lpstr>PowerPoint Presentation</vt:lpstr>
      <vt:lpstr>PowerPoint Presentation</vt:lpstr>
      <vt:lpstr>PowerPoint Presentation</vt:lpstr>
    </vt:vector>
  </TitlesOfParts>
  <Manager>www.freeppt7.com</Manager>
  <Company>www.freeppt7.com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templates</dc:title>
  <dc:creator>www.freeppt7.com</dc:creator>
  <cp:keywords>www.freeppt7.com</cp:keywords>
  <dc:description>www.freeppt7.com</dc:description>
  <cp:lastModifiedBy>LE THI THU GIANG</cp:lastModifiedBy>
  <cp:revision>390</cp:revision>
  <dcterms:created xsi:type="dcterms:W3CDTF">2019-03-29T12:25:33Z</dcterms:created>
  <dcterms:modified xsi:type="dcterms:W3CDTF">2022-01-03T13:57:46Z</dcterms:modified>
</cp:coreProperties>
</file>