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3DD7-7F9D-4C00-8122-B84A06E592BD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7045-7F9F-432A-9203-3635A6CDA2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hinh-nen-slide-thuyet-trinh-dep-17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76200"/>
            <a:ext cx="80750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mừng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pPr algn="ctr"/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tiết</a:t>
            </a:r>
            <a:r>
              <a:rPr lang="en-US" sz="60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-211" pitchFamily="34" charset="0"/>
              </a:rPr>
              <a:t>Toán</a:t>
            </a:r>
            <a:endParaRPr lang="en-US" sz="60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93950"/>
            <a:ext cx="3042635" cy="569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8922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19400" y="1143000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914400" y="2286000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Cho  HS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5334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HP001 4H" pitchFamily="34" charset="0"/>
              </a:rPr>
              <a:t>Tiết </a:t>
            </a:r>
            <a:r>
              <a:rPr lang="en-US" sz="2400" dirty="0">
                <a:solidFill>
                  <a:srgbClr val="FF0000"/>
                </a:solidFill>
                <a:latin typeface="HP001 4H" pitchFamily="34" charset="0"/>
              </a:rPr>
              <a:t>58: </a:t>
            </a:r>
            <a:r>
              <a:rPr lang="en-US" sz="2400" b="1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Ȥố</a:t>
            </a:r>
            <a:r>
              <a:rPr lang="en-US" sz="24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10, 20, 30, 40, 50, 60, 70, 80, 90</a:t>
            </a:r>
            <a:endParaRPr lang="en-US" sz="2400" dirty="0">
              <a:solidFill>
                <a:srgbClr val="FF0000"/>
              </a:solidFill>
              <a:latin typeface="HP001 4H" pitchFamily="34" charset="0"/>
            </a:endParaRPr>
          </a:p>
        </p:txBody>
      </p:sp>
      <p:pic>
        <p:nvPicPr>
          <p:cNvPr id="3" name="Picture 2" descr="TOÁN T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733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492513">
            <a:off x="1286107" y="2062408"/>
            <a:ext cx="1530047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604867" y="1936652"/>
            <a:ext cx="2119533" cy="2457157"/>
          </a:xfrm>
          <a:custGeom>
            <a:avLst/>
            <a:gdLst>
              <a:gd name="connsiteX0" fmla="*/ 246185 w 2119533"/>
              <a:gd name="connsiteY0" fmla="*/ 328246 h 2457157"/>
              <a:gd name="connsiteX1" fmla="*/ 344659 w 2119533"/>
              <a:gd name="connsiteY1" fmla="*/ 2157046 h 2457157"/>
              <a:gd name="connsiteX2" fmla="*/ 1667022 w 2119533"/>
              <a:gd name="connsiteY2" fmla="*/ 2128911 h 2457157"/>
              <a:gd name="connsiteX3" fmla="*/ 1540413 w 2119533"/>
              <a:gd name="connsiteY3" fmla="*/ 1200443 h 2457157"/>
              <a:gd name="connsiteX4" fmla="*/ 2004647 w 2119533"/>
              <a:gd name="connsiteY4" fmla="*/ 919090 h 2457157"/>
              <a:gd name="connsiteX5" fmla="*/ 1821767 w 2119533"/>
              <a:gd name="connsiteY5" fmla="*/ 187570 h 2457157"/>
              <a:gd name="connsiteX6" fmla="*/ 246185 w 2119533"/>
              <a:gd name="connsiteY6" fmla="*/ 328246 h 245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9533" h="2457157">
                <a:moveTo>
                  <a:pt x="246185" y="328246"/>
                </a:moveTo>
                <a:cubicBezTo>
                  <a:pt x="0" y="656492"/>
                  <a:pt x="107853" y="1856935"/>
                  <a:pt x="344659" y="2157046"/>
                </a:cubicBezTo>
                <a:cubicBezTo>
                  <a:pt x="581465" y="2457157"/>
                  <a:pt x="1467730" y="2288345"/>
                  <a:pt x="1667022" y="2128911"/>
                </a:cubicBezTo>
                <a:cubicBezTo>
                  <a:pt x="1866314" y="1969477"/>
                  <a:pt x="1484142" y="1402080"/>
                  <a:pt x="1540413" y="1200443"/>
                </a:cubicBezTo>
                <a:cubicBezTo>
                  <a:pt x="1596684" y="998806"/>
                  <a:pt x="1957755" y="1087902"/>
                  <a:pt x="2004647" y="919090"/>
                </a:cubicBezTo>
                <a:cubicBezTo>
                  <a:pt x="2051539" y="750278"/>
                  <a:pt x="2119533" y="283699"/>
                  <a:pt x="1821767" y="187570"/>
                </a:cubicBezTo>
                <a:cubicBezTo>
                  <a:pt x="1524001" y="91441"/>
                  <a:pt x="492370" y="0"/>
                  <a:pt x="246185" y="32824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1723" y="2150012"/>
            <a:ext cx="4489939" cy="2893256"/>
          </a:xfrm>
          <a:custGeom>
            <a:avLst/>
            <a:gdLst>
              <a:gd name="connsiteX0" fmla="*/ 1493520 w 4489939"/>
              <a:gd name="connsiteY0" fmla="*/ 44548 h 2893256"/>
              <a:gd name="connsiteX1" fmla="*/ 536917 w 4489939"/>
              <a:gd name="connsiteY1" fmla="*/ 185225 h 2893256"/>
              <a:gd name="connsiteX2" fmla="*/ 199292 w 4489939"/>
              <a:gd name="connsiteY2" fmla="*/ 1155896 h 2893256"/>
              <a:gd name="connsiteX3" fmla="*/ 157089 w 4489939"/>
              <a:gd name="connsiteY3" fmla="*/ 1732671 h 2893256"/>
              <a:gd name="connsiteX4" fmla="*/ 30480 w 4489939"/>
              <a:gd name="connsiteY4" fmla="*/ 2281311 h 2893256"/>
              <a:gd name="connsiteX5" fmla="*/ 213360 w 4489939"/>
              <a:gd name="connsiteY5" fmla="*/ 2604868 h 2893256"/>
              <a:gd name="connsiteX6" fmla="*/ 1310640 w 4489939"/>
              <a:gd name="connsiteY6" fmla="*/ 2787748 h 2893256"/>
              <a:gd name="connsiteX7" fmla="*/ 3181643 w 4489939"/>
              <a:gd name="connsiteY7" fmla="*/ 2844019 h 2893256"/>
              <a:gd name="connsiteX8" fmla="*/ 4250788 w 4489939"/>
              <a:gd name="connsiteY8" fmla="*/ 2492326 h 2893256"/>
              <a:gd name="connsiteX9" fmla="*/ 4475871 w 4489939"/>
              <a:gd name="connsiteY9" fmla="*/ 1788942 h 2893256"/>
              <a:gd name="connsiteX10" fmla="*/ 4335194 w 4489939"/>
              <a:gd name="connsiteY10" fmla="*/ 1535723 h 2893256"/>
              <a:gd name="connsiteX11" fmla="*/ 3927231 w 4489939"/>
              <a:gd name="connsiteY11" fmla="*/ 1479453 h 2893256"/>
              <a:gd name="connsiteX12" fmla="*/ 3786554 w 4489939"/>
              <a:gd name="connsiteY12" fmla="*/ 1859280 h 2893256"/>
              <a:gd name="connsiteX13" fmla="*/ 3167575 w 4489939"/>
              <a:gd name="connsiteY13" fmla="*/ 2042160 h 2893256"/>
              <a:gd name="connsiteX14" fmla="*/ 2759612 w 4489939"/>
              <a:gd name="connsiteY14" fmla="*/ 1577926 h 2893256"/>
              <a:gd name="connsiteX15" fmla="*/ 2773680 w 4489939"/>
              <a:gd name="connsiteY15" fmla="*/ 565053 h 2893256"/>
              <a:gd name="connsiteX16" fmla="*/ 2393852 w 4489939"/>
              <a:gd name="connsiteY16" fmla="*/ 311834 h 2893256"/>
              <a:gd name="connsiteX17" fmla="*/ 1423182 w 4489939"/>
              <a:gd name="connsiteY17" fmla="*/ 30480 h 2893256"/>
              <a:gd name="connsiteX18" fmla="*/ 1423182 w 4489939"/>
              <a:gd name="connsiteY18" fmla="*/ 30480 h 28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89939" h="2893256">
                <a:moveTo>
                  <a:pt x="1493520" y="44548"/>
                </a:moveTo>
                <a:cubicBezTo>
                  <a:pt x="1123071" y="22274"/>
                  <a:pt x="752622" y="0"/>
                  <a:pt x="536917" y="185225"/>
                </a:cubicBezTo>
                <a:cubicBezTo>
                  <a:pt x="321212" y="370450"/>
                  <a:pt x="262597" y="897988"/>
                  <a:pt x="199292" y="1155896"/>
                </a:cubicBezTo>
                <a:cubicBezTo>
                  <a:pt x="135987" y="1413804"/>
                  <a:pt x="185224" y="1545102"/>
                  <a:pt x="157089" y="1732671"/>
                </a:cubicBezTo>
                <a:cubicBezTo>
                  <a:pt x="128954" y="1920240"/>
                  <a:pt x="21102" y="2135945"/>
                  <a:pt x="30480" y="2281311"/>
                </a:cubicBezTo>
                <a:cubicBezTo>
                  <a:pt x="39858" y="2426677"/>
                  <a:pt x="0" y="2520462"/>
                  <a:pt x="213360" y="2604868"/>
                </a:cubicBezTo>
                <a:cubicBezTo>
                  <a:pt x="426720" y="2689274"/>
                  <a:pt x="815926" y="2747890"/>
                  <a:pt x="1310640" y="2787748"/>
                </a:cubicBezTo>
                <a:cubicBezTo>
                  <a:pt x="1805354" y="2827606"/>
                  <a:pt x="2691618" y="2893256"/>
                  <a:pt x="3181643" y="2844019"/>
                </a:cubicBezTo>
                <a:cubicBezTo>
                  <a:pt x="3671668" y="2794782"/>
                  <a:pt x="4035083" y="2668172"/>
                  <a:pt x="4250788" y="2492326"/>
                </a:cubicBezTo>
                <a:cubicBezTo>
                  <a:pt x="4466493" y="2316480"/>
                  <a:pt x="4461803" y="1948376"/>
                  <a:pt x="4475871" y="1788942"/>
                </a:cubicBezTo>
                <a:cubicBezTo>
                  <a:pt x="4489939" y="1629508"/>
                  <a:pt x="4426634" y="1587304"/>
                  <a:pt x="4335194" y="1535723"/>
                </a:cubicBezTo>
                <a:cubicBezTo>
                  <a:pt x="4243754" y="1484142"/>
                  <a:pt x="4018671" y="1425527"/>
                  <a:pt x="3927231" y="1479453"/>
                </a:cubicBezTo>
                <a:cubicBezTo>
                  <a:pt x="3835791" y="1533379"/>
                  <a:pt x="3913163" y="1765496"/>
                  <a:pt x="3786554" y="1859280"/>
                </a:cubicBezTo>
                <a:cubicBezTo>
                  <a:pt x="3659945" y="1953064"/>
                  <a:pt x="3338732" y="2089052"/>
                  <a:pt x="3167575" y="2042160"/>
                </a:cubicBezTo>
                <a:cubicBezTo>
                  <a:pt x="2996418" y="1995268"/>
                  <a:pt x="2825261" y="1824110"/>
                  <a:pt x="2759612" y="1577926"/>
                </a:cubicBezTo>
                <a:cubicBezTo>
                  <a:pt x="2693963" y="1331742"/>
                  <a:pt x="2834640" y="776068"/>
                  <a:pt x="2773680" y="565053"/>
                </a:cubicBezTo>
                <a:cubicBezTo>
                  <a:pt x="2712720" y="354038"/>
                  <a:pt x="2618935" y="400929"/>
                  <a:pt x="2393852" y="311834"/>
                </a:cubicBezTo>
                <a:cubicBezTo>
                  <a:pt x="2168769" y="222739"/>
                  <a:pt x="1423182" y="30480"/>
                  <a:pt x="1423182" y="30480"/>
                </a:cubicBezTo>
                <a:lnTo>
                  <a:pt x="1423182" y="30480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4 1.PNG"/>
          <p:cNvPicPr>
            <a:picLocks noChangeAspect="1"/>
          </p:cNvPicPr>
          <p:nvPr/>
        </p:nvPicPr>
        <p:blipFill>
          <a:blip r:embed="rId2"/>
          <a:srcRect r="51388" b="27037"/>
          <a:stretch>
            <a:fillRect/>
          </a:stretch>
        </p:blipFill>
        <p:spPr>
          <a:xfrm>
            <a:off x="0" y="762000"/>
            <a:ext cx="1746972" cy="2057400"/>
          </a:xfrm>
          <a:prstGeom prst="rect">
            <a:avLst/>
          </a:prstGeom>
        </p:spPr>
      </p:pic>
      <p:pic>
        <p:nvPicPr>
          <p:cNvPr id="4" name="Picture 3" descr="TOÁN T94 1.PNG"/>
          <p:cNvPicPr>
            <a:picLocks noChangeAspect="1"/>
          </p:cNvPicPr>
          <p:nvPr/>
        </p:nvPicPr>
        <p:blipFill>
          <a:blip r:embed="rId2"/>
          <a:srcRect l="53031" b="29740"/>
          <a:stretch>
            <a:fillRect/>
          </a:stretch>
        </p:blipFill>
        <p:spPr>
          <a:xfrm>
            <a:off x="1746971" y="762000"/>
            <a:ext cx="1682029" cy="2057400"/>
          </a:xfrm>
          <a:prstGeom prst="rect">
            <a:avLst/>
          </a:prstGeom>
        </p:spPr>
      </p:pic>
      <p:pic>
        <p:nvPicPr>
          <p:cNvPr id="5" name="Picture 4" descr="TOÁN T94 1.PNG"/>
          <p:cNvPicPr>
            <a:picLocks noChangeAspect="1"/>
          </p:cNvPicPr>
          <p:nvPr/>
        </p:nvPicPr>
        <p:blipFill>
          <a:blip r:embed="rId2"/>
          <a:srcRect l="53031" t="70260"/>
          <a:stretch>
            <a:fillRect/>
          </a:stretch>
        </p:blipFill>
        <p:spPr>
          <a:xfrm>
            <a:off x="3429000" y="1981200"/>
            <a:ext cx="1670772" cy="838594"/>
          </a:xfrm>
          <a:prstGeom prst="rect">
            <a:avLst/>
          </a:prstGeom>
        </p:spPr>
      </p:pic>
      <p:pic>
        <p:nvPicPr>
          <p:cNvPr id="6" name="Picture 5" descr="TOÁN T94 2.PNG"/>
          <p:cNvPicPr>
            <a:picLocks noChangeAspect="1"/>
          </p:cNvPicPr>
          <p:nvPr/>
        </p:nvPicPr>
        <p:blipFill>
          <a:blip r:embed="rId3"/>
          <a:srcRect r="46102" b="28532"/>
          <a:stretch>
            <a:fillRect/>
          </a:stretch>
        </p:blipFill>
        <p:spPr>
          <a:xfrm>
            <a:off x="0" y="2819401"/>
            <a:ext cx="3429000" cy="1981200"/>
          </a:xfrm>
          <a:prstGeom prst="rect">
            <a:avLst/>
          </a:prstGeom>
        </p:spPr>
      </p:pic>
      <p:pic>
        <p:nvPicPr>
          <p:cNvPr id="7" name="Picture 6" descr="TOÁN T94 2.PNG"/>
          <p:cNvPicPr>
            <a:picLocks noChangeAspect="1"/>
          </p:cNvPicPr>
          <p:nvPr/>
        </p:nvPicPr>
        <p:blipFill>
          <a:blip r:embed="rId3"/>
          <a:srcRect l="58797" b="31281"/>
          <a:stretch>
            <a:fillRect/>
          </a:stretch>
        </p:blipFill>
        <p:spPr>
          <a:xfrm>
            <a:off x="3429000" y="2819400"/>
            <a:ext cx="2667000" cy="1982227"/>
          </a:xfrm>
          <a:prstGeom prst="rect">
            <a:avLst/>
          </a:prstGeom>
        </p:spPr>
      </p:pic>
      <p:pic>
        <p:nvPicPr>
          <p:cNvPr id="8" name="Picture 7" descr="TOÁN T94 2.PNG"/>
          <p:cNvPicPr>
            <a:picLocks noChangeAspect="1"/>
          </p:cNvPicPr>
          <p:nvPr/>
        </p:nvPicPr>
        <p:blipFill>
          <a:blip r:embed="rId3"/>
          <a:srcRect l="73496" t="69764"/>
          <a:stretch>
            <a:fillRect/>
          </a:stretch>
        </p:blipFill>
        <p:spPr>
          <a:xfrm>
            <a:off x="6096000" y="3962401"/>
            <a:ext cx="1648694" cy="838200"/>
          </a:xfrm>
          <a:prstGeom prst="rect">
            <a:avLst/>
          </a:prstGeom>
        </p:spPr>
      </p:pic>
      <p:pic>
        <p:nvPicPr>
          <p:cNvPr id="9" name="Picture 8" descr="TOÁN T94 3.PNG"/>
          <p:cNvPicPr>
            <a:picLocks noChangeAspect="1"/>
          </p:cNvPicPr>
          <p:nvPr/>
        </p:nvPicPr>
        <p:blipFill>
          <a:blip r:embed="rId4"/>
          <a:srcRect r="42937" b="27934"/>
          <a:stretch>
            <a:fillRect/>
          </a:stretch>
        </p:blipFill>
        <p:spPr>
          <a:xfrm>
            <a:off x="0" y="4800600"/>
            <a:ext cx="4800600" cy="1990918"/>
          </a:xfrm>
          <a:prstGeom prst="rect">
            <a:avLst/>
          </a:prstGeom>
        </p:spPr>
      </p:pic>
      <p:pic>
        <p:nvPicPr>
          <p:cNvPr id="10" name="Picture 9" descr="TOÁN T94 3.PNG"/>
          <p:cNvPicPr>
            <a:picLocks noChangeAspect="1"/>
          </p:cNvPicPr>
          <p:nvPr/>
        </p:nvPicPr>
        <p:blipFill>
          <a:blip r:embed="rId4"/>
          <a:srcRect l="65333" b="28286"/>
          <a:stretch>
            <a:fillRect/>
          </a:stretch>
        </p:blipFill>
        <p:spPr>
          <a:xfrm>
            <a:off x="4724400" y="4800600"/>
            <a:ext cx="2895600" cy="1981200"/>
          </a:xfrm>
          <a:prstGeom prst="rect">
            <a:avLst/>
          </a:prstGeom>
        </p:spPr>
      </p:pic>
      <p:pic>
        <p:nvPicPr>
          <p:cNvPr id="11" name="Picture 10" descr="TOÁN T94 3.PNG"/>
          <p:cNvPicPr>
            <a:picLocks noChangeAspect="1"/>
          </p:cNvPicPr>
          <p:nvPr/>
        </p:nvPicPr>
        <p:blipFill>
          <a:blip r:embed="rId4"/>
          <a:srcRect l="81225" t="68956"/>
          <a:stretch>
            <a:fillRect/>
          </a:stretch>
        </p:blipFill>
        <p:spPr>
          <a:xfrm>
            <a:off x="7620001" y="5924164"/>
            <a:ext cx="1524000" cy="857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4 4.PNG"/>
          <p:cNvPicPr>
            <a:picLocks noChangeAspect="1"/>
          </p:cNvPicPr>
          <p:nvPr/>
        </p:nvPicPr>
        <p:blipFill>
          <a:blip r:embed="rId2"/>
          <a:srcRect l="1193" r="77115" b="29740"/>
          <a:stretch>
            <a:fillRect/>
          </a:stretch>
        </p:blipFill>
        <p:spPr>
          <a:xfrm>
            <a:off x="152400" y="838200"/>
            <a:ext cx="2133600" cy="1981200"/>
          </a:xfrm>
          <a:prstGeom prst="rect">
            <a:avLst/>
          </a:prstGeom>
        </p:spPr>
      </p:pic>
      <p:pic>
        <p:nvPicPr>
          <p:cNvPr id="4" name="Picture 3" descr="TOÁN T94 4.PNG"/>
          <p:cNvPicPr>
            <a:picLocks noChangeAspect="1"/>
          </p:cNvPicPr>
          <p:nvPr/>
        </p:nvPicPr>
        <p:blipFill>
          <a:blip r:embed="rId2"/>
          <a:srcRect l="40961" r="36443" b="28381"/>
          <a:stretch>
            <a:fillRect/>
          </a:stretch>
        </p:blipFill>
        <p:spPr>
          <a:xfrm>
            <a:off x="3276600" y="838200"/>
            <a:ext cx="2209800" cy="2019497"/>
          </a:xfrm>
          <a:prstGeom prst="rect">
            <a:avLst/>
          </a:prstGeom>
        </p:spPr>
      </p:pic>
      <p:pic>
        <p:nvPicPr>
          <p:cNvPr id="5" name="Picture 4" descr="TOÁN T94 4.PNG"/>
          <p:cNvPicPr>
            <a:picLocks noChangeAspect="1"/>
          </p:cNvPicPr>
          <p:nvPr/>
        </p:nvPicPr>
        <p:blipFill>
          <a:blip r:embed="rId2"/>
          <a:srcRect l="75307" b="29740"/>
          <a:stretch>
            <a:fillRect/>
          </a:stretch>
        </p:blipFill>
        <p:spPr>
          <a:xfrm>
            <a:off x="6477001" y="838200"/>
            <a:ext cx="2514600" cy="1981200"/>
          </a:xfrm>
          <a:prstGeom prst="rect">
            <a:avLst/>
          </a:prstGeom>
        </p:spPr>
      </p:pic>
      <p:pic>
        <p:nvPicPr>
          <p:cNvPr id="6" name="Picture 5" descr="TOÁN T94 4.PNG"/>
          <p:cNvPicPr>
            <a:picLocks noChangeAspect="1"/>
          </p:cNvPicPr>
          <p:nvPr/>
        </p:nvPicPr>
        <p:blipFill>
          <a:blip r:embed="rId2"/>
          <a:srcRect l="1193" t="70260" r="77115"/>
          <a:stretch>
            <a:fillRect/>
          </a:stretch>
        </p:blipFill>
        <p:spPr>
          <a:xfrm>
            <a:off x="152400" y="2819400"/>
            <a:ext cx="2133600" cy="838594"/>
          </a:xfrm>
          <a:prstGeom prst="rect">
            <a:avLst/>
          </a:prstGeom>
        </p:spPr>
      </p:pic>
      <p:pic>
        <p:nvPicPr>
          <p:cNvPr id="7" name="Picture 6" descr="TOÁN T94 4.PNG"/>
          <p:cNvPicPr>
            <a:picLocks noChangeAspect="1"/>
          </p:cNvPicPr>
          <p:nvPr/>
        </p:nvPicPr>
        <p:blipFill>
          <a:blip r:embed="rId2"/>
          <a:srcRect l="40961" t="71619" r="36443"/>
          <a:stretch>
            <a:fillRect/>
          </a:stretch>
        </p:blipFill>
        <p:spPr>
          <a:xfrm>
            <a:off x="3276600" y="2819400"/>
            <a:ext cx="2209800" cy="800297"/>
          </a:xfrm>
          <a:prstGeom prst="rect">
            <a:avLst/>
          </a:prstGeom>
        </p:spPr>
      </p:pic>
      <p:pic>
        <p:nvPicPr>
          <p:cNvPr id="8" name="Picture 7" descr="TOÁN T94 4.PNG"/>
          <p:cNvPicPr>
            <a:picLocks noChangeAspect="1"/>
          </p:cNvPicPr>
          <p:nvPr/>
        </p:nvPicPr>
        <p:blipFill>
          <a:blip r:embed="rId2"/>
          <a:srcRect l="75307" t="70260"/>
          <a:stretch>
            <a:fillRect/>
          </a:stretch>
        </p:blipFill>
        <p:spPr>
          <a:xfrm>
            <a:off x="6477001" y="2819400"/>
            <a:ext cx="2514600" cy="838594"/>
          </a:xfrm>
          <a:prstGeom prst="rect">
            <a:avLst/>
          </a:prstGeom>
        </p:spPr>
      </p:pic>
      <p:pic>
        <p:nvPicPr>
          <p:cNvPr id="9" name="Picture 8" descr="TOÁN T94 5.PNG"/>
          <p:cNvPicPr>
            <a:picLocks noChangeAspect="1"/>
          </p:cNvPicPr>
          <p:nvPr/>
        </p:nvPicPr>
        <p:blipFill>
          <a:blip r:embed="rId3"/>
          <a:srcRect r="75000" b="31471"/>
          <a:stretch>
            <a:fillRect/>
          </a:stretch>
        </p:blipFill>
        <p:spPr>
          <a:xfrm>
            <a:off x="76200" y="3657600"/>
            <a:ext cx="2286000" cy="1905000"/>
          </a:xfrm>
          <a:prstGeom prst="rect">
            <a:avLst/>
          </a:prstGeom>
        </p:spPr>
      </p:pic>
      <p:pic>
        <p:nvPicPr>
          <p:cNvPr id="10" name="Picture 9" descr="TOÁN T94 5.PNG"/>
          <p:cNvPicPr>
            <a:picLocks noChangeAspect="1"/>
          </p:cNvPicPr>
          <p:nvPr/>
        </p:nvPicPr>
        <p:blipFill>
          <a:blip r:embed="rId3"/>
          <a:srcRect l="35000" r="36667" b="30153"/>
          <a:stretch>
            <a:fillRect/>
          </a:stretch>
        </p:blipFill>
        <p:spPr>
          <a:xfrm>
            <a:off x="2895600" y="3581400"/>
            <a:ext cx="2590800" cy="1941648"/>
          </a:xfrm>
          <a:prstGeom prst="rect">
            <a:avLst/>
          </a:prstGeom>
        </p:spPr>
      </p:pic>
      <p:pic>
        <p:nvPicPr>
          <p:cNvPr id="11" name="Picture 10" descr="TOÁN T94 5.PNG"/>
          <p:cNvPicPr>
            <a:picLocks noChangeAspect="1"/>
          </p:cNvPicPr>
          <p:nvPr/>
        </p:nvPicPr>
        <p:blipFill>
          <a:blip r:embed="rId3"/>
          <a:srcRect l="68333" b="30153"/>
          <a:stretch>
            <a:fillRect/>
          </a:stretch>
        </p:blipFill>
        <p:spPr>
          <a:xfrm>
            <a:off x="6096000" y="3660504"/>
            <a:ext cx="2895600" cy="1941648"/>
          </a:xfrm>
          <a:prstGeom prst="rect">
            <a:avLst/>
          </a:prstGeom>
        </p:spPr>
      </p:pic>
      <p:pic>
        <p:nvPicPr>
          <p:cNvPr id="12" name="Picture 11" descr="TOÁN T94 5.PNG"/>
          <p:cNvPicPr>
            <a:picLocks noChangeAspect="1"/>
          </p:cNvPicPr>
          <p:nvPr/>
        </p:nvPicPr>
        <p:blipFill>
          <a:blip r:embed="rId3"/>
          <a:srcRect t="68529" r="75000"/>
          <a:stretch>
            <a:fillRect/>
          </a:stretch>
        </p:blipFill>
        <p:spPr>
          <a:xfrm>
            <a:off x="76200" y="5562600"/>
            <a:ext cx="2286000" cy="874848"/>
          </a:xfrm>
          <a:prstGeom prst="rect">
            <a:avLst/>
          </a:prstGeom>
        </p:spPr>
      </p:pic>
      <p:pic>
        <p:nvPicPr>
          <p:cNvPr id="13" name="Picture 12" descr="TOÁN T94 5.PNG"/>
          <p:cNvPicPr>
            <a:picLocks noChangeAspect="1"/>
          </p:cNvPicPr>
          <p:nvPr/>
        </p:nvPicPr>
        <p:blipFill>
          <a:blip r:embed="rId3"/>
          <a:srcRect l="35000" t="69847" r="36667"/>
          <a:stretch>
            <a:fillRect/>
          </a:stretch>
        </p:blipFill>
        <p:spPr>
          <a:xfrm>
            <a:off x="2895600" y="5486400"/>
            <a:ext cx="2590800" cy="838200"/>
          </a:xfrm>
          <a:prstGeom prst="rect">
            <a:avLst/>
          </a:prstGeom>
        </p:spPr>
      </p:pic>
      <p:pic>
        <p:nvPicPr>
          <p:cNvPr id="14" name="Picture 13" descr="TOÁN T94 5.PNG"/>
          <p:cNvPicPr>
            <a:picLocks noChangeAspect="1"/>
          </p:cNvPicPr>
          <p:nvPr/>
        </p:nvPicPr>
        <p:blipFill>
          <a:blip r:embed="rId3"/>
          <a:srcRect l="68333" t="69847"/>
          <a:stretch>
            <a:fillRect/>
          </a:stretch>
        </p:blipFill>
        <p:spPr>
          <a:xfrm>
            <a:off x="6096000" y="5602152"/>
            <a:ext cx="2895600" cy="838200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6348412"/>
            <a:ext cx="7350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79588" y="6343650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90800" y="6343650"/>
            <a:ext cx="73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6343650"/>
            <a:ext cx="73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91000" y="6338887"/>
            <a:ext cx="73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76800" y="6338887"/>
            <a:ext cx="735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13388" y="6321425"/>
            <a:ext cx="735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75388" y="6321425"/>
            <a:ext cx="735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37388" y="6316662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89034" cy="5181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22098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4930914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5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6046"/>
            <a:ext cx="9144000" cy="201395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76600" y="2949714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2949714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53400" y="2949714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ÁN T95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6923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63</Words>
  <Application>Microsoft Office PowerPoint</Application>
  <PresentationFormat>Trình chiếu Trên màn hình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Calibri</vt:lpstr>
      <vt:lpstr>HP001</vt:lpstr>
      <vt:lpstr>HP001 4H</vt:lpstr>
      <vt:lpstr>HP-211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2021-01-21T15:23:08Z</dcterms:created>
  <dcterms:modified xsi:type="dcterms:W3CDTF">2022-01-25T12:11:04Z</dcterms:modified>
</cp:coreProperties>
</file>