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4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E40-B723-4F23-86B8-D6C23ED2E2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C722-8586-4C50-94B4-FDFF86980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E40-B723-4F23-86B8-D6C23ED2E2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C722-8586-4C50-94B4-FDFF86980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E40-B723-4F23-86B8-D6C23ED2E2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C722-8586-4C50-94B4-FDFF86980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E40-B723-4F23-86B8-D6C23ED2E2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C722-8586-4C50-94B4-FDFF86980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E40-B723-4F23-86B8-D6C23ED2E2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C722-8586-4C50-94B4-FDFF86980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E40-B723-4F23-86B8-D6C23ED2E2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C722-8586-4C50-94B4-FDFF86980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E40-B723-4F23-86B8-D6C23ED2E2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C722-8586-4C50-94B4-FDFF86980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E40-B723-4F23-86B8-D6C23ED2E2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C722-8586-4C50-94B4-FDFF86980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E40-B723-4F23-86B8-D6C23ED2E2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C722-8586-4C50-94B4-FDFF86980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E40-B723-4F23-86B8-D6C23ED2E2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C722-8586-4C50-94B4-FDFF86980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E40-B723-4F23-86B8-D6C23ED2E2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C722-8586-4C50-94B4-FDFF86980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0E40-B723-4F23-86B8-D6C23ED2E2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5C722-8586-4C50-94B4-FDFF86980E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slide-thuyet-trinh-dep-17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76200"/>
            <a:ext cx="8075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Chào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mừng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với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Toán</a:t>
            </a:r>
            <a:endParaRPr lang="en-US" sz="6000" b="1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3950"/>
            <a:ext cx="3042635" cy="56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92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71800" y="1524000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err="1">
                <a:latin typeface="HP-211" pitchFamily="34" charset="0"/>
                <a:cs typeface="Times New Roman" pitchFamily="18" charset="0"/>
              </a:rPr>
              <a:t>Kiểm</a:t>
            </a:r>
            <a:r>
              <a:rPr lang="en-US" sz="3200" b="1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-211" pitchFamily="34" charset="0"/>
                <a:cs typeface="Times New Roman" pitchFamily="18" charset="0"/>
              </a:rPr>
              <a:t>tra</a:t>
            </a:r>
            <a:r>
              <a:rPr lang="en-US" sz="3200" b="1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-211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-211" pitchFamily="34" charset="0"/>
                <a:cs typeface="Times New Roman" pitchFamily="18" charset="0"/>
              </a:rPr>
              <a:t>cũ</a:t>
            </a:r>
            <a:endParaRPr lang="en-US" sz="3200" b="1" dirty="0">
              <a:latin typeface="HP-211" pitchFamily="34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28600" y="2286000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 + 5  + 1=        9 – 5 – 3  =        3 + 7 + 0=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62200" y="2286000"/>
            <a:ext cx="60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7800" y="2286000"/>
            <a:ext cx="60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53400" y="2286000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Users\Admin\Downloads\Screenshot_2020-08-16 CloudBo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447800"/>
            <a:ext cx="78009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Users\Admin\Downloads\Screenshot_2020-08-16 CloudBook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99"/>
            <a:ext cx="9144000" cy="535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C:\Users\Admin\Downloads\Screenshot_2020-08-16 CloudBook(2).png"/>
          <p:cNvPicPr>
            <a:picLocks noChangeAspect="1" noChangeArrowheads="1"/>
          </p:cNvPicPr>
          <p:nvPr/>
        </p:nvPicPr>
        <p:blipFill>
          <a:blip r:embed="rId2"/>
          <a:srcRect t="1732"/>
          <a:stretch>
            <a:fillRect/>
          </a:stretch>
        </p:blipFill>
        <p:spPr bwMode="auto">
          <a:xfrm>
            <a:off x="0" y="1143000"/>
            <a:ext cx="9144000" cy="57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Admin\Downloads\Screenshot_2020-08-16 CloudBook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1143000"/>
            <a:ext cx="914400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33</Words>
  <Application>Microsoft Office PowerPoint</Application>
  <PresentationFormat>Trình chiếu Trên màn hình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1" baseType="lpstr">
      <vt:lpstr>Arial</vt:lpstr>
      <vt:lpstr>Calibri</vt:lpstr>
      <vt:lpstr>HP-211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3</cp:revision>
  <dcterms:created xsi:type="dcterms:W3CDTF">2020-12-20T17:55:56Z</dcterms:created>
  <dcterms:modified xsi:type="dcterms:W3CDTF">2022-01-11T15:46:57Z</dcterms:modified>
</cp:coreProperties>
</file>