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  <p:sldMasterId id="2147483688" r:id="rId2"/>
  </p:sldMasterIdLst>
  <p:sldIdLst>
    <p:sldId id="283" r:id="rId3"/>
    <p:sldId id="278" r:id="rId4"/>
    <p:sldId id="273" r:id="rId5"/>
    <p:sldId id="295" r:id="rId6"/>
    <p:sldId id="298" r:id="rId7"/>
    <p:sldId id="299" r:id="rId8"/>
    <p:sldId id="293" r:id="rId9"/>
    <p:sldId id="300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40E92"/>
    <a:srgbClr val="2C05D1"/>
    <a:srgbClr val="381850"/>
    <a:srgbClr val="282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20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6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1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36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41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3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54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329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615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A9E6BA3-C478-4E39-BF83-1CCF670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32953DF-B1B4-42B0-A667-181681EE5C8F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ED2F477-2049-4356-997B-DEFAE81F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0FF3F9-EBC6-4806-A776-67B6AAE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A3D01AF-D3DD-4E34-9C7A-E010CBC5334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6BDF12A-FF4C-4F99-A8D6-1D666B1FF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386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E37532-D587-4B07-B4CB-7F0513C2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5B2A672-3FF0-4C50-9048-B0EDE56C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9830186-65DC-4768-83F5-6FADFB86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6FE755B-1915-48E8-805A-896F2D5C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8CDA2D-389E-4DE8-B851-7FB95EB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77755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0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96E935-C528-4F03-91CE-81E2B116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8AF6C0E-9915-40ED-B03C-0ADD9959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289877E-AB13-4EB8-8AB2-896D7D7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60A331-4E56-4AD8-BF46-B9BAD276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7AF7664-2DCF-472A-A7F2-EBB86579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63914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D20E8F-6399-431A-B13E-4AD50FA5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3510D5-D3F8-4A20-9FED-093BD5CBE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B0AD077-3C0E-4070-BA97-9EF06B5B0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66DC948-7CD9-4CF2-BB59-60C95186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9574A8E-10B3-421E-824E-9CF4A317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0FB13B5-5C59-4E6F-99DE-2691FE36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02276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55A509-68C5-4DDC-AC65-B35D24F2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AFB4B61-7778-49AD-820C-46B6FCF3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5B8A45E-CCDF-44F6-A51C-E7705D07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04833B5-12DB-4589-A248-B8AA24998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B86C33C-FEF7-4FD7-8533-FB3530E99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A4E449C-4E6B-4EB3-90CE-531083CD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3835C84B-3537-467C-A44B-6760CEA8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CC45A8E-2CA6-4C60-B788-CD46B3FC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1856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D44B1B-2D21-47A4-A919-C701F906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44751A5-13FF-413F-96FC-6FC931F5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39892C7-C967-4ABB-A281-41C69503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0C90151-F8D1-4191-804C-097E43EF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15595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3F90EE0-3BD7-41E7-8608-EAAE577A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6241052-E702-4237-A617-BAD79C71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FA1063C-60EA-4266-B963-496511EA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61135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152A9D-8079-42CA-A159-C145A018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186BF8A-53F5-4309-8F74-5D5159F6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03E2614-2E1E-4EBB-8F5D-7F7849D42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D264A4-B002-49ED-8ABA-AB19429A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C336F1B-35C2-4E88-AF4F-E75D2B28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7A07EF-3E02-4BFE-B09E-A7611B3E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58018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D368995-D9B1-4A2F-B86A-06A2CFF5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ED5FB35-2C12-4D0A-AF9C-AE511DC2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3AAD010-F36B-4F47-992B-2729EE76A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CFF3E4D-28C6-4E0D-9437-04464645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7DB06E7-93E2-456C-A86F-50444A10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3260D43-D2C1-4CE1-91D0-44127BF6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379844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60E684-095A-4766-A45C-77DF3655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90B241-82E8-4C94-9F1B-25EEEF68E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3B63620-1A70-447E-B4EB-832D237B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88A912-55AA-4AF4-BC23-DAF3D6C7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BBED710-3289-45AF-996B-B7D9DD45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48261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D3B4F8F-18EE-4856-BE7D-984D5DA34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238A31E-088C-4B1C-B63B-A8ADE602B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559D88A-41E7-43F1-9EF7-8B0356BE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7D1023-E752-4E11-82EE-9D68AFF7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A1702CC-3EB7-4BB6-B5D7-C8A5474C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5801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9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1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00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3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0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8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1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503">
              <a:schemeClr val="accent1">
                <a:lumMod val="75000"/>
              </a:schemeClr>
            </a:gs>
            <a:gs pos="35000">
              <a:schemeClr val="accent4">
                <a:lumMod val="5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063DF1F9-58D0-47B6-9B55-35357D23D9EB}"/>
              </a:ext>
            </a:extLst>
          </p:cNvPr>
          <p:cNvSpPr txBox="1"/>
          <p:nvPr userDrawn="1"/>
        </p:nvSpPr>
        <p:spPr>
          <a:xfrm>
            <a:off x="0" y="-16046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17CF314D-A887-4969-AED3-0FE86FE4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7F47070-D13B-448D-B89D-84599910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E7DBF9-28AC-4480-B0D3-AB6F5645F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fld id="{632953DF-B1B4-42B0-A667-181681EE5C8F}" type="datetimeFigureOut">
              <a:rPr lang="zh-CN" altLang="en-US" smtClean="0"/>
              <a:pPr/>
              <a:t>2022/1/6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AB7FA8-132F-4B0B-BC38-C852B7C7C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810977-2661-4D2B-8310-7C434F385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fld id="{8A3D01AF-D3DD-4E34-9C7A-E010CBC5334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442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EADB8F-D013-4503-96D7-432D90C1AF62}"/>
              </a:ext>
            </a:extLst>
          </p:cNvPr>
          <p:cNvSpPr/>
          <p:nvPr/>
        </p:nvSpPr>
        <p:spPr>
          <a:xfrm>
            <a:off x="0" y="0"/>
            <a:ext cx="9144000" cy="6067425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5B9BD5">
                  <a:lumMod val="20000"/>
                  <a:lumOff val="80000"/>
                </a:srgbClr>
              </a:solidFill>
              <a:latin typeface="等线" panose="020F0502020204030204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CC72291E-4005-45C5-AB65-17DC4E54E6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175648" y="1163267"/>
            <a:ext cx="7576497" cy="5838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8B8B09-B3BC-478F-BD7D-6446052FFC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64" b="81364" l="54556" r="86000">
                        <a14:foregroundMark x1="69444" y1="1515" x2="62222" y2="15758"/>
                        <a14:foregroundMark x1="62222" y1="15758" x2="78667" y2="16970"/>
                        <a14:foregroundMark x1="78667" y1="16970" x2="83333" y2="15455"/>
                        <a14:foregroundMark x1="63444" y1="2576" x2="81667" y2="1515"/>
                        <a14:foregroundMark x1="81667" y1="1515" x2="83333" y2="1515"/>
                        <a14:foregroundMark x1="84667" y1="3333" x2="86000" y2="22576"/>
                        <a14:foregroundMark x1="86000" y1="22576" x2="85444" y2="27576"/>
                        <a14:foregroundMark x1="70111" y1="60152" x2="70000" y2="68030"/>
                        <a14:foregroundMark x1="70000" y1="68030" x2="75778" y2="70303"/>
                        <a14:foregroundMark x1="75778" y1="70303" x2="83889" y2="67727"/>
                        <a14:foregroundMark x1="83889" y1="67727" x2="84333" y2="67121"/>
                        <a14:foregroundMark x1="83778" y1="33636" x2="85222" y2="39848"/>
                        <a14:foregroundMark x1="70889" y1="59697" x2="66778" y2="67424"/>
                        <a14:foregroundMark x1="66778" y1="67424" x2="74000" y2="72273"/>
                        <a14:foregroundMark x1="74000" y1="72273" x2="83444" y2="72576"/>
                        <a14:foregroundMark x1="83444" y1="72576" x2="85000" y2="71364"/>
                        <a14:foregroundMark x1="82000" y1="72576" x2="84333" y2="81364"/>
                        <a14:foregroundMark x1="62556" y1="58636" x2="65000" y2="58939"/>
                        <a14:foregroundMark x1="56111" y1="40758" x2="55444" y2="43182"/>
                        <a14:foregroundMark x1="56111" y1="38030" x2="54556" y2="38333"/>
                        <a14:backgroundMark x1="77444" y1="23939" x2="77444" y2="2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9" t="-1515" r="14137" b="26364"/>
          <a:stretch/>
        </p:blipFill>
        <p:spPr>
          <a:xfrm>
            <a:off x="7047793" y="685800"/>
            <a:ext cx="2096207" cy="531495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9D9B50E7-1A51-4CC6-BFCC-FF24BC0672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5029200" y="823913"/>
            <a:ext cx="5848504" cy="6273877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F83DD9A5-05B8-4E98-B428-2655D0DE87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526210" y="1680820"/>
            <a:ext cx="1771650" cy="96012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xmlns="" id="{7DDABA2F-C75F-44B3-8359-CBEAB794A8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7112114" y="968457"/>
            <a:ext cx="1621971" cy="1117518"/>
          </a:xfrm>
          <a:prstGeom prst="rect">
            <a:avLst/>
          </a:prstGeom>
          <a:noFill/>
        </p:spPr>
      </p:pic>
      <p:pic>
        <p:nvPicPr>
          <p:cNvPr id="12" name="V.A. - Love Is... (Comic ver.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85533" y="644339"/>
            <a:ext cx="609600" cy="609600"/>
          </a:xfrm>
          <a:prstGeom prst="rect">
            <a:avLst/>
          </a:prstGeom>
        </p:spPr>
      </p:pic>
      <p:sp>
        <p:nvSpPr>
          <p:cNvPr id="10" name="WordArt 6">
            <a:extLst>
              <a:ext uri="{FF2B5EF4-FFF2-40B4-BE49-F238E27FC236}">
                <a16:creationId xmlns:a16="http://schemas.microsoft.com/office/drawing/2014/main" xmlns="" id="{A18DBBC3-7D7B-4369-843D-D8EE2A403E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0700" y="1644889"/>
            <a:ext cx="6161001" cy="9786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TRƯỜNG TIỂU HỌC </a:t>
            </a:r>
            <a:r>
              <a:rPr lang="vi-VN" b="1" kern="10" dirty="0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GIANG BIÊN</a:t>
            </a:r>
            <a:endParaRPr lang="en-US" b="1" kern="10" dirty="0">
              <a:ln w="222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75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656114" y="576943"/>
            <a:ext cx="3897086" cy="2209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</a:rPr>
              <a:t>Môn</a:t>
            </a:r>
            <a:r>
              <a:rPr lang="en-US" sz="5400" b="1" dirty="0">
                <a:solidFill>
                  <a:srgbClr val="006600"/>
                </a:solidFill>
              </a:rPr>
              <a:t> </a:t>
            </a:r>
            <a:r>
              <a:rPr lang="en-US" sz="5400" b="1" dirty="0" err="1">
                <a:solidFill>
                  <a:srgbClr val="006600"/>
                </a:solidFill>
              </a:rPr>
              <a:t>Toán</a:t>
            </a:r>
            <a:endParaRPr lang="vi-VN" sz="5400" b="1" dirty="0">
              <a:solidFill>
                <a:srgbClr val="0066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222171" y="2786743"/>
            <a:ext cx="2536371" cy="1491343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Tiết</a:t>
            </a:r>
            <a:endParaRPr lang="vi-VN" sz="4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11630" y="4245428"/>
            <a:ext cx="8033656" cy="18396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/>
              <a:t>Luyện</a:t>
            </a:r>
            <a:r>
              <a:rPr lang="en-US" sz="7200" b="1" dirty="0"/>
              <a:t> </a:t>
            </a:r>
            <a:r>
              <a:rPr lang="en-US" sz="7200" b="1" dirty="0" err="1"/>
              <a:t>tập</a:t>
            </a:r>
            <a:r>
              <a:rPr lang="en-US" sz="7200" b="1" dirty="0"/>
              <a:t> </a:t>
            </a:r>
            <a:r>
              <a:rPr lang="en-US" sz="7200" b="1" dirty="0" err="1"/>
              <a:t>chung</a:t>
            </a:r>
            <a:r>
              <a:rPr lang="en-US" sz="7200" b="1" dirty="0"/>
              <a:t> </a:t>
            </a:r>
            <a:r>
              <a:rPr lang="en-US" sz="7200" b="1" dirty="0" err="1"/>
              <a:t>trang</a:t>
            </a:r>
            <a:r>
              <a:rPr lang="en-US" sz="7200" b="1" dirty="0"/>
              <a:t> 99</a:t>
            </a:r>
            <a:endParaRPr lang="vi-VN" sz="7200" b="1" dirty="0"/>
          </a:p>
        </p:txBody>
      </p:sp>
    </p:spTree>
    <p:extLst>
      <p:ext uri="{BB962C8B-B14F-4D97-AF65-F5344CB8AC3E}">
        <p14:creationId xmlns:p14="http://schemas.microsoft.com/office/powerpoint/2010/main" val="39186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1063" y="104112"/>
            <a:ext cx="1952239" cy="674743"/>
          </a:xfrm>
          <a:prstGeom prst="ellipse">
            <a:avLst/>
          </a:prstGeom>
          <a:gradFill flip="none" rotWithShape="1">
            <a:gsLst>
              <a:gs pos="2300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 w="66675">
            <a:gradFill flip="none" rotWithShape="1"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sp>
        <p:nvSpPr>
          <p:cNvPr id="6" name="Oval 5"/>
          <p:cNvSpPr/>
          <p:nvPr/>
        </p:nvSpPr>
        <p:spPr>
          <a:xfrm>
            <a:off x="1920962" y="441483"/>
            <a:ext cx="1099539" cy="89971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vi-VN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43944" y="283027"/>
            <a:ext cx="3777342" cy="10115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số</a:t>
            </a:r>
            <a:endParaRPr lang="vi-VN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67053" y="1201058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7435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359230" y="2882900"/>
            <a:ext cx="8371114" cy="8382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a) </a:t>
            </a:r>
            <a:r>
              <a:rPr lang="en-US" sz="6000" b="1" dirty="0" err="1">
                <a:solidFill>
                  <a:schemeClr val="bg1"/>
                </a:solidFill>
              </a:rPr>
              <a:t>Số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nào</a:t>
            </a:r>
            <a:r>
              <a:rPr lang="en-US" sz="6000" b="1" dirty="0">
                <a:solidFill>
                  <a:schemeClr val="bg1"/>
                </a:solidFill>
              </a:rPr>
              <a:t> chia </a:t>
            </a:r>
            <a:r>
              <a:rPr lang="en-US" sz="6000" b="1" dirty="0" err="1">
                <a:solidFill>
                  <a:schemeClr val="bg1"/>
                </a:solidFill>
              </a:rPr>
              <a:t>hết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cho</a:t>
            </a:r>
            <a:r>
              <a:rPr lang="en-US" sz="6000" b="1" dirty="0">
                <a:solidFill>
                  <a:schemeClr val="bg1"/>
                </a:solidFill>
              </a:rPr>
              <a:t> 2?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315687" y="5410200"/>
            <a:ext cx="8371114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b) </a:t>
            </a:r>
            <a:r>
              <a:rPr lang="en-US" sz="6000" b="1" dirty="0" err="1">
                <a:solidFill>
                  <a:schemeClr val="bg1"/>
                </a:solidFill>
              </a:rPr>
              <a:t>Số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nào</a:t>
            </a:r>
            <a:r>
              <a:rPr lang="en-US" sz="6000" b="1" dirty="0">
                <a:solidFill>
                  <a:schemeClr val="bg1"/>
                </a:solidFill>
              </a:rPr>
              <a:t> chia </a:t>
            </a:r>
            <a:r>
              <a:rPr lang="en-US" sz="6000" b="1" dirty="0" err="1">
                <a:solidFill>
                  <a:schemeClr val="bg1"/>
                </a:solidFill>
              </a:rPr>
              <a:t>hết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cho</a:t>
            </a:r>
            <a:r>
              <a:rPr lang="en-US" sz="6000" b="1" dirty="0">
                <a:solidFill>
                  <a:schemeClr val="bg1"/>
                </a:solidFill>
              </a:rPr>
              <a:t> 9?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4080189" y="2049307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2229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6456483" y="2012322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35766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2387739" y="1253673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4568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4677367" y="1240972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66811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784001" y="2034514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2050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5687" y="3619500"/>
            <a:ext cx="8371114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b) </a:t>
            </a:r>
            <a:r>
              <a:rPr lang="en-US" sz="6000" b="1" dirty="0" err="1">
                <a:solidFill>
                  <a:schemeClr val="bg1"/>
                </a:solidFill>
              </a:rPr>
              <a:t>Số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nào</a:t>
            </a:r>
            <a:r>
              <a:rPr lang="en-US" sz="6000" b="1" dirty="0">
                <a:solidFill>
                  <a:schemeClr val="bg1"/>
                </a:solidFill>
              </a:rPr>
              <a:t> chia </a:t>
            </a:r>
            <a:r>
              <a:rPr lang="en-US" sz="6000" b="1" dirty="0" err="1">
                <a:solidFill>
                  <a:schemeClr val="bg1"/>
                </a:solidFill>
              </a:rPr>
              <a:t>hết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cho</a:t>
            </a:r>
            <a:r>
              <a:rPr lang="en-US" sz="6000" b="1" dirty="0">
                <a:solidFill>
                  <a:schemeClr val="bg1"/>
                </a:solidFill>
              </a:rPr>
              <a:t> 3?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1931" y="4495800"/>
            <a:ext cx="8371114" cy="8382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c) </a:t>
            </a:r>
            <a:r>
              <a:rPr lang="en-US" sz="6000" b="1" dirty="0" err="1">
                <a:solidFill>
                  <a:schemeClr val="bg1"/>
                </a:solidFill>
              </a:rPr>
              <a:t>Số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nào</a:t>
            </a:r>
            <a:r>
              <a:rPr lang="en-US" sz="6000" b="1" dirty="0">
                <a:solidFill>
                  <a:schemeClr val="bg1"/>
                </a:solidFill>
              </a:rPr>
              <a:t> chia </a:t>
            </a:r>
            <a:r>
              <a:rPr lang="en-US" sz="6000" b="1" dirty="0" err="1">
                <a:solidFill>
                  <a:schemeClr val="bg1"/>
                </a:solidFill>
              </a:rPr>
              <a:t>hết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cho</a:t>
            </a:r>
            <a:r>
              <a:rPr lang="en-US" sz="6000" b="1" dirty="0">
                <a:solidFill>
                  <a:schemeClr val="bg1"/>
                </a:solidFill>
              </a:rPr>
              <a:t> 5?</a:t>
            </a:r>
            <a:endParaRPr lang="vi-VN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1063" y="104112"/>
            <a:ext cx="1952239" cy="674743"/>
          </a:xfrm>
          <a:prstGeom prst="ellipse">
            <a:avLst/>
          </a:prstGeom>
          <a:gradFill flip="none" rotWithShape="1">
            <a:gsLst>
              <a:gs pos="2300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 w="66675">
            <a:gradFill flip="none" rotWithShape="1"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37102" y="212912"/>
            <a:ext cx="8371114" cy="8382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a) Chia </a:t>
            </a:r>
            <a:r>
              <a:rPr lang="en-US" sz="4400" b="1" dirty="0" err="1">
                <a:solidFill>
                  <a:schemeClr val="bg1"/>
                </a:solidFill>
              </a:rPr>
              <a:t>hết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cho</a:t>
            </a:r>
            <a:r>
              <a:rPr lang="en-US" sz="4400" b="1" dirty="0">
                <a:solidFill>
                  <a:schemeClr val="bg1"/>
                </a:solidFill>
              </a:rPr>
              <a:t> 2: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393700" y="1600200"/>
            <a:ext cx="8371114" cy="11658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b) Chia </a:t>
            </a:r>
            <a:r>
              <a:rPr lang="en-US" sz="4400" b="1" dirty="0" err="1">
                <a:solidFill>
                  <a:schemeClr val="bg1"/>
                </a:solidFill>
              </a:rPr>
              <a:t>hết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cho</a:t>
            </a:r>
            <a:r>
              <a:rPr lang="en-US" sz="4400" b="1" dirty="0">
                <a:solidFill>
                  <a:schemeClr val="bg1"/>
                </a:solidFill>
              </a:rPr>
              <a:t> 3?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58102" y="1016701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35766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1247810" y="2564844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2229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2576147" y="1015164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4568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4640665" y="1015164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2050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08624" y="2566244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35766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294299"/>
            <a:ext cx="8371114" cy="8382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a) Chia </a:t>
            </a:r>
            <a:r>
              <a:rPr lang="en-US" sz="4400" b="1" dirty="0" err="1">
                <a:solidFill>
                  <a:schemeClr val="bg1"/>
                </a:solidFill>
              </a:rPr>
              <a:t>hết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cho</a:t>
            </a:r>
            <a:r>
              <a:rPr lang="en-US" sz="4400" b="1" dirty="0">
                <a:solidFill>
                  <a:schemeClr val="bg1"/>
                </a:solidFill>
              </a:rPr>
              <a:t> 5: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00210" y="3992243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7435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08624" y="3993087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2050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3700" y="4648200"/>
            <a:ext cx="8371114" cy="11658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b) Chia </a:t>
            </a:r>
            <a:r>
              <a:rPr lang="en-US" sz="4400" b="1" dirty="0" err="1">
                <a:solidFill>
                  <a:schemeClr val="bg1"/>
                </a:solidFill>
              </a:rPr>
              <a:t>hết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cho</a:t>
            </a:r>
            <a:r>
              <a:rPr lang="en-US" sz="4400" b="1" dirty="0">
                <a:solidFill>
                  <a:schemeClr val="bg1"/>
                </a:solidFill>
              </a:rPr>
              <a:t> 3?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90361" y="5592443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35766</a:t>
            </a:r>
            <a:endParaRPr lang="vi-VN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3" grpId="0" animBg="1"/>
      <p:bldP spid="135" grpId="0" animBg="1"/>
      <p:bldP spid="16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1063" y="104112"/>
            <a:ext cx="1952239" cy="674743"/>
          </a:xfrm>
          <a:prstGeom prst="ellipse">
            <a:avLst/>
          </a:prstGeom>
          <a:gradFill flip="none" rotWithShape="1">
            <a:gsLst>
              <a:gs pos="2300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 w="66675">
            <a:gradFill flip="none" rotWithShape="1"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sp>
        <p:nvSpPr>
          <p:cNvPr id="6" name="Oval 5"/>
          <p:cNvSpPr/>
          <p:nvPr/>
        </p:nvSpPr>
        <p:spPr>
          <a:xfrm>
            <a:off x="808927" y="718457"/>
            <a:ext cx="1099539" cy="89971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43944" y="587827"/>
            <a:ext cx="3777342" cy="101153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Trong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số</a:t>
            </a:r>
            <a:endParaRPr lang="vi-VN" sz="4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67053" y="1937658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57234</a:t>
            </a:r>
            <a:endParaRPr lang="vi-VN" sz="7200" b="1" dirty="0">
              <a:solidFill>
                <a:schemeClr val="bg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0" y="2980764"/>
            <a:ext cx="8633011" cy="8382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a) </a:t>
            </a:r>
            <a:r>
              <a:rPr lang="en-US" sz="4800" b="1" dirty="0" err="1">
                <a:solidFill>
                  <a:schemeClr val="bg1"/>
                </a:solidFill>
              </a:rPr>
              <a:t>Số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nào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chia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hết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cho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cả</a:t>
            </a:r>
            <a:r>
              <a:rPr lang="en-US" sz="4800" b="1" dirty="0">
                <a:solidFill>
                  <a:schemeClr val="bg1"/>
                </a:solidFill>
              </a:rPr>
              <a:t> 2 </a:t>
            </a:r>
            <a:r>
              <a:rPr lang="en-US" sz="4800" b="1" dirty="0" err="1">
                <a:solidFill>
                  <a:schemeClr val="bg1"/>
                </a:solidFill>
              </a:rPr>
              <a:t>và</a:t>
            </a:r>
            <a:r>
              <a:rPr lang="en-US" sz="4800" b="1" dirty="0">
                <a:solidFill>
                  <a:schemeClr val="bg1"/>
                </a:solidFill>
              </a:rPr>
              <a:t> 5?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261899" y="3966883"/>
            <a:ext cx="8371114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b) </a:t>
            </a:r>
            <a:r>
              <a:rPr lang="en-US" sz="4400" b="1" dirty="0" err="1">
                <a:solidFill>
                  <a:schemeClr val="bg1"/>
                </a:solidFill>
              </a:rPr>
              <a:t>Số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nào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chia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hết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cho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cả</a:t>
            </a:r>
            <a:r>
              <a:rPr lang="en-US" sz="4400" b="1" dirty="0">
                <a:solidFill>
                  <a:schemeClr val="bg1"/>
                </a:solidFill>
              </a:rPr>
              <a:t> 3 </a:t>
            </a:r>
            <a:r>
              <a:rPr lang="en-US" sz="4400" b="1" dirty="0" err="1">
                <a:solidFill>
                  <a:schemeClr val="bg1"/>
                </a:solidFill>
              </a:rPr>
              <a:t>và</a:t>
            </a:r>
            <a:r>
              <a:rPr lang="en-US" sz="4400" b="1" dirty="0">
                <a:solidFill>
                  <a:schemeClr val="bg1"/>
                </a:solidFill>
              </a:rPr>
              <a:t> 2?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2387739" y="1926773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64620</a:t>
            </a:r>
            <a:endParaRPr lang="vi-VN" sz="7200" b="1" dirty="0">
              <a:solidFill>
                <a:schemeClr val="bg1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4499567" y="1850572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5270</a:t>
            </a:r>
            <a:endParaRPr lang="vi-VN" sz="7200" b="1" dirty="0">
              <a:solidFill>
                <a:schemeClr val="bg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6575809" y="1840106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77285</a:t>
            </a:r>
            <a:endParaRPr lang="vi-VN" sz="72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204012"/>
            <a:ext cx="9144000" cy="8382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c) </a:t>
            </a:r>
            <a:r>
              <a:rPr lang="en-US" sz="4400" b="1" dirty="0" err="1">
                <a:solidFill>
                  <a:schemeClr val="bg1"/>
                </a:solidFill>
              </a:rPr>
              <a:t>Số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nào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chia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hết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cho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cả</a:t>
            </a:r>
            <a:r>
              <a:rPr lang="en-US" sz="4400" b="1" dirty="0">
                <a:solidFill>
                  <a:schemeClr val="bg1"/>
                </a:solidFill>
              </a:rPr>
              <a:t> 2; 3; 5 </a:t>
            </a:r>
            <a:r>
              <a:rPr lang="en-US" sz="4400" b="1" dirty="0" err="1">
                <a:solidFill>
                  <a:schemeClr val="bg1"/>
                </a:solidFill>
              </a:rPr>
              <a:t>và</a:t>
            </a:r>
            <a:r>
              <a:rPr lang="en-US" sz="4400" b="1" dirty="0">
                <a:solidFill>
                  <a:schemeClr val="bg1"/>
                </a:solidFill>
              </a:rPr>
              <a:t> 9 ?</a:t>
            </a:r>
            <a:endParaRPr lang="vi-VN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1063" y="104112"/>
            <a:ext cx="1952239" cy="674743"/>
          </a:xfrm>
          <a:prstGeom prst="ellipse">
            <a:avLst/>
          </a:prstGeom>
          <a:gradFill flip="none" rotWithShape="1">
            <a:gsLst>
              <a:gs pos="2300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 w="66675">
            <a:gradFill flip="none" rotWithShape="1"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sp>
        <p:nvSpPr>
          <p:cNvPr id="6" name="Oval 5"/>
          <p:cNvSpPr/>
          <p:nvPr/>
        </p:nvSpPr>
        <p:spPr>
          <a:xfrm>
            <a:off x="808927" y="718457"/>
            <a:ext cx="1099539" cy="89971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43944" y="587827"/>
            <a:ext cx="3777342" cy="101153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Trong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số</a:t>
            </a:r>
            <a:endParaRPr lang="vi-VN" sz="4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376417" y="4869117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57234</a:t>
            </a:r>
            <a:endParaRPr lang="vi-VN" sz="7200" b="1" dirty="0">
              <a:solidFill>
                <a:schemeClr val="bg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86870" y="1470212"/>
            <a:ext cx="2680447" cy="3496235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bg1"/>
                </a:solidFill>
              </a:rPr>
              <a:t>a) </a:t>
            </a:r>
            <a:r>
              <a:rPr lang="en-US" sz="4800" b="1" dirty="0" err="1">
                <a:solidFill>
                  <a:schemeClr val="bg1"/>
                </a:solidFill>
              </a:rPr>
              <a:t>Số</a:t>
            </a:r>
            <a:r>
              <a:rPr lang="en-US" sz="4800" b="1" dirty="0">
                <a:solidFill>
                  <a:schemeClr val="bg1"/>
                </a:solidFill>
              </a:rPr>
              <a:t> chia </a:t>
            </a:r>
            <a:r>
              <a:rPr lang="en-US" sz="4800" b="1" dirty="0" err="1">
                <a:solidFill>
                  <a:schemeClr val="bg1"/>
                </a:solidFill>
              </a:rPr>
              <a:t>hết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cho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cả</a:t>
            </a:r>
            <a:r>
              <a:rPr lang="en-US" sz="4800" b="1" dirty="0">
                <a:solidFill>
                  <a:schemeClr val="bg1"/>
                </a:solidFill>
              </a:rPr>
              <a:t> 2 </a:t>
            </a:r>
            <a:r>
              <a:rPr lang="en-US" sz="4800" b="1" dirty="0" err="1">
                <a:solidFill>
                  <a:schemeClr val="bg1"/>
                </a:solidFill>
              </a:rPr>
              <a:t>và</a:t>
            </a:r>
            <a:r>
              <a:rPr lang="en-US" sz="4800" b="1" dirty="0">
                <a:solidFill>
                  <a:schemeClr val="bg1"/>
                </a:solidFill>
              </a:rPr>
              <a:t> 5 ?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3112675" y="1631576"/>
            <a:ext cx="2732313" cy="3200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bg1"/>
                </a:solidFill>
              </a:rPr>
              <a:t>b)</a:t>
            </a:r>
            <a:r>
              <a:rPr lang="en-US" sz="4400" b="1" dirty="0" err="1">
                <a:solidFill>
                  <a:schemeClr val="bg1"/>
                </a:solidFill>
              </a:rPr>
              <a:t>Số</a:t>
            </a:r>
            <a:r>
              <a:rPr lang="en-US" sz="4400" b="1" dirty="0">
                <a:solidFill>
                  <a:schemeClr val="bg1"/>
                </a:solidFill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</a:rPr>
              <a:t>hết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cho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cả</a:t>
            </a:r>
            <a:r>
              <a:rPr lang="en-US" sz="4400" b="1" dirty="0">
                <a:solidFill>
                  <a:schemeClr val="bg1"/>
                </a:solidFill>
              </a:rPr>
              <a:t> 3 </a:t>
            </a:r>
            <a:r>
              <a:rPr lang="en-US" sz="4400" b="1" dirty="0" err="1">
                <a:solidFill>
                  <a:schemeClr val="bg1"/>
                </a:solidFill>
              </a:rPr>
              <a:t>và</a:t>
            </a:r>
            <a:r>
              <a:rPr lang="en-US" sz="4400" b="1" dirty="0">
                <a:solidFill>
                  <a:schemeClr val="bg1"/>
                </a:solidFill>
              </a:rPr>
              <a:t> 2?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469292" y="4678938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64620</a:t>
            </a:r>
            <a:endParaRPr lang="vi-VN" sz="7200" b="1" dirty="0">
              <a:solidFill>
                <a:schemeClr val="bg1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501308" y="5561959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5270</a:t>
            </a:r>
            <a:endParaRPr lang="vi-VN" sz="72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52565" y="1743634"/>
            <a:ext cx="2832848" cy="314212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c) </a:t>
            </a:r>
            <a:r>
              <a:rPr lang="en-US" sz="4400" b="1" dirty="0" err="1">
                <a:solidFill>
                  <a:schemeClr val="bg1"/>
                </a:solidFill>
              </a:rPr>
              <a:t>Số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chia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hết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cho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cả</a:t>
            </a:r>
            <a:r>
              <a:rPr lang="en-US" sz="4400" b="1" dirty="0">
                <a:solidFill>
                  <a:schemeClr val="bg1"/>
                </a:solidFill>
              </a:rPr>
              <a:t> 2; 3; 5 </a:t>
            </a:r>
            <a:r>
              <a:rPr lang="en-US" sz="4400" b="1" dirty="0" err="1">
                <a:solidFill>
                  <a:schemeClr val="bg1"/>
                </a:solidFill>
              </a:rPr>
              <a:t>và</a:t>
            </a:r>
            <a:r>
              <a:rPr lang="en-US" sz="4400" b="1" dirty="0">
                <a:solidFill>
                  <a:schemeClr val="bg1"/>
                </a:solidFill>
              </a:rPr>
              <a:t> 9 ?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14280" y="5028562"/>
            <a:ext cx="2064518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64620</a:t>
            </a:r>
            <a:endParaRPr lang="vi-VN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1063" y="104112"/>
            <a:ext cx="1952239" cy="674743"/>
          </a:xfrm>
          <a:prstGeom prst="ellipse">
            <a:avLst/>
          </a:prstGeom>
          <a:gradFill flip="none" rotWithShape="1">
            <a:gsLst>
              <a:gs pos="2300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 w="66675">
            <a:gradFill flip="none" rotWithShape="1"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sp>
        <p:nvSpPr>
          <p:cNvPr id="6" name="Oval 5"/>
          <p:cNvSpPr/>
          <p:nvPr/>
        </p:nvSpPr>
        <p:spPr>
          <a:xfrm>
            <a:off x="808927" y="718457"/>
            <a:ext cx="1099539" cy="89971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94115" y="489856"/>
            <a:ext cx="6803572" cy="120705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/>
              <a:t>Tìm</a:t>
            </a:r>
            <a:r>
              <a:rPr lang="en-US" sz="4400" b="1" dirty="0"/>
              <a:t> </a:t>
            </a:r>
            <a:r>
              <a:rPr lang="en-US" sz="4400" b="1" dirty="0" err="1"/>
              <a:t>chữ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thích</a:t>
            </a:r>
            <a:r>
              <a:rPr lang="en-US" sz="4400" b="1" dirty="0"/>
              <a:t> </a:t>
            </a:r>
            <a:r>
              <a:rPr lang="en-US" sz="4400" b="1" dirty="0" err="1"/>
              <a:t>hợp</a:t>
            </a:r>
            <a:r>
              <a:rPr lang="en-US" sz="4400" b="1" dirty="0"/>
              <a:t>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viết</a:t>
            </a:r>
            <a:r>
              <a:rPr lang="en-US" sz="4400" b="1" dirty="0"/>
              <a:t> </a:t>
            </a:r>
            <a:r>
              <a:rPr lang="en-US" sz="4400" b="1" dirty="0" err="1"/>
              <a:t>vào</a:t>
            </a:r>
            <a:r>
              <a:rPr lang="en-US" sz="4400" b="1" dirty="0"/>
              <a:t> </a:t>
            </a:r>
            <a:r>
              <a:rPr lang="en-US" sz="4400" b="1" dirty="0" err="1"/>
              <a:t>chỗ</a:t>
            </a:r>
            <a:r>
              <a:rPr lang="en-US" sz="4400" b="1" dirty="0"/>
              <a:t> </a:t>
            </a:r>
            <a:r>
              <a:rPr lang="en-US" sz="4400" b="1" dirty="0" err="1"/>
              <a:t>trống</a:t>
            </a:r>
            <a:r>
              <a:rPr lang="en-US" sz="4400" b="1" dirty="0"/>
              <a:t> </a:t>
            </a:r>
            <a:r>
              <a:rPr lang="en-US" sz="4400" b="1" dirty="0" err="1"/>
              <a:t>sao</a:t>
            </a:r>
            <a:r>
              <a:rPr lang="en-US" sz="4400" b="1" dirty="0"/>
              <a:t> </a:t>
            </a:r>
            <a:r>
              <a:rPr lang="en-US" sz="4400" b="1" dirty="0" err="1"/>
              <a:t>cho</a:t>
            </a:r>
            <a:r>
              <a:rPr lang="en-US" sz="4400" b="1" dirty="0"/>
              <a:t>:</a:t>
            </a:r>
            <a:endParaRPr lang="vi-VN" sz="4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598147" y="1752601"/>
            <a:ext cx="4965561" cy="8382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Chia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cho</a:t>
            </a:r>
            <a:r>
              <a:rPr lang="en-US" sz="4000" b="1" dirty="0">
                <a:solidFill>
                  <a:schemeClr val="bg1"/>
                </a:solidFill>
              </a:rPr>
              <a:t> 3</a:t>
            </a:r>
            <a:endParaRPr lang="vi-VN" sz="4000" b="1" dirty="0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18244" y="1823037"/>
            <a:ext cx="2579911" cy="685799"/>
            <a:chOff x="631374" y="1796143"/>
            <a:chExt cx="2579911" cy="685799"/>
          </a:xfrm>
        </p:grpSpPr>
        <p:sp>
          <p:nvSpPr>
            <p:cNvPr id="111" name="Rounded Rectangle 110"/>
            <p:cNvSpPr/>
            <p:nvPr/>
          </p:nvSpPr>
          <p:spPr>
            <a:xfrm>
              <a:off x="631374" y="1796143"/>
              <a:ext cx="805541" cy="642256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5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05744" y="1839686"/>
              <a:ext cx="805541" cy="642256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8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13117" y="1817914"/>
              <a:ext cx="805541" cy="642256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0" y="1792942"/>
            <a:ext cx="887507" cy="708211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a)</a:t>
            </a:r>
            <a:endParaRPr lang="vi-VN" sz="4800" b="1" dirty="0">
              <a:solidFill>
                <a:schemeClr val="bg1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39884" y="4325051"/>
            <a:ext cx="2427513" cy="664027"/>
            <a:chOff x="3548746" y="2481943"/>
            <a:chExt cx="2427513" cy="664027"/>
          </a:xfrm>
        </p:grpSpPr>
        <p:sp>
          <p:nvSpPr>
            <p:cNvPr id="53" name="Rounded Rectangle 52"/>
            <p:cNvSpPr/>
            <p:nvPr/>
          </p:nvSpPr>
          <p:spPr>
            <a:xfrm>
              <a:off x="4365175" y="2492829"/>
              <a:ext cx="805541" cy="642256"/>
            </a:xfrm>
            <a:prstGeom prst="roundRect">
              <a:avLst/>
            </a:prstGeom>
            <a:solidFill>
              <a:srgbClr val="2C05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4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48746" y="2503714"/>
              <a:ext cx="805541" cy="642256"/>
            </a:xfrm>
            <a:prstGeom prst="roundRect">
              <a:avLst/>
            </a:prstGeom>
            <a:solidFill>
              <a:srgbClr val="2C05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2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170718" y="2481943"/>
              <a:ext cx="805541" cy="642256"/>
            </a:xfrm>
            <a:prstGeom prst="roundRect">
              <a:avLst/>
            </a:prstGeom>
            <a:solidFill>
              <a:srgbClr val="2C05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75325" y="3199390"/>
            <a:ext cx="2416627" cy="653142"/>
            <a:chOff x="3614060" y="5116285"/>
            <a:chExt cx="2416627" cy="653142"/>
          </a:xfrm>
        </p:grpSpPr>
        <p:sp>
          <p:nvSpPr>
            <p:cNvPr id="62" name="Rounded Rectangle 61"/>
            <p:cNvSpPr/>
            <p:nvPr/>
          </p:nvSpPr>
          <p:spPr>
            <a:xfrm>
              <a:off x="5225146" y="5116285"/>
              <a:ext cx="805541" cy="64225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3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614060" y="5127171"/>
              <a:ext cx="1600199" cy="642256"/>
              <a:chOff x="3614060" y="5127171"/>
              <a:chExt cx="1600199" cy="642256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4408718" y="5127171"/>
                <a:ext cx="805541" cy="64225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6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3614060" y="5127171"/>
                <a:ext cx="805541" cy="64225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bg1"/>
                    </a:solidFill>
                  </a:rPr>
                  <a:t>6</a:t>
                </a:r>
                <a:endParaRPr lang="vi-VN" sz="6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36398" y="5429310"/>
            <a:ext cx="2558141" cy="685799"/>
            <a:chOff x="794661" y="5769428"/>
            <a:chExt cx="2558141" cy="685799"/>
          </a:xfrm>
        </p:grpSpPr>
        <p:sp>
          <p:nvSpPr>
            <p:cNvPr id="65" name="Rounded Rectangle 64"/>
            <p:cNvSpPr/>
            <p:nvPr/>
          </p:nvSpPr>
          <p:spPr>
            <a:xfrm>
              <a:off x="2547261" y="5812971"/>
              <a:ext cx="805541" cy="64225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654632" y="5791200"/>
              <a:ext cx="805541" cy="64225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5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94661" y="5769428"/>
              <a:ext cx="805541" cy="64225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3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3527808" y="3088342"/>
            <a:ext cx="4965561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Chia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cho</a:t>
            </a:r>
            <a:r>
              <a:rPr lang="en-US" sz="4000" b="1" dirty="0">
                <a:solidFill>
                  <a:schemeClr val="bg1"/>
                </a:solidFill>
              </a:rPr>
              <a:t> 9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537463" y="4280648"/>
            <a:ext cx="4965561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Chia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cả</a:t>
            </a:r>
            <a:r>
              <a:rPr lang="en-US" sz="4000" b="1" dirty="0">
                <a:solidFill>
                  <a:schemeClr val="bg1"/>
                </a:solidFill>
              </a:rPr>
              <a:t> 3 </a:t>
            </a:r>
            <a:r>
              <a:rPr lang="en-US" sz="4000" b="1" dirty="0" err="1">
                <a:solidFill>
                  <a:schemeClr val="bg1"/>
                </a:solidFill>
              </a:rPr>
              <a:t>và</a:t>
            </a:r>
            <a:r>
              <a:rPr lang="en-US" sz="4000" b="1" dirty="0">
                <a:solidFill>
                  <a:schemeClr val="bg1"/>
                </a:solidFill>
              </a:rPr>
              <a:t> 5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573321" y="5339518"/>
            <a:ext cx="4965561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Chia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cả</a:t>
            </a:r>
            <a:r>
              <a:rPr lang="en-US" sz="4000" b="1" dirty="0">
                <a:solidFill>
                  <a:schemeClr val="bg1"/>
                </a:solidFill>
              </a:rPr>
              <a:t> 2 </a:t>
            </a:r>
            <a:r>
              <a:rPr lang="en-US" sz="4000" b="1" dirty="0" err="1">
                <a:solidFill>
                  <a:schemeClr val="bg1"/>
                </a:solidFill>
              </a:rPr>
              <a:t>và</a:t>
            </a:r>
            <a:r>
              <a:rPr lang="en-US" sz="4000" b="1" dirty="0">
                <a:solidFill>
                  <a:schemeClr val="bg1"/>
                </a:solidFill>
              </a:rPr>
              <a:t> 3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0" y="3137647"/>
            <a:ext cx="887507" cy="7082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b)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0" y="4329953"/>
            <a:ext cx="887507" cy="708211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c)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0" y="5432612"/>
            <a:ext cx="887507" cy="70821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d)</a:t>
            </a:r>
            <a:endParaRPr lang="vi-V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1063" y="104112"/>
            <a:ext cx="1952239" cy="674743"/>
          </a:xfrm>
          <a:prstGeom prst="ellipse">
            <a:avLst/>
          </a:prstGeom>
          <a:gradFill flip="none" rotWithShape="1">
            <a:gsLst>
              <a:gs pos="2300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 w="66675">
            <a:gradFill flip="none" rotWithShape="1"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sp>
        <p:nvSpPr>
          <p:cNvPr id="6" name="Oval 5"/>
          <p:cNvSpPr/>
          <p:nvPr/>
        </p:nvSpPr>
        <p:spPr>
          <a:xfrm>
            <a:off x="808927" y="718457"/>
            <a:ext cx="1099539" cy="89971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94115" y="489856"/>
            <a:ext cx="6803572" cy="120705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/>
              <a:t>Tìm</a:t>
            </a:r>
            <a:r>
              <a:rPr lang="en-US" sz="4400" b="1" dirty="0"/>
              <a:t> </a:t>
            </a:r>
            <a:r>
              <a:rPr lang="en-US" sz="4400" b="1" dirty="0" err="1"/>
              <a:t>chữ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thích</a:t>
            </a:r>
            <a:r>
              <a:rPr lang="en-US" sz="4400" b="1" dirty="0"/>
              <a:t> </a:t>
            </a:r>
            <a:r>
              <a:rPr lang="en-US" sz="4400" b="1" dirty="0" err="1"/>
              <a:t>hợp</a:t>
            </a:r>
            <a:r>
              <a:rPr lang="en-US" sz="4400" b="1" dirty="0"/>
              <a:t>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viết</a:t>
            </a:r>
            <a:r>
              <a:rPr lang="en-US" sz="4400" b="1" dirty="0"/>
              <a:t> </a:t>
            </a:r>
            <a:r>
              <a:rPr lang="en-US" sz="4400" b="1" dirty="0" err="1"/>
              <a:t>vào</a:t>
            </a:r>
            <a:r>
              <a:rPr lang="en-US" sz="4400" b="1" dirty="0"/>
              <a:t> </a:t>
            </a:r>
            <a:r>
              <a:rPr lang="en-US" sz="4400" b="1" dirty="0" err="1"/>
              <a:t>chỗ</a:t>
            </a:r>
            <a:r>
              <a:rPr lang="en-US" sz="4400" b="1" dirty="0"/>
              <a:t> </a:t>
            </a:r>
            <a:r>
              <a:rPr lang="en-US" sz="4400" b="1" dirty="0" err="1"/>
              <a:t>trống</a:t>
            </a:r>
            <a:r>
              <a:rPr lang="en-US" sz="4400" b="1" dirty="0"/>
              <a:t> </a:t>
            </a:r>
            <a:r>
              <a:rPr lang="en-US" sz="4400" b="1" dirty="0" err="1"/>
              <a:t>sao</a:t>
            </a:r>
            <a:r>
              <a:rPr lang="en-US" sz="4400" b="1" dirty="0"/>
              <a:t> </a:t>
            </a:r>
            <a:r>
              <a:rPr lang="en-US" sz="4400" b="1" dirty="0" err="1"/>
              <a:t>cho</a:t>
            </a:r>
            <a:r>
              <a:rPr lang="en-US" sz="4400" b="1" dirty="0"/>
              <a:t>:</a:t>
            </a:r>
            <a:endParaRPr lang="vi-VN" sz="4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598147" y="1752601"/>
            <a:ext cx="4965561" cy="8382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Chia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cho</a:t>
            </a:r>
            <a:r>
              <a:rPr lang="en-US" sz="4000" b="1" dirty="0">
                <a:solidFill>
                  <a:schemeClr val="bg1"/>
                </a:solidFill>
              </a:rPr>
              <a:t> 3</a:t>
            </a:r>
            <a:endParaRPr lang="vi-VN" sz="4000" b="1" dirty="0">
              <a:solidFill>
                <a:schemeClr val="bg1"/>
              </a:solidFill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918244" y="1823037"/>
            <a:ext cx="2579911" cy="685799"/>
            <a:chOff x="631374" y="1796143"/>
            <a:chExt cx="2579911" cy="685799"/>
          </a:xfrm>
        </p:grpSpPr>
        <p:sp>
          <p:nvSpPr>
            <p:cNvPr id="111" name="Rounded Rectangle 110"/>
            <p:cNvSpPr/>
            <p:nvPr/>
          </p:nvSpPr>
          <p:spPr>
            <a:xfrm>
              <a:off x="631374" y="1796143"/>
              <a:ext cx="805541" cy="642256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5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05744" y="1839686"/>
              <a:ext cx="805541" cy="642256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8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13117" y="1817914"/>
              <a:ext cx="805541" cy="642256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0" y="1792942"/>
            <a:ext cx="887507" cy="708211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a)</a:t>
            </a:r>
            <a:endParaRPr lang="vi-VN" sz="4800" b="1" dirty="0">
              <a:solidFill>
                <a:schemeClr val="bg1"/>
              </a:solidFill>
            </a:endParaRPr>
          </a:p>
        </p:txBody>
      </p:sp>
      <p:grpSp>
        <p:nvGrpSpPr>
          <p:cNvPr id="3" name="Group 69"/>
          <p:cNvGrpSpPr/>
          <p:nvPr/>
        </p:nvGrpSpPr>
        <p:grpSpPr>
          <a:xfrm>
            <a:off x="1039884" y="4325051"/>
            <a:ext cx="2427513" cy="664027"/>
            <a:chOff x="3548746" y="2481943"/>
            <a:chExt cx="2427513" cy="664027"/>
          </a:xfrm>
        </p:grpSpPr>
        <p:sp>
          <p:nvSpPr>
            <p:cNvPr id="53" name="Rounded Rectangle 52"/>
            <p:cNvSpPr/>
            <p:nvPr/>
          </p:nvSpPr>
          <p:spPr>
            <a:xfrm>
              <a:off x="4365175" y="2492829"/>
              <a:ext cx="805541" cy="642256"/>
            </a:xfrm>
            <a:prstGeom prst="roundRect">
              <a:avLst/>
            </a:prstGeom>
            <a:solidFill>
              <a:srgbClr val="2C05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4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48746" y="2503714"/>
              <a:ext cx="805541" cy="642256"/>
            </a:xfrm>
            <a:prstGeom prst="roundRect">
              <a:avLst/>
            </a:prstGeom>
            <a:solidFill>
              <a:srgbClr val="2C05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2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170718" y="2481943"/>
              <a:ext cx="805541" cy="642256"/>
            </a:xfrm>
            <a:prstGeom prst="roundRect">
              <a:avLst/>
            </a:prstGeom>
            <a:solidFill>
              <a:srgbClr val="2C05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76"/>
          <p:cNvGrpSpPr/>
          <p:nvPr/>
        </p:nvGrpSpPr>
        <p:grpSpPr>
          <a:xfrm>
            <a:off x="1075325" y="3199390"/>
            <a:ext cx="2416627" cy="653142"/>
            <a:chOff x="3614060" y="5116285"/>
            <a:chExt cx="2416627" cy="653142"/>
          </a:xfrm>
        </p:grpSpPr>
        <p:sp>
          <p:nvSpPr>
            <p:cNvPr id="62" name="Rounded Rectangle 61"/>
            <p:cNvSpPr/>
            <p:nvPr/>
          </p:nvSpPr>
          <p:spPr>
            <a:xfrm>
              <a:off x="5225146" y="5116285"/>
              <a:ext cx="805541" cy="64225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3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5"/>
            <p:cNvGrpSpPr/>
            <p:nvPr/>
          </p:nvGrpSpPr>
          <p:grpSpPr>
            <a:xfrm>
              <a:off x="3614060" y="5127171"/>
              <a:ext cx="1600199" cy="642256"/>
              <a:chOff x="3614060" y="5127171"/>
              <a:chExt cx="1600199" cy="642256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4408718" y="5127171"/>
                <a:ext cx="805541" cy="64225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6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3614060" y="5127171"/>
                <a:ext cx="805541" cy="64225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bg1"/>
                    </a:solidFill>
                  </a:rPr>
                  <a:t>6</a:t>
                </a:r>
                <a:endParaRPr lang="vi-VN" sz="6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74"/>
          <p:cNvGrpSpPr/>
          <p:nvPr/>
        </p:nvGrpSpPr>
        <p:grpSpPr>
          <a:xfrm>
            <a:off x="936398" y="5429310"/>
            <a:ext cx="2558141" cy="685799"/>
            <a:chOff x="794661" y="5769428"/>
            <a:chExt cx="2558141" cy="685799"/>
          </a:xfrm>
        </p:grpSpPr>
        <p:sp>
          <p:nvSpPr>
            <p:cNvPr id="65" name="Rounded Rectangle 64"/>
            <p:cNvSpPr/>
            <p:nvPr/>
          </p:nvSpPr>
          <p:spPr>
            <a:xfrm>
              <a:off x="2547261" y="5812971"/>
              <a:ext cx="805541" cy="64225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654632" y="5791200"/>
              <a:ext cx="805541" cy="64225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5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94661" y="5769428"/>
              <a:ext cx="805541" cy="64225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3</a:t>
              </a:r>
              <a:endParaRPr lang="vi-VN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3527808" y="3088342"/>
            <a:ext cx="4965561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Chia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cho</a:t>
            </a:r>
            <a:r>
              <a:rPr lang="en-US" sz="4000" b="1" dirty="0">
                <a:solidFill>
                  <a:schemeClr val="bg1"/>
                </a:solidFill>
              </a:rPr>
              <a:t> 9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537463" y="4280648"/>
            <a:ext cx="4965561" cy="838200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Chia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cả</a:t>
            </a:r>
            <a:r>
              <a:rPr lang="en-US" sz="4000" b="1" dirty="0">
                <a:solidFill>
                  <a:schemeClr val="bg1"/>
                </a:solidFill>
              </a:rPr>
              <a:t> 3 </a:t>
            </a:r>
            <a:r>
              <a:rPr lang="en-US" sz="4000" b="1" dirty="0" err="1">
                <a:solidFill>
                  <a:schemeClr val="bg1"/>
                </a:solidFill>
              </a:rPr>
              <a:t>và</a:t>
            </a:r>
            <a:r>
              <a:rPr lang="en-US" sz="4000" b="1" dirty="0">
                <a:solidFill>
                  <a:schemeClr val="bg1"/>
                </a:solidFill>
              </a:rPr>
              <a:t> 5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573321" y="5339518"/>
            <a:ext cx="4965561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Chia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cả</a:t>
            </a:r>
            <a:r>
              <a:rPr lang="en-US" sz="4000" b="1" dirty="0">
                <a:solidFill>
                  <a:schemeClr val="bg1"/>
                </a:solidFill>
              </a:rPr>
              <a:t> 2 </a:t>
            </a:r>
            <a:r>
              <a:rPr lang="en-US" sz="4000" b="1" dirty="0" err="1">
                <a:solidFill>
                  <a:schemeClr val="bg1"/>
                </a:solidFill>
              </a:rPr>
              <a:t>và</a:t>
            </a:r>
            <a:r>
              <a:rPr lang="en-US" sz="4000" b="1" dirty="0">
                <a:solidFill>
                  <a:schemeClr val="bg1"/>
                </a:solidFill>
              </a:rPr>
              <a:t> 3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0" y="3137647"/>
            <a:ext cx="887507" cy="7082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b)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0" y="4329953"/>
            <a:ext cx="887507" cy="708211"/>
          </a:xfrm>
          <a:prstGeom prst="roundRect">
            <a:avLst/>
          </a:prstGeom>
          <a:solidFill>
            <a:srgbClr val="2C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c)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0" y="5432612"/>
            <a:ext cx="887507" cy="70821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d)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75012" y="1828800"/>
            <a:ext cx="887507" cy="70821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64127" y="1828800"/>
            <a:ext cx="887507" cy="7082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5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62098" y="3178630"/>
            <a:ext cx="887507" cy="708211"/>
          </a:xfrm>
          <a:prstGeom prst="roundRect">
            <a:avLst/>
          </a:prstGeom>
          <a:solidFill>
            <a:srgbClr val="D40E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0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62098" y="3167744"/>
            <a:ext cx="887507" cy="70821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9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634984" y="4299857"/>
            <a:ext cx="887507" cy="708211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0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656756" y="5431972"/>
            <a:ext cx="887507" cy="708211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endParaRPr lang="vi-VN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710542" y="468085"/>
            <a:ext cx="3897086" cy="2209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</a:rPr>
              <a:t>Củng</a:t>
            </a:r>
            <a:r>
              <a:rPr lang="en-US" sz="5400" b="1" dirty="0">
                <a:solidFill>
                  <a:srgbClr val="006600"/>
                </a:solidFill>
              </a:rPr>
              <a:t> </a:t>
            </a:r>
            <a:r>
              <a:rPr lang="en-US" sz="5400" b="1" dirty="0" err="1">
                <a:solidFill>
                  <a:srgbClr val="006600"/>
                </a:solidFill>
              </a:rPr>
              <a:t>cố</a:t>
            </a:r>
            <a:r>
              <a:rPr lang="en-US" sz="5400" b="1" dirty="0">
                <a:solidFill>
                  <a:srgbClr val="006600"/>
                </a:solidFill>
              </a:rPr>
              <a:t> - </a:t>
            </a:r>
            <a:r>
              <a:rPr lang="en-US" sz="5400" b="1" dirty="0" err="1">
                <a:solidFill>
                  <a:srgbClr val="006600"/>
                </a:solidFill>
              </a:rPr>
              <a:t>dặn</a:t>
            </a:r>
            <a:r>
              <a:rPr lang="en-US" sz="5400" b="1" dirty="0">
                <a:solidFill>
                  <a:srgbClr val="006600"/>
                </a:solidFill>
              </a:rPr>
              <a:t> </a:t>
            </a:r>
            <a:r>
              <a:rPr lang="en-US" sz="5400" b="1" dirty="0" err="1">
                <a:solidFill>
                  <a:srgbClr val="006600"/>
                </a:solidFill>
              </a:rPr>
              <a:t>dò</a:t>
            </a:r>
            <a:endParaRPr lang="vi-VN" sz="5400" b="1" dirty="0">
              <a:solidFill>
                <a:srgbClr val="0066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309258" y="2373086"/>
            <a:ext cx="2536371" cy="1491343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511630" y="3777343"/>
            <a:ext cx="8033656" cy="279762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/>
              <a:t>Xem</a:t>
            </a:r>
            <a:r>
              <a:rPr lang="en-US" sz="4400" b="1" dirty="0"/>
              <a:t> </a:t>
            </a:r>
            <a:r>
              <a:rPr lang="en-US" sz="4400" b="1" dirty="0" err="1"/>
              <a:t>lại</a:t>
            </a:r>
            <a:r>
              <a:rPr lang="en-US" sz="4400" b="1" dirty="0"/>
              <a:t> </a:t>
            </a:r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kiến</a:t>
            </a:r>
            <a:r>
              <a:rPr lang="en-US" sz="4400" b="1" dirty="0"/>
              <a:t> </a:t>
            </a:r>
            <a:r>
              <a:rPr lang="en-US" sz="4400" b="1" dirty="0" err="1"/>
              <a:t>thức</a:t>
            </a:r>
            <a:r>
              <a:rPr lang="en-US" sz="4400" b="1" dirty="0"/>
              <a:t> </a:t>
            </a:r>
            <a:r>
              <a:rPr lang="en-US" sz="4400" b="1" dirty="0" err="1"/>
              <a:t>đã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ôn</a:t>
            </a:r>
            <a:r>
              <a:rPr lang="en-US" sz="4400" b="1" dirty="0"/>
              <a:t> </a:t>
            </a:r>
            <a:r>
              <a:rPr lang="en-US" sz="4400" b="1" dirty="0" err="1"/>
              <a:t>tập</a:t>
            </a:r>
            <a:r>
              <a:rPr lang="en-US" sz="4400" b="1" dirty="0"/>
              <a:t> </a:t>
            </a:r>
          </a:p>
          <a:p>
            <a:pPr algn="just"/>
            <a:r>
              <a:rPr lang="en-US" sz="4400" b="1" dirty="0" err="1"/>
              <a:t>Chuẩn</a:t>
            </a:r>
            <a:r>
              <a:rPr lang="en-US" sz="4400" b="1" dirty="0"/>
              <a:t> </a:t>
            </a:r>
            <a:r>
              <a:rPr lang="en-US" sz="4400" b="1" dirty="0" err="1"/>
              <a:t>bị</a:t>
            </a:r>
            <a:r>
              <a:rPr lang="en-US" sz="4400" b="1" dirty="0"/>
              <a:t> </a:t>
            </a:r>
            <a:r>
              <a:rPr lang="en-US" sz="4400" b="1" dirty="0" err="1"/>
              <a:t>bài</a:t>
            </a:r>
            <a:r>
              <a:rPr lang="en-US" sz="4400" b="1" dirty="0"/>
              <a:t>: </a:t>
            </a:r>
            <a:r>
              <a:rPr lang="en-US" sz="4400" b="1" dirty="0" err="1"/>
              <a:t>Ki-lô-mét</a:t>
            </a:r>
            <a:r>
              <a:rPr lang="en-US" sz="4400" b="1" dirty="0"/>
              <a:t> </a:t>
            </a:r>
            <a:r>
              <a:rPr lang="en-US" sz="4400" b="1" dirty="0" err="1"/>
              <a:t>vuông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9186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986</TotalTime>
  <Words>322</Words>
  <Application>Microsoft Office PowerPoint</Application>
  <PresentationFormat>On-screen Show (4:3)</PresentationFormat>
  <Paragraphs>97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Organic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Nguyen</dc:creator>
  <cp:lastModifiedBy>HP</cp:lastModifiedBy>
  <cp:revision>527</cp:revision>
  <dcterms:created xsi:type="dcterms:W3CDTF">2016-08-28T10:50:22Z</dcterms:created>
  <dcterms:modified xsi:type="dcterms:W3CDTF">2022-01-06T02:55:29Z</dcterms:modified>
</cp:coreProperties>
</file>