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3"/>
  </p:notesMasterIdLst>
  <p:sldIdLst>
    <p:sldId id="257" r:id="rId3"/>
    <p:sldId id="356" r:id="rId4"/>
    <p:sldId id="341" r:id="rId5"/>
    <p:sldId id="352" r:id="rId6"/>
    <p:sldId id="342" r:id="rId7"/>
    <p:sldId id="353" r:id="rId8"/>
    <p:sldId id="354" r:id="rId9"/>
    <p:sldId id="355" r:id="rId10"/>
    <p:sldId id="359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xmlns="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-102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2ACC-11FC-4809-8544-21C427D02FC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36AF-8F38-4102-873C-CE949C7FF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915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4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016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57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412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933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9931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69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419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6957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09498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59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1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11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337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02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79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170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960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96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47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microsoft.com/office/2007/relationships/hdphoto" Target="../media/hdphoto6.wdp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55300" y="5038584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276009" y="1575657"/>
            <a:ext cx="391691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400" kern="0">
                <a:solidFill>
                  <a:srgbClr val="8F357D"/>
                </a:solidFill>
                <a:latin typeface="Odibee Sans"/>
                <a:ea typeface="Odibee Sans"/>
                <a:cs typeface="Odibee Sans"/>
                <a:sym typeface="Odibee Sans"/>
              </a:rPr>
              <a:t>SUMMER </a:t>
            </a:r>
            <a:r>
              <a:rPr lang="en" sz="3467" kern="0">
                <a:solidFill>
                  <a:srgbClr val="F95858"/>
                </a:solidFill>
                <a:latin typeface="Odibee Sans"/>
                <a:ea typeface="Odibee Sans"/>
                <a:cs typeface="Odibee Sans"/>
                <a:sym typeface="Odibee Sans"/>
              </a:rPr>
              <a:t>BREAK</a:t>
            </a:r>
            <a:endParaRPr sz="3467" kern="0">
              <a:solidFill>
                <a:srgbClr val="F95858"/>
              </a:solidFill>
              <a:latin typeface="Odibee Sans"/>
              <a:ea typeface="Odibee Sans"/>
              <a:cs typeface="Odibee Sans"/>
              <a:sym typeface="Odibee San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823701" y="2886430"/>
            <a:ext cx="6539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</a:t>
            </a:r>
            <a:endParaRPr lang="en-US" sz="5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về điều em đã học được từ câu chuyện trên.</a:t>
            </a: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405582" y="75667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xmlns="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7" y="2224045"/>
            <a:ext cx="7361235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 </a:t>
            </a:r>
            <a:r>
              <a:rPr lang="en-US" altLang="zh-CN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endParaRPr lang="en-US" altLang="zh-CN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3774893" y="655066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và nghe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4695CB-A6C5-8642-8253-33D3ECA4C332}"/>
              </a:ext>
            </a:extLst>
          </p:cNvPr>
          <p:cNvSpPr txBox="1"/>
          <p:nvPr/>
        </p:nvSpPr>
        <p:spPr>
          <a:xfrm>
            <a:off x="3437317" y="312192"/>
            <a:ext cx="553776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x-none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 nước 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</a:t>
            </a:r>
            <a:r>
              <a:rPr lang="x-none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 mây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F5C71A-908C-0C4B-B335-77C253241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710" y="1070564"/>
            <a:ext cx="4192928" cy="2716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37B8C8-5762-4349-9B7E-52F72191F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070564"/>
            <a:ext cx="4396842" cy="2716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359EAAA-6172-2446-8233-10378505B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003" y="3922275"/>
            <a:ext cx="4110636" cy="2698392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20C97BD-BF84-424E-96F8-37740024BB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0926" y="3984997"/>
            <a:ext cx="4201916" cy="2635670"/>
          </a:xfrm>
          <a:prstGeom prst="round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D155FAA-828D-4A25-BDC5-AEE60DD7E7A6}"/>
              </a:ext>
            </a:extLst>
          </p:cNvPr>
          <p:cNvSpPr/>
          <p:nvPr/>
        </p:nvSpPr>
        <p:spPr>
          <a:xfrm>
            <a:off x="3710866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2D396D2-0776-454C-8728-2CA8798A2A26}"/>
              </a:ext>
            </a:extLst>
          </p:cNvPr>
          <p:cNvSpPr/>
          <p:nvPr/>
        </p:nvSpPr>
        <p:spPr>
          <a:xfrm>
            <a:off x="3683174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sự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26EDC691-89B2-D942-85BC-36877714CD6B}"/>
              </a:ext>
            </a:extLst>
          </p:cNvPr>
          <p:cNvSpPr/>
          <p:nvPr/>
        </p:nvSpPr>
        <p:spPr>
          <a:xfrm>
            <a:off x="869344" y="2915479"/>
            <a:ext cx="5226659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một ngày cuối tuần, hồ nước và mây nói với nhau điều gì?</a:t>
            </a:r>
            <a:endParaRPr lang="x-none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x-none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9E2502B-2765-C548-B116-958C9A888CE4}"/>
              </a:ext>
            </a:extLst>
          </p:cNvPr>
          <p:cNvSpPr/>
          <p:nvPr/>
        </p:nvSpPr>
        <p:spPr>
          <a:xfrm>
            <a:off x="6096001" y="2688824"/>
            <a:ext cx="4618892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nắng hè gay gắt, hồ nước lên tiếng cầu cứu ai?</a:t>
            </a:r>
            <a:r>
              <a:rPr lang="x-none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94540A90-12E5-4240-B744-FAE964ECADF5}"/>
              </a:ext>
            </a:extLst>
          </p:cNvPr>
          <p:cNvSpPr/>
          <p:nvPr/>
        </p:nvSpPr>
        <p:spPr>
          <a:xfrm>
            <a:off x="1293413" y="5681882"/>
            <a:ext cx="4436329" cy="6753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chị mây bay về hồ nước và cho mưa xuống?</a:t>
            </a:r>
            <a:r>
              <a:rPr lang="x-none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97737C89-AB42-DE44-A538-5161F14AACAC}"/>
              </a:ext>
            </a:extLst>
          </p:cNvPr>
          <p:cNvSpPr/>
          <p:nvPr/>
        </p:nvSpPr>
        <p:spPr>
          <a:xfrm>
            <a:off x="6257183" y="5693136"/>
            <a:ext cx="5192696" cy="61117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x-none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757" y="232748"/>
            <a:ext cx="3742089" cy="2293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311" y="261180"/>
            <a:ext cx="3742089" cy="2236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412" y="3262535"/>
            <a:ext cx="3588515" cy="232384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074" y="3262535"/>
            <a:ext cx="3611325" cy="23243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249EB1-4211-9645-96EE-331A2796D590}"/>
              </a:ext>
            </a:extLst>
          </p:cNvPr>
          <p:cNvSpPr txBox="1"/>
          <p:nvPr/>
        </p:nvSpPr>
        <p:spPr>
          <a:xfrm>
            <a:off x="2186438" y="297232"/>
            <a:ext cx="7819123" cy="9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endParaRPr lang="en-US" sz="4267" b="1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F6CF0D6F-80A7-8B4B-8891-661322B954AE}"/>
              </a:ext>
            </a:extLst>
          </p:cNvPr>
          <p:cNvSpPr/>
          <p:nvPr/>
        </p:nvSpPr>
        <p:spPr>
          <a:xfrm>
            <a:off x="2830683" y="556726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một ngày cuối tuần, hồ nước và mây nói với nhau điều gì?</a:t>
            </a:r>
            <a:endParaRPr lang="x-none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x-none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9B49F4-04C2-BD40-94D6-5F7EDC07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398" y="1380409"/>
            <a:ext cx="5377207" cy="3483823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xmlns="" id="{2C1BC35C-BA54-4252-B0F2-6E68276BCA3F}"/>
              </a:ext>
            </a:extLst>
          </p:cNvPr>
          <p:cNvSpPr/>
          <p:nvPr/>
        </p:nvSpPr>
        <p:spPr>
          <a:xfrm>
            <a:off x="2938694" y="547759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che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tôi?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chiếu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</a:t>
            </a:r>
            <a:endParaRPr lang="x-none" sz="32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5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C1086AF6-9AC6-E343-A656-3BF8A0252477}"/>
              </a:ext>
            </a:extLst>
          </p:cNvPr>
          <p:cNvSpPr/>
          <p:nvPr/>
        </p:nvSpPr>
        <p:spPr>
          <a:xfrm>
            <a:off x="2809638" y="5138192"/>
            <a:ext cx="6836049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nắng hè gay gắt, hồ nước lên tiếng cầu cứu ai?</a:t>
            </a:r>
            <a:r>
              <a:rPr lang="x-none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4515CD-BCA4-A342-8289-A0F1ECAB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4855" y="1016203"/>
            <a:ext cx="6065613" cy="3747579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xmlns="" id="{C495681C-21EA-498E-A75D-56AC2533C336}"/>
              </a:ext>
            </a:extLst>
          </p:cNvPr>
          <p:cNvSpPr/>
          <p:nvPr/>
        </p:nvSpPr>
        <p:spPr>
          <a:xfrm>
            <a:off x="2677975" y="5138191"/>
            <a:ext cx="7149606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cạn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kiệt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x-none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C532C50B-CA88-6C4F-ABE4-1110947ECDD0}"/>
              </a:ext>
            </a:extLst>
          </p:cNvPr>
          <p:cNvSpPr/>
          <p:nvPr/>
        </p:nvSpPr>
        <p:spPr>
          <a:xfrm>
            <a:off x="3491731" y="4939184"/>
            <a:ext cx="5530348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chị mây bay về hồ nước và cho mưa xuống?</a:t>
            </a:r>
            <a:r>
              <a:rPr lang="x-none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F41821-7AB5-0C4F-87D0-12D28E114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3276" y="983613"/>
            <a:ext cx="5720125" cy="3754928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xmlns="" id="{6F219F55-2A7B-4E20-BFCB-CB4CBD9EEF99}"/>
              </a:ext>
            </a:extLst>
          </p:cNvPr>
          <p:cNvSpPr/>
          <p:nvPr/>
        </p:nvSpPr>
        <p:spPr>
          <a:xfrm>
            <a:off x="2636669" y="4813494"/>
            <a:ext cx="7066624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đều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kêu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than,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endParaRPr lang="en-US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B576EBB3-EFEF-0D49-86FE-5BD3C7BF1390}"/>
              </a:ext>
            </a:extLst>
          </p:cNvPr>
          <p:cNvSpPr/>
          <p:nvPr/>
        </p:nvSpPr>
        <p:spPr>
          <a:xfrm>
            <a:off x="2634532" y="4518136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x-none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F93849-477E-C64D-A6E5-523B721D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673" y="619829"/>
            <a:ext cx="6408655" cy="4019857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xmlns="" id="{971297E5-1CC7-47CE-BCA4-8AC0D80D7BA8}"/>
              </a:ext>
            </a:extLst>
          </p:cNvPr>
          <p:cNvSpPr/>
          <p:nvPr/>
        </p:nvSpPr>
        <p:spPr>
          <a:xfrm>
            <a:off x="2698155" y="4600840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do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x-none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000" dirty="0"/>
              <a:t>Kể chuyện theo cặp</a:t>
            </a:r>
            <a:endParaRPr sz="8000" dirty="0"/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55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251</Words>
  <Application>Microsoft Office PowerPoint</Application>
  <PresentationFormat>Custom</PresentationFormat>
  <Paragraphs>26</Paragraphs>
  <Slides>10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End of the School Year by Slidesgo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chuyện theo cặp</vt:lpstr>
      <vt:lpstr>Nói với người thân về điều em đã học được từ câu chuyện trên.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3</cp:revision>
  <dcterms:created xsi:type="dcterms:W3CDTF">2021-07-31T15:12:34Z</dcterms:created>
  <dcterms:modified xsi:type="dcterms:W3CDTF">2022-01-30T09:00:33Z</dcterms:modified>
</cp:coreProperties>
</file>