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5" r:id="rId3"/>
    <p:sldMasterId id="2147483707" r:id="rId4"/>
  </p:sldMasterIdLst>
  <p:notesMasterIdLst>
    <p:notesMasterId r:id="rId16"/>
  </p:notesMasterIdLst>
  <p:sldIdLst>
    <p:sldId id="256" r:id="rId5"/>
    <p:sldId id="509" r:id="rId6"/>
    <p:sldId id="516" r:id="rId7"/>
    <p:sldId id="510" r:id="rId8"/>
    <p:sldId id="518" r:id="rId9"/>
    <p:sldId id="297" r:id="rId10"/>
    <p:sldId id="513" r:id="rId11"/>
    <p:sldId id="517" r:id="rId12"/>
    <p:sldId id="378" r:id="rId13"/>
    <p:sldId id="375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841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4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3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10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1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683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81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3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8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6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373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592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90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254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80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30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61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947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77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04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464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93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62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51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4676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39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019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251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222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035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838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4382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638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099A26-4477-461B-81E0-7C1E42A99BBE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02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946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8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DA163-60FD-4815-9963-3D11C8D4EB9C}"/>
              </a:ext>
            </a:extLst>
          </p:cNvPr>
          <p:cNvSpPr txBox="1"/>
          <p:nvPr/>
        </p:nvSpPr>
        <p:spPr>
          <a:xfrm>
            <a:off x="6407071" y="222648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8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888765" y="2828835"/>
            <a:ext cx="422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P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10182-706E-4578-98B3-EDF1EB4CAFA0}"/>
              </a:ext>
            </a:extLst>
          </p:cNvPr>
          <p:cNvSpPr txBox="1"/>
          <p:nvPr/>
        </p:nvSpPr>
        <p:spPr>
          <a:xfrm>
            <a:off x="3413086" y="644739"/>
            <a:ext cx="536582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4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CF06-3C36-4609-98D7-791530192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3" t="23984" r="13536" b="23984"/>
          <a:stretch/>
        </p:blipFill>
        <p:spPr>
          <a:xfrm>
            <a:off x="6255330" y="2488425"/>
            <a:ext cx="3356344" cy="335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665A8-280B-4BF7-81B1-52980CB1D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24"/>
          <a:stretch/>
        </p:blipFill>
        <p:spPr>
          <a:xfrm>
            <a:off x="2658140" y="1879502"/>
            <a:ext cx="3197014" cy="3965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253C8-BB2F-4D98-BDCB-48D696A3EE59}"/>
              </a:ext>
            </a:extLst>
          </p:cNvPr>
          <p:cNvSpPr txBox="1"/>
          <p:nvPr/>
        </p:nvSpPr>
        <p:spPr>
          <a:xfrm>
            <a:off x="4508205" y="162964"/>
            <a:ext cx="6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16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90712-2663-4F01-B154-9776746A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432719"/>
            <a:ext cx="2579688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60ADDDDC-6BBE-4AF8-9CED-65AC751DFFB4}"/>
              </a:ext>
            </a:extLst>
          </p:cNvPr>
          <p:cNvSpPr txBox="1"/>
          <p:nvPr/>
        </p:nvSpPr>
        <p:spPr>
          <a:xfrm>
            <a:off x="4413250" y="1890713"/>
            <a:ext cx="53292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Cao 5 ô ly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1299FD59-37F1-40EC-BB91-E3713FB20541}"/>
              </a:ext>
            </a:extLst>
          </p:cNvPr>
          <p:cNvSpPr txBox="1"/>
          <p:nvPr/>
        </p:nvSpPr>
        <p:spPr>
          <a:xfrm>
            <a:off x="4337050" y="2451894"/>
            <a:ext cx="6413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Rộng 4 ô li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C640604D-8FA0-4F9D-9A67-358AE9529E6A}"/>
              </a:ext>
            </a:extLst>
          </p:cNvPr>
          <p:cNvSpPr txBox="1"/>
          <p:nvPr/>
        </p:nvSpPr>
        <p:spPr>
          <a:xfrm>
            <a:off x="4337050" y="3272632"/>
            <a:ext cx="684881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Viết 2 nét: Móc ngược trái, (phía trên hơi lượn, đầu móc hơi cong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phía trong)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nét cong trên (hai đầu nét lượn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trong không đều, hướng sang bên phải.  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74964B9E-B4A1-49AA-996F-7BE67E2AEA17}"/>
              </a:ext>
            </a:extLst>
          </p:cNvPr>
          <p:cNvSpPr txBox="1"/>
          <p:nvPr/>
        </p:nvSpPr>
        <p:spPr>
          <a:xfrm>
            <a:off x="4337050" y="1158082"/>
            <a:ext cx="540543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</a:pPr>
            <a:r>
              <a:rPr lang="en-US" altLang="en-US" sz="32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Cấu tạo chữ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9DCD7-C97A-4072-A8EA-70BE7A377E8A}"/>
              </a:ext>
            </a:extLst>
          </p:cNvPr>
          <p:cNvSpPr txBox="1"/>
          <p:nvPr/>
        </p:nvSpPr>
        <p:spPr>
          <a:xfrm>
            <a:off x="4378206" y="122962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EF81E-5FFE-41B4-849D-49D3BD324BE5}"/>
              </a:ext>
            </a:extLst>
          </p:cNvPr>
          <p:cNvGrpSpPr/>
          <p:nvPr/>
        </p:nvGrpSpPr>
        <p:grpSpPr>
          <a:xfrm>
            <a:off x="2668772" y="1875954"/>
            <a:ext cx="8870601" cy="1283802"/>
            <a:chOff x="418676" y="2043957"/>
            <a:chExt cx="6355301" cy="892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F29CAB-6F89-4060-92AF-980AFBE9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D8AC8B-8F0E-4F2E-8415-401978788662}"/>
                </a:ext>
              </a:extLst>
            </p:cNvPr>
            <p:cNvSpPr txBox="1"/>
            <p:nvPr/>
          </p:nvSpPr>
          <p:spPr>
            <a:xfrm>
              <a:off x="592062" y="2349305"/>
              <a:ext cx="6181915" cy="49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PhưŖg wở đỏ ǟực jŎ gŉ ǇrƟ. 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90F8F4-F01F-4C5F-8B78-3E2DBFB878C0}"/>
              </a:ext>
            </a:extLst>
          </p:cNvPr>
          <p:cNvSpPr txBox="1"/>
          <p:nvPr/>
        </p:nvSpPr>
        <p:spPr>
          <a:xfrm>
            <a:off x="1698142" y="3332882"/>
            <a:ext cx="10000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55CEA-FCA7-464A-A978-AEC11C55B51F}"/>
              </a:ext>
            </a:extLst>
          </p:cNvPr>
          <p:cNvSpPr txBox="1"/>
          <p:nvPr/>
        </p:nvSpPr>
        <p:spPr>
          <a:xfrm>
            <a:off x="1738154" y="4490314"/>
            <a:ext cx="1000019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4A174-B0C7-4AEE-9440-905989CB1B10}"/>
              </a:ext>
            </a:extLst>
          </p:cNvPr>
          <p:cNvSpPr txBox="1"/>
          <p:nvPr/>
        </p:nvSpPr>
        <p:spPr>
          <a:xfrm>
            <a:off x="1738154" y="3586988"/>
            <a:ext cx="21829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8E769-07F7-4508-9FEA-6A9AB8BFEE39}"/>
              </a:ext>
            </a:extLst>
          </p:cNvPr>
          <p:cNvSpPr txBox="1"/>
          <p:nvPr/>
        </p:nvSpPr>
        <p:spPr>
          <a:xfrm>
            <a:off x="1738154" y="5299764"/>
            <a:ext cx="1000019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CFD5D2-0A4F-4E90-840B-DC0372B38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4" r="54988"/>
          <a:stretch/>
        </p:blipFill>
        <p:spPr>
          <a:xfrm>
            <a:off x="429802" y="329609"/>
            <a:ext cx="2536681" cy="195639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016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1280D-1EA1-4D27-8306-D7FA79C13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16" y="484124"/>
            <a:ext cx="8416290" cy="57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971550" cy="1311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38163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80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nở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đỏ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ǟực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góc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trời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199</Words>
  <Application>Microsoft Office PowerPoint</Application>
  <PresentationFormat>Widescreen</PresentationFormat>
  <Paragraphs>33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Wingdings</vt:lpstr>
      <vt:lpstr>华康少女文字W5(P)</vt:lpstr>
      <vt:lpstr>Office Theme</vt:lpstr>
      <vt:lpstr>2_Office 主题​​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22</cp:revision>
  <dcterms:created xsi:type="dcterms:W3CDTF">2021-07-20T01:55:21Z</dcterms:created>
  <dcterms:modified xsi:type="dcterms:W3CDTF">2022-01-04T05:21:44Z</dcterms:modified>
</cp:coreProperties>
</file>