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3" r:id="rId2"/>
  </p:sldMasterIdLst>
  <p:notesMasterIdLst>
    <p:notesMasterId r:id="rId7"/>
  </p:notesMasterIdLst>
  <p:sldIdLst>
    <p:sldId id="290" r:id="rId3"/>
    <p:sldId id="371" r:id="rId4"/>
    <p:sldId id="372" r:id="rId5"/>
    <p:sldId id="373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128A"/>
    <a:srgbClr val="C2F4FE"/>
    <a:srgbClr val="F9FEE2"/>
    <a:srgbClr val="E1FAFF"/>
    <a:srgbClr val="FBDF79"/>
    <a:srgbClr val="E6B0E6"/>
    <a:srgbClr val="F9C813"/>
    <a:srgbClr val="FDE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109" autoAdjust="0"/>
  </p:normalViewPr>
  <p:slideViewPr>
    <p:cSldViewPr>
      <p:cViewPr varScale="1">
        <p:scale>
          <a:sx n="83" d="100"/>
          <a:sy n="83" d="100"/>
        </p:scale>
        <p:origin x="188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A231A02F-7508-4D0B-B443-FF7F78770C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289DD0F-F26B-4D0E-9E86-B5F871B3AAC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981560-1369-4E68-8EFD-F2CB48C5E490}" type="datetimeFigureOut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2D17A8C-6217-4C6A-9D9B-F64855D4675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77FA6DEE-7B35-4938-AD55-6B6B6D53EF0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9D8AF886-2584-43BB-ACE9-B765E897A0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E7F599B0-5E06-4407-9952-A05FBA6F7F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5B45E4-05B6-4B1D-B3B0-6301C15953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>
            <a:extLst>
              <a:ext uri="{FF2B5EF4-FFF2-40B4-BE49-F238E27FC236}">
                <a16:creationId xmlns:a16="http://schemas.microsoft.com/office/drawing/2014/main" id="{CC33EF48-92FD-44A3-81B8-78357B6F67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>
            <a:extLst>
              <a:ext uri="{FF2B5EF4-FFF2-40B4-BE49-F238E27FC236}">
                <a16:creationId xmlns:a16="http://schemas.microsoft.com/office/drawing/2014/main" id="{3A9376B2-9C8C-421F-9229-996860812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>
            <a:extLst>
              <a:ext uri="{FF2B5EF4-FFF2-40B4-BE49-F238E27FC236}">
                <a16:creationId xmlns:a16="http://schemas.microsoft.com/office/drawing/2014/main" id="{6F8C201A-4CC5-402D-B89E-12F1B2228D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C49C8E-2F72-475D-98E3-2665174097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9A5CB-284D-47D9-AD79-FEACD3B00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247B5-DECD-46F9-9AD7-A1AAF7BD15C8}" type="datetimeFigureOut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A7C13-913B-4242-A0CD-96FF10D6A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C8087-0C9D-47D1-9378-BCCD0267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F2D8C-4FE4-40B2-84E2-6AA26F08C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23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365AB-5F93-422F-AF9F-E1FF65A9E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5B09B-C4DE-4ADD-9CD1-349BF7593434}" type="datetimeFigureOut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55BD7-35AA-4EF3-A26C-9AB82B41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204C9-7586-4A43-A717-2BD9F2158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25AA0-CC4F-4EAB-B396-76FBC8E7F4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0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2005E-BD86-4884-A82F-2241EF335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8AF6E-E06E-417E-96D6-79F28358EE44}" type="datetimeFigureOut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5DD5E-5B90-4CCD-A775-1AC90F73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64D17-7607-4AEC-8C46-1A3EDB94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3FCBF-7628-41EC-9F9D-700EEA7CB0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709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377B7E3-3374-42D1-9AB6-BAC79F12F2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FCBF37-69EE-405F-A3E8-DF6DA9139B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1F2F7DA-355B-46D7-82D7-A15A1FDD7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6CD14-4643-4856-B027-BC9B977800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348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92381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53002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F0F68-6FE1-44E7-A6BB-4B090D438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939693-B1D3-489D-8F54-41CAC752AC44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0A0D8-4AEC-4BCF-88CB-74965F0E4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081F9-5A63-423B-A5C3-58974C279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5A71A5-9EB4-4AD8-A8CC-33F81B3794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77464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343CF-BA86-4FCD-B86E-D8D0C79A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4F1B8-BA67-4E57-8E15-40E97BB677AF}" type="datetimeFigureOut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2309F-8616-42D8-83BD-8DCD73B3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27C52-B3C2-4F2E-97B0-DB81377E9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4F4AE-E55F-4AD5-B634-EBFFDB0B4B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97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BE783-81B2-467A-9738-ED079B95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672A4-0E57-4940-8A46-606F66C6FF7B}" type="datetimeFigureOut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058A6-7F27-429E-84CF-0F5A83AAF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E4C48-DF58-42DD-8AC3-35FB7FA2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FD019-310A-4B85-B546-1A09CC33BA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17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70F683-6E1B-4DB9-84F7-7009E6551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4A116-F6A9-41A1-88D3-1EDCDE58822F}" type="datetimeFigureOut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573ECF-4A2B-43EC-BF7C-0B653BDD1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5D3154-E8BC-46BD-8649-1EC89384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49E36-BD79-4258-8B8E-EEFF801D2A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48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4A2AB9D-D2B9-4581-ACC2-1B7D2629F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D6A5-1BC5-4675-AC73-24D313AC9E72}" type="datetimeFigureOut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E8AFCD5-22B1-4FAE-B88A-C8A3C241B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FF3BD0-EAB2-4D25-8556-585C00D4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C4B40-5519-459D-B4A5-A13A17BED6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83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3E2C0B5-59DE-42A6-842C-22C185A1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18AA5-7D64-45D1-BE12-6EF92FFA32FE}" type="datetimeFigureOut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A111B60-B1F8-434B-9306-CBC9243A9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28EB986-3140-4E83-8E1E-591014EC6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BE42F-3FFE-4E74-A77E-156A672EA2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04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4DB4A74-3AE1-4C4B-A050-65A6CF75C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C0A7B-CC79-4F61-9383-A8DE1AD9E60E}" type="datetimeFigureOut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AEC01FD-8AB0-4E99-9850-B9E5D243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BBB4B6-8ED7-491E-A6FC-F239566EE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B2369-5FB1-436F-B0D7-93B24C6256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61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077289-84F6-45E9-9648-B863C4060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00FE-98B8-4BB8-89E9-5F1F5E12B797}" type="datetimeFigureOut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97ADD0-AE61-4C53-9676-A7004962C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12A8CD-D54B-4D3B-8B9A-130E42938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D9E08-73A6-41AA-A6E9-10F111BB0C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89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38441B-513E-4661-A007-47E43F760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C2A23-2261-4637-B85B-F4A7E92C6CD8}" type="datetimeFigureOut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D0B9A9-7979-47B0-A56A-BA176652F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485D5E-5098-419A-A2E5-A15F16C4C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54552-27E3-407D-B91D-AD930F9A0E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63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6064E8F-3C4A-4479-92C1-DB35CD87E8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D96175D-492B-4212-971B-18670587E7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34B22-026A-497B-BC48-9E29CCECA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D1DF85-361F-4ABD-A271-268F63EB47AB}" type="datetimeFigureOut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7E277-99F2-41E8-8D20-A6050FCDC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FEE43-EE2F-4C32-ACF6-A78933096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3BD4E52-7C58-47B3-876F-8CF189E553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3F628843-0A02-4F7F-B62C-BA1A5405A8D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-12077" y="-38499"/>
            <a:ext cx="9156078" cy="68915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123" name="图片 44">
            <a:extLst>
              <a:ext uri="{FF2B5EF4-FFF2-40B4-BE49-F238E27FC236}">
                <a16:creationId xmlns:a16="http://schemas.microsoft.com/office/drawing/2014/main" id="{E65DF282-FDEF-4C57-B458-DCF0686A57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" y="5357813"/>
            <a:ext cx="914400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46">
            <a:extLst>
              <a:ext uri="{FF2B5EF4-FFF2-40B4-BE49-F238E27FC236}">
                <a16:creationId xmlns:a16="http://schemas.microsoft.com/office/drawing/2014/main" id="{5BF2F20E-557B-45AD-A56D-FEE9AC7628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3" y="5276850"/>
            <a:ext cx="9144001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12022556-F400-46A5-A108-7BFFBE2246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23" y="-11113"/>
            <a:ext cx="2416969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82F8E45B-A50F-4DE5-B006-DCA2E33ED1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0204" y="1573213"/>
            <a:ext cx="1591866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00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68">
            <a:extLst>
              <a:ext uri="{FF2B5EF4-FFF2-40B4-BE49-F238E27FC236}">
                <a16:creationId xmlns:a16="http://schemas.microsoft.com/office/drawing/2014/main" id="{3C00E72E-CDBE-4329-819E-0A137D465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10" y="4117182"/>
            <a:ext cx="1991915" cy="188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12">
            <a:extLst>
              <a:ext uri="{FF2B5EF4-FFF2-40B4-BE49-F238E27FC236}">
                <a16:creationId xmlns:a16="http://schemas.microsoft.com/office/drawing/2014/main" id="{F2DBED13-946F-4D65-B33E-A60D7ED24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947738"/>
            <a:ext cx="1170385" cy="117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图片 9">
            <a:extLst>
              <a:ext uri="{FF2B5EF4-FFF2-40B4-BE49-F238E27FC236}">
                <a16:creationId xmlns:a16="http://schemas.microsoft.com/office/drawing/2014/main" id="{528D7A7D-31AF-4C72-87D6-7C1A7E911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911078"/>
            <a:ext cx="163830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6">
            <a:extLst>
              <a:ext uri="{FF2B5EF4-FFF2-40B4-BE49-F238E27FC236}">
                <a16:creationId xmlns:a16="http://schemas.microsoft.com/office/drawing/2014/main" id="{65A38734-6CBE-442D-A0E2-D54779433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2386" y="1802549"/>
            <a:ext cx="34587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ts val="450"/>
              </a:spcBef>
            </a:pPr>
            <a:r>
              <a:rPr lang="en-US" altLang="en-US" sz="3000" b="1">
                <a:solidFill>
                  <a:prstClr val="black"/>
                </a:solidFill>
                <a:latin typeface="Times New Roman" panose="02020603050405020304" pitchFamily="18" charset="0"/>
                <a:ea typeface="Kids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68" name="Flowchart: Process 67">
            <a:extLst>
              <a:ext uri="{FF2B5EF4-FFF2-40B4-BE49-F238E27FC236}">
                <a16:creationId xmlns:a16="http://schemas.microsoft.com/office/drawing/2014/main" id="{97B5AD55-BBD2-405D-9B35-BA90155EF29E}"/>
              </a:ext>
            </a:extLst>
          </p:cNvPr>
          <p:cNvSpPr/>
          <p:nvPr/>
        </p:nvSpPr>
        <p:spPr bwMode="auto">
          <a:xfrm>
            <a:off x="1933575" y="2577705"/>
            <a:ext cx="6705600" cy="1143000"/>
          </a:xfrm>
          <a:prstGeom prst="flowChartProcess">
            <a:avLst/>
          </a:prstGeom>
          <a:solidFill>
            <a:srgbClr val="FACA74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BỐN CHỮ SỐ (tiếp theo)</a:t>
            </a:r>
            <a:endParaRPr lang="en-US" sz="4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B59B6340-72A4-41E4-8C7C-C4DC7C81DB2F}"/>
              </a:ext>
            </a:extLst>
          </p:cNvPr>
          <p:cNvSpPr txBox="1"/>
          <p:nvPr/>
        </p:nvSpPr>
        <p:spPr>
          <a:xfrm>
            <a:off x="2551669" y="1190757"/>
            <a:ext cx="52207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5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tháng 1 </a:t>
            </a:r>
            <a:r>
              <a:rPr lang="en-US" sz="25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  <a:endParaRPr lang="en-US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EE531CE-EFDA-469C-88DA-2732E83EE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</p:spPr>
      </p:pic>
      <p:sp>
        <p:nvSpPr>
          <p:cNvPr id="13314" name="Rectangle 55">
            <a:extLst>
              <a:ext uri="{FF2B5EF4-FFF2-40B4-BE49-F238E27FC236}">
                <a16:creationId xmlns:a16="http://schemas.microsoft.com/office/drawing/2014/main" id="{FE11C129-EA89-497C-8353-C9ACFD3F2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257800"/>
            <a:ext cx="43862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3315" name="Rectangle 54">
            <a:extLst>
              <a:ext uri="{FF2B5EF4-FFF2-40B4-BE49-F238E27FC236}">
                <a16:creationId xmlns:a16="http://schemas.microsoft.com/office/drawing/2014/main" id="{1BFE40AB-A943-4A19-A335-6136499F8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2578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3316" name="Rectangle 53">
            <a:extLst>
              <a:ext uri="{FF2B5EF4-FFF2-40B4-BE49-F238E27FC236}">
                <a16:creationId xmlns:a16="http://schemas.microsoft.com/office/drawing/2014/main" id="{A54DCC98-B637-4447-87A7-34D46F445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2578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5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17" name="Rectangle 52">
            <a:extLst>
              <a:ext uri="{FF2B5EF4-FFF2-40B4-BE49-F238E27FC236}">
                <a16:creationId xmlns:a16="http://schemas.microsoft.com/office/drawing/2014/main" id="{40DD3A70-8EB5-4013-B81F-56DF10D28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5257800"/>
            <a:ext cx="795337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18" name="Rectangle 51">
            <a:extLst>
              <a:ext uri="{FF2B5EF4-FFF2-40B4-BE49-F238E27FC236}">
                <a16:creationId xmlns:a16="http://schemas.microsoft.com/office/drawing/2014/main" id="{B19418E8-0393-408A-AA55-7810CD65C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257800"/>
            <a:ext cx="8048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19" name="Rectangle 50">
            <a:extLst>
              <a:ext uri="{FF2B5EF4-FFF2-40B4-BE49-F238E27FC236}">
                <a16:creationId xmlns:a16="http://schemas.microsoft.com/office/drawing/2014/main" id="{E45F7DD8-91B7-430E-B02F-673400DD7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2578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20" name="Rectangle 49">
            <a:extLst>
              <a:ext uri="{FF2B5EF4-FFF2-40B4-BE49-F238E27FC236}">
                <a16:creationId xmlns:a16="http://schemas.microsoft.com/office/drawing/2014/main" id="{0861D734-3783-4AE0-9D70-0EAD35C04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800600"/>
            <a:ext cx="43862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3321" name="Rectangle 48">
            <a:extLst>
              <a:ext uri="{FF2B5EF4-FFF2-40B4-BE49-F238E27FC236}">
                <a16:creationId xmlns:a16="http://schemas.microsoft.com/office/drawing/2014/main" id="{7DE4BB1E-1C82-4F47-BE3C-D09EB3154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8006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3322" name="Rectangle 47">
            <a:extLst>
              <a:ext uri="{FF2B5EF4-FFF2-40B4-BE49-F238E27FC236}">
                <a16:creationId xmlns:a16="http://schemas.microsoft.com/office/drawing/2014/main" id="{E94B238C-6489-4F86-BD17-E83442C8B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8006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23" name="Rectangle 46">
            <a:extLst>
              <a:ext uri="{FF2B5EF4-FFF2-40B4-BE49-F238E27FC236}">
                <a16:creationId xmlns:a16="http://schemas.microsoft.com/office/drawing/2014/main" id="{1CF79839-05A7-4D9C-820B-84467CB98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4800600"/>
            <a:ext cx="795337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24" name="Rectangle 45">
            <a:extLst>
              <a:ext uri="{FF2B5EF4-FFF2-40B4-BE49-F238E27FC236}">
                <a16:creationId xmlns:a16="http://schemas.microsoft.com/office/drawing/2014/main" id="{23645C0D-3B96-4F1A-8F6E-F528E27D4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800600"/>
            <a:ext cx="8048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4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25" name="Rectangle 44">
            <a:extLst>
              <a:ext uri="{FF2B5EF4-FFF2-40B4-BE49-F238E27FC236}">
                <a16:creationId xmlns:a16="http://schemas.microsoft.com/office/drawing/2014/main" id="{679D2D5B-653B-4EED-A007-EA70A962C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26" name="Rectangle 43">
            <a:extLst>
              <a:ext uri="{FF2B5EF4-FFF2-40B4-BE49-F238E27FC236}">
                <a16:creationId xmlns:a16="http://schemas.microsoft.com/office/drawing/2014/main" id="{969C4F9F-390B-4060-B90B-1212DC8E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343400"/>
            <a:ext cx="43862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3327" name="Rectangle 42">
            <a:extLst>
              <a:ext uri="{FF2B5EF4-FFF2-40B4-BE49-F238E27FC236}">
                <a16:creationId xmlns:a16="http://schemas.microsoft.com/office/drawing/2014/main" id="{5E7EFEA3-5042-47A0-BB38-49F63CF2B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3434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3328" name="Rectangle 41">
            <a:extLst>
              <a:ext uri="{FF2B5EF4-FFF2-40B4-BE49-F238E27FC236}">
                <a16:creationId xmlns:a16="http://schemas.microsoft.com/office/drawing/2014/main" id="{5CDC9B2F-3D4B-4A81-BCC6-C98FEADA4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3434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0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3329" name="Rectangle 40">
            <a:extLst>
              <a:ext uri="{FF2B5EF4-FFF2-40B4-BE49-F238E27FC236}">
                <a16:creationId xmlns:a16="http://schemas.microsoft.com/office/drawing/2014/main" id="{7AB9CBE2-FAFE-40D0-A77F-92171A7E9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4343400"/>
            <a:ext cx="795337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30" name="Rectangle 39">
            <a:extLst>
              <a:ext uri="{FF2B5EF4-FFF2-40B4-BE49-F238E27FC236}">
                <a16:creationId xmlns:a16="http://schemas.microsoft.com/office/drawing/2014/main" id="{188AAA5E-C678-4373-B28E-0CB739C4E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343400"/>
            <a:ext cx="8048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31" name="Rectangle 38">
            <a:extLst>
              <a:ext uri="{FF2B5EF4-FFF2-40B4-BE49-F238E27FC236}">
                <a16:creationId xmlns:a16="http://schemas.microsoft.com/office/drawing/2014/main" id="{96EBEB67-FB40-4B7B-9C33-D1DC06D2B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3434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32" name="Rectangle 37">
            <a:extLst>
              <a:ext uri="{FF2B5EF4-FFF2-40B4-BE49-F238E27FC236}">
                <a16:creationId xmlns:a16="http://schemas.microsoft.com/office/drawing/2014/main" id="{B270DE6E-78CD-487F-BA9D-FB2F82BD5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43862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3333" name="Rectangle 36">
            <a:extLst>
              <a:ext uri="{FF2B5EF4-FFF2-40B4-BE49-F238E27FC236}">
                <a16:creationId xmlns:a16="http://schemas.microsoft.com/office/drawing/2014/main" id="{15A63D2E-CD89-4797-9C59-F11833A89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8862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3334" name="Rectangle 35">
            <a:extLst>
              <a:ext uri="{FF2B5EF4-FFF2-40B4-BE49-F238E27FC236}">
                <a16:creationId xmlns:a16="http://schemas.microsoft.com/office/drawing/2014/main" id="{F64B6999-8B8B-43DF-9A8E-10738EA7D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8862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0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3335" name="Rectangle 34">
            <a:extLst>
              <a:ext uri="{FF2B5EF4-FFF2-40B4-BE49-F238E27FC236}">
                <a16:creationId xmlns:a16="http://schemas.microsoft.com/office/drawing/2014/main" id="{2607702E-4A30-4EE7-8F9B-A2DFD77E7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3886200"/>
            <a:ext cx="795337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5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36" name="Rectangle 33">
            <a:extLst>
              <a:ext uri="{FF2B5EF4-FFF2-40B4-BE49-F238E27FC236}">
                <a16:creationId xmlns:a16="http://schemas.microsoft.com/office/drawing/2014/main" id="{FC00367E-45D9-4692-9730-0C5D7BD91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886200"/>
            <a:ext cx="8048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7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37" name="Rectangle 32">
            <a:extLst>
              <a:ext uri="{FF2B5EF4-FFF2-40B4-BE49-F238E27FC236}">
                <a16:creationId xmlns:a16="http://schemas.microsoft.com/office/drawing/2014/main" id="{8F631147-D1F8-4583-B11D-35EE8751F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862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2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38" name="Rectangle 31">
            <a:extLst>
              <a:ext uri="{FF2B5EF4-FFF2-40B4-BE49-F238E27FC236}">
                <a16:creationId xmlns:a16="http://schemas.microsoft.com/office/drawing/2014/main" id="{E8AAD0CE-C319-4E68-B80D-BAB379F6D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429000"/>
            <a:ext cx="43862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3339" name="Rectangle 30">
            <a:extLst>
              <a:ext uri="{FF2B5EF4-FFF2-40B4-BE49-F238E27FC236}">
                <a16:creationId xmlns:a16="http://schemas.microsoft.com/office/drawing/2014/main" id="{ED1566B2-9BA5-4F74-9825-71CB12C81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4290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3340" name="Rectangle 29">
            <a:extLst>
              <a:ext uri="{FF2B5EF4-FFF2-40B4-BE49-F238E27FC236}">
                <a16:creationId xmlns:a16="http://schemas.microsoft.com/office/drawing/2014/main" id="{3FF046A6-B7EA-4D05-B1BD-27AA1D7B4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4290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</a:t>
            </a:r>
            <a:r>
              <a:rPr lang="en-US" altLang="en-US" sz="28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41" name="Rectangle 28">
            <a:extLst>
              <a:ext uri="{FF2B5EF4-FFF2-40B4-BE49-F238E27FC236}">
                <a16:creationId xmlns:a16="http://schemas.microsoft.com/office/drawing/2014/main" id="{4BD2C759-A304-4E36-9057-0F211B300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3429000"/>
            <a:ext cx="795337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</a:t>
            </a:r>
            <a:r>
              <a:rPr lang="en-US" altLang="en-US" sz="28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42" name="Rectangle 27">
            <a:extLst>
              <a:ext uri="{FF2B5EF4-FFF2-40B4-BE49-F238E27FC236}">
                <a16:creationId xmlns:a16="http://schemas.microsoft.com/office/drawing/2014/main" id="{6402EAF5-FFF6-4D54-840E-CAD1D2A61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429000"/>
            <a:ext cx="8048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</a:t>
            </a:r>
            <a:r>
              <a:rPr lang="en-US" altLang="en-US" sz="2800">
                <a:latin typeface="Times New Roman" panose="02020603050405020304" pitchFamily="18" charset="0"/>
              </a:rPr>
              <a:t>7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43" name="Rectangle 26">
            <a:extLst>
              <a:ext uri="{FF2B5EF4-FFF2-40B4-BE49-F238E27FC236}">
                <a16:creationId xmlns:a16="http://schemas.microsoft.com/office/drawing/2014/main" id="{CE4125D5-B721-49AD-95F8-AA6209026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4290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2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44" name="Rectangle 25">
            <a:extLst>
              <a:ext uri="{FF2B5EF4-FFF2-40B4-BE49-F238E27FC236}">
                <a16:creationId xmlns:a16="http://schemas.microsoft.com/office/drawing/2014/main" id="{3ED6845C-AF31-4D74-9CF6-32F0A24CB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971800"/>
            <a:ext cx="43862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i="1">
                <a:latin typeface="Times New Roman" panose="02020603050405020304" pitchFamily="18" charset="0"/>
              </a:rPr>
              <a:t>hai nghìn</a:t>
            </a:r>
          </a:p>
        </p:txBody>
      </p:sp>
      <p:sp>
        <p:nvSpPr>
          <p:cNvPr id="13345" name="Rectangle 24">
            <a:extLst>
              <a:ext uri="{FF2B5EF4-FFF2-40B4-BE49-F238E27FC236}">
                <a16:creationId xmlns:a16="http://schemas.microsoft.com/office/drawing/2014/main" id="{F8589B80-090F-4515-B468-593C4D320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9718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2000</a:t>
            </a:r>
          </a:p>
        </p:txBody>
      </p:sp>
      <p:sp>
        <p:nvSpPr>
          <p:cNvPr id="13346" name="Rectangle 23">
            <a:extLst>
              <a:ext uri="{FF2B5EF4-FFF2-40B4-BE49-F238E27FC236}">
                <a16:creationId xmlns:a16="http://schemas.microsoft.com/office/drawing/2014/main" id="{B3BF784B-08EA-4D2E-8E72-31F2CA57A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9718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</a:t>
            </a:r>
            <a:r>
              <a:rPr lang="en-US" altLang="en-US" sz="28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3347" name="Rectangle 22">
            <a:extLst>
              <a:ext uri="{FF2B5EF4-FFF2-40B4-BE49-F238E27FC236}">
                <a16:creationId xmlns:a16="http://schemas.microsoft.com/office/drawing/2014/main" id="{1AE729C8-1DEB-40B0-ADBA-0CBDDBB1F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2971800"/>
            <a:ext cx="795337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</a:t>
            </a:r>
            <a:r>
              <a:rPr lang="en-US" altLang="en-US" sz="28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3348" name="Rectangle 21">
            <a:extLst>
              <a:ext uri="{FF2B5EF4-FFF2-40B4-BE49-F238E27FC236}">
                <a16:creationId xmlns:a16="http://schemas.microsoft.com/office/drawing/2014/main" id="{1ABD6153-0B56-4907-84E8-BAF270312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971800"/>
            <a:ext cx="8048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</a:t>
            </a:r>
            <a:r>
              <a:rPr lang="en-US" altLang="en-US" sz="28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3349" name="Rectangle 20">
            <a:extLst>
              <a:ext uri="{FF2B5EF4-FFF2-40B4-BE49-F238E27FC236}">
                <a16:creationId xmlns:a16="http://schemas.microsoft.com/office/drawing/2014/main" id="{A4729060-A5BF-4897-AA60-4FE3B4A35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9718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</a:t>
            </a:r>
            <a:r>
              <a:rPr lang="en-US" altLang="en-US" sz="28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3350" name="Rectangle 17">
            <a:extLst>
              <a:ext uri="{FF2B5EF4-FFF2-40B4-BE49-F238E27FC236}">
                <a16:creationId xmlns:a16="http://schemas.microsoft.com/office/drawing/2014/main" id="{8CBEC09D-E248-4E64-8A4C-DFC03ADEA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28900"/>
            <a:ext cx="1143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Đơn vị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13351" name="Rectangle 16">
            <a:extLst>
              <a:ext uri="{FF2B5EF4-FFF2-40B4-BE49-F238E27FC236}">
                <a16:creationId xmlns:a16="http://schemas.microsoft.com/office/drawing/2014/main" id="{560C6114-43E9-4224-AF77-28947B5E8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2628900"/>
            <a:ext cx="795337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Chục</a:t>
            </a:r>
          </a:p>
        </p:txBody>
      </p:sp>
      <p:sp>
        <p:nvSpPr>
          <p:cNvPr id="13352" name="Rectangle 15">
            <a:extLst>
              <a:ext uri="{FF2B5EF4-FFF2-40B4-BE49-F238E27FC236}">
                <a16:creationId xmlns:a16="http://schemas.microsoft.com/office/drawing/2014/main" id="{C094F870-0E8C-4E26-AEEF-0BE85853B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628900"/>
            <a:ext cx="990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Trăm</a:t>
            </a:r>
          </a:p>
        </p:txBody>
      </p:sp>
      <p:sp>
        <p:nvSpPr>
          <p:cNvPr id="13353" name="Rectangle 14">
            <a:extLst>
              <a:ext uri="{FF2B5EF4-FFF2-40B4-BE49-F238E27FC236}">
                <a16:creationId xmlns:a16="http://schemas.microsoft.com/office/drawing/2014/main" id="{42C8A642-3CCB-43CA-99F9-8E3C894D5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628900"/>
            <a:ext cx="9144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Nghìn</a:t>
            </a:r>
          </a:p>
        </p:txBody>
      </p:sp>
      <p:sp>
        <p:nvSpPr>
          <p:cNvPr id="13354" name="Rectangle 13">
            <a:extLst>
              <a:ext uri="{FF2B5EF4-FFF2-40B4-BE49-F238E27FC236}">
                <a16:creationId xmlns:a16="http://schemas.microsoft.com/office/drawing/2014/main" id="{B449F36C-FD67-4C6E-8DC3-8F0844819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171700"/>
            <a:ext cx="4386263" cy="80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            Đọc số</a:t>
            </a:r>
          </a:p>
        </p:txBody>
      </p:sp>
      <p:sp>
        <p:nvSpPr>
          <p:cNvPr id="13355" name="Rectangle 12">
            <a:extLst>
              <a:ext uri="{FF2B5EF4-FFF2-40B4-BE49-F238E27FC236}">
                <a16:creationId xmlns:a16="http://schemas.microsoft.com/office/drawing/2014/main" id="{CE9D2F17-1954-400D-AF7D-BA1DE6960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171700"/>
            <a:ext cx="914400" cy="80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Viết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số</a:t>
            </a:r>
          </a:p>
        </p:txBody>
      </p:sp>
      <p:sp>
        <p:nvSpPr>
          <p:cNvPr id="13356" name="Rectangle 8">
            <a:extLst>
              <a:ext uri="{FF2B5EF4-FFF2-40B4-BE49-F238E27FC236}">
                <a16:creationId xmlns:a16="http://schemas.microsoft.com/office/drawing/2014/main" id="{1C26E25E-F721-47AC-AC0E-E7DFF0BBB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171700"/>
            <a:ext cx="3429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            </a:t>
            </a:r>
            <a:r>
              <a:rPr lang="en-US" altLang="en-US" sz="2800" b="1">
                <a:latin typeface="Times New Roman" panose="02020603050405020304" pitchFamily="18" charset="0"/>
              </a:rPr>
              <a:t>HÀNG</a:t>
            </a:r>
          </a:p>
        </p:txBody>
      </p:sp>
      <p:sp>
        <p:nvSpPr>
          <p:cNvPr id="13357" name="Line 56">
            <a:extLst>
              <a:ext uri="{FF2B5EF4-FFF2-40B4-BE49-F238E27FC236}">
                <a16:creationId xmlns:a16="http://schemas.microsoft.com/office/drawing/2014/main" id="{18D9EE11-7AEC-44BF-B4B7-005345E4DC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171700"/>
            <a:ext cx="434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58" name="Line 57">
            <a:extLst>
              <a:ext uri="{FF2B5EF4-FFF2-40B4-BE49-F238E27FC236}">
                <a16:creationId xmlns:a16="http://schemas.microsoft.com/office/drawing/2014/main" id="{066E3741-109B-4EE7-B5F2-10B00C7E3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6289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59" name="Line 58">
            <a:extLst>
              <a:ext uri="{FF2B5EF4-FFF2-40B4-BE49-F238E27FC236}">
                <a16:creationId xmlns:a16="http://schemas.microsoft.com/office/drawing/2014/main" id="{BB50D9DA-F1DC-4314-B4DA-414B45F5DC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9718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60" name="Line 59">
            <a:extLst>
              <a:ext uri="{FF2B5EF4-FFF2-40B4-BE49-F238E27FC236}">
                <a16:creationId xmlns:a16="http://schemas.microsoft.com/office/drawing/2014/main" id="{F73A4AD5-CEE6-4780-A97E-FD1E7C1D92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4290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61" name="Line 60">
            <a:extLst>
              <a:ext uri="{FF2B5EF4-FFF2-40B4-BE49-F238E27FC236}">
                <a16:creationId xmlns:a16="http://schemas.microsoft.com/office/drawing/2014/main" id="{535FC59D-5EB0-4A91-BA3E-4BF61BE868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8862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62" name="Line 61">
            <a:extLst>
              <a:ext uri="{FF2B5EF4-FFF2-40B4-BE49-F238E27FC236}">
                <a16:creationId xmlns:a16="http://schemas.microsoft.com/office/drawing/2014/main" id="{46DD4119-B668-40C8-8313-FA0F1D66AA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43434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63" name="Line 62">
            <a:extLst>
              <a:ext uri="{FF2B5EF4-FFF2-40B4-BE49-F238E27FC236}">
                <a16:creationId xmlns:a16="http://schemas.microsoft.com/office/drawing/2014/main" id="{5F5ED8C7-AC15-4F0F-A151-E2966DDB5F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48006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64" name="Line 63">
            <a:extLst>
              <a:ext uri="{FF2B5EF4-FFF2-40B4-BE49-F238E27FC236}">
                <a16:creationId xmlns:a16="http://schemas.microsoft.com/office/drawing/2014/main" id="{F851C9D2-5FE6-4BD5-8A17-EBD9685765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52578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65" name="Line 64">
            <a:extLst>
              <a:ext uri="{FF2B5EF4-FFF2-40B4-BE49-F238E27FC236}">
                <a16:creationId xmlns:a16="http://schemas.microsoft.com/office/drawing/2014/main" id="{E7BB9032-EE1B-42E5-BC74-5C1A9F23E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57150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66" name="Line 65">
            <a:extLst>
              <a:ext uri="{FF2B5EF4-FFF2-40B4-BE49-F238E27FC236}">
                <a16:creationId xmlns:a16="http://schemas.microsoft.com/office/drawing/2014/main" id="{BD2E07B8-DCFB-4E05-B4E4-614BF676EA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171700"/>
            <a:ext cx="0" cy="3543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67" name="Line 69">
            <a:extLst>
              <a:ext uri="{FF2B5EF4-FFF2-40B4-BE49-F238E27FC236}">
                <a16:creationId xmlns:a16="http://schemas.microsoft.com/office/drawing/2014/main" id="{5D7D87E3-DAFC-4270-8327-D248602578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171700"/>
            <a:ext cx="0" cy="3543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68" name="Line 70">
            <a:extLst>
              <a:ext uri="{FF2B5EF4-FFF2-40B4-BE49-F238E27FC236}">
                <a16:creationId xmlns:a16="http://schemas.microsoft.com/office/drawing/2014/main" id="{593228BC-3224-4EBE-9388-C71AD6B8FA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7875" y="2171700"/>
            <a:ext cx="0" cy="3543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69" name="Line 75">
            <a:extLst>
              <a:ext uri="{FF2B5EF4-FFF2-40B4-BE49-F238E27FC236}">
                <a16:creationId xmlns:a16="http://schemas.microsoft.com/office/drawing/2014/main" id="{E2FBF6E4-E69C-44F8-805C-AC16FBF9E1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628900"/>
            <a:ext cx="0" cy="308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70" name="Line 77">
            <a:extLst>
              <a:ext uri="{FF2B5EF4-FFF2-40B4-BE49-F238E27FC236}">
                <a16:creationId xmlns:a16="http://schemas.microsoft.com/office/drawing/2014/main" id="{64E5F943-BB91-4CAE-B8CE-FA13C9923E5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7863" y="2628900"/>
            <a:ext cx="0" cy="308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71" name="Line 79">
            <a:extLst>
              <a:ext uri="{FF2B5EF4-FFF2-40B4-BE49-F238E27FC236}">
                <a16:creationId xmlns:a16="http://schemas.microsoft.com/office/drawing/2014/main" id="{D50A1075-1FD8-474C-A8F3-4D5A7331160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628900"/>
            <a:ext cx="0" cy="308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72" name="Line 132">
            <a:extLst>
              <a:ext uri="{FF2B5EF4-FFF2-40B4-BE49-F238E27FC236}">
                <a16:creationId xmlns:a16="http://schemas.microsoft.com/office/drawing/2014/main" id="{4B6E84FD-2E56-4FAF-B5CF-D6E98C6CCD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171700"/>
            <a:ext cx="43862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73" name="Line 71">
            <a:extLst>
              <a:ext uri="{FF2B5EF4-FFF2-40B4-BE49-F238E27FC236}">
                <a16:creationId xmlns:a16="http://schemas.microsoft.com/office/drawing/2014/main" id="{90ED1C85-CD04-4A42-B169-4761D388C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58263" y="2171700"/>
            <a:ext cx="0" cy="3543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386" name="Text Box 314">
            <a:extLst>
              <a:ext uri="{FF2B5EF4-FFF2-40B4-BE49-F238E27FC236}">
                <a16:creationId xmlns:a16="http://schemas.microsoft.com/office/drawing/2014/main" id="{3D0E4F95-62B3-461F-AAA8-AFAFC703A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4290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2700</a:t>
            </a:r>
          </a:p>
        </p:txBody>
      </p:sp>
      <p:sp>
        <p:nvSpPr>
          <p:cNvPr id="3387" name="Text Box 315">
            <a:extLst>
              <a:ext uri="{FF2B5EF4-FFF2-40B4-BE49-F238E27FC236}">
                <a16:creationId xmlns:a16="http://schemas.microsoft.com/office/drawing/2014/main" id="{0ACE3C36-14ED-49D3-A992-F36A4F449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429000"/>
            <a:ext cx="327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</a:rPr>
              <a:t>hai nghìn bảy trăm</a:t>
            </a:r>
          </a:p>
        </p:txBody>
      </p:sp>
      <p:sp>
        <p:nvSpPr>
          <p:cNvPr id="3389" name="Text Box 317">
            <a:extLst>
              <a:ext uri="{FF2B5EF4-FFF2-40B4-BE49-F238E27FC236}">
                <a16:creationId xmlns:a16="http://schemas.microsoft.com/office/drawing/2014/main" id="{90F23E07-DAFE-40EA-ACFB-A47C319A5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475" y="38862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2750</a:t>
            </a:r>
          </a:p>
        </p:txBody>
      </p:sp>
      <p:sp>
        <p:nvSpPr>
          <p:cNvPr id="3390" name="Text Box 318">
            <a:extLst>
              <a:ext uri="{FF2B5EF4-FFF2-40B4-BE49-F238E27FC236}">
                <a16:creationId xmlns:a16="http://schemas.microsoft.com/office/drawing/2014/main" id="{2DB1722B-283F-49F2-85AA-6027B47CF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894138"/>
            <a:ext cx="426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</a:rPr>
              <a:t>hai nghìn bảy trăm năm mươi</a:t>
            </a:r>
          </a:p>
        </p:txBody>
      </p:sp>
      <p:sp>
        <p:nvSpPr>
          <p:cNvPr id="3400" name="Text Box 328">
            <a:extLst>
              <a:ext uri="{FF2B5EF4-FFF2-40B4-BE49-F238E27FC236}">
                <a16:creationId xmlns:a16="http://schemas.microsoft.com/office/drawing/2014/main" id="{F6053847-FBF4-4855-91BE-25DE068B4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43434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2020</a:t>
            </a:r>
          </a:p>
        </p:txBody>
      </p:sp>
      <p:sp>
        <p:nvSpPr>
          <p:cNvPr id="3401" name="Text Box 329">
            <a:extLst>
              <a:ext uri="{FF2B5EF4-FFF2-40B4-BE49-F238E27FC236}">
                <a16:creationId xmlns:a16="http://schemas.microsoft.com/office/drawing/2014/main" id="{C8D2722F-E9C5-45A3-8E35-6AFF49DC3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40055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</a:rPr>
              <a:t>hai nghìn không trăm hai mươi</a:t>
            </a:r>
          </a:p>
        </p:txBody>
      </p:sp>
      <p:sp>
        <p:nvSpPr>
          <p:cNvPr id="3402" name="Text Box 330">
            <a:extLst>
              <a:ext uri="{FF2B5EF4-FFF2-40B4-BE49-F238E27FC236}">
                <a16:creationId xmlns:a16="http://schemas.microsoft.com/office/drawing/2014/main" id="{90241877-20D0-4CC4-A37B-5448E2691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775" y="48006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2402</a:t>
            </a:r>
          </a:p>
        </p:txBody>
      </p:sp>
      <p:sp>
        <p:nvSpPr>
          <p:cNvPr id="3403" name="Text Box 331">
            <a:extLst>
              <a:ext uri="{FF2B5EF4-FFF2-40B4-BE49-F238E27FC236}">
                <a16:creationId xmlns:a16="http://schemas.microsoft.com/office/drawing/2014/main" id="{EAA9A59C-C246-4EE5-9B02-2B6F74BD1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8006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</a:rPr>
              <a:t>hai nghìn bốn trăm linh hai</a:t>
            </a:r>
          </a:p>
        </p:txBody>
      </p:sp>
      <p:sp>
        <p:nvSpPr>
          <p:cNvPr id="3404" name="Text Box 332">
            <a:extLst>
              <a:ext uri="{FF2B5EF4-FFF2-40B4-BE49-F238E27FC236}">
                <a16:creationId xmlns:a16="http://schemas.microsoft.com/office/drawing/2014/main" id="{E05EB607-376E-4B96-8C0C-3275EF5A8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650" y="52578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2005</a:t>
            </a:r>
          </a:p>
        </p:txBody>
      </p:sp>
      <p:sp>
        <p:nvSpPr>
          <p:cNvPr id="3405" name="Text Box 333">
            <a:extLst>
              <a:ext uri="{FF2B5EF4-FFF2-40B4-BE49-F238E27FC236}">
                <a16:creationId xmlns:a16="http://schemas.microsoft.com/office/drawing/2014/main" id="{1A8F918F-39B5-43C7-909D-0D42BB16B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31495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</a:rPr>
              <a:t>hai nghìn không trăm linh năm</a:t>
            </a:r>
          </a:p>
        </p:txBody>
      </p: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id="{BD8ADCA9-7F20-42EB-A739-7EAFA552DA43}"/>
              </a:ext>
            </a:extLst>
          </p:cNvPr>
          <p:cNvSpPr txBox="1"/>
          <p:nvPr/>
        </p:nvSpPr>
        <p:spPr>
          <a:xfrm>
            <a:off x="3832146" y="109238"/>
            <a:ext cx="213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 Box 6">
            <a:extLst>
              <a:ext uri="{FF2B5EF4-FFF2-40B4-BE49-F238E27FC236}">
                <a16:creationId xmlns:a16="http://schemas.microsoft.com/office/drawing/2014/main" id="{59FF4C52-C727-40DD-BE31-3E15A2B4A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237" y="663715"/>
            <a:ext cx="71835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C0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bốn chữ số (tiếp theo)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6" grpId="0" autoUpdateAnimBg="0"/>
      <p:bldP spid="3387" grpId="0" autoUpdateAnimBg="0"/>
      <p:bldP spid="3389" grpId="0" autoUpdateAnimBg="0"/>
      <p:bldP spid="3390" grpId="0" autoUpdateAnimBg="0"/>
      <p:bldP spid="3400" grpId="0" autoUpdateAnimBg="0"/>
      <p:bldP spid="3401" grpId="0" autoUpdateAnimBg="0"/>
      <p:bldP spid="3402" grpId="0" autoUpdateAnimBg="0"/>
      <p:bldP spid="3403" grpId="0" autoUpdateAnimBg="0"/>
      <p:bldP spid="3404" grpId="0" autoUpdateAnimBg="0"/>
      <p:bldP spid="3405" grpId="0" autoUpdateAnimBg="0"/>
      <p:bldP spid="7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DBFC03D-9534-4C0B-9BCD-401C19A7A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grpSp>
        <p:nvGrpSpPr>
          <p:cNvPr id="2" name="Group 10">
            <a:extLst>
              <a:ext uri="{FF2B5EF4-FFF2-40B4-BE49-F238E27FC236}">
                <a16:creationId xmlns:a16="http://schemas.microsoft.com/office/drawing/2014/main" id="{194636B2-69FD-4EEB-B8CA-66FF93600225}"/>
              </a:ext>
            </a:extLst>
          </p:cNvPr>
          <p:cNvGrpSpPr>
            <a:grpSpLocks/>
          </p:cNvGrpSpPr>
          <p:nvPr/>
        </p:nvGrpSpPr>
        <p:grpSpPr bwMode="auto">
          <a:xfrm>
            <a:off x="0" y="1445128"/>
            <a:ext cx="8757993" cy="727010"/>
            <a:chOff x="126" y="-61"/>
            <a:chExt cx="5641" cy="1360"/>
          </a:xfrm>
        </p:grpSpPr>
        <p:sp>
          <p:nvSpPr>
            <p:cNvPr id="14346" name="Text Box 8">
              <a:extLst>
                <a:ext uri="{FF2B5EF4-FFF2-40B4-BE49-F238E27FC236}">
                  <a16:creationId xmlns:a16="http://schemas.microsoft.com/office/drawing/2014/main" id="{F9C4C170-E982-40AD-9C53-7726093B82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" y="-61"/>
              <a:ext cx="5222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i="1">
                  <a:latin typeface="Times New Roman" panose="02020603050405020304" pitchFamily="18" charset="0"/>
                </a:rPr>
                <a:t>Đọc các số: 7800; 3690; 6504; 4081; 5005 (theo mẫu)</a:t>
              </a:r>
            </a:p>
          </p:txBody>
        </p:sp>
        <p:sp>
          <p:nvSpPr>
            <p:cNvPr id="14347" name="Oval 9">
              <a:extLst>
                <a:ext uri="{FF2B5EF4-FFF2-40B4-BE49-F238E27FC236}">
                  <a16:creationId xmlns:a16="http://schemas.microsoft.com/office/drawing/2014/main" id="{A99BC365-D782-4BE8-BE98-119A11DB7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" y="1011"/>
              <a:ext cx="384" cy="28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5131" name="Rectangle 11">
            <a:extLst>
              <a:ext uri="{FF2B5EF4-FFF2-40B4-BE49-F238E27FC236}">
                <a16:creationId xmlns:a16="http://schemas.microsoft.com/office/drawing/2014/main" id="{44B80A0F-DFDF-48F2-BCCC-9E0B46D22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959" y="2330815"/>
            <a:ext cx="525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7800 đọc là bảy nghìn tám trăm.</a:t>
            </a:r>
          </a:p>
        </p:txBody>
      </p:sp>
      <p:sp>
        <p:nvSpPr>
          <p:cNvPr id="5132" name="Text Box 12">
            <a:extLst>
              <a:ext uri="{FF2B5EF4-FFF2-40B4-BE49-F238E27FC236}">
                <a16:creationId xmlns:a16="http://schemas.microsoft.com/office/drawing/2014/main" id="{22879673-64F9-4673-99C0-7838B2F69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7879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Mẫu:</a:t>
            </a:r>
          </a:p>
        </p:txBody>
      </p:sp>
      <p:sp>
        <p:nvSpPr>
          <p:cNvPr id="5134" name="Rectangle 14">
            <a:extLst>
              <a:ext uri="{FF2B5EF4-FFF2-40B4-BE49-F238E27FC236}">
                <a16:creationId xmlns:a16="http://schemas.microsoft.com/office/drawing/2014/main" id="{850D3A92-553E-4E45-8C7F-DB04BD104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55" y="2964590"/>
            <a:ext cx="655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 i="1">
                <a:latin typeface="Times New Roman" panose="02020603050405020304" pitchFamily="18" charset="0"/>
              </a:rPr>
              <a:t>- Số </a:t>
            </a:r>
            <a:r>
              <a:rPr lang="en-US" altLang="en-US" sz="2800" b="1" i="1">
                <a:latin typeface="Times New Roman" panose="02020603050405020304" pitchFamily="18" charset="0"/>
              </a:rPr>
              <a:t>3690 đọc là ba nghìn sáu trăm chín mươi.</a:t>
            </a:r>
          </a:p>
        </p:txBody>
      </p:sp>
      <p:sp>
        <p:nvSpPr>
          <p:cNvPr id="5136" name="Rectangle 16">
            <a:extLst>
              <a:ext uri="{FF2B5EF4-FFF2-40B4-BE49-F238E27FC236}">
                <a16:creationId xmlns:a16="http://schemas.microsoft.com/office/drawing/2014/main" id="{080C754E-03E4-42A0-8F3D-38BC2DECF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612423"/>
            <a:ext cx="655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 i="1">
                <a:latin typeface="Times New Roman" panose="02020603050405020304" pitchFamily="18" charset="0"/>
              </a:rPr>
              <a:t>- Số </a:t>
            </a:r>
            <a:r>
              <a:rPr lang="en-US" altLang="en-US" sz="2800" b="1" i="1">
                <a:latin typeface="Times New Roman" panose="02020603050405020304" pitchFamily="18" charset="0"/>
              </a:rPr>
              <a:t>6504 đọc là sáu nghìn năm trăm linh bốn. </a:t>
            </a:r>
          </a:p>
        </p:txBody>
      </p:sp>
      <p:sp>
        <p:nvSpPr>
          <p:cNvPr id="5138" name="Rectangle 18">
            <a:extLst>
              <a:ext uri="{FF2B5EF4-FFF2-40B4-BE49-F238E27FC236}">
                <a16:creationId xmlns:a16="http://schemas.microsoft.com/office/drawing/2014/main" id="{9C3F3455-9DFA-4C9D-9880-6B5B076E0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596" y="4247793"/>
            <a:ext cx="746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 i="1">
                <a:latin typeface="Times New Roman" panose="02020603050405020304" pitchFamily="18" charset="0"/>
              </a:rPr>
              <a:t>- Số </a:t>
            </a:r>
            <a:r>
              <a:rPr lang="en-US" altLang="en-US" sz="2800" b="1" i="1">
                <a:latin typeface="Times New Roman" panose="02020603050405020304" pitchFamily="18" charset="0"/>
              </a:rPr>
              <a:t>4081 đọc là bốn nghìn không trăm tám mươi mốt.</a:t>
            </a:r>
          </a:p>
        </p:txBody>
      </p:sp>
      <p:sp>
        <p:nvSpPr>
          <p:cNvPr id="5139" name="Rectangle 19">
            <a:extLst>
              <a:ext uri="{FF2B5EF4-FFF2-40B4-BE49-F238E27FC236}">
                <a16:creationId xmlns:a16="http://schemas.microsoft.com/office/drawing/2014/main" id="{B6DA6640-CDC4-45A0-9FA2-51B5CBEED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687" y="4881430"/>
            <a:ext cx="792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 i="1">
                <a:latin typeface="Times New Roman" panose="02020603050405020304" pitchFamily="18" charset="0"/>
              </a:rPr>
              <a:t>- Số </a:t>
            </a:r>
            <a:r>
              <a:rPr lang="en-US" altLang="en-US" sz="2800" b="1" i="1">
                <a:latin typeface="Times New Roman" panose="02020603050405020304" pitchFamily="18" charset="0"/>
              </a:rPr>
              <a:t>5005 đọc là năm nghìn không trăm linh năm. </a:t>
            </a:r>
          </a:p>
        </p:txBody>
      </p:sp>
      <p:sp>
        <p:nvSpPr>
          <p:cNvPr id="5147" name="Text Box 27">
            <a:extLst>
              <a:ext uri="{FF2B5EF4-FFF2-40B4-BE49-F238E27FC236}">
                <a16:creationId xmlns:a16="http://schemas.microsoft.com/office/drawing/2014/main" id="{7205F999-F9DD-4D55-B57B-F0744B53F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819" y="762000"/>
            <a:ext cx="358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Bài 1: (trang 95)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5132" grpId="0"/>
      <p:bldP spid="5134" grpId="0"/>
      <p:bldP spid="5136" grpId="0"/>
      <p:bldP spid="5138" grpId="0"/>
      <p:bldP spid="5139" grpId="0"/>
      <p:bldP spid="51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69433155-69A3-499C-8CFF-790C81A84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grpSp>
        <p:nvGrpSpPr>
          <p:cNvPr id="2" name="Group 7">
            <a:extLst>
              <a:ext uri="{FF2B5EF4-FFF2-40B4-BE49-F238E27FC236}">
                <a16:creationId xmlns:a16="http://schemas.microsoft.com/office/drawing/2014/main" id="{22D3E1AB-1612-494F-AAC6-1F59CF3EFAD5}"/>
              </a:ext>
            </a:extLst>
          </p:cNvPr>
          <p:cNvGrpSpPr>
            <a:grpSpLocks/>
          </p:cNvGrpSpPr>
          <p:nvPr/>
        </p:nvGrpSpPr>
        <p:grpSpPr bwMode="auto">
          <a:xfrm>
            <a:off x="4075113" y="726234"/>
            <a:ext cx="1905000" cy="893762"/>
            <a:chOff x="192" y="864"/>
            <a:chExt cx="1200" cy="336"/>
          </a:xfrm>
        </p:grpSpPr>
        <p:sp>
          <p:nvSpPr>
            <p:cNvPr id="15427" name="Text Box 8">
              <a:extLst>
                <a:ext uri="{FF2B5EF4-FFF2-40B4-BE49-F238E27FC236}">
                  <a16:creationId xmlns:a16="http://schemas.microsoft.com/office/drawing/2014/main" id="{FD7AB437-E579-4EF4-934D-5D78FDF3D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941"/>
              <a:ext cx="288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5428" name="Oval 9">
              <a:extLst>
                <a:ext uri="{FF2B5EF4-FFF2-40B4-BE49-F238E27FC236}">
                  <a16:creationId xmlns:a16="http://schemas.microsoft.com/office/drawing/2014/main" id="{0B6AFE13-B5D9-41FE-A12D-BDBF08EA3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864"/>
              <a:ext cx="384" cy="28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5429" name="Rectangle 10">
              <a:extLst>
                <a:ext uri="{FF2B5EF4-FFF2-40B4-BE49-F238E27FC236}">
                  <a16:creationId xmlns:a16="http://schemas.microsoft.com/office/drawing/2014/main" id="{2F6EB4E5-C2A3-43CE-AA9A-D1C9C270F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864"/>
              <a:ext cx="384" cy="336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Số</a:t>
              </a:r>
            </a:p>
          </p:txBody>
        </p:sp>
      </p:grpSp>
      <p:grpSp>
        <p:nvGrpSpPr>
          <p:cNvPr id="3" name="Group 81">
            <a:extLst>
              <a:ext uri="{FF2B5EF4-FFF2-40B4-BE49-F238E27FC236}">
                <a16:creationId xmlns:a16="http://schemas.microsoft.com/office/drawing/2014/main" id="{4555ADEB-331A-466B-AEB1-1A3B90FA22D8}"/>
              </a:ext>
            </a:extLst>
          </p:cNvPr>
          <p:cNvGrpSpPr>
            <a:grpSpLocks/>
          </p:cNvGrpSpPr>
          <p:nvPr/>
        </p:nvGrpSpPr>
        <p:grpSpPr bwMode="auto">
          <a:xfrm>
            <a:off x="219075" y="3533774"/>
            <a:ext cx="8758237" cy="559700"/>
            <a:chOff x="243" y="2352"/>
            <a:chExt cx="5517" cy="471"/>
          </a:xfrm>
        </p:grpSpPr>
        <p:grpSp>
          <p:nvGrpSpPr>
            <p:cNvPr id="15411" name="Group 16">
              <a:extLst>
                <a:ext uri="{FF2B5EF4-FFF2-40B4-BE49-F238E27FC236}">
                  <a16:creationId xmlns:a16="http://schemas.microsoft.com/office/drawing/2014/main" id="{5BE6F8D5-BC00-4F52-AC71-ED236B545C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" y="2352"/>
              <a:ext cx="5517" cy="439"/>
              <a:chOff x="111" y="1344"/>
              <a:chExt cx="5517" cy="439"/>
            </a:xfrm>
          </p:grpSpPr>
          <p:sp>
            <p:nvSpPr>
              <p:cNvPr id="15415" name="Rectangle 17">
                <a:extLst>
                  <a:ext uri="{FF2B5EF4-FFF2-40B4-BE49-F238E27FC236}">
                    <a16:creationId xmlns:a16="http://schemas.microsoft.com/office/drawing/2014/main" id="{B18AFFCE-CF3A-4B60-B5EE-C9BA76BBC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16" name="Text Box 18">
                <a:extLst>
                  <a:ext uri="{FF2B5EF4-FFF2-40B4-BE49-F238E27FC236}">
                    <a16:creationId xmlns:a16="http://schemas.microsoft.com/office/drawing/2014/main" id="{252FBBB7-6C0C-402B-824C-12BA4C54F3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" y="1344"/>
                <a:ext cx="384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latin typeface="Times New Roman" panose="02020603050405020304" pitchFamily="18" charset="0"/>
                  </a:rPr>
                  <a:t>b)</a:t>
                </a:r>
              </a:p>
            </p:txBody>
          </p:sp>
          <p:sp>
            <p:nvSpPr>
              <p:cNvPr id="15417" name="Rectangle 19">
                <a:extLst>
                  <a:ext uri="{FF2B5EF4-FFF2-40B4-BE49-F238E27FC236}">
                    <a16:creationId xmlns:a16="http://schemas.microsoft.com/office/drawing/2014/main" id="{AE92E207-4817-45D7-A823-A4B53DC63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6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18" name="Rectangle 20">
                <a:extLst>
                  <a:ext uri="{FF2B5EF4-FFF2-40B4-BE49-F238E27FC236}">
                    <a16:creationId xmlns:a16="http://schemas.microsoft.com/office/drawing/2014/main" id="{4CE1C59F-7AE5-41CF-B5F0-C3A489A5E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3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19" name="Rectangle 21">
                <a:extLst>
                  <a:ext uri="{FF2B5EF4-FFF2-40B4-BE49-F238E27FC236}">
                    <a16:creationId xmlns:a16="http://schemas.microsoft.com/office/drawing/2014/main" id="{198C65C0-48D0-48D0-A2FC-50819A4DA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3" y="1434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20" name="Rectangle 22">
                <a:extLst>
                  <a:ext uri="{FF2B5EF4-FFF2-40B4-BE49-F238E27FC236}">
                    <a16:creationId xmlns:a16="http://schemas.microsoft.com/office/drawing/2014/main" id="{CAC9CF39-C1BC-45BE-B31B-61DF5DAF6E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21" name="Rectangle 23">
                <a:extLst>
                  <a:ext uri="{FF2B5EF4-FFF2-40B4-BE49-F238E27FC236}">
                    <a16:creationId xmlns:a16="http://schemas.microsoft.com/office/drawing/2014/main" id="{7049CA07-BEC0-4F7F-816C-A9ADB5D61A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4" y="1431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22" name="Line 24">
                <a:extLst>
                  <a:ext uri="{FF2B5EF4-FFF2-40B4-BE49-F238E27FC236}">
                    <a16:creationId xmlns:a16="http://schemas.microsoft.com/office/drawing/2014/main" id="{4D0F9E4E-2DA0-48A0-B681-6C27A356F9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6" y="1605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423" name="Line 25">
                <a:extLst>
                  <a:ext uri="{FF2B5EF4-FFF2-40B4-BE49-F238E27FC236}">
                    <a16:creationId xmlns:a16="http://schemas.microsoft.com/office/drawing/2014/main" id="{FA6AD948-2777-42D9-9973-0412946940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424" name="Line 26">
                <a:extLst>
                  <a:ext uri="{FF2B5EF4-FFF2-40B4-BE49-F238E27FC236}">
                    <a16:creationId xmlns:a16="http://schemas.microsoft.com/office/drawing/2014/main" id="{045571F6-0631-4D16-8309-C362711987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425" name="Line 27">
                <a:extLst>
                  <a:ext uri="{FF2B5EF4-FFF2-40B4-BE49-F238E27FC236}">
                    <a16:creationId xmlns:a16="http://schemas.microsoft.com/office/drawing/2014/main" id="{2D249AE9-F6F8-43AC-A031-9E7A019B61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426" name="Line 28">
                <a:extLst>
                  <a:ext uri="{FF2B5EF4-FFF2-40B4-BE49-F238E27FC236}">
                    <a16:creationId xmlns:a16="http://schemas.microsoft.com/office/drawing/2014/main" id="{18FF1403-4D5B-4306-BBCF-5F0B85E9BF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7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5412" name="Text Box 29">
              <a:extLst>
                <a:ext uri="{FF2B5EF4-FFF2-40B4-BE49-F238E27FC236}">
                  <a16:creationId xmlns:a16="http://schemas.microsoft.com/office/drawing/2014/main" id="{BFFB5681-066A-43FF-B8A4-FC87FAC9F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" y="2384"/>
              <a:ext cx="60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8009</a:t>
              </a:r>
            </a:p>
          </p:txBody>
        </p:sp>
        <p:sp>
          <p:nvSpPr>
            <p:cNvPr id="15413" name="Text Box 30">
              <a:extLst>
                <a:ext uri="{FF2B5EF4-FFF2-40B4-BE49-F238E27FC236}">
                  <a16:creationId xmlns:a16="http://schemas.microsoft.com/office/drawing/2014/main" id="{E079B8B7-0BDA-401F-9724-9776B4F89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9" y="2360"/>
              <a:ext cx="60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8010</a:t>
              </a:r>
            </a:p>
          </p:txBody>
        </p:sp>
        <p:sp>
          <p:nvSpPr>
            <p:cNvPr id="15414" name="Text Box 52">
              <a:extLst>
                <a:ext uri="{FF2B5EF4-FFF2-40B4-BE49-F238E27FC236}">
                  <a16:creationId xmlns:a16="http://schemas.microsoft.com/office/drawing/2014/main" id="{CD9BBF6F-B8A7-4F55-8080-2B82CFBE39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9" y="2360"/>
              <a:ext cx="60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8011</a:t>
              </a:r>
            </a:p>
          </p:txBody>
        </p:sp>
      </p:grpSp>
      <p:sp>
        <p:nvSpPr>
          <p:cNvPr id="6198" name="Text Box 54">
            <a:extLst>
              <a:ext uri="{FF2B5EF4-FFF2-40B4-BE49-F238E27FC236}">
                <a16:creationId xmlns:a16="http://schemas.microsoft.com/office/drawing/2014/main" id="{8A9E61AD-DC6D-49EC-96CD-C33191B47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4" y="3552431"/>
            <a:ext cx="9572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8012</a:t>
            </a:r>
          </a:p>
        </p:txBody>
      </p:sp>
      <p:grpSp>
        <p:nvGrpSpPr>
          <p:cNvPr id="8" name="Group 84">
            <a:extLst>
              <a:ext uri="{FF2B5EF4-FFF2-40B4-BE49-F238E27FC236}">
                <a16:creationId xmlns:a16="http://schemas.microsoft.com/office/drawing/2014/main" id="{EDFF10A3-B8AB-44E1-BB95-F65527C582CD}"/>
              </a:ext>
            </a:extLst>
          </p:cNvPr>
          <p:cNvGrpSpPr>
            <a:grpSpLocks/>
          </p:cNvGrpSpPr>
          <p:nvPr/>
        </p:nvGrpSpPr>
        <p:grpSpPr bwMode="auto">
          <a:xfrm>
            <a:off x="93663" y="4765673"/>
            <a:ext cx="8758237" cy="545804"/>
            <a:chOff x="147" y="3264"/>
            <a:chExt cx="5517" cy="459"/>
          </a:xfrm>
        </p:grpSpPr>
        <p:grpSp>
          <p:nvGrpSpPr>
            <p:cNvPr id="15395" name="Group 33">
              <a:extLst>
                <a:ext uri="{FF2B5EF4-FFF2-40B4-BE49-F238E27FC236}">
                  <a16:creationId xmlns:a16="http://schemas.microsoft.com/office/drawing/2014/main" id="{DD1EA479-4CCE-4D54-8648-72F382C767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" y="3264"/>
              <a:ext cx="5517" cy="439"/>
              <a:chOff x="111" y="1344"/>
              <a:chExt cx="5517" cy="439"/>
            </a:xfrm>
          </p:grpSpPr>
          <p:sp>
            <p:nvSpPr>
              <p:cNvPr id="15399" name="Rectangle 34">
                <a:extLst>
                  <a:ext uri="{FF2B5EF4-FFF2-40B4-BE49-F238E27FC236}">
                    <a16:creationId xmlns:a16="http://schemas.microsoft.com/office/drawing/2014/main" id="{07DFE786-CF4B-415A-9E52-D321733DE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00" name="Text Box 35">
                <a:extLst>
                  <a:ext uri="{FF2B5EF4-FFF2-40B4-BE49-F238E27FC236}">
                    <a16:creationId xmlns:a16="http://schemas.microsoft.com/office/drawing/2014/main" id="{3CA4FA59-F0F5-430E-AAEF-6FC74C4637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" y="1344"/>
                <a:ext cx="384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latin typeface="Times New Roman" panose="02020603050405020304" pitchFamily="18" charset="0"/>
                  </a:rPr>
                  <a:t>c)</a:t>
                </a:r>
              </a:p>
            </p:txBody>
          </p:sp>
          <p:sp>
            <p:nvSpPr>
              <p:cNvPr id="15401" name="Rectangle 36">
                <a:extLst>
                  <a:ext uri="{FF2B5EF4-FFF2-40B4-BE49-F238E27FC236}">
                    <a16:creationId xmlns:a16="http://schemas.microsoft.com/office/drawing/2014/main" id="{7CB95D97-635A-4C8B-9FBB-A9BB73B62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6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02" name="Rectangle 37">
                <a:extLst>
                  <a:ext uri="{FF2B5EF4-FFF2-40B4-BE49-F238E27FC236}">
                    <a16:creationId xmlns:a16="http://schemas.microsoft.com/office/drawing/2014/main" id="{1B5FC4AA-5D53-43AD-8774-143E96F01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3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03" name="Rectangle 38">
                <a:extLst>
                  <a:ext uri="{FF2B5EF4-FFF2-40B4-BE49-F238E27FC236}">
                    <a16:creationId xmlns:a16="http://schemas.microsoft.com/office/drawing/2014/main" id="{0E0B6627-7170-4AAA-8C28-B22D82D3B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3" y="1434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04" name="Rectangle 39">
                <a:extLst>
                  <a:ext uri="{FF2B5EF4-FFF2-40B4-BE49-F238E27FC236}">
                    <a16:creationId xmlns:a16="http://schemas.microsoft.com/office/drawing/2014/main" id="{61BF3C34-6416-42BF-95BD-22C44E958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05" name="Rectangle 40">
                <a:extLst>
                  <a:ext uri="{FF2B5EF4-FFF2-40B4-BE49-F238E27FC236}">
                    <a16:creationId xmlns:a16="http://schemas.microsoft.com/office/drawing/2014/main" id="{27830AFD-46A0-46AD-A283-BD3F30808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4" y="1431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06" name="Line 41">
                <a:extLst>
                  <a:ext uri="{FF2B5EF4-FFF2-40B4-BE49-F238E27FC236}">
                    <a16:creationId xmlns:a16="http://schemas.microsoft.com/office/drawing/2014/main" id="{BD65F2F6-2C3D-4E2B-BB9E-208609AB9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6" y="1605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407" name="Line 42">
                <a:extLst>
                  <a:ext uri="{FF2B5EF4-FFF2-40B4-BE49-F238E27FC236}">
                    <a16:creationId xmlns:a16="http://schemas.microsoft.com/office/drawing/2014/main" id="{175835BC-BD30-4227-91BB-C65FD6316F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408" name="Line 43">
                <a:extLst>
                  <a:ext uri="{FF2B5EF4-FFF2-40B4-BE49-F238E27FC236}">
                    <a16:creationId xmlns:a16="http://schemas.microsoft.com/office/drawing/2014/main" id="{CAE3CAA7-6225-46EB-AB46-170712B56A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409" name="Line 44">
                <a:extLst>
                  <a:ext uri="{FF2B5EF4-FFF2-40B4-BE49-F238E27FC236}">
                    <a16:creationId xmlns:a16="http://schemas.microsoft.com/office/drawing/2014/main" id="{34F84D79-888E-4EE9-9365-07E246BB5E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410" name="Line 45">
                <a:extLst>
                  <a:ext uri="{FF2B5EF4-FFF2-40B4-BE49-F238E27FC236}">
                    <a16:creationId xmlns:a16="http://schemas.microsoft.com/office/drawing/2014/main" id="{E36694A9-C599-43D2-967F-2D2D32CF5F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7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5396" name="Text Box 46">
              <a:extLst>
                <a:ext uri="{FF2B5EF4-FFF2-40B4-BE49-F238E27FC236}">
                  <a16:creationId xmlns:a16="http://schemas.microsoft.com/office/drawing/2014/main" id="{70552D60-88E9-4562-B92D-3FE6F1E28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" y="3272"/>
              <a:ext cx="60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6000</a:t>
              </a:r>
            </a:p>
          </p:txBody>
        </p:sp>
        <p:sp>
          <p:nvSpPr>
            <p:cNvPr id="15397" name="Text Box 47">
              <a:extLst>
                <a:ext uri="{FF2B5EF4-FFF2-40B4-BE49-F238E27FC236}">
                  <a16:creationId xmlns:a16="http://schemas.microsoft.com/office/drawing/2014/main" id="{BD78E6D6-1303-48A2-8529-90CBBD5EE5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9" y="3284"/>
              <a:ext cx="60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6002</a:t>
              </a:r>
            </a:p>
          </p:txBody>
        </p:sp>
        <p:sp>
          <p:nvSpPr>
            <p:cNvPr id="15398" name="Text Box 55">
              <a:extLst>
                <a:ext uri="{FF2B5EF4-FFF2-40B4-BE49-F238E27FC236}">
                  <a16:creationId xmlns:a16="http://schemas.microsoft.com/office/drawing/2014/main" id="{E33F2D6F-F3FC-452B-87D2-5AB4C5774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8" y="3272"/>
              <a:ext cx="60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6001</a:t>
              </a:r>
            </a:p>
          </p:txBody>
        </p:sp>
      </p:grpSp>
      <p:sp>
        <p:nvSpPr>
          <p:cNvPr id="6200" name="Text Box 56">
            <a:extLst>
              <a:ext uri="{FF2B5EF4-FFF2-40B4-BE49-F238E27FC236}">
                <a16:creationId xmlns:a16="http://schemas.microsoft.com/office/drawing/2014/main" id="{B0880C23-C59E-48CD-BF23-F82368F5B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088" y="4808420"/>
            <a:ext cx="957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6003</a:t>
            </a:r>
          </a:p>
        </p:txBody>
      </p:sp>
      <p:sp>
        <p:nvSpPr>
          <p:cNvPr id="6201" name="Text Box 57">
            <a:extLst>
              <a:ext uri="{FF2B5EF4-FFF2-40B4-BE49-F238E27FC236}">
                <a16:creationId xmlns:a16="http://schemas.microsoft.com/office/drawing/2014/main" id="{96B0D931-80AC-4643-BD21-3738EA1CE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1107" y="4791017"/>
            <a:ext cx="957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6004</a:t>
            </a:r>
          </a:p>
        </p:txBody>
      </p:sp>
      <p:grpSp>
        <p:nvGrpSpPr>
          <p:cNvPr id="10" name="Group 79">
            <a:extLst>
              <a:ext uri="{FF2B5EF4-FFF2-40B4-BE49-F238E27FC236}">
                <a16:creationId xmlns:a16="http://schemas.microsoft.com/office/drawing/2014/main" id="{F2719063-4580-4279-87A9-5B3D3EDBAF88}"/>
              </a:ext>
            </a:extLst>
          </p:cNvPr>
          <p:cNvGrpSpPr>
            <a:grpSpLocks/>
          </p:cNvGrpSpPr>
          <p:nvPr/>
        </p:nvGrpSpPr>
        <p:grpSpPr bwMode="auto">
          <a:xfrm>
            <a:off x="192881" y="2477297"/>
            <a:ext cx="8758238" cy="546863"/>
            <a:chOff x="192" y="1641"/>
            <a:chExt cx="5517" cy="459"/>
          </a:xfrm>
        </p:grpSpPr>
        <p:grpSp>
          <p:nvGrpSpPr>
            <p:cNvPr id="15380" name="Group 58">
              <a:extLst>
                <a:ext uri="{FF2B5EF4-FFF2-40B4-BE49-F238E27FC236}">
                  <a16:creationId xmlns:a16="http://schemas.microsoft.com/office/drawing/2014/main" id="{72465079-E715-4B54-973B-3457FD87DA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641"/>
              <a:ext cx="5517" cy="439"/>
              <a:chOff x="111" y="1344"/>
              <a:chExt cx="5517" cy="439"/>
            </a:xfrm>
          </p:grpSpPr>
          <p:sp>
            <p:nvSpPr>
              <p:cNvPr id="15383" name="Rectangle 59">
                <a:extLst>
                  <a:ext uri="{FF2B5EF4-FFF2-40B4-BE49-F238E27FC236}">
                    <a16:creationId xmlns:a16="http://schemas.microsoft.com/office/drawing/2014/main" id="{1A0396B4-F1C6-4BA0-A7C2-0EF2E9398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384" name="Text Box 60">
                <a:extLst>
                  <a:ext uri="{FF2B5EF4-FFF2-40B4-BE49-F238E27FC236}">
                    <a16:creationId xmlns:a16="http://schemas.microsoft.com/office/drawing/2014/main" id="{1919CC00-4536-4742-997F-9E4752E70C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" y="1344"/>
                <a:ext cx="384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latin typeface="Times New Roman" panose="02020603050405020304" pitchFamily="18" charset="0"/>
                  </a:rPr>
                  <a:t>a)</a:t>
                </a:r>
              </a:p>
            </p:txBody>
          </p:sp>
          <p:sp>
            <p:nvSpPr>
              <p:cNvPr id="15385" name="Rectangle 61">
                <a:extLst>
                  <a:ext uri="{FF2B5EF4-FFF2-40B4-BE49-F238E27FC236}">
                    <a16:creationId xmlns:a16="http://schemas.microsoft.com/office/drawing/2014/main" id="{CD748224-A5B4-4EE4-A0DF-B014DFEFA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6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386" name="Rectangle 62">
                <a:extLst>
                  <a:ext uri="{FF2B5EF4-FFF2-40B4-BE49-F238E27FC236}">
                    <a16:creationId xmlns:a16="http://schemas.microsoft.com/office/drawing/2014/main" id="{39202DF6-8D83-49BC-B0FE-614D40F15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3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387" name="Rectangle 63">
                <a:extLst>
                  <a:ext uri="{FF2B5EF4-FFF2-40B4-BE49-F238E27FC236}">
                    <a16:creationId xmlns:a16="http://schemas.microsoft.com/office/drawing/2014/main" id="{352C198C-1B3E-4B9B-8348-1DE7C10AA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3" y="1434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388" name="Rectangle 64">
                <a:extLst>
                  <a:ext uri="{FF2B5EF4-FFF2-40B4-BE49-F238E27FC236}">
                    <a16:creationId xmlns:a16="http://schemas.microsoft.com/office/drawing/2014/main" id="{B0673B14-5145-4E9C-A822-464DF33BA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389" name="Rectangle 65">
                <a:extLst>
                  <a:ext uri="{FF2B5EF4-FFF2-40B4-BE49-F238E27FC236}">
                    <a16:creationId xmlns:a16="http://schemas.microsoft.com/office/drawing/2014/main" id="{ADD306EA-1D0E-42C9-9A63-01C79422F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4" y="1431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390" name="Line 66">
                <a:extLst>
                  <a:ext uri="{FF2B5EF4-FFF2-40B4-BE49-F238E27FC236}">
                    <a16:creationId xmlns:a16="http://schemas.microsoft.com/office/drawing/2014/main" id="{7EC1C03E-CBCC-4C1F-9805-C31EF93052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6" y="1605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391" name="Line 67">
                <a:extLst>
                  <a:ext uri="{FF2B5EF4-FFF2-40B4-BE49-F238E27FC236}">
                    <a16:creationId xmlns:a16="http://schemas.microsoft.com/office/drawing/2014/main" id="{43DA1D89-597E-401B-96A3-E72C2E885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392" name="Line 68">
                <a:extLst>
                  <a:ext uri="{FF2B5EF4-FFF2-40B4-BE49-F238E27FC236}">
                    <a16:creationId xmlns:a16="http://schemas.microsoft.com/office/drawing/2014/main" id="{FEF5CCB0-C6B5-4E3E-BC49-F6924FC4DE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393" name="Line 69">
                <a:extLst>
                  <a:ext uri="{FF2B5EF4-FFF2-40B4-BE49-F238E27FC236}">
                    <a16:creationId xmlns:a16="http://schemas.microsoft.com/office/drawing/2014/main" id="{AF666ED9-F9DF-4F6B-A25F-215AB7C8F2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394" name="Line 70">
                <a:extLst>
                  <a:ext uri="{FF2B5EF4-FFF2-40B4-BE49-F238E27FC236}">
                    <a16:creationId xmlns:a16="http://schemas.microsoft.com/office/drawing/2014/main" id="{96DFC9F7-456F-40AA-B546-37B7F2FB51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7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5381" name="Text Box 72">
              <a:extLst>
                <a:ext uri="{FF2B5EF4-FFF2-40B4-BE49-F238E27FC236}">
                  <a16:creationId xmlns:a16="http://schemas.microsoft.com/office/drawing/2014/main" id="{C7BA14E5-4543-4666-AC11-6A4271F76B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" y="1641"/>
              <a:ext cx="60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5616</a:t>
              </a:r>
            </a:p>
          </p:txBody>
        </p:sp>
        <p:sp>
          <p:nvSpPr>
            <p:cNvPr id="15382" name="Text Box 73">
              <a:extLst>
                <a:ext uri="{FF2B5EF4-FFF2-40B4-BE49-F238E27FC236}">
                  <a16:creationId xmlns:a16="http://schemas.microsoft.com/office/drawing/2014/main" id="{19872403-46A8-4649-8712-872440811D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1" y="1661"/>
              <a:ext cx="60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5617</a:t>
              </a:r>
            </a:p>
          </p:txBody>
        </p:sp>
      </p:grpSp>
      <p:sp>
        <p:nvSpPr>
          <p:cNvPr id="6219" name="Text Box 75">
            <a:extLst>
              <a:ext uri="{FF2B5EF4-FFF2-40B4-BE49-F238E27FC236}">
                <a16:creationId xmlns:a16="http://schemas.microsoft.com/office/drawing/2014/main" id="{DD45DCF2-E641-44F9-BEB0-499B2C5B4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9" y="2505390"/>
            <a:ext cx="9572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5618</a:t>
            </a:r>
          </a:p>
        </p:txBody>
      </p:sp>
      <p:sp>
        <p:nvSpPr>
          <p:cNvPr id="6220" name="Text Box 76">
            <a:extLst>
              <a:ext uri="{FF2B5EF4-FFF2-40B4-BE49-F238E27FC236}">
                <a16:creationId xmlns:a16="http://schemas.microsoft.com/office/drawing/2014/main" id="{645CB4DE-0DBC-4372-9CDC-73E868293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3916" y="2498711"/>
            <a:ext cx="957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5619</a:t>
            </a:r>
          </a:p>
        </p:txBody>
      </p:sp>
      <p:sp>
        <p:nvSpPr>
          <p:cNvPr id="6221" name="Text Box 77">
            <a:extLst>
              <a:ext uri="{FF2B5EF4-FFF2-40B4-BE49-F238E27FC236}">
                <a16:creationId xmlns:a16="http://schemas.microsoft.com/office/drawing/2014/main" id="{4C340112-3127-4C68-B9DC-F444C7AA5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588" y="2505471"/>
            <a:ext cx="9572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5621</a:t>
            </a:r>
          </a:p>
        </p:txBody>
      </p:sp>
      <p:sp>
        <p:nvSpPr>
          <p:cNvPr id="6224" name="Text Box 80">
            <a:extLst>
              <a:ext uri="{FF2B5EF4-FFF2-40B4-BE49-F238E27FC236}">
                <a16:creationId xmlns:a16="http://schemas.microsoft.com/office/drawing/2014/main" id="{B443AF88-F884-46AE-9C85-1D6D7BE6F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7481" y="2507355"/>
            <a:ext cx="957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5620</a:t>
            </a:r>
          </a:p>
        </p:txBody>
      </p:sp>
      <p:sp>
        <p:nvSpPr>
          <p:cNvPr id="6226" name="Text Box 82">
            <a:extLst>
              <a:ext uri="{FF2B5EF4-FFF2-40B4-BE49-F238E27FC236}">
                <a16:creationId xmlns:a16="http://schemas.microsoft.com/office/drawing/2014/main" id="{D26AA2A4-2811-4C85-B94D-59320AA5A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2906" y="3571645"/>
            <a:ext cx="957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8014</a:t>
            </a:r>
          </a:p>
        </p:txBody>
      </p:sp>
      <p:sp>
        <p:nvSpPr>
          <p:cNvPr id="6227" name="Text Box 83">
            <a:extLst>
              <a:ext uri="{FF2B5EF4-FFF2-40B4-BE49-F238E27FC236}">
                <a16:creationId xmlns:a16="http://schemas.microsoft.com/office/drawing/2014/main" id="{B920438F-467F-40CB-9643-172ED5B70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155" y="3573233"/>
            <a:ext cx="9572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8013</a:t>
            </a:r>
          </a:p>
        </p:txBody>
      </p:sp>
      <p:sp>
        <p:nvSpPr>
          <p:cNvPr id="6229" name="Text Box 85">
            <a:extLst>
              <a:ext uri="{FF2B5EF4-FFF2-40B4-BE49-F238E27FC236}">
                <a16:creationId xmlns:a16="http://schemas.microsoft.com/office/drawing/2014/main" id="{D9D9D652-06E0-4C74-9DD1-68F8D97C7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362" y="4775885"/>
            <a:ext cx="9572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6005</a:t>
            </a:r>
          </a:p>
        </p:txBody>
      </p:sp>
      <p:sp>
        <p:nvSpPr>
          <p:cNvPr id="6233" name="Text Box 89">
            <a:extLst>
              <a:ext uri="{FF2B5EF4-FFF2-40B4-BE49-F238E27FC236}">
                <a16:creationId xmlns:a16="http://schemas.microsoft.com/office/drawing/2014/main" id="{2776BA44-97EF-43D7-8409-E730F6C29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45" y="817174"/>
            <a:ext cx="452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4000" b="1">
                <a:latin typeface="Times New Roman" panose="02020603050405020304" pitchFamily="18" charset="0"/>
              </a:rPr>
              <a:t>Bài 2: (trang 95 )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8" grpId="0"/>
      <p:bldP spid="6200" grpId="0"/>
      <p:bldP spid="6201" grpId="0"/>
      <p:bldP spid="6219" grpId="0"/>
      <p:bldP spid="6220" grpId="0"/>
      <p:bldP spid="6221" grpId="0"/>
      <p:bldP spid="6224" grpId="0"/>
      <p:bldP spid="6226" grpId="0"/>
      <p:bldP spid="6227" grpId="0"/>
      <p:bldP spid="6229" grpId="0"/>
      <p:bldP spid="62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自定义 5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93300"/>
      </a:accent1>
      <a:accent2>
        <a:srgbClr val="FF3300"/>
      </a:accent2>
      <a:accent3>
        <a:srgbClr val="FF9900"/>
      </a:accent3>
      <a:accent4>
        <a:srgbClr val="FFC000"/>
      </a:accent4>
      <a:accent5>
        <a:srgbClr val="92D050"/>
      </a:accent5>
      <a:accent6>
        <a:srgbClr val="00990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4129</TotalTime>
  <Words>240</Words>
  <Application>Microsoft Office PowerPoint</Application>
  <PresentationFormat>On-screen Show (4:3)</PresentationFormat>
  <Paragraphs>82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</vt:vector>
  </TitlesOfParts>
  <Company>PHONGKYTHUAT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Thanh Hong</dc:creator>
  <cp:lastModifiedBy>duphong</cp:lastModifiedBy>
  <cp:revision>237</cp:revision>
  <dcterms:created xsi:type="dcterms:W3CDTF">2011-11-13T09:21:07Z</dcterms:created>
  <dcterms:modified xsi:type="dcterms:W3CDTF">2022-01-16T09:02:41Z</dcterms:modified>
</cp:coreProperties>
</file>