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2" r:id="rId2"/>
    <p:sldId id="256" r:id="rId3"/>
    <p:sldId id="257" r:id="rId4"/>
    <p:sldId id="258" r:id="rId5"/>
    <p:sldId id="259" r:id="rId6"/>
    <p:sldId id="341" r:id="rId7"/>
    <p:sldId id="262" r:id="rId8"/>
    <p:sldId id="263" r:id="rId9"/>
    <p:sldId id="264" r:id="rId10"/>
    <p:sldId id="265" r:id="rId11"/>
    <p:sldId id="268" r:id="rId12"/>
    <p:sldId id="273" r:id="rId13"/>
    <p:sldId id="272" r:id="rId14"/>
    <p:sldId id="290" r:id="rId15"/>
    <p:sldId id="271" r:id="rId16"/>
    <p:sldId id="270" r:id="rId17"/>
    <p:sldId id="274" r:id="rId18"/>
    <p:sldId id="291" r:id="rId19"/>
    <p:sldId id="279" r:id="rId20"/>
    <p:sldId id="283" r:id="rId21"/>
    <p:sldId id="282" r:id="rId22"/>
    <p:sldId id="284" r:id="rId23"/>
    <p:sldId id="285" r:id="rId24"/>
    <p:sldId id="286" r:id="rId25"/>
    <p:sldId id="288" r:id="rId26"/>
    <p:sldId id="292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4" d="100"/>
          <a:sy n="64" d="100"/>
        </p:scale>
        <p:origin x="8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4B481-4850-4410-A49B-1CFEAFFE54B0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FC1F7-FFB4-4895-BACF-A9751847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2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30CFFF-3825-4229-B468-18A0AA45075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dirty="0"/>
              <a:t>Thứ ba ngày 30 tháng 10 năm 2018</a:t>
            </a:r>
            <a:br>
              <a:rPr lang="vi-VN" dirty="0"/>
            </a:br>
            <a:r>
              <a:rPr lang="vi-VN" dirty="0"/>
              <a:t>Toán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inh-nen-powerpoint-thien-nhien-6">
            <a:extLst>
              <a:ext uri="{FF2B5EF4-FFF2-40B4-BE49-F238E27FC236}">
                <a16:creationId xmlns:a16="http://schemas.microsoft.com/office/drawing/2014/main" id="{64120A20-89F2-4B4E-B56E-8AA8F2552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413"/>
            <a:ext cx="9144000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5">
            <a:extLst>
              <a:ext uri="{FF2B5EF4-FFF2-40B4-BE49-F238E27FC236}">
                <a16:creationId xmlns:a16="http://schemas.microsoft.com/office/drawing/2014/main" id="{9109A012-1BC8-46FB-BEA3-4D16B4655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384550"/>
            <a:ext cx="48323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8" descr="Thu Dong Nam 50">
            <a:extLst>
              <a:ext uri="{FF2B5EF4-FFF2-40B4-BE49-F238E27FC236}">
                <a16:creationId xmlns:a16="http://schemas.microsoft.com/office/drawing/2014/main" id="{E59F28FF-E2E2-4AAB-9AEA-EEA3F0399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284163"/>
            <a:ext cx="7581900" cy="14369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lIns="51432" tIns="25716" rIns="51432" bIns="2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Thứ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24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tháng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1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năm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altLang="vi-V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B4F3A-ED1A-4EEA-91BA-D6CE74087019}"/>
              </a:ext>
            </a:extLst>
          </p:cNvPr>
          <p:cNvSpPr txBox="1"/>
          <p:nvPr/>
        </p:nvSpPr>
        <p:spPr>
          <a:xfrm>
            <a:off x="1614488" y="1759486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8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altLang="vi-VN" sz="8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8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endParaRPr kumimoji="0" lang="en-US" altLang="vi-VN" sz="8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8282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trên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ngang</a:t>
            </a:r>
            <a:r>
              <a:rPr lang="en-US" dirty="0"/>
              <a:t>.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5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tô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3936482" cy="380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62012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7030A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 đọc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6945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7309172" y="3710414"/>
            <a:ext cx="685800" cy="1317187"/>
            <a:chOff x="1136972" y="4645995"/>
            <a:chExt cx="685800" cy="1316714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136972" y="5317329"/>
              <a:ext cx="685800" cy="158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202" name="TextBox 50"/>
            <p:cNvSpPr txBox="1">
              <a:spLocks noChangeArrowheads="1"/>
            </p:cNvSpPr>
            <p:nvPr/>
          </p:nvSpPr>
          <p:spPr bwMode="auto">
            <a:xfrm>
              <a:off x="1293323" y="5193544"/>
              <a:ext cx="304800" cy="769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vi-VN" sz="44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4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3" name="TextBox 51"/>
            <p:cNvSpPr txBox="1">
              <a:spLocks noChangeArrowheads="1"/>
            </p:cNvSpPr>
            <p:nvPr/>
          </p:nvSpPr>
          <p:spPr bwMode="auto">
            <a:xfrm>
              <a:off x="1271744" y="4645995"/>
              <a:ext cx="3048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vi-VN" sz="44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4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55923" y="4266547"/>
            <a:ext cx="30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47185" y="3680518"/>
            <a:ext cx="304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438" y="5113576"/>
            <a:ext cx="323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47" y="4318189"/>
            <a:ext cx="7747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0352" y="5113576"/>
            <a:ext cx="326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ọc: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năm phần chín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01" y="4022190"/>
            <a:ext cx="1319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152" y="3982482"/>
            <a:ext cx="1312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-1009" t="8087" r="57271" b="16130"/>
          <a:stretch/>
        </p:blipFill>
        <p:spPr>
          <a:xfrm>
            <a:off x="5410200" y="1820658"/>
            <a:ext cx="3499454" cy="19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27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3" grpId="0"/>
      <p:bldP spid="24" grpId="0"/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64643" y="3381736"/>
                <a:ext cx="1905000" cy="164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0" smtClean="0">
                          <a:latin typeface="Cambria Math"/>
                        </a:rPr>
                        <m:t>   </m:t>
                      </m:r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5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643" y="3381736"/>
                <a:ext cx="1905000" cy="1648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697843" y="497150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1472" y="3821088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2704" b="67011"/>
          <a:stretch/>
        </p:blipFill>
        <p:spPr>
          <a:xfrm>
            <a:off x="179615" y="1194233"/>
            <a:ext cx="4792040" cy="224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657600" y="1439863"/>
            <a:ext cx="4876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 Box 64"/>
          <p:cNvSpPr txBox="1">
            <a:spLocks noChangeArrowheads="1"/>
          </p:cNvSpPr>
          <p:nvPr/>
        </p:nvSpPr>
        <p:spPr bwMode="auto">
          <a:xfrm>
            <a:off x="2514600" y="15240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6151" name="Text Box 78"/>
          <p:cNvSpPr txBox="1">
            <a:spLocks noChangeArrowheads="1"/>
          </p:cNvSpPr>
          <p:nvPr/>
        </p:nvSpPr>
        <p:spPr bwMode="auto">
          <a:xfrm>
            <a:off x="1828800" y="1524000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1286" name="TextBox 25"/>
          <p:cNvSpPr txBox="1">
            <a:spLocks noChangeArrowheads="1"/>
          </p:cNvSpPr>
          <p:nvPr/>
        </p:nvSpPr>
        <p:spPr bwMode="auto">
          <a:xfrm>
            <a:off x="457200" y="2568575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 Mỗi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số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có           và             .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33800" y="2590800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729288" y="255905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257800" y="3352800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86600" y="4038600"/>
            <a:ext cx="160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dưới </a:t>
            </a:r>
            <a:endParaRPr lang="en-US" sz="4000">
              <a:solidFill>
                <a:srgbClr val="0066FF"/>
              </a:solidFill>
            </a:endParaRPr>
          </a:p>
        </p:txBody>
      </p:sp>
      <p:sp>
        <p:nvSpPr>
          <p:cNvPr id="45" name="Horizontal Scroll 44"/>
          <p:cNvSpPr/>
          <p:nvPr/>
        </p:nvSpPr>
        <p:spPr>
          <a:xfrm>
            <a:off x="2971800" y="0"/>
            <a:ext cx="3352800" cy="990600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sz="5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endParaRPr lang="en-US" sz="54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9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2" b="66057"/>
          <a:stretch>
            <a:fillRect/>
          </a:stretch>
        </p:blipFill>
        <p:spPr bwMode="auto">
          <a:xfrm>
            <a:off x="0" y="0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 t="66057"/>
          <a:stretch>
            <a:fillRect/>
          </a:stretch>
        </p:blipFill>
        <p:spPr bwMode="auto">
          <a:xfrm>
            <a:off x="7010400" y="5791200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5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 b="66057"/>
          <a:stretch>
            <a:fillRect/>
          </a:stretch>
        </p:blipFill>
        <p:spPr bwMode="auto">
          <a:xfrm>
            <a:off x="6934200" y="0"/>
            <a:ext cx="220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5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7" r="50372"/>
          <a:stretch>
            <a:fillRect/>
          </a:stretch>
        </p:blipFill>
        <p:spPr bwMode="auto">
          <a:xfrm>
            <a:off x="0" y="5715000"/>
            <a:ext cx="220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25"/>
          <p:cNvSpPr txBox="1">
            <a:spLocks noChangeArrowheads="1"/>
          </p:cNvSpPr>
          <p:nvPr/>
        </p:nvSpPr>
        <p:spPr bwMode="auto">
          <a:xfrm>
            <a:off x="-50800" y="3363913"/>
            <a:ext cx="1021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Tử số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là số tự nhiên viết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gạch ngang.</a:t>
            </a:r>
          </a:p>
        </p:txBody>
      </p:sp>
      <p:sp>
        <p:nvSpPr>
          <p:cNvPr id="40" name="TextBox 25"/>
          <p:cNvSpPr txBox="1">
            <a:spLocks noChangeArrowheads="1"/>
          </p:cNvSpPr>
          <p:nvPr/>
        </p:nvSpPr>
        <p:spPr bwMode="auto">
          <a:xfrm>
            <a:off x="76200" y="4029075"/>
            <a:ext cx="899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4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990600" y="1143000"/>
            <a:ext cx="1143000" cy="1371600"/>
            <a:chOff x="990600" y="4267200"/>
            <a:chExt cx="1143000" cy="1371600"/>
          </a:xfrm>
        </p:grpSpPr>
        <p:sp>
          <p:nvSpPr>
            <p:cNvPr id="7206" name="TextBox 47"/>
            <p:cNvSpPr txBox="1">
              <a:spLocks noChangeArrowheads="1"/>
            </p:cNvSpPr>
            <p:nvPr/>
          </p:nvSpPr>
          <p:spPr bwMode="auto">
            <a:xfrm flipH="1">
              <a:off x="990600" y="4869795"/>
              <a:ext cx="1143000" cy="76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dirty="0"/>
                <a:t>  </a:t>
              </a:r>
              <a:r>
                <a:rPr lang="vi-VN" sz="4400" dirty="0"/>
                <a:t>4</a:t>
              </a:r>
              <a:r>
                <a:rPr lang="en-US" sz="4400" dirty="0"/>
                <a:t> </a:t>
              </a: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1295400" y="4953000"/>
              <a:ext cx="533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208" name="TextBox 39"/>
            <p:cNvSpPr txBox="1">
              <a:spLocks noChangeArrowheads="1"/>
            </p:cNvSpPr>
            <p:nvPr/>
          </p:nvSpPr>
          <p:spPr bwMode="auto">
            <a:xfrm>
              <a:off x="1295400" y="4267200"/>
              <a:ext cx="533400" cy="76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vi-VN" sz="4400" dirty="0"/>
                <a:t>3</a:t>
              </a:r>
              <a:r>
                <a:rPr lang="en-US" sz="4400" dirty="0"/>
                <a:t> 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752600" y="1143000"/>
            <a:ext cx="1143000" cy="1371600"/>
            <a:chOff x="990600" y="4267200"/>
            <a:chExt cx="1143000" cy="1371600"/>
          </a:xfrm>
        </p:grpSpPr>
        <p:sp>
          <p:nvSpPr>
            <p:cNvPr id="7203" name="TextBox 47"/>
            <p:cNvSpPr txBox="1">
              <a:spLocks noChangeArrowheads="1"/>
            </p:cNvSpPr>
            <p:nvPr/>
          </p:nvSpPr>
          <p:spPr bwMode="auto">
            <a:xfrm flipH="1">
              <a:off x="990600" y="4869795"/>
              <a:ext cx="1143000" cy="76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dirty="0"/>
                <a:t>  2 </a:t>
              </a: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1295400" y="4953000"/>
              <a:ext cx="533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205" name="TextBox 39"/>
            <p:cNvSpPr txBox="1">
              <a:spLocks noChangeArrowheads="1"/>
            </p:cNvSpPr>
            <p:nvPr/>
          </p:nvSpPr>
          <p:spPr bwMode="auto">
            <a:xfrm>
              <a:off x="1295400" y="4267200"/>
              <a:ext cx="533400" cy="76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/>
                <a:t>1 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2590800" y="1143000"/>
            <a:ext cx="1143000" cy="1371600"/>
            <a:chOff x="990600" y="4267200"/>
            <a:chExt cx="1143000" cy="1371600"/>
          </a:xfrm>
        </p:grpSpPr>
        <p:sp>
          <p:nvSpPr>
            <p:cNvPr id="7200" name="TextBox 47"/>
            <p:cNvSpPr txBox="1">
              <a:spLocks noChangeArrowheads="1"/>
            </p:cNvSpPr>
            <p:nvPr/>
          </p:nvSpPr>
          <p:spPr bwMode="auto">
            <a:xfrm flipH="1">
              <a:off x="990600" y="4869795"/>
              <a:ext cx="1143000" cy="76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dirty="0"/>
                <a:t>  9 </a:t>
              </a: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1295400" y="4953000"/>
              <a:ext cx="533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202" name="TextBox 39"/>
            <p:cNvSpPr txBox="1">
              <a:spLocks noChangeArrowheads="1"/>
            </p:cNvSpPr>
            <p:nvPr/>
          </p:nvSpPr>
          <p:spPr bwMode="auto">
            <a:xfrm>
              <a:off x="1295400" y="4267200"/>
              <a:ext cx="533400" cy="76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vi-VN" sz="4400" dirty="0"/>
                <a:t>5</a:t>
              </a:r>
              <a:r>
                <a:rPr lang="en-US" sz="4400" dirty="0"/>
                <a:t> </a:t>
              </a:r>
            </a:p>
          </p:txBody>
        </p:sp>
      </p:grpSp>
      <p:sp>
        <p:nvSpPr>
          <p:cNvPr id="61" name="Text Box 63"/>
          <p:cNvSpPr txBox="1">
            <a:spLocks noChangeArrowheads="1"/>
          </p:cNvSpPr>
          <p:nvPr/>
        </p:nvSpPr>
        <p:spPr bwMode="auto">
          <a:xfrm>
            <a:off x="1289050" y="1722438"/>
            <a:ext cx="387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44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127250" y="1744663"/>
            <a:ext cx="387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2</a:t>
            </a:r>
            <a:endParaRPr lang="vi-VN" sz="4400" b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 rot="10800000" flipV="1">
            <a:off x="1330325" y="1152089"/>
            <a:ext cx="768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4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2127250" y="1143000"/>
            <a:ext cx="387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1</a:t>
            </a:r>
            <a:endParaRPr lang="vi-VN" sz="4400" b="1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2924175" y="1133476"/>
            <a:ext cx="387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44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5</a:t>
            </a:r>
          </a:p>
        </p:txBody>
      </p:sp>
      <p:sp>
        <p:nvSpPr>
          <p:cNvPr id="6166" name="Text Box 63"/>
          <p:cNvSpPr txBox="1">
            <a:spLocks noChangeArrowheads="1"/>
          </p:cNvSpPr>
          <p:nvPr/>
        </p:nvSpPr>
        <p:spPr bwMode="auto">
          <a:xfrm>
            <a:off x="2971800" y="1752600"/>
            <a:ext cx="387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9</a:t>
            </a:r>
            <a:endParaRPr lang="vi-VN" sz="4400" b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4851400" y="4737100"/>
            <a:ext cx="685800" cy="1379537"/>
            <a:chOff x="1066800" y="4572000"/>
            <a:chExt cx="685800" cy="1379041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1066800" y="5257553"/>
              <a:ext cx="685800" cy="158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198" name="TextBox 50"/>
            <p:cNvSpPr txBox="1">
              <a:spLocks noChangeArrowheads="1"/>
            </p:cNvSpPr>
            <p:nvPr/>
          </p:nvSpPr>
          <p:spPr bwMode="auto">
            <a:xfrm>
              <a:off x="1219200" y="5181600"/>
              <a:ext cx="3048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7199" name="TextBox 51"/>
            <p:cNvSpPr txBox="1">
              <a:spLocks noChangeArrowheads="1"/>
            </p:cNvSpPr>
            <p:nvPr/>
          </p:nvSpPr>
          <p:spPr bwMode="auto">
            <a:xfrm>
              <a:off x="1219200" y="4572000"/>
              <a:ext cx="3048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vi-VN" sz="44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4776788" y="5135562"/>
            <a:ext cx="1066800" cy="5778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776788" y="5059362"/>
            <a:ext cx="952500" cy="7270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460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/>
      <p:bldP spid="6150" grpId="0"/>
      <p:bldP spid="6151" grpId="0"/>
      <p:bldP spid="11286" grpId="0"/>
      <p:bldP spid="28" grpId="0"/>
      <p:bldP spid="29" grpId="0"/>
      <p:bldP spid="30" grpId="0"/>
      <p:bldP spid="39" grpId="0"/>
      <p:bldP spid="40" grpId="0"/>
      <p:bldP spid="61" grpId="0"/>
      <p:bldP spid="62" grpId="0"/>
      <p:bldP spid="63" grpId="0"/>
      <p:bldP spid="64" grpId="0"/>
      <p:bldP spid="65" grpId="0"/>
      <p:bldP spid="61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9" y="1272539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      </a:t>
            </a:r>
            <a:r>
              <a:rPr lang="en-US" sz="5400" dirty="0" err="1"/>
              <a:t>Tình</a:t>
            </a:r>
            <a:r>
              <a:rPr lang="en-US" sz="5400" dirty="0"/>
              <a:t> </a:t>
            </a:r>
            <a:r>
              <a:rPr lang="en-US" sz="5400" dirty="0" err="1"/>
              <a:t>huống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981200" y="2448987"/>
            <a:ext cx="6248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26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152400"/>
            <a:ext cx="32131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60" y="851777"/>
            <a:ext cx="91269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                                                                           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4" y="2819400"/>
            <a:ext cx="4096944" cy="164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3704509" cy="152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2016" y="454209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54209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534865"/>
            <a:ext cx="3532984" cy="2071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608338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Hình 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8879" y="5532355"/>
            <a:ext cx="3689226" cy="9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4521425"/>
            <a:ext cx="96964" cy="21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0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68" y="1600200"/>
            <a:ext cx="7242220" cy="235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8284" y="39243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24200" y="4260149"/>
                <a:ext cx="3352800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260149"/>
                <a:ext cx="3352800" cy="966675"/>
              </a:xfrm>
              <a:prstGeom prst="rect">
                <a:avLst/>
              </a:prstGeom>
              <a:blipFill rotWithShape="1">
                <a:blip r:embed="rId3"/>
                <a:stretch>
                  <a:fillRect l="-6545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40178" y="5334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allAtOnce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476091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70113" y="4017264"/>
                <a:ext cx="3352800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113" y="4017264"/>
                <a:ext cx="3352800" cy="876137"/>
              </a:xfrm>
              <a:prstGeom prst="rect">
                <a:avLst/>
              </a:prstGeom>
              <a:blipFill rotWithShape="1">
                <a:blip r:embed="rId3"/>
                <a:stretch>
                  <a:fillRect l="-5636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47800" y="4893401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mười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7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05200" y="3886200"/>
            <a:ext cx="1143000" cy="1416050"/>
            <a:chOff x="990600" y="4260138"/>
            <a:chExt cx="1143000" cy="1416125"/>
          </a:xfrm>
        </p:grpSpPr>
        <p:sp>
          <p:nvSpPr>
            <p:cNvPr id="3" name="TextBox 47"/>
            <p:cNvSpPr txBox="1">
              <a:spLocks noChangeArrowheads="1"/>
            </p:cNvSpPr>
            <p:nvPr/>
          </p:nvSpPr>
          <p:spPr bwMode="auto">
            <a:xfrm flipH="1">
              <a:off x="990600" y="4906527"/>
              <a:ext cx="1143000" cy="769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dirty="0"/>
                <a:t>  8 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295400" y="4952325"/>
              <a:ext cx="533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TextBox 39"/>
            <p:cNvSpPr txBox="1">
              <a:spLocks noChangeArrowheads="1"/>
            </p:cNvSpPr>
            <p:nvPr/>
          </p:nvSpPr>
          <p:spPr bwMode="auto">
            <a:xfrm>
              <a:off x="1295400" y="4260138"/>
              <a:ext cx="533400" cy="769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/>
                <a:t>3 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324100" y="1295002"/>
            <a:ext cx="4038600" cy="2286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7" name="Straight Connector 6"/>
          <p:cNvCxnSpPr>
            <a:stCxn id="6" idx="0"/>
            <a:endCxn id="6" idx="2"/>
          </p:cNvCxnSpPr>
          <p:nvPr/>
        </p:nvCxnSpPr>
        <p:spPr>
          <a:xfrm>
            <a:off x="4343400" y="1295002"/>
            <a:ext cx="0" cy="228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170906" y="2456967"/>
            <a:ext cx="2286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4224451" y="2494669"/>
            <a:ext cx="2286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1"/>
            <a:endCxn id="6" idx="3"/>
          </p:cNvCxnSpPr>
          <p:nvPr/>
        </p:nvCxnSpPr>
        <p:spPr>
          <a:xfrm>
            <a:off x="2324100" y="2438002"/>
            <a:ext cx="403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73687" y="2457761"/>
            <a:ext cx="990600" cy="11430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29543" y="1314761"/>
            <a:ext cx="990600" cy="11430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66658" y="1314761"/>
            <a:ext cx="990600" cy="11430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4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2" b="66057"/>
          <a:stretch>
            <a:fillRect/>
          </a:stretch>
        </p:blipFill>
        <p:spPr bwMode="auto">
          <a:xfrm>
            <a:off x="0" y="0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 t="66057"/>
          <a:stretch>
            <a:fillRect/>
          </a:stretch>
        </p:blipFill>
        <p:spPr bwMode="auto">
          <a:xfrm>
            <a:off x="7010400" y="5791200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 b="66057"/>
          <a:stretch>
            <a:fillRect/>
          </a:stretch>
        </p:blipFill>
        <p:spPr bwMode="auto">
          <a:xfrm>
            <a:off x="6934200" y="0"/>
            <a:ext cx="220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7" r="50372"/>
          <a:stretch>
            <a:fillRect/>
          </a:stretch>
        </p:blipFill>
        <p:spPr bwMode="auto">
          <a:xfrm>
            <a:off x="0" y="5715000"/>
            <a:ext cx="220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33600" y="4144468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3600" y="5305616"/>
            <a:ext cx="5442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Đọc: ba phần tám</a:t>
            </a:r>
            <a:endParaRPr lang="en-US" sz="44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3200" y="3200400"/>
            <a:ext cx="1600200" cy="38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Hình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7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000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5" y="143827"/>
            <a:ext cx="8686800" cy="671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2895600"/>
            <a:ext cx="3657600" cy="995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ArchDown">
              <a:avLst>
                <a:gd name="adj" fmla="val 65897"/>
              </a:avLst>
            </a:prstTxWarp>
            <a:spAutoFit/>
          </a:bodyPr>
          <a:lstStyle/>
          <a:p>
            <a:pPr algn="ctr"/>
            <a:r>
              <a:rPr lang="en-US" sz="1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1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1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WordArt 6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990600" y="533400"/>
            <a:ext cx="7772400" cy="147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796" dir="1593903" algn="ctr" rotWithShape="0">
                    <a:srgbClr val="00FF00"/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796" dir="1593903" algn="ctr" rotWithShape="0">
                    <a:srgbClr val="00FF0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" y="2133600"/>
            <a:ext cx="376484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20542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8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892" y="664033"/>
            <a:ext cx="7924800" cy="1108746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/>
          </a:p>
        </p:txBody>
      </p:sp>
      <p:pic>
        <p:nvPicPr>
          <p:cNvPr id="3" name="Picture 8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-127000" y="654050"/>
            <a:ext cx="13684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8154988" y="569913"/>
            <a:ext cx="13684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899040" y="543841"/>
            <a:ext cx="5662584" cy="1259647"/>
            <a:chOff x="2743200" y="2514602"/>
            <a:chExt cx="5168154" cy="1049511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743200" y="2514602"/>
              <a:ext cx="1143001" cy="1049511"/>
              <a:chOff x="990600" y="4412595"/>
              <a:chExt cx="1143001" cy="1049717"/>
            </a:xfrm>
          </p:grpSpPr>
          <p:sp>
            <p:nvSpPr>
              <p:cNvPr id="8" name="TextBox 47"/>
              <p:cNvSpPr txBox="1">
                <a:spLocks noChangeArrowheads="1"/>
              </p:cNvSpPr>
              <p:nvPr/>
            </p:nvSpPr>
            <p:spPr bwMode="auto">
              <a:xfrm flipH="1">
                <a:off x="990601" y="4923697"/>
                <a:ext cx="1143000" cy="538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3600" b="1" dirty="0">
                    <a:solidFill>
                      <a:srgbClr val="CCFFFF"/>
                    </a:solidFill>
                  </a:rPr>
                  <a:t>  </a:t>
                </a:r>
                <a:r>
                  <a:rPr lang="en-US" sz="3600" b="1" dirty="0"/>
                  <a:t>20</a:t>
                </a:r>
                <a:r>
                  <a:rPr lang="en-US" sz="3600" b="1" dirty="0">
                    <a:solidFill>
                      <a:srgbClr val="CCFFFF"/>
                    </a:solidFill>
                  </a:rPr>
                  <a:t> 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1295400" y="4952451"/>
                <a:ext cx="5334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" name="TextBox 39"/>
              <p:cNvSpPr txBox="1">
                <a:spLocks noChangeArrowheads="1"/>
              </p:cNvSpPr>
              <p:nvPr/>
            </p:nvSpPr>
            <p:spPr bwMode="auto">
              <a:xfrm>
                <a:off x="990600" y="4412595"/>
                <a:ext cx="1143000" cy="538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3600" b="1" dirty="0">
                    <a:solidFill>
                      <a:srgbClr val="CCFFFF"/>
                    </a:solidFill>
                  </a:rPr>
                  <a:t> </a:t>
                </a:r>
                <a:r>
                  <a:rPr lang="en-US" sz="3600" b="1" dirty="0"/>
                  <a:t> 10 </a:t>
                </a:r>
              </a:p>
            </p:txBody>
          </p:sp>
        </p:grpSp>
        <p:sp>
          <p:nvSpPr>
            <p:cNvPr id="7" name="TextBox 26"/>
            <p:cNvSpPr txBox="1">
              <a:spLocks noChangeArrowheads="1"/>
            </p:cNvSpPr>
            <p:nvPr/>
          </p:nvSpPr>
          <p:spPr bwMode="auto">
            <a:xfrm>
              <a:off x="2836832" y="2564493"/>
              <a:ext cx="5074522" cy="69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/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4800" b="1" dirty="0" err="1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…..  </a:t>
              </a:r>
            </a:p>
          </p:txBody>
        </p:sp>
      </p:grp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2241415" y="-80046"/>
            <a:ext cx="5449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-533400" y="2209800"/>
            <a:ext cx="6096000" cy="2155825"/>
            <a:chOff x="-533400" y="2416409"/>
            <a:chExt cx="6096000" cy="2155591"/>
          </a:xfrm>
        </p:grpSpPr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-533400" y="2743200"/>
              <a:ext cx="6096000" cy="1828800"/>
              <a:chOff x="3124200" y="3238500"/>
              <a:chExt cx="4876799" cy="13716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124200" y="3238500"/>
                <a:ext cx="3505200" cy="137160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TextBox 18"/>
              <p:cNvSpPr txBox="1">
                <a:spLocks noChangeArrowheads="1"/>
              </p:cNvSpPr>
              <p:nvPr/>
            </p:nvSpPr>
            <p:spPr bwMode="auto">
              <a:xfrm>
                <a:off x="3886199" y="3773166"/>
                <a:ext cx="4114800" cy="623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48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số tròn chục</a:t>
                </a:r>
              </a:p>
            </p:txBody>
          </p:sp>
        </p:grpSp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1676400" y="2416409"/>
              <a:ext cx="914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6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2057400" y="4419600"/>
            <a:ext cx="4381500" cy="2162175"/>
            <a:chOff x="2133600" y="4226004"/>
            <a:chExt cx="4381500" cy="2161977"/>
          </a:xfrm>
        </p:grpSpPr>
        <p:grpSp>
          <p:nvGrpSpPr>
            <p:cNvPr id="18" name="Group 29"/>
            <p:cNvGrpSpPr>
              <a:grpSpLocks/>
            </p:cNvGrpSpPr>
            <p:nvPr/>
          </p:nvGrpSpPr>
          <p:grpSpPr bwMode="auto">
            <a:xfrm>
              <a:off x="2133600" y="4559181"/>
              <a:ext cx="4381500" cy="1828800"/>
              <a:chOff x="3276600" y="3228886"/>
              <a:chExt cx="3505200" cy="13716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276600" y="3228886"/>
                <a:ext cx="3505200" cy="137160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TextBox 18"/>
              <p:cNvSpPr txBox="1">
                <a:spLocks noChangeArrowheads="1"/>
              </p:cNvSpPr>
              <p:nvPr/>
            </p:nvSpPr>
            <p:spPr bwMode="auto">
              <a:xfrm>
                <a:off x="4652186" y="3799501"/>
                <a:ext cx="1920240" cy="623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48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tử số</a:t>
                </a:r>
              </a:p>
            </p:txBody>
          </p:sp>
        </p:grpSp>
        <p:sp>
          <p:nvSpPr>
            <p:cNvPr id="19" name="TextBox 33"/>
            <p:cNvSpPr txBox="1">
              <a:spLocks noChangeArrowheads="1"/>
            </p:cNvSpPr>
            <p:nvPr/>
          </p:nvSpPr>
          <p:spPr bwMode="auto">
            <a:xfrm>
              <a:off x="4191000" y="4226004"/>
              <a:ext cx="914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6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4533900" y="2286000"/>
            <a:ext cx="4381500" cy="2032000"/>
            <a:chOff x="4534242" y="2576592"/>
            <a:chExt cx="4381501" cy="2031921"/>
          </a:xfrm>
        </p:grpSpPr>
        <p:grpSp>
          <p:nvGrpSpPr>
            <p:cNvPr id="23" name="Group 26"/>
            <p:cNvGrpSpPr>
              <a:grpSpLocks/>
            </p:cNvGrpSpPr>
            <p:nvPr/>
          </p:nvGrpSpPr>
          <p:grpSpPr bwMode="auto">
            <a:xfrm>
              <a:off x="4534242" y="2779713"/>
              <a:ext cx="4381501" cy="1828800"/>
              <a:chOff x="2667000" y="3810000"/>
              <a:chExt cx="3505200" cy="13716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667000" y="3810000"/>
                <a:ext cx="3505200" cy="137160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TextBox 18"/>
              <p:cNvSpPr txBox="1">
                <a:spLocks noChangeArrowheads="1"/>
              </p:cNvSpPr>
              <p:nvPr/>
            </p:nvSpPr>
            <p:spPr bwMode="auto">
              <a:xfrm>
                <a:off x="3809725" y="4329695"/>
                <a:ext cx="2301241" cy="623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48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phân số</a:t>
                </a:r>
              </a:p>
            </p:txBody>
          </p:sp>
        </p:grpSp>
        <p:sp>
          <p:nvSpPr>
            <p:cNvPr id="24" name="TextBox 34"/>
            <p:cNvSpPr txBox="1">
              <a:spLocks noChangeArrowheads="1"/>
            </p:cNvSpPr>
            <p:nvPr/>
          </p:nvSpPr>
          <p:spPr bwMode="auto">
            <a:xfrm>
              <a:off x="6741404" y="2576592"/>
              <a:ext cx="914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6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27" name="Group 6"/>
          <p:cNvGrpSpPr>
            <a:grpSpLocks/>
          </p:cNvGrpSpPr>
          <p:nvPr/>
        </p:nvGrpSpPr>
        <p:grpSpPr bwMode="auto">
          <a:xfrm>
            <a:off x="2362200" y="3048000"/>
            <a:ext cx="4381500" cy="2032000"/>
            <a:chOff x="4534242" y="2576592"/>
            <a:chExt cx="4381501" cy="2031921"/>
          </a:xfrm>
        </p:grpSpPr>
        <p:grpSp>
          <p:nvGrpSpPr>
            <p:cNvPr id="28" name="Group 26"/>
            <p:cNvGrpSpPr>
              <a:grpSpLocks/>
            </p:cNvGrpSpPr>
            <p:nvPr/>
          </p:nvGrpSpPr>
          <p:grpSpPr bwMode="auto">
            <a:xfrm>
              <a:off x="4534242" y="2779713"/>
              <a:ext cx="4381501" cy="1828800"/>
              <a:chOff x="2667000" y="3810000"/>
              <a:chExt cx="3505200" cy="13716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667000" y="3810000"/>
                <a:ext cx="3505200" cy="137160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66FFFF"/>
                  </a:solidFill>
                </a:endParaRPr>
              </a:p>
            </p:txBody>
          </p:sp>
          <p:sp>
            <p:nvSpPr>
              <p:cNvPr id="31" name="TextBox 18"/>
              <p:cNvSpPr txBox="1">
                <a:spLocks noChangeArrowheads="1"/>
              </p:cNvSpPr>
              <p:nvPr/>
            </p:nvSpPr>
            <p:spPr bwMode="auto">
              <a:xfrm>
                <a:off x="3809725" y="4329695"/>
                <a:ext cx="2301241" cy="623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48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phân số</a:t>
                </a:r>
              </a:p>
            </p:txBody>
          </p:sp>
        </p:grpSp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6741404" y="2576592"/>
              <a:ext cx="914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6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pic>
        <p:nvPicPr>
          <p:cNvPr id="32" name="Picture 15" descr="tho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9400" y="3495675"/>
            <a:ext cx="22098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>
          <a:xfrm>
            <a:off x="578892" y="0"/>
            <a:ext cx="487908" cy="627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4819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317" y="381000"/>
            <a:ext cx="8067883" cy="838200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138328" y="381000"/>
            <a:ext cx="938667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…..  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770595" y="315338"/>
            <a:ext cx="1163637" cy="1103312"/>
            <a:chOff x="990600" y="4412595"/>
            <a:chExt cx="1143000" cy="1103530"/>
          </a:xfrm>
        </p:grpSpPr>
        <p:sp>
          <p:nvSpPr>
            <p:cNvPr id="5" name="TextBox 47"/>
            <p:cNvSpPr txBox="1">
              <a:spLocks noChangeArrowheads="1"/>
            </p:cNvSpPr>
            <p:nvPr/>
          </p:nvSpPr>
          <p:spPr bwMode="auto">
            <a:xfrm flipH="1">
              <a:off x="990600" y="4869794"/>
              <a:ext cx="1143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600" b="1" dirty="0">
                  <a:solidFill>
                    <a:srgbClr val="66FFFF"/>
                  </a:solidFill>
                </a:rPr>
                <a:t>  25 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295400" y="4952452"/>
              <a:ext cx="533400" cy="158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39"/>
            <p:cNvSpPr txBox="1">
              <a:spLocks noChangeArrowheads="1"/>
            </p:cNvSpPr>
            <p:nvPr/>
          </p:nvSpPr>
          <p:spPr bwMode="auto">
            <a:xfrm>
              <a:off x="990600" y="4412595"/>
              <a:ext cx="1143000" cy="646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600" b="1" dirty="0">
                  <a:solidFill>
                    <a:srgbClr val="66FFFF"/>
                  </a:solidFill>
                </a:rPr>
                <a:t>   6</a:t>
              </a:r>
            </a:p>
          </p:txBody>
        </p:sp>
      </p:grpSp>
      <p:pic>
        <p:nvPicPr>
          <p:cNvPr id="8" name="Picture 8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-504123" y="24921"/>
            <a:ext cx="139313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8168390" y="83659"/>
            <a:ext cx="139313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-614200" y="2022475"/>
            <a:ext cx="4555963" cy="1905000"/>
            <a:chOff x="-304800" y="2819400"/>
            <a:chExt cx="4475679" cy="1905000"/>
          </a:xfrm>
        </p:grpSpPr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-304800" y="3132137"/>
              <a:ext cx="4475679" cy="1592263"/>
              <a:chOff x="2667000" y="3810000"/>
              <a:chExt cx="3676451" cy="144053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667000" y="3810000"/>
                <a:ext cx="3505200" cy="137160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TextBox 18"/>
              <p:cNvSpPr txBox="1">
                <a:spLocks noChangeArrowheads="1"/>
              </p:cNvSpPr>
              <p:nvPr/>
            </p:nvSpPr>
            <p:spPr bwMode="auto">
              <a:xfrm>
                <a:off x="3831573" y="4331606"/>
                <a:ext cx="2511878" cy="918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60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tử số</a:t>
                </a: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828800" y="2819400"/>
              <a:ext cx="914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600">
                  <a:solidFill>
                    <a:srgbClr val="0070C0"/>
                  </a:solidFill>
                </a:rPr>
                <a:t>a</a:t>
              </a:r>
            </a:p>
          </p:txBody>
        </p:sp>
      </p:grp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1751755" y="4572000"/>
            <a:ext cx="4344245" cy="1905000"/>
            <a:chOff x="2133600" y="4876800"/>
            <a:chExt cx="4267200" cy="1905000"/>
          </a:xfrm>
        </p:grpSpPr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2133600" y="5265737"/>
              <a:ext cx="4267200" cy="1516063"/>
              <a:chOff x="2667000" y="3810000"/>
              <a:chExt cx="3505200" cy="13716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667000" y="3810000"/>
                <a:ext cx="3505200" cy="137160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3543300" y="4147514"/>
                <a:ext cx="2511878" cy="918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60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phân số</a:t>
                </a:r>
              </a:p>
            </p:txBody>
          </p:sp>
        </p:grpSp>
        <p:sp>
          <p:nvSpPr>
            <p:cNvPr id="17" name="TextBox 31"/>
            <p:cNvSpPr txBox="1">
              <a:spLocks noChangeArrowheads="1"/>
            </p:cNvSpPr>
            <p:nvPr/>
          </p:nvSpPr>
          <p:spPr bwMode="auto">
            <a:xfrm>
              <a:off x="4343400" y="4876800"/>
              <a:ext cx="914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600">
                  <a:solidFill>
                    <a:srgbClr val="0070C0"/>
                  </a:solidFill>
                </a:rPr>
                <a:t>c</a:t>
              </a:r>
            </a:p>
          </p:txBody>
        </p:sp>
      </p:grp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4564706" y="2157413"/>
            <a:ext cx="4707882" cy="1870075"/>
            <a:chOff x="4825072" y="2778204"/>
            <a:chExt cx="4623728" cy="1869996"/>
          </a:xfrm>
        </p:grpSpPr>
        <p:grpSp>
          <p:nvGrpSpPr>
            <p:cNvPr id="21" name="Group 26"/>
            <p:cNvGrpSpPr>
              <a:grpSpLocks/>
            </p:cNvGrpSpPr>
            <p:nvPr/>
          </p:nvGrpSpPr>
          <p:grpSpPr bwMode="auto">
            <a:xfrm>
              <a:off x="4825072" y="3055937"/>
              <a:ext cx="4623728" cy="1592263"/>
              <a:chOff x="2667000" y="3810000"/>
              <a:chExt cx="3798424" cy="144053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667000" y="3810000"/>
                <a:ext cx="3505200" cy="137160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TextBox 18"/>
              <p:cNvSpPr txBox="1">
                <a:spLocks noChangeArrowheads="1"/>
              </p:cNvSpPr>
              <p:nvPr/>
            </p:nvSpPr>
            <p:spPr bwMode="auto">
              <a:xfrm>
                <a:off x="3577988" y="4331606"/>
                <a:ext cx="2887436" cy="918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60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mẫu số</a:t>
                </a:r>
              </a:p>
            </p:txBody>
          </p:sp>
        </p:grpSp>
        <p:sp>
          <p:nvSpPr>
            <p:cNvPr id="22" name="TextBox 32"/>
            <p:cNvSpPr txBox="1">
              <a:spLocks noChangeArrowheads="1"/>
            </p:cNvSpPr>
            <p:nvPr/>
          </p:nvSpPr>
          <p:spPr bwMode="auto">
            <a:xfrm>
              <a:off x="6934200" y="2778204"/>
              <a:ext cx="914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600">
                  <a:solidFill>
                    <a:srgbClr val="0070C0"/>
                  </a:solidFill>
                </a:rPr>
                <a:t>b</a:t>
              </a:r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1900400" y="2971800"/>
            <a:ext cx="4555963" cy="1905000"/>
            <a:chOff x="-304800" y="2819400"/>
            <a:chExt cx="4475679" cy="1905000"/>
          </a:xfrm>
        </p:grpSpPr>
        <p:grpSp>
          <p:nvGrpSpPr>
            <p:cNvPr id="26" name="Group 26"/>
            <p:cNvGrpSpPr>
              <a:grpSpLocks/>
            </p:cNvGrpSpPr>
            <p:nvPr/>
          </p:nvGrpSpPr>
          <p:grpSpPr bwMode="auto">
            <a:xfrm>
              <a:off x="-304800" y="3132137"/>
              <a:ext cx="4475679" cy="1592263"/>
              <a:chOff x="2667000" y="3810000"/>
              <a:chExt cx="3676451" cy="1440539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667000" y="3810000"/>
                <a:ext cx="3505200" cy="137160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TextBox 18"/>
              <p:cNvSpPr txBox="1">
                <a:spLocks noChangeArrowheads="1"/>
              </p:cNvSpPr>
              <p:nvPr/>
            </p:nvSpPr>
            <p:spPr bwMode="auto">
              <a:xfrm>
                <a:off x="3831573" y="4331606"/>
                <a:ext cx="2511878" cy="918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60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tử số</a:t>
                </a:r>
              </a:p>
            </p:txBody>
          </p:sp>
        </p:grpSp>
        <p:sp>
          <p:nvSpPr>
            <p:cNvPr id="27" name="TextBox 24"/>
            <p:cNvSpPr txBox="1">
              <a:spLocks noChangeArrowheads="1"/>
            </p:cNvSpPr>
            <p:nvPr/>
          </p:nvSpPr>
          <p:spPr bwMode="auto">
            <a:xfrm>
              <a:off x="1828800" y="2819400"/>
              <a:ext cx="914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600">
                  <a:solidFill>
                    <a:srgbClr val="0070C0"/>
                  </a:solidFill>
                </a:rPr>
                <a:t>a</a:t>
              </a:r>
            </a:p>
          </p:txBody>
        </p:sp>
      </p:grpSp>
      <p:pic>
        <p:nvPicPr>
          <p:cNvPr id="30" name="Picture 15" descr="tho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9902" y="3495675"/>
            <a:ext cx="2249698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30"/>
          <p:cNvSpPr/>
          <p:nvPr/>
        </p:nvSpPr>
        <p:spPr>
          <a:xfrm>
            <a:off x="153537" y="-20040"/>
            <a:ext cx="533400" cy="581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468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835477" cy="1143000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457200" y="523875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en-US" sz="5400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743200" y="381000"/>
            <a:ext cx="1143000" cy="1524000"/>
            <a:chOff x="990600" y="4183950"/>
            <a:chExt cx="1143000" cy="1524299"/>
          </a:xfrm>
        </p:grpSpPr>
        <p:sp>
          <p:nvSpPr>
            <p:cNvPr id="5" name="TextBox 47"/>
            <p:cNvSpPr txBox="1">
              <a:spLocks noChangeArrowheads="1"/>
            </p:cNvSpPr>
            <p:nvPr/>
          </p:nvSpPr>
          <p:spPr bwMode="auto">
            <a:xfrm flipH="1">
              <a:off x="990600" y="4877088"/>
              <a:ext cx="1143000" cy="83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800" dirty="0">
                  <a:solidFill>
                    <a:srgbClr val="66FFFF"/>
                  </a:solidFill>
                </a:rPr>
                <a:t> 47 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295400" y="4952451"/>
              <a:ext cx="533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39"/>
            <p:cNvSpPr txBox="1">
              <a:spLocks noChangeArrowheads="1"/>
            </p:cNvSpPr>
            <p:nvPr/>
          </p:nvSpPr>
          <p:spPr bwMode="auto">
            <a:xfrm>
              <a:off x="990600" y="4183950"/>
              <a:ext cx="1143000" cy="83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800" dirty="0">
                  <a:solidFill>
                    <a:srgbClr val="66FFFF"/>
                  </a:solidFill>
                </a:rPr>
                <a:t> 23</a:t>
              </a:r>
            </a:p>
          </p:txBody>
        </p:sp>
      </p:grpSp>
      <p:pic>
        <p:nvPicPr>
          <p:cNvPr id="8" name="Picture 8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-430213" y="257175"/>
            <a:ext cx="1528763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8216900" y="34925"/>
            <a:ext cx="18542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0" y="2549525"/>
            <a:ext cx="3865563" cy="1412875"/>
            <a:chOff x="-114300" y="3235404"/>
            <a:chExt cx="3865391" cy="1412796"/>
          </a:xfrm>
        </p:grpSpPr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-114300" y="3276600"/>
              <a:ext cx="3865391" cy="1371600"/>
              <a:chOff x="2667000" y="3810000"/>
              <a:chExt cx="3865391" cy="13716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667000" y="3810000"/>
                <a:ext cx="3505200" cy="137160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TextBox 18"/>
              <p:cNvSpPr txBox="1">
                <a:spLocks noChangeArrowheads="1"/>
              </p:cNvSpPr>
              <p:nvPr/>
            </p:nvSpPr>
            <p:spPr bwMode="auto">
              <a:xfrm>
                <a:off x="4170191" y="3943505"/>
                <a:ext cx="23622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60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23</a:t>
                </a:r>
              </a:p>
            </p:txBody>
          </p:sp>
        </p:grpSp>
        <p:sp>
          <p:nvSpPr>
            <p:cNvPr id="12" name="TextBox 38"/>
            <p:cNvSpPr txBox="1">
              <a:spLocks noChangeArrowheads="1"/>
            </p:cNvSpPr>
            <p:nvPr/>
          </p:nvSpPr>
          <p:spPr bwMode="auto">
            <a:xfrm>
              <a:off x="609600" y="3235404"/>
              <a:ext cx="914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600">
                  <a:solidFill>
                    <a:srgbClr val="0070C0"/>
                  </a:solidFill>
                </a:rPr>
                <a:t>a.</a:t>
              </a:r>
            </a:p>
          </p:txBody>
        </p:sp>
      </p:grp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5105400" y="2514600"/>
            <a:ext cx="4343400" cy="1371600"/>
            <a:chOff x="5486400" y="4191000"/>
            <a:chExt cx="4343400" cy="1371600"/>
          </a:xfrm>
        </p:grpSpPr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5486400" y="4191000"/>
              <a:ext cx="4343400" cy="1371600"/>
              <a:chOff x="2667000" y="3810000"/>
              <a:chExt cx="4343400" cy="13716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667000" y="3810000"/>
                <a:ext cx="3505200" cy="137160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4267200" y="3962400"/>
                <a:ext cx="27432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60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47</a:t>
                </a:r>
              </a:p>
            </p:txBody>
          </p:sp>
        </p:grpSp>
        <p:sp>
          <p:nvSpPr>
            <p:cNvPr id="17" name="TextBox 39"/>
            <p:cNvSpPr txBox="1">
              <a:spLocks noChangeArrowheads="1"/>
            </p:cNvSpPr>
            <p:nvPr/>
          </p:nvSpPr>
          <p:spPr bwMode="auto">
            <a:xfrm>
              <a:off x="6324600" y="4267200"/>
              <a:ext cx="914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600">
                  <a:solidFill>
                    <a:srgbClr val="0070C0"/>
                  </a:solidFill>
                </a:rPr>
                <a:t>b.</a:t>
              </a:r>
            </a:p>
          </p:txBody>
        </p:sp>
      </p:grp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2514600" y="4648200"/>
            <a:ext cx="3505200" cy="1617663"/>
            <a:chOff x="114300" y="5392338"/>
            <a:chExt cx="3505200" cy="1618062"/>
          </a:xfrm>
        </p:grpSpPr>
        <p:sp>
          <p:nvSpPr>
            <p:cNvPr id="21" name="Oval 20"/>
            <p:cNvSpPr/>
            <p:nvPr/>
          </p:nvSpPr>
          <p:spPr bwMode="auto">
            <a:xfrm>
              <a:off x="114300" y="5486400"/>
              <a:ext cx="3505200" cy="1371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B050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2" name="Group 8"/>
            <p:cNvGrpSpPr>
              <a:grpSpLocks/>
            </p:cNvGrpSpPr>
            <p:nvPr/>
          </p:nvGrpSpPr>
          <p:grpSpPr bwMode="auto">
            <a:xfrm>
              <a:off x="1638300" y="5392338"/>
              <a:ext cx="1143000" cy="1618062"/>
              <a:chOff x="990600" y="4158202"/>
              <a:chExt cx="1143000" cy="1618380"/>
            </a:xfrm>
          </p:grpSpPr>
          <p:sp>
            <p:nvSpPr>
              <p:cNvPr id="24" name="TextBox 47"/>
              <p:cNvSpPr txBox="1">
                <a:spLocks noChangeArrowheads="1"/>
              </p:cNvSpPr>
              <p:nvPr/>
            </p:nvSpPr>
            <p:spPr bwMode="auto">
              <a:xfrm flipH="1">
                <a:off x="990600" y="4853069"/>
                <a:ext cx="1143000" cy="923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5400" dirty="0">
                    <a:solidFill>
                      <a:srgbClr val="C00000"/>
                    </a:solidFill>
                  </a:rPr>
                  <a:t> 23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>
                <a:off x="1295400" y="4952304"/>
                <a:ext cx="649288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TextBox 39"/>
              <p:cNvSpPr txBox="1">
                <a:spLocks noChangeArrowheads="1"/>
              </p:cNvSpPr>
              <p:nvPr/>
            </p:nvSpPr>
            <p:spPr bwMode="auto">
              <a:xfrm>
                <a:off x="990600" y="4158202"/>
                <a:ext cx="1143000" cy="923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5400" dirty="0">
                    <a:solidFill>
                      <a:srgbClr val="C00000"/>
                    </a:solidFill>
                  </a:rPr>
                  <a:t> 47</a:t>
                </a:r>
              </a:p>
            </p:txBody>
          </p:sp>
        </p:grpSp>
        <p:sp>
          <p:nvSpPr>
            <p:cNvPr id="23" name="TextBox 40"/>
            <p:cNvSpPr txBox="1">
              <a:spLocks noChangeArrowheads="1"/>
            </p:cNvSpPr>
            <p:nvPr/>
          </p:nvSpPr>
          <p:spPr bwMode="auto">
            <a:xfrm>
              <a:off x="762000" y="5562600"/>
              <a:ext cx="914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600" dirty="0">
                  <a:solidFill>
                    <a:srgbClr val="0070C0"/>
                  </a:solidFill>
                </a:rPr>
                <a:t>c.</a:t>
              </a:r>
            </a:p>
          </p:txBody>
        </p:sp>
      </p:grp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2590800" y="3429000"/>
            <a:ext cx="4343400" cy="1371600"/>
            <a:chOff x="5486400" y="4191000"/>
            <a:chExt cx="4343400" cy="1371600"/>
          </a:xfrm>
        </p:grpSpPr>
        <p:grpSp>
          <p:nvGrpSpPr>
            <p:cNvPr id="28" name="Group 26"/>
            <p:cNvGrpSpPr>
              <a:grpSpLocks/>
            </p:cNvGrpSpPr>
            <p:nvPr/>
          </p:nvGrpSpPr>
          <p:grpSpPr bwMode="auto">
            <a:xfrm>
              <a:off x="5486400" y="4191000"/>
              <a:ext cx="4343400" cy="1371600"/>
              <a:chOff x="2667000" y="3810000"/>
              <a:chExt cx="4343400" cy="13716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667000" y="3810000"/>
                <a:ext cx="3505200" cy="137160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TextBox 18"/>
              <p:cNvSpPr txBox="1">
                <a:spLocks noChangeArrowheads="1"/>
              </p:cNvSpPr>
              <p:nvPr/>
            </p:nvSpPr>
            <p:spPr bwMode="auto">
              <a:xfrm>
                <a:off x="4267200" y="3932366"/>
                <a:ext cx="27432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60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47</a:t>
                </a:r>
              </a:p>
            </p:txBody>
          </p:sp>
        </p:grpSp>
        <p:sp>
          <p:nvSpPr>
            <p:cNvPr id="29" name="TextBox 39"/>
            <p:cNvSpPr txBox="1">
              <a:spLocks noChangeArrowheads="1"/>
            </p:cNvSpPr>
            <p:nvPr/>
          </p:nvSpPr>
          <p:spPr bwMode="auto">
            <a:xfrm>
              <a:off x="6324600" y="4267200"/>
              <a:ext cx="914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600">
                  <a:solidFill>
                    <a:srgbClr val="0070C0"/>
                  </a:solidFill>
                </a:rPr>
                <a:t>b.</a:t>
              </a:r>
            </a:p>
          </p:txBody>
        </p:sp>
      </p:grpSp>
      <p:pic>
        <p:nvPicPr>
          <p:cNvPr id="32" name="Picture 15" descr="tho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2338" y="3352800"/>
            <a:ext cx="23034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>
          <a:xfrm>
            <a:off x="213631" y="13200"/>
            <a:ext cx="791938" cy="568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1311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7924800" cy="1295400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/>
          </a:p>
        </p:txBody>
      </p:sp>
      <p:pic>
        <p:nvPicPr>
          <p:cNvPr id="3" name="Picture 8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-271463" y="-269875"/>
            <a:ext cx="1844676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8032750" y="-195263"/>
            <a:ext cx="1782763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8"/>
          <p:cNvSpPr txBox="1">
            <a:spLocks noChangeArrowheads="1"/>
          </p:cNvSpPr>
          <p:nvPr/>
        </p:nvSpPr>
        <p:spPr bwMode="auto">
          <a:xfrm>
            <a:off x="609600" y="77788"/>
            <a:ext cx="8229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400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15,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40 </a:t>
            </a: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-228600" y="2286000"/>
            <a:ext cx="3505200" cy="1455738"/>
            <a:chOff x="-381000" y="4114800"/>
            <a:chExt cx="3505200" cy="1455098"/>
          </a:xfrm>
        </p:grpSpPr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-381000" y="4114800"/>
              <a:ext cx="3505200" cy="1455098"/>
              <a:chOff x="3276600" y="3733800"/>
              <a:chExt cx="3505200" cy="1455277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3276600" y="3809999"/>
                <a:ext cx="3505200" cy="137160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4800600" y="3733800"/>
                <a:ext cx="1219200" cy="1455277"/>
                <a:chOff x="1295400" y="4107715"/>
                <a:chExt cx="1219200" cy="1455506"/>
              </a:xfrm>
            </p:grpSpPr>
            <p:sp>
              <p:nvSpPr>
                <p:cNvPr id="11" name="TextBox 47"/>
                <p:cNvSpPr txBox="1">
                  <a:spLocks noChangeArrowheads="1"/>
                </p:cNvSpPr>
                <p:nvPr/>
              </p:nvSpPr>
              <p:spPr bwMode="auto">
                <a:xfrm flipH="1">
                  <a:off x="1295400" y="4793659"/>
                  <a:ext cx="1143000" cy="7695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4400" dirty="0">
                      <a:solidFill>
                        <a:srgbClr val="C00000"/>
                      </a:solidFill>
                    </a:rPr>
                    <a:t> 15 </a:t>
                  </a: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 bwMode="auto">
                <a:xfrm>
                  <a:off x="1524000" y="4869594"/>
                  <a:ext cx="762000" cy="1588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1371600" y="4107715"/>
                  <a:ext cx="1143000" cy="7695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4400" dirty="0">
                      <a:solidFill>
                        <a:srgbClr val="C00000"/>
                      </a:solidFill>
                    </a:rPr>
                    <a:t> 40</a:t>
                  </a:r>
                </a:p>
              </p:txBody>
            </p:sp>
          </p:grpSp>
        </p:grpSp>
        <p:sp>
          <p:nvSpPr>
            <p:cNvPr id="8" name="TextBox 34"/>
            <p:cNvSpPr txBox="1">
              <a:spLocks noChangeArrowheads="1"/>
            </p:cNvSpPr>
            <p:nvPr/>
          </p:nvSpPr>
          <p:spPr bwMode="auto">
            <a:xfrm>
              <a:off x="0" y="4242137"/>
              <a:ext cx="1676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</a:p>
          </p:txBody>
        </p:sp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5105400" y="2438400"/>
            <a:ext cx="3505200" cy="1455738"/>
            <a:chOff x="5105400" y="3200400"/>
            <a:chExt cx="3505200" cy="1455738"/>
          </a:xfrm>
        </p:grpSpPr>
        <p:sp>
          <p:nvSpPr>
            <p:cNvPr id="15" name="Oval 14"/>
            <p:cNvSpPr/>
            <p:nvPr/>
          </p:nvSpPr>
          <p:spPr bwMode="auto">
            <a:xfrm>
              <a:off x="5105400" y="3276600"/>
              <a:ext cx="3505200" cy="1371431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B050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6" name="Group 41"/>
            <p:cNvGrpSpPr>
              <a:grpSpLocks/>
            </p:cNvGrpSpPr>
            <p:nvPr/>
          </p:nvGrpSpPr>
          <p:grpSpPr bwMode="auto">
            <a:xfrm>
              <a:off x="5524500" y="3200400"/>
              <a:ext cx="2324100" cy="1455738"/>
              <a:chOff x="5524500" y="4200908"/>
              <a:chExt cx="2324100" cy="1455099"/>
            </a:xfrm>
          </p:grpSpPr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6629400" y="4200908"/>
                <a:ext cx="1219200" cy="1455099"/>
                <a:chOff x="1295400" y="4107715"/>
                <a:chExt cx="1219200" cy="1455508"/>
              </a:xfrm>
            </p:grpSpPr>
            <p:sp>
              <p:nvSpPr>
                <p:cNvPr id="19" name="TextBox 47"/>
                <p:cNvSpPr txBox="1">
                  <a:spLocks noChangeArrowheads="1"/>
                </p:cNvSpPr>
                <p:nvPr/>
              </p:nvSpPr>
              <p:spPr bwMode="auto">
                <a:xfrm flipH="1">
                  <a:off x="1295400" y="4793661"/>
                  <a:ext cx="1143000" cy="7695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4400" dirty="0">
                      <a:solidFill>
                        <a:srgbClr val="C00000"/>
                      </a:solidFill>
                    </a:rPr>
                    <a:t> 40 </a:t>
                  </a: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 bwMode="auto">
                <a:xfrm>
                  <a:off x="1524000" y="4869595"/>
                  <a:ext cx="762000" cy="1588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1371600" y="4107715"/>
                  <a:ext cx="1143000" cy="7695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4400" dirty="0">
                      <a:solidFill>
                        <a:srgbClr val="C00000"/>
                      </a:solidFill>
                    </a:rPr>
                    <a:t>15</a:t>
                  </a:r>
                </a:p>
              </p:txBody>
            </p:sp>
          </p:grpSp>
          <p:sp>
            <p:nvSpPr>
              <p:cNvPr id="18" name="TextBox 36"/>
              <p:cNvSpPr txBox="1">
                <a:spLocks noChangeArrowheads="1"/>
              </p:cNvSpPr>
              <p:nvPr/>
            </p:nvSpPr>
            <p:spPr bwMode="auto">
              <a:xfrm>
                <a:off x="5524500" y="4294967"/>
                <a:ext cx="1676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600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</a:p>
            </p:txBody>
          </p:sp>
        </p:grpSp>
      </p:grpSp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2286000" y="4343400"/>
            <a:ext cx="3581400" cy="1371600"/>
            <a:chOff x="-457200" y="4190983"/>
            <a:chExt cx="3581400" cy="1371429"/>
          </a:xfrm>
        </p:grpSpPr>
        <p:grpSp>
          <p:nvGrpSpPr>
            <p:cNvPr id="23" name="Group 39"/>
            <p:cNvGrpSpPr>
              <a:grpSpLocks/>
            </p:cNvGrpSpPr>
            <p:nvPr/>
          </p:nvGrpSpPr>
          <p:grpSpPr bwMode="auto">
            <a:xfrm>
              <a:off x="-381000" y="4190983"/>
              <a:ext cx="3505200" cy="1371429"/>
              <a:chOff x="3276600" y="3809999"/>
              <a:chExt cx="3505200" cy="1371600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3276600" y="3809999"/>
                <a:ext cx="3505200" cy="137160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TextBox 47"/>
              <p:cNvSpPr txBox="1">
                <a:spLocks noChangeArrowheads="1"/>
              </p:cNvSpPr>
              <p:nvPr/>
            </p:nvSpPr>
            <p:spPr bwMode="auto">
              <a:xfrm flipH="1">
                <a:off x="4038600" y="3894094"/>
                <a:ext cx="2743200" cy="1199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24" name="TextBox 34"/>
            <p:cNvSpPr txBox="1">
              <a:spLocks noChangeArrowheads="1"/>
            </p:cNvSpPr>
            <p:nvPr/>
          </p:nvSpPr>
          <p:spPr bwMode="auto">
            <a:xfrm>
              <a:off x="-457200" y="4242138"/>
              <a:ext cx="1676400" cy="1015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</a:p>
          </p:txBody>
        </p:sp>
      </p:grpSp>
      <p:grpSp>
        <p:nvGrpSpPr>
          <p:cNvPr id="27" name="Group 37"/>
          <p:cNvGrpSpPr>
            <a:grpSpLocks/>
          </p:cNvGrpSpPr>
          <p:nvPr/>
        </p:nvGrpSpPr>
        <p:grpSpPr bwMode="auto">
          <a:xfrm>
            <a:off x="2514600" y="2971800"/>
            <a:ext cx="3505200" cy="1455738"/>
            <a:chOff x="5105400" y="3200400"/>
            <a:chExt cx="3505200" cy="1455738"/>
          </a:xfrm>
        </p:grpSpPr>
        <p:sp>
          <p:nvSpPr>
            <p:cNvPr id="28" name="Oval 27"/>
            <p:cNvSpPr/>
            <p:nvPr/>
          </p:nvSpPr>
          <p:spPr bwMode="auto">
            <a:xfrm>
              <a:off x="5105400" y="3276600"/>
              <a:ext cx="3505200" cy="1371431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B050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9" name="Group 41"/>
            <p:cNvGrpSpPr>
              <a:grpSpLocks/>
            </p:cNvGrpSpPr>
            <p:nvPr/>
          </p:nvGrpSpPr>
          <p:grpSpPr bwMode="auto">
            <a:xfrm>
              <a:off x="5562600" y="3200400"/>
              <a:ext cx="2286000" cy="1455738"/>
              <a:chOff x="5562600" y="4200908"/>
              <a:chExt cx="2286000" cy="1455099"/>
            </a:xfrm>
          </p:grpSpPr>
          <p:grpSp>
            <p:nvGrpSpPr>
              <p:cNvPr id="30" name="Group 8"/>
              <p:cNvGrpSpPr>
                <a:grpSpLocks/>
              </p:cNvGrpSpPr>
              <p:nvPr/>
            </p:nvGrpSpPr>
            <p:grpSpPr bwMode="auto">
              <a:xfrm>
                <a:off x="6629400" y="4200908"/>
                <a:ext cx="1219200" cy="1455099"/>
                <a:chOff x="1295400" y="4107715"/>
                <a:chExt cx="1219200" cy="1455508"/>
              </a:xfrm>
            </p:grpSpPr>
            <p:sp>
              <p:nvSpPr>
                <p:cNvPr id="32" name="TextBox 47"/>
                <p:cNvSpPr txBox="1">
                  <a:spLocks noChangeArrowheads="1"/>
                </p:cNvSpPr>
                <p:nvPr/>
              </p:nvSpPr>
              <p:spPr bwMode="auto">
                <a:xfrm flipH="1">
                  <a:off x="1295400" y="4793661"/>
                  <a:ext cx="1143000" cy="7695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4400" dirty="0">
                      <a:solidFill>
                        <a:srgbClr val="C00000"/>
                      </a:solidFill>
                    </a:rPr>
                    <a:t> 40 </a:t>
                  </a:r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 bwMode="auto">
                <a:xfrm>
                  <a:off x="1524000" y="4869595"/>
                  <a:ext cx="762000" cy="1588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1371600" y="4107715"/>
                  <a:ext cx="1143000" cy="7695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4400" dirty="0">
                      <a:solidFill>
                        <a:srgbClr val="C00000"/>
                      </a:solidFill>
                    </a:rPr>
                    <a:t>15</a:t>
                  </a:r>
                </a:p>
              </p:txBody>
            </p:sp>
          </p:grpSp>
          <p:sp>
            <p:nvSpPr>
              <p:cNvPr id="31" name="TextBox 36"/>
              <p:cNvSpPr txBox="1">
                <a:spLocks noChangeArrowheads="1"/>
              </p:cNvSpPr>
              <p:nvPr/>
            </p:nvSpPr>
            <p:spPr bwMode="auto">
              <a:xfrm>
                <a:off x="5562600" y="4318337"/>
                <a:ext cx="1676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600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</a:p>
            </p:txBody>
          </p:sp>
        </p:grpSp>
      </p:grpSp>
      <p:pic>
        <p:nvPicPr>
          <p:cNvPr id="35" name="Picture 15" descr="tho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24910" y="3208084"/>
            <a:ext cx="2371707" cy="360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35"/>
          <p:cNvSpPr/>
          <p:nvPr/>
        </p:nvSpPr>
        <p:spPr>
          <a:xfrm>
            <a:off x="682679" y="-18203"/>
            <a:ext cx="615842" cy="572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722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31433"/>
            <a:ext cx="7924800" cy="1066800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/>
          </a:p>
        </p:txBody>
      </p:sp>
      <p:pic>
        <p:nvPicPr>
          <p:cNvPr id="3" name="Picture 8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358775" y="38100"/>
            <a:ext cx="13684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7553325" y="25400"/>
            <a:ext cx="13684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743200" y="76200"/>
            <a:ext cx="1143000" cy="1379538"/>
            <a:chOff x="1295400" y="4183888"/>
            <a:chExt cx="1143000" cy="1379334"/>
          </a:xfrm>
        </p:grpSpPr>
        <p:sp>
          <p:nvSpPr>
            <p:cNvPr id="6" name="TextBox 47"/>
            <p:cNvSpPr txBox="1">
              <a:spLocks noChangeArrowheads="1"/>
            </p:cNvSpPr>
            <p:nvPr/>
          </p:nvSpPr>
          <p:spPr bwMode="auto">
            <a:xfrm flipH="1">
              <a:off x="1295400" y="4793660"/>
              <a:ext cx="1143000" cy="76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 dirty="0">
                  <a:solidFill>
                    <a:srgbClr val="66FFFF"/>
                  </a:solidFill>
                </a:rPr>
                <a:t>  </a:t>
              </a:r>
              <a:r>
                <a:rPr lang="en-US" sz="4400" b="1" dirty="0"/>
                <a:t> 9 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1524000" y="4869587"/>
              <a:ext cx="762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39"/>
            <p:cNvSpPr txBox="1">
              <a:spLocks noChangeArrowheads="1"/>
            </p:cNvSpPr>
            <p:nvPr/>
          </p:nvSpPr>
          <p:spPr bwMode="auto">
            <a:xfrm>
              <a:off x="1295400" y="4183888"/>
              <a:ext cx="1143000" cy="76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 dirty="0"/>
                <a:t>   4</a:t>
              </a:r>
            </a:p>
          </p:txBody>
        </p:sp>
      </p:grpSp>
      <p:sp>
        <p:nvSpPr>
          <p:cNvPr id="9" name="TextBox 28"/>
          <p:cNvSpPr txBox="1">
            <a:spLocks noChangeArrowheads="1"/>
          </p:cNvSpPr>
          <p:nvPr/>
        </p:nvSpPr>
        <p:spPr bwMode="auto">
          <a:xfrm>
            <a:off x="4089400" y="369888"/>
            <a:ext cx="365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752600" y="4495800"/>
            <a:ext cx="6019800" cy="1981200"/>
            <a:chOff x="2362200" y="4876800"/>
            <a:chExt cx="6019800" cy="1981200"/>
          </a:xfrm>
        </p:grpSpPr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2362200" y="5181600"/>
              <a:ext cx="4267200" cy="1676400"/>
              <a:chOff x="3276600" y="3809999"/>
              <a:chExt cx="3505200" cy="1379079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3276600" y="3809999"/>
                <a:ext cx="3505200" cy="137160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TextBox 47"/>
              <p:cNvSpPr txBox="1">
                <a:spLocks noChangeArrowheads="1"/>
              </p:cNvSpPr>
              <p:nvPr/>
            </p:nvSpPr>
            <p:spPr bwMode="auto">
              <a:xfrm flipH="1">
                <a:off x="4800600" y="4419637"/>
                <a:ext cx="11430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>
                    <a:solidFill>
                      <a:srgbClr val="C00000"/>
                    </a:solidFill>
                  </a:rPr>
                  <a:t> </a:t>
                </a:r>
              </a:p>
            </p:txBody>
          </p:sp>
        </p:grpSp>
        <p:sp>
          <p:nvSpPr>
            <p:cNvPr id="12" name="TextBox 34"/>
            <p:cNvSpPr txBox="1">
              <a:spLocks noChangeArrowheads="1"/>
            </p:cNvSpPr>
            <p:nvPr/>
          </p:nvSpPr>
          <p:spPr bwMode="auto">
            <a:xfrm>
              <a:off x="3352800" y="5600122"/>
              <a:ext cx="5029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14400" indent="-9144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8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Bốn</a:t>
              </a: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chín</a:t>
              </a:r>
              <a:endPara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31"/>
            <p:cNvSpPr txBox="1">
              <a:spLocks noChangeArrowheads="1"/>
            </p:cNvSpPr>
            <p:nvPr/>
          </p:nvSpPr>
          <p:spPr bwMode="auto">
            <a:xfrm>
              <a:off x="4419600" y="4876800"/>
              <a:ext cx="914400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600">
                  <a:solidFill>
                    <a:srgbClr val="0070C0"/>
                  </a:solidFill>
                </a:rPr>
                <a:t>c</a:t>
              </a:r>
            </a:p>
          </p:txBody>
        </p:sp>
      </p:grp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-21537" y="1444885"/>
            <a:ext cx="5507937" cy="2028968"/>
            <a:chOff x="283263" y="2895600"/>
            <a:chExt cx="5507937" cy="2028968"/>
          </a:xfrm>
        </p:grpSpPr>
        <p:grpSp>
          <p:nvGrpSpPr>
            <p:cNvPr id="17" name="Group 39"/>
            <p:cNvGrpSpPr>
              <a:grpSpLocks/>
            </p:cNvGrpSpPr>
            <p:nvPr/>
          </p:nvGrpSpPr>
          <p:grpSpPr bwMode="auto">
            <a:xfrm>
              <a:off x="283263" y="3257259"/>
              <a:ext cx="4267200" cy="1667309"/>
              <a:chOff x="3947430" y="3856773"/>
              <a:chExt cx="3505200" cy="1371600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3947430" y="3856773"/>
                <a:ext cx="3505200" cy="137160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1" name="TextBox 47"/>
              <p:cNvSpPr txBox="1">
                <a:spLocks noChangeArrowheads="1"/>
              </p:cNvSpPr>
              <p:nvPr/>
            </p:nvSpPr>
            <p:spPr bwMode="auto">
              <a:xfrm flipH="1">
                <a:off x="4800600" y="4419637"/>
                <a:ext cx="11430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>
                    <a:solidFill>
                      <a:srgbClr val="C00000"/>
                    </a:solidFill>
                  </a:rPr>
                  <a:t> </a:t>
                </a:r>
              </a:p>
            </p:txBody>
          </p:sp>
        </p:grpSp>
        <p:sp>
          <p:nvSpPr>
            <p:cNvPr id="18" name="TextBox 34"/>
            <p:cNvSpPr txBox="1">
              <a:spLocks noChangeArrowheads="1"/>
            </p:cNvSpPr>
            <p:nvPr/>
          </p:nvSpPr>
          <p:spPr bwMode="auto">
            <a:xfrm>
              <a:off x="762000" y="3690936"/>
              <a:ext cx="50292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14400" indent="-9144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8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Bốn</a:t>
              </a: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chín</a:t>
              </a:r>
              <a:endPara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30"/>
            <p:cNvSpPr txBox="1">
              <a:spLocks noChangeArrowheads="1"/>
            </p:cNvSpPr>
            <p:nvPr/>
          </p:nvSpPr>
          <p:spPr bwMode="auto">
            <a:xfrm>
              <a:off x="1524000" y="2895600"/>
              <a:ext cx="914400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600">
                  <a:solidFill>
                    <a:srgbClr val="0070C0"/>
                  </a:solidFill>
                </a:rPr>
                <a:t>a</a:t>
              </a:r>
            </a:p>
          </p:txBody>
        </p:sp>
      </p:grp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4648200" y="1293813"/>
            <a:ext cx="5613400" cy="2064835"/>
            <a:chOff x="4724400" y="2132013"/>
            <a:chExt cx="5613400" cy="2064835"/>
          </a:xfrm>
        </p:grpSpPr>
        <p:sp>
          <p:nvSpPr>
            <p:cNvPr id="23" name="Oval 22"/>
            <p:cNvSpPr/>
            <p:nvPr/>
          </p:nvSpPr>
          <p:spPr bwMode="auto">
            <a:xfrm>
              <a:off x="4724400" y="2529539"/>
              <a:ext cx="4267200" cy="1667309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B050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TextBox 43"/>
            <p:cNvSpPr txBox="1">
              <a:spLocks noChangeArrowheads="1"/>
            </p:cNvSpPr>
            <p:nvPr/>
          </p:nvSpPr>
          <p:spPr bwMode="auto">
            <a:xfrm>
              <a:off x="5308600" y="2948059"/>
              <a:ext cx="5029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14400" indent="-9144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8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chín</a:t>
              </a: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bốn</a:t>
              </a:r>
              <a:endPara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33"/>
            <p:cNvSpPr txBox="1">
              <a:spLocks noChangeArrowheads="1"/>
            </p:cNvSpPr>
            <p:nvPr/>
          </p:nvSpPr>
          <p:spPr bwMode="auto">
            <a:xfrm>
              <a:off x="5791200" y="2132013"/>
              <a:ext cx="914400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600" dirty="0">
                  <a:solidFill>
                    <a:srgbClr val="0070C0"/>
                  </a:solidFill>
                </a:rPr>
                <a:t>b</a:t>
              </a:r>
            </a:p>
          </p:txBody>
        </p:sp>
      </p:grp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1905000" y="2667000"/>
            <a:ext cx="5623667" cy="1981200"/>
            <a:chOff x="-533400" y="2895600"/>
            <a:chExt cx="5623667" cy="1981200"/>
          </a:xfrm>
        </p:grpSpPr>
        <p:grpSp>
          <p:nvGrpSpPr>
            <p:cNvPr id="27" name="Group 39"/>
            <p:cNvGrpSpPr>
              <a:grpSpLocks/>
            </p:cNvGrpSpPr>
            <p:nvPr/>
          </p:nvGrpSpPr>
          <p:grpSpPr bwMode="auto">
            <a:xfrm>
              <a:off x="-533400" y="3200400"/>
              <a:ext cx="4267200" cy="1676400"/>
              <a:chOff x="3276600" y="3809999"/>
              <a:chExt cx="3505200" cy="1379079"/>
            </a:xfrm>
          </p:grpSpPr>
          <p:sp>
            <p:nvSpPr>
              <p:cNvPr id="30" name="Oval 29"/>
              <p:cNvSpPr/>
              <p:nvPr/>
            </p:nvSpPr>
            <p:spPr bwMode="auto">
              <a:xfrm>
                <a:off x="3276600" y="3809999"/>
                <a:ext cx="3505200" cy="137160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TextBox 47"/>
              <p:cNvSpPr txBox="1">
                <a:spLocks noChangeArrowheads="1"/>
              </p:cNvSpPr>
              <p:nvPr/>
            </p:nvSpPr>
            <p:spPr bwMode="auto">
              <a:xfrm flipH="1">
                <a:off x="4800600" y="4419637"/>
                <a:ext cx="11430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>
                    <a:solidFill>
                      <a:srgbClr val="C00000"/>
                    </a:solidFill>
                  </a:rPr>
                  <a:t> </a:t>
                </a:r>
              </a:p>
            </p:txBody>
          </p:sp>
        </p:grpSp>
        <p:sp>
          <p:nvSpPr>
            <p:cNvPr id="28" name="TextBox 34"/>
            <p:cNvSpPr txBox="1">
              <a:spLocks noChangeArrowheads="1"/>
            </p:cNvSpPr>
            <p:nvPr/>
          </p:nvSpPr>
          <p:spPr bwMode="auto">
            <a:xfrm>
              <a:off x="61067" y="3702453"/>
              <a:ext cx="50292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14400" indent="-9144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8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Bốn</a:t>
              </a: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chín</a:t>
              </a:r>
              <a:endPara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30"/>
            <p:cNvSpPr txBox="1">
              <a:spLocks noChangeArrowheads="1"/>
            </p:cNvSpPr>
            <p:nvPr/>
          </p:nvSpPr>
          <p:spPr bwMode="auto">
            <a:xfrm>
              <a:off x="1524000" y="2895600"/>
              <a:ext cx="914400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6600" dirty="0">
                  <a:solidFill>
                    <a:srgbClr val="0070C0"/>
                  </a:solidFill>
                </a:rPr>
                <a:t>a</a:t>
              </a:r>
            </a:p>
          </p:txBody>
        </p:sp>
      </p:grpSp>
      <p:pic>
        <p:nvPicPr>
          <p:cNvPr id="32" name="Picture 15" descr="tho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" y="2240221"/>
            <a:ext cx="2692400" cy="481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>
          <a:xfrm>
            <a:off x="-21140" y="-14739"/>
            <a:ext cx="710514" cy="688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636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3" y="16491"/>
            <a:ext cx="9144000" cy="2286000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0" y="1287463"/>
            <a:ext cx="9372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0" y="3400425"/>
            <a:ext cx="8839200" cy="2390775"/>
            <a:chOff x="-457200" y="4191000"/>
            <a:chExt cx="8839200" cy="2390775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-457200" y="4191000"/>
              <a:ext cx="3505200" cy="1323975"/>
              <a:chOff x="-457200" y="4191000"/>
              <a:chExt cx="3505200" cy="1323975"/>
            </a:xfrm>
          </p:grpSpPr>
          <p:grpSp>
            <p:nvGrpSpPr>
              <p:cNvPr id="27" name="Group 30"/>
              <p:cNvGrpSpPr>
                <a:grpSpLocks/>
              </p:cNvGrpSpPr>
              <p:nvPr/>
            </p:nvGrpSpPr>
            <p:grpSpPr bwMode="auto">
              <a:xfrm>
                <a:off x="-457200" y="4191000"/>
                <a:ext cx="3505200" cy="1323975"/>
                <a:chOff x="304800" y="4191000"/>
                <a:chExt cx="3505200" cy="1324720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304800" y="4191000"/>
                  <a:ext cx="3505200" cy="1216028"/>
                </a:xfrm>
                <a:prstGeom prst="ellipse">
                  <a:avLst/>
                </a:prstGeom>
                <a:solidFill>
                  <a:srgbClr val="FFFFCC"/>
                </a:solidFill>
                <a:ln>
                  <a:solidFill>
                    <a:srgbClr val="00B050"/>
                  </a:solidFill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cene3d>
                  <a:camera prst="perspectiveFront" fov="5100000">
                    <a:rot lat="0" lon="2100000" rev="0"/>
                  </a:camera>
                  <a:lightRig rig="flood" dir="t">
                    <a:rot lat="0" lon="0" rev="13800000"/>
                  </a:lightRig>
                </a:scene3d>
                <a:sp3d extrusionH="107950" prstMaterial="plastic">
                  <a:bevelT w="82550" h="63500" prst="divo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30" name="Group 8"/>
                <p:cNvGrpSpPr>
                  <a:grpSpLocks/>
                </p:cNvGrpSpPr>
                <p:nvPr/>
              </p:nvGrpSpPr>
              <p:grpSpPr bwMode="auto">
                <a:xfrm>
                  <a:off x="1905000" y="4191000"/>
                  <a:ext cx="1071564" cy="1324720"/>
                  <a:chOff x="1295399" y="4139530"/>
                  <a:chExt cx="1143002" cy="1560255"/>
                </a:xfrm>
              </p:grpSpPr>
              <p:sp>
                <p:nvSpPr>
                  <p:cNvPr id="31" name="TextBox 47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1295401" y="4793664"/>
                    <a:ext cx="1143000" cy="9061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r>
                      <a:rPr lang="en-US" sz="4400" b="1" dirty="0">
                        <a:solidFill>
                          <a:srgbClr val="C00000"/>
                        </a:solidFill>
                      </a:rPr>
                      <a:t> 4 </a:t>
                    </a: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 bwMode="auto">
                  <a:xfrm flipV="1">
                    <a:off x="1463040" y="4945849"/>
                    <a:ext cx="660400" cy="9353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5399" y="4139530"/>
                    <a:ext cx="1143000" cy="9061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r>
                      <a:rPr lang="en-US" sz="4400" b="1" dirty="0">
                        <a:solidFill>
                          <a:srgbClr val="C00000"/>
                        </a:solidFill>
                      </a:rPr>
                      <a:t> 2</a:t>
                    </a:r>
                  </a:p>
                </p:txBody>
              </p:sp>
            </p:grpSp>
          </p:grpSp>
          <p:sp>
            <p:nvSpPr>
              <p:cNvPr id="28" name="TextBox 39"/>
              <p:cNvSpPr txBox="1">
                <a:spLocks noChangeArrowheads="1"/>
              </p:cNvSpPr>
              <p:nvPr/>
            </p:nvSpPr>
            <p:spPr bwMode="auto">
              <a:xfrm>
                <a:off x="223838" y="4334470"/>
                <a:ext cx="1071562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5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</p:grp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4876800" y="4215414"/>
              <a:ext cx="3505200" cy="1323975"/>
              <a:chOff x="4876800" y="4215414"/>
              <a:chExt cx="3505200" cy="1323975"/>
            </a:xfrm>
          </p:grpSpPr>
          <p:grpSp>
            <p:nvGrpSpPr>
              <p:cNvPr id="20" name="Group 31"/>
              <p:cNvGrpSpPr>
                <a:grpSpLocks/>
              </p:cNvGrpSpPr>
              <p:nvPr/>
            </p:nvGrpSpPr>
            <p:grpSpPr bwMode="auto">
              <a:xfrm>
                <a:off x="4876800" y="4215414"/>
                <a:ext cx="3505200" cy="1323975"/>
                <a:chOff x="304800" y="4191000"/>
                <a:chExt cx="3505200" cy="1324720"/>
              </a:xfrm>
            </p:grpSpPr>
            <p:sp>
              <p:nvSpPr>
                <p:cNvPr id="22" name="Oval 21"/>
                <p:cNvSpPr/>
                <p:nvPr/>
              </p:nvSpPr>
              <p:spPr bwMode="auto">
                <a:xfrm>
                  <a:off x="304800" y="4191000"/>
                  <a:ext cx="3505200" cy="1216028"/>
                </a:xfrm>
                <a:prstGeom prst="ellipse">
                  <a:avLst/>
                </a:prstGeom>
                <a:solidFill>
                  <a:srgbClr val="FFFFCC"/>
                </a:solidFill>
                <a:ln>
                  <a:solidFill>
                    <a:srgbClr val="00B050"/>
                  </a:solidFill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cene3d>
                  <a:camera prst="perspectiveFront" fov="5100000">
                    <a:rot lat="0" lon="2100000" rev="0"/>
                  </a:camera>
                  <a:lightRig rig="flood" dir="t">
                    <a:rot lat="0" lon="0" rev="13800000"/>
                  </a:lightRig>
                </a:scene3d>
                <a:sp3d extrusionH="107950" prstMaterial="plastic">
                  <a:bevelT w="82550" h="63500" prst="divo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3" name="Group 8"/>
                <p:cNvGrpSpPr>
                  <a:grpSpLocks/>
                </p:cNvGrpSpPr>
                <p:nvPr/>
              </p:nvGrpSpPr>
              <p:grpSpPr bwMode="auto">
                <a:xfrm>
                  <a:off x="1905000" y="4191002"/>
                  <a:ext cx="1071564" cy="1324721"/>
                  <a:chOff x="1295399" y="4139530"/>
                  <a:chExt cx="1143002" cy="1560255"/>
                </a:xfrm>
              </p:grpSpPr>
              <p:sp>
                <p:nvSpPr>
                  <p:cNvPr id="24" name="TextBox 47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1295401" y="4793664"/>
                    <a:ext cx="1143000" cy="9061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r>
                      <a:rPr lang="en-US" sz="4400" b="1" dirty="0">
                        <a:solidFill>
                          <a:srgbClr val="C00000"/>
                        </a:solidFill>
                      </a:rPr>
                      <a:t> 4 </a:t>
                    </a:r>
                  </a:p>
                </p:txBody>
              </p:sp>
              <p:cxnSp>
                <p:nvCxnSpPr>
                  <p:cNvPr id="25" name="Straight Connector 24"/>
                  <p:cNvCxnSpPr/>
                  <p:nvPr/>
                </p:nvCxnSpPr>
                <p:spPr bwMode="auto">
                  <a:xfrm flipV="1">
                    <a:off x="1463040" y="4945137"/>
                    <a:ext cx="660400" cy="9355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5399" y="4139530"/>
                    <a:ext cx="1143000" cy="9061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r>
                      <a:rPr lang="en-US" sz="4400" b="1" dirty="0">
                        <a:solidFill>
                          <a:srgbClr val="C00000"/>
                        </a:solidFill>
                      </a:rPr>
                      <a:t> 1</a:t>
                    </a:r>
                  </a:p>
                </p:txBody>
              </p:sp>
            </p:grpSp>
          </p:grpSp>
          <p:sp>
            <p:nvSpPr>
              <p:cNvPr id="21" name="TextBox 41"/>
              <p:cNvSpPr txBox="1">
                <a:spLocks noChangeArrowheads="1"/>
              </p:cNvSpPr>
              <p:nvPr/>
            </p:nvSpPr>
            <p:spPr bwMode="auto">
              <a:xfrm>
                <a:off x="5619969" y="4350603"/>
                <a:ext cx="1071563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8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</p:grp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2209800" y="5257800"/>
              <a:ext cx="3505200" cy="1323975"/>
              <a:chOff x="2209800" y="5257800"/>
              <a:chExt cx="3505200" cy="1323975"/>
            </a:xfrm>
          </p:grpSpPr>
          <p:grpSp>
            <p:nvGrpSpPr>
              <p:cNvPr id="13" name="Group 31"/>
              <p:cNvGrpSpPr>
                <a:grpSpLocks/>
              </p:cNvGrpSpPr>
              <p:nvPr/>
            </p:nvGrpSpPr>
            <p:grpSpPr bwMode="auto">
              <a:xfrm>
                <a:off x="2209800" y="5257800"/>
                <a:ext cx="3505200" cy="1323975"/>
                <a:chOff x="304800" y="4191000"/>
                <a:chExt cx="3505200" cy="1324720"/>
              </a:xfrm>
            </p:grpSpPr>
            <p:sp>
              <p:nvSpPr>
                <p:cNvPr id="15" name="Oval 14"/>
                <p:cNvSpPr/>
                <p:nvPr/>
              </p:nvSpPr>
              <p:spPr bwMode="auto">
                <a:xfrm>
                  <a:off x="304800" y="4191000"/>
                  <a:ext cx="3505200" cy="1216028"/>
                </a:xfrm>
                <a:prstGeom prst="ellipse">
                  <a:avLst/>
                </a:prstGeom>
                <a:solidFill>
                  <a:srgbClr val="FFFFCC"/>
                </a:solidFill>
                <a:ln>
                  <a:solidFill>
                    <a:srgbClr val="00B050"/>
                  </a:solidFill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cene3d>
                  <a:camera prst="perspectiveFront" fov="5100000">
                    <a:rot lat="0" lon="2100000" rev="0"/>
                  </a:camera>
                  <a:lightRig rig="flood" dir="t">
                    <a:rot lat="0" lon="0" rev="13800000"/>
                  </a:lightRig>
                </a:scene3d>
                <a:sp3d extrusionH="107950" prstMaterial="plastic">
                  <a:bevelT w="82550" h="63500" prst="divo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6" name="Group 8"/>
                <p:cNvGrpSpPr>
                  <a:grpSpLocks/>
                </p:cNvGrpSpPr>
                <p:nvPr/>
              </p:nvGrpSpPr>
              <p:grpSpPr bwMode="auto">
                <a:xfrm>
                  <a:off x="1905000" y="4191002"/>
                  <a:ext cx="1071564" cy="1324721"/>
                  <a:chOff x="1295399" y="4139530"/>
                  <a:chExt cx="1143002" cy="1560255"/>
                </a:xfrm>
              </p:grpSpPr>
              <p:sp>
                <p:nvSpPr>
                  <p:cNvPr id="17" name="TextBox 47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1295401" y="4793664"/>
                    <a:ext cx="1143000" cy="9061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r>
                      <a:rPr lang="en-US" sz="4400" b="1" dirty="0">
                        <a:solidFill>
                          <a:srgbClr val="C00000"/>
                        </a:solidFill>
                      </a:rPr>
                      <a:t> 2</a:t>
                    </a:r>
                  </a:p>
                </p:txBody>
              </p:sp>
              <p:cxnSp>
                <p:nvCxnSpPr>
                  <p:cNvPr id="18" name="Straight Connector 17"/>
                  <p:cNvCxnSpPr/>
                  <p:nvPr/>
                </p:nvCxnSpPr>
                <p:spPr bwMode="auto">
                  <a:xfrm flipV="1">
                    <a:off x="1463040" y="4945846"/>
                    <a:ext cx="660400" cy="9353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5399" y="4139530"/>
                    <a:ext cx="1143000" cy="9061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r>
                      <a:rPr lang="en-US" sz="4400" b="1" dirty="0">
                        <a:solidFill>
                          <a:srgbClr val="C00000"/>
                        </a:solidFill>
                      </a:rPr>
                      <a:t> 4</a:t>
                    </a:r>
                  </a:p>
                </p:txBody>
              </p:sp>
            </p:grpSp>
          </p:grpSp>
          <p:sp>
            <p:nvSpPr>
              <p:cNvPr id="14" name="TextBox 47"/>
              <p:cNvSpPr txBox="1">
                <a:spLocks noChangeArrowheads="1"/>
              </p:cNvSpPr>
              <p:nvPr/>
            </p:nvSpPr>
            <p:spPr bwMode="auto">
              <a:xfrm>
                <a:off x="2819400" y="5257802"/>
                <a:ext cx="1071563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5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</p:grpSp>
      </p:grpSp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2819400" y="3581400"/>
            <a:ext cx="3505200" cy="1323975"/>
            <a:chOff x="-457200" y="4191000"/>
            <a:chExt cx="3505200" cy="1323978"/>
          </a:xfrm>
        </p:grpSpPr>
        <p:grpSp>
          <p:nvGrpSpPr>
            <p:cNvPr id="35" name="Group 30"/>
            <p:cNvGrpSpPr>
              <a:grpSpLocks/>
            </p:cNvGrpSpPr>
            <p:nvPr/>
          </p:nvGrpSpPr>
          <p:grpSpPr bwMode="auto">
            <a:xfrm>
              <a:off x="-457200" y="4191000"/>
              <a:ext cx="3505200" cy="1323978"/>
              <a:chOff x="304800" y="4191000"/>
              <a:chExt cx="3505200" cy="1324723"/>
            </a:xfrm>
          </p:grpSpPr>
          <p:sp>
            <p:nvSpPr>
              <p:cNvPr id="37" name="Oval 36"/>
              <p:cNvSpPr/>
              <p:nvPr/>
            </p:nvSpPr>
            <p:spPr bwMode="auto">
              <a:xfrm>
                <a:off x="304800" y="4191000"/>
                <a:ext cx="3505200" cy="1216028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8" name="Group 8"/>
              <p:cNvGrpSpPr>
                <a:grpSpLocks/>
              </p:cNvGrpSpPr>
              <p:nvPr/>
            </p:nvGrpSpPr>
            <p:grpSpPr bwMode="auto">
              <a:xfrm>
                <a:off x="1905000" y="4191002"/>
                <a:ext cx="1071564" cy="1324721"/>
                <a:chOff x="1295399" y="4139530"/>
                <a:chExt cx="1143002" cy="1560255"/>
              </a:xfrm>
            </p:grpSpPr>
            <p:sp>
              <p:nvSpPr>
                <p:cNvPr id="39" name="TextBox 47"/>
                <p:cNvSpPr txBox="1">
                  <a:spLocks noChangeArrowheads="1"/>
                </p:cNvSpPr>
                <p:nvPr/>
              </p:nvSpPr>
              <p:spPr bwMode="auto">
                <a:xfrm flipH="1">
                  <a:off x="1295401" y="4793664"/>
                  <a:ext cx="1143000" cy="9061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4400" b="1" dirty="0">
                      <a:solidFill>
                        <a:srgbClr val="C00000"/>
                      </a:solidFill>
                    </a:rPr>
                    <a:t> 4 </a:t>
                  </a: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 bwMode="auto">
                <a:xfrm flipV="1">
                  <a:off x="1463040" y="4945848"/>
                  <a:ext cx="660400" cy="9353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1295399" y="4139530"/>
                  <a:ext cx="1143000" cy="9061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4400" b="1" dirty="0">
                      <a:solidFill>
                        <a:srgbClr val="C00000"/>
                      </a:solidFill>
                    </a:rPr>
                    <a:t> 2</a:t>
                  </a:r>
                </a:p>
              </p:txBody>
            </p:sp>
          </p:grpSp>
        </p:grpSp>
        <p:sp>
          <p:nvSpPr>
            <p:cNvPr id="36" name="TextBox 39"/>
            <p:cNvSpPr txBox="1">
              <a:spLocks noChangeArrowheads="1"/>
            </p:cNvSpPr>
            <p:nvPr/>
          </p:nvSpPr>
          <p:spPr bwMode="auto">
            <a:xfrm>
              <a:off x="223838" y="4334470"/>
              <a:ext cx="107156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5400" b="1">
                  <a:solidFill>
                    <a:srgbClr val="0070C0"/>
                  </a:solidFill>
                </a:rPr>
                <a:t>a.</a:t>
              </a:r>
            </a:p>
          </p:txBody>
        </p:sp>
      </p:grpSp>
      <p:pic>
        <p:nvPicPr>
          <p:cNvPr id="42" name="Picture 15" descr="tho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3356906"/>
            <a:ext cx="2667000" cy="35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1647825" y="512360"/>
            <a:ext cx="8382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763532" y="519184"/>
            <a:ext cx="8382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043488" y="519184"/>
            <a:ext cx="8382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929063" y="512360"/>
            <a:ext cx="8382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763" y="16491"/>
            <a:ext cx="685800" cy="762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7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4" y="1066800"/>
            <a:ext cx="5429250" cy="5429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2011710"/>
            <a:ext cx="312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Hãy tính số bạn nam chiếm bao nhiêu phần trên tổng số tất cả các bạn học sinh trong lớp?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89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3833" y="1828800"/>
            <a:ext cx="6858000" cy="26468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1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77751" cy="225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56" y="1676400"/>
            <a:ext cx="5963022" cy="452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72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56096"/>
            <a:ext cx="6400800" cy="561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0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" y="3200400"/>
            <a:ext cx="40329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47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inh-nen-powerpoint-thien-nhien-6">
            <a:extLst>
              <a:ext uri="{FF2B5EF4-FFF2-40B4-BE49-F238E27FC236}">
                <a16:creationId xmlns:a16="http://schemas.microsoft.com/office/drawing/2014/main" id="{64120A20-89F2-4B4E-B56E-8AA8F2552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413"/>
            <a:ext cx="9144000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5">
            <a:extLst>
              <a:ext uri="{FF2B5EF4-FFF2-40B4-BE49-F238E27FC236}">
                <a16:creationId xmlns:a16="http://schemas.microsoft.com/office/drawing/2014/main" id="{9109A012-1BC8-46FB-BEA3-4D16B4655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384550"/>
            <a:ext cx="48323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8" descr="Thu Dong Nam 50">
            <a:extLst>
              <a:ext uri="{FF2B5EF4-FFF2-40B4-BE49-F238E27FC236}">
                <a16:creationId xmlns:a16="http://schemas.microsoft.com/office/drawing/2014/main" id="{E59F28FF-E2E2-4AAB-9AEA-EEA3F0399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284163"/>
            <a:ext cx="7581900" cy="14369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lIns="51432" tIns="25716" rIns="51432" bIns="2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24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2022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B4F3A-ED1A-4EEA-91BA-D6CE74087019}"/>
              </a:ext>
            </a:extLst>
          </p:cNvPr>
          <p:cNvSpPr txBox="1"/>
          <p:nvPr/>
        </p:nvSpPr>
        <p:spPr>
          <a:xfrm>
            <a:off x="1614488" y="1759486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n-US" altLang="vi-VN" sz="8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altLang="vi-VN" sz="8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8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endParaRPr lang="en-US" altLang="vi-VN" sz="8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4" y="1752600"/>
            <a:ext cx="2773920" cy="27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74136"/>
            <a:ext cx="5832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8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56"/>
          <p:cNvSpPr>
            <a:spLocks noChangeShapeType="1"/>
          </p:cNvSpPr>
          <p:nvPr/>
        </p:nvSpPr>
        <p:spPr bwMode="auto">
          <a:xfrm>
            <a:off x="-3365500" y="3402013"/>
            <a:ext cx="2406650" cy="15716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Line 57"/>
          <p:cNvSpPr>
            <a:spLocks noChangeShapeType="1"/>
          </p:cNvSpPr>
          <p:nvPr/>
        </p:nvSpPr>
        <p:spPr bwMode="auto">
          <a:xfrm flipH="1">
            <a:off x="-3365500" y="3475038"/>
            <a:ext cx="2520950" cy="14398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304800" y="1101725"/>
            <a:ext cx="2743200" cy="2730500"/>
            <a:chOff x="-1776" y="1645"/>
            <a:chExt cx="1912" cy="1904"/>
          </a:xfrm>
        </p:grpSpPr>
        <p:sp>
          <p:nvSpPr>
            <p:cNvPr id="7218" name="Line 55"/>
            <p:cNvSpPr>
              <a:spLocks noChangeShapeType="1"/>
            </p:cNvSpPr>
            <p:nvPr/>
          </p:nvSpPr>
          <p:spPr bwMode="auto">
            <a:xfrm>
              <a:off x="-1340" y="1690"/>
              <a:ext cx="0" cy="185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AutoShape 58"/>
            <p:cNvSpPr>
              <a:spLocks noChangeArrowheads="1"/>
            </p:cNvSpPr>
            <p:nvPr/>
          </p:nvSpPr>
          <p:spPr bwMode="auto">
            <a:xfrm rot="-5400000">
              <a:off x="-1448" y="2189"/>
              <a:ext cx="1152" cy="953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0" name="Oval 54"/>
            <p:cNvSpPr>
              <a:spLocks noChangeArrowheads="1"/>
            </p:cNvSpPr>
            <p:nvPr/>
          </p:nvSpPr>
          <p:spPr bwMode="auto">
            <a:xfrm>
              <a:off x="-1776" y="1645"/>
              <a:ext cx="1815" cy="1859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1" name="AutoShape 59"/>
            <p:cNvSpPr>
              <a:spLocks noChangeArrowheads="1"/>
            </p:cNvSpPr>
            <p:nvPr/>
          </p:nvSpPr>
          <p:spPr bwMode="auto">
            <a:xfrm rot="-5400000">
              <a:off x="-952" y="2144"/>
              <a:ext cx="1176" cy="1000"/>
            </a:xfrm>
            <a:prstGeom prst="triangle">
              <a:avLst>
                <a:gd name="adj" fmla="val 52972"/>
              </a:avLst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222" name="Group 60"/>
            <p:cNvGrpSpPr>
              <a:grpSpLocks/>
            </p:cNvGrpSpPr>
            <p:nvPr/>
          </p:nvGrpSpPr>
          <p:grpSpPr bwMode="auto">
            <a:xfrm>
              <a:off x="-1776" y="1645"/>
              <a:ext cx="1815" cy="1859"/>
              <a:chOff x="612" y="1071"/>
              <a:chExt cx="1815" cy="1859"/>
            </a:xfrm>
          </p:grpSpPr>
          <p:sp>
            <p:nvSpPr>
              <p:cNvPr id="7223" name="Oval 61"/>
              <p:cNvSpPr>
                <a:spLocks noChangeArrowheads="1"/>
              </p:cNvSpPr>
              <p:nvPr/>
            </p:nvSpPr>
            <p:spPr bwMode="auto">
              <a:xfrm>
                <a:off x="612" y="1071"/>
                <a:ext cx="1815" cy="185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24" name="Line 62"/>
              <p:cNvSpPr>
                <a:spLocks noChangeShapeType="1"/>
              </p:cNvSpPr>
              <p:nvPr/>
            </p:nvSpPr>
            <p:spPr bwMode="auto">
              <a:xfrm>
                <a:off x="1528" y="1071"/>
                <a:ext cx="0" cy="185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Line 63"/>
              <p:cNvSpPr>
                <a:spLocks noChangeShapeType="1"/>
              </p:cNvSpPr>
              <p:nvPr/>
            </p:nvSpPr>
            <p:spPr bwMode="auto">
              <a:xfrm>
                <a:off x="748" y="1524"/>
                <a:ext cx="1516" cy="9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Line 64"/>
              <p:cNvSpPr>
                <a:spLocks noChangeShapeType="1"/>
              </p:cNvSpPr>
              <p:nvPr/>
            </p:nvSpPr>
            <p:spPr bwMode="auto">
              <a:xfrm flipH="1">
                <a:off x="748" y="1570"/>
                <a:ext cx="1588" cy="9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304800" y="1101182"/>
            <a:ext cx="2743200" cy="2745002"/>
            <a:chOff x="-1776" y="1636"/>
            <a:chExt cx="1912" cy="1913"/>
          </a:xfrm>
          <a:solidFill>
            <a:schemeClr val="bg1"/>
          </a:solidFill>
        </p:grpSpPr>
        <p:sp>
          <p:nvSpPr>
            <p:cNvPr id="43" name="Line 55"/>
            <p:cNvSpPr>
              <a:spLocks noChangeShapeType="1"/>
            </p:cNvSpPr>
            <p:nvPr/>
          </p:nvSpPr>
          <p:spPr bwMode="auto">
            <a:xfrm>
              <a:off x="-1340" y="1690"/>
              <a:ext cx="0" cy="1859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AutoShape 58"/>
            <p:cNvSpPr>
              <a:spLocks noChangeArrowheads="1"/>
            </p:cNvSpPr>
            <p:nvPr/>
          </p:nvSpPr>
          <p:spPr bwMode="auto">
            <a:xfrm rot="-5400000">
              <a:off x="-1448" y="2189"/>
              <a:ext cx="1152" cy="95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vert="eaVert" wrap="none" anchor="ctr"/>
            <a:lstStyle/>
            <a:p>
              <a:pPr>
                <a:defRPr/>
              </a:pP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Oval 54"/>
            <p:cNvSpPr>
              <a:spLocks noChangeArrowheads="1"/>
            </p:cNvSpPr>
            <p:nvPr/>
          </p:nvSpPr>
          <p:spPr bwMode="auto">
            <a:xfrm>
              <a:off x="-1776" y="1645"/>
              <a:ext cx="1815" cy="1859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AutoShape 59"/>
            <p:cNvSpPr>
              <a:spLocks noChangeArrowheads="1"/>
            </p:cNvSpPr>
            <p:nvPr/>
          </p:nvSpPr>
          <p:spPr bwMode="auto">
            <a:xfrm rot="-5400000">
              <a:off x="-952" y="2144"/>
              <a:ext cx="1176" cy="1000"/>
            </a:xfrm>
            <a:prstGeom prst="triangle">
              <a:avLst>
                <a:gd name="adj" fmla="val 52972"/>
              </a:avLst>
            </a:prstGeom>
            <a:grp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-1776" y="1636"/>
              <a:ext cx="1815" cy="1868"/>
              <a:chOff x="612" y="1062"/>
              <a:chExt cx="1815" cy="1868"/>
            </a:xfrm>
            <a:grpFill/>
          </p:grpSpPr>
          <p:sp>
            <p:nvSpPr>
              <p:cNvPr id="49" name="Oval 61"/>
              <p:cNvSpPr>
                <a:spLocks noChangeArrowheads="1"/>
              </p:cNvSpPr>
              <p:nvPr/>
            </p:nvSpPr>
            <p:spPr bwMode="auto">
              <a:xfrm>
                <a:off x="612" y="1062"/>
                <a:ext cx="1815" cy="1868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Line 62"/>
              <p:cNvSpPr>
                <a:spLocks noChangeShapeType="1"/>
              </p:cNvSpPr>
              <p:nvPr/>
            </p:nvSpPr>
            <p:spPr bwMode="auto">
              <a:xfrm>
                <a:off x="1528" y="1071"/>
                <a:ext cx="0" cy="185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Line 63"/>
              <p:cNvSpPr>
                <a:spLocks noChangeShapeType="1"/>
              </p:cNvSpPr>
              <p:nvPr/>
            </p:nvSpPr>
            <p:spPr bwMode="auto">
              <a:xfrm>
                <a:off x="748" y="1524"/>
                <a:ext cx="1516" cy="99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Line 64"/>
              <p:cNvSpPr>
                <a:spLocks noChangeShapeType="1"/>
              </p:cNvSpPr>
              <p:nvPr/>
            </p:nvSpPr>
            <p:spPr bwMode="auto">
              <a:xfrm flipH="1">
                <a:off x="748" y="1570"/>
                <a:ext cx="1588" cy="90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715000" y="3124200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phần sáu</a:t>
            </a:r>
          </a:p>
        </p:txBody>
      </p:sp>
      <p:sp>
        <p:nvSpPr>
          <p:cNvPr id="7180" name="TextBox 39"/>
          <p:cNvSpPr txBox="1">
            <a:spLocks noChangeArrowheads="1"/>
          </p:cNvSpPr>
          <p:nvPr/>
        </p:nvSpPr>
        <p:spPr bwMode="auto">
          <a:xfrm>
            <a:off x="3886200" y="1371600"/>
            <a:ext cx="533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400" dirty="0"/>
              <a:t>5 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3886200" y="2057400"/>
            <a:ext cx="533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82" name="TextBox 47"/>
          <p:cNvSpPr txBox="1">
            <a:spLocks noChangeArrowheads="1"/>
          </p:cNvSpPr>
          <p:nvPr/>
        </p:nvSpPr>
        <p:spPr bwMode="auto">
          <a:xfrm flipH="1">
            <a:off x="3581400" y="1981200"/>
            <a:ext cx="1143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400" dirty="0">
                <a:solidFill>
                  <a:srgbClr val="CC6600"/>
                </a:solidFill>
              </a:rPr>
              <a:t>  6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533900" y="1600200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gọi là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505200" y="4495800"/>
            <a:ext cx="1143000" cy="1371600"/>
            <a:chOff x="990600" y="4267200"/>
            <a:chExt cx="1143000" cy="1371600"/>
          </a:xfrm>
        </p:grpSpPr>
        <p:sp>
          <p:nvSpPr>
            <p:cNvPr id="7215" name="TextBox 47"/>
            <p:cNvSpPr txBox="1">
              <a:spLocks noChangeArrowheads="1"/>
            </p:cNvSpPr>
            <p:nvPr/>
          </p:nvSpPr>
          <p:spPr bwMode="auto">
            <a:xfrm flipH="1">
              <a:off x="990600" y="4869795"/>
              <a:ext cx="1143000" cy="76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dirty="0">
                  <a:solidFill>
                    <a:srgbClr val="CC6600"/>
                  </a:solidFill>
                </a:rPr>
                <a:t>  6 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1295400" y="4953000"/>
              <a:ext cx="533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217" name="TextBox 39"/>
            <p:cNvSpPr txBox="1">
              <a:spLocks noChangeArrowheads="1"/>
            </p:cNvSpPr>
            <p:nvPr/>
          </p:nvSpPr>
          <p:spPr bwMode="auto">
            <a:xfrm>
              <a:off x="1295400" y="4267200"/>
              <a:ext cx="533400" cy="76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/>
                <a:t>5 </a:t>
              </a: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3505200" y="2895600"/>
            <a:ext cx="1143000" cy="1371600"/>
            <a:chOff x="990600" y="4267200"/>
            <a:chExt cx="1143000" cy="1371600"/>
          </a:xfrm>
        </p:grpSpPr>
        <p:sp>
          <p:nvSpPr>
            <p:cNvPr id="7212" name="TextBox 47"/>
            <p:cNvSpPr txBox="1">
              <a:spLocks noChangeArrowheads="1"/>
            </p:cNvSpPr>
            <p:nvPr/>
          </p:nvSpPr>
          <p:spPr bwMode="auto">
            <a:xfrm flipH="1">
              <a:off x="990600" y="4869795"/>
              <a:ext cx="1143000" cy="76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dirty="0">
                  <a:solidFill>
                    <a:srgbClr val="CC6600"/>
                  </a:solidFill>
                </a:rPr>
                <a:t>  6 </a:t>
              </a: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1295400" y="4953000"/>
              <a:ext cx="533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214" name="TextBox 39"/>
            <p:cNvSpPr txBox="1">
              <a:spLocks noChangeArrowheads="1"/>
            </p:cNvSpPr>
            <p:nvPr/>
          </p:nvSpPr>
          <p:spPr bwMode="auto">
            <a:xfrm>
              <a:off x="1295400" y="4267200"/>
              <a:ext cx="533400" cy="76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/>
                <a:t>5 </a:t>
              </a:r>
            </a:p>
          </p:txBody>
        </p: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343400" y="3124200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đọc là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495800" y="4876800"/>
            <a:ext cx="685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257800" y="4495800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tử số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257800" y="5181600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0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495800" y="5562600"/>
            <a:ext cx="685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2994025" y="2632074"/>
            <a:ext cx="2743200" cy="2730500"/>
            <a:chOff x="3352800" y="2743200"/>
            <a:chExt cx="2743200" cy="2730500"/>
          </a:xfrm>
        </p:grpSpPr>
        <p:grpSp>
          <p:nvGrpSpPr>
            <p:cNvPr id="7202" name="Group 81"/>
            <p:cNvGrpSpPr>
              <a:grpSpLocks/>
            </p:cNvGrpSpPr>
            <p:nvPr/>
          </p:nvGrpSpPr>
          <p:grpSpPr bwMode="auto">
            <a:xfrm>
              <a:off x="3352800" y="2743200"/>
              <a:ext cx="2743200" cy="2730500"/>
              <a:chOff x="-1776" y="1645"/>
              <a:chExt cx="1912" cy="1904"/>
            </a:xfrm>
          </p:grpSpPr>
          <p:sp>
            <p:nvSpPr>
              <p:cNvPr id="7204" name="Line 55"/>
              <p:cNvSpPr>
                <a:spLocks noChangeShapeType="1"/>
              </p:cNvSpPr>
              <p:nvPr/>
            </p:nvSpPr>
            <p:spPr bwMode="auto">
              <a:xfrm>
                <a:off x="-1340" y="1690"/>
                <a:ext cx="0" cy="185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5" name="AutoShape 58"/>
              <p:cNvSpPr>
                <a:spLocks noChangeArrowheads="1"/>
              </p:cNvSpPr>
              <p:nvPr/>
            </p:nvSpPr>
            <p:spPr bwMode="auto">
              <a:xfrm rot="-5400000">
                <a:off x="-1448" y="2189"/>
                <a:ext cx="1152" cy="953"/>
              </a:xfrm>
              <a:prstGeom prst="triangle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06" name="Oval 54"/>
              <p:cNvSpPr>
                <a:spLocks noChangeArrowheads="1"/>
              </p:cNvSpPr>
              <p:nvPr/>
            </p:nvSpPr>
            <p:spPr bwMode="auto">
              <a:xfrm>
                <a:off x="-1776" y="1645"/>
                <a:ext cx="1815" cy="1859"/>
              </a:xfrm>
              <a:prstGeom prst="ellipse">
                <a:avLst/>
              </a:prstGeom>
              <a:solidFill>
                <a:srgbClr val="FF00FF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07" name="AutoShape 59"/>
              <p:cNvSpPr>
                <a:spLocks noChangeArrowheads="1"/>
              </p:cNvSpPr>
              <p:nvPr/>
            </p:nvSpPr>
            <p:spPr bwMode="auto">
              <a:xfrm rot="-5400000">
                <a:off x="-952" y="2144"/>
                <a:ext cx="1176" cy="1000"/>
              </a:xfrm>
              <a:prstGeom prst="triangle">
                <a:avLst>
                  <a:gd name="adj" fmla="val 52972"/>
                </a:avLst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208" name="Group 60"/>
              <p:cNvGrpSpPr>
                <a:grpSpLocks/>
              </p:cNvGrpSpPr>
              <p:nvPr/>
            </p:nvGrpSpPr>
            <p:grpSpPr bwMode="auto">
              <a:xfrm>
                <a:off x="-1776" y="1645"/>
                <a:ext cx="1815" cy="1859"/>
                <a:chOff x="612" y="1071"/>
                <a:chExt cx="1815" cy="1859"/>
              </a:xfrm>
            </p:grpSpPr>
            <p:sp>
              <p:nvSpPr>
                <p:cNvPr id="7209" name="Oval 61"/>
                <p:cNvSpPr>
                  <a:spLocks noChangeArrowheads="1"/>
                </p:cNvSpPr>
                <p:nvPr/>
              </p:nvSpPr>
              <p:spPr bwMode="auto">
                <a:xfrm>
                  <a:off x="612" y="1071"/>
                  <a:ext cx="1815" cy="1859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10" name="Line 63"/>
                <p:cNvSpPr>
                  <a:spLocks noChangeShapeType="1"/>
                </p:cNvSpPr>
                <p:nvPr/>
              </p:nvSpPr>
              <p:spPr bwMode="auto">
                <a:xfrm>
                  <a:off x="748" y="1524"/>
                  <a:ext cx="1516" cy="9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1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748" y="1570"/>
                  <a:ext cx="1588" cy="90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03" name="Line 62"/>
            <p:cNvSpPr>
              <a:spLocks noChangeShapeType="1"/>
            </p:cNvSpPr>
            <p:nvPr/>
          </p:nvSpPr>
          <p:spPr bwMode="auto">
            <a:xfrm flipH="1">
              <a:off x="4114800" y="2895600"/>
              <a:ext cx="1143000" cy="2362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3016621" y="2622411"/>
            <a:ext cx="2743200" cy="2732088"/>
            <a:chOff x="-1776" y="1645"/>
            <a:chExt cx="1912" cy="1904"/>
          </a:xfrm>
          <a:solidFill>
            <a:schemeClr val="bg1"/>
          </a:solidFill>
        </p:grpSpPr>
        <p:sp>
          <p:nvSpPr>
            <p:cNvPr id="81" name="Line 55"/>
            <p:cNvSpPr>
              <a:spLocks noChangeShapeType="1"/>
            </p:cNvSpPr>
            <p:nvPr/>
          </p:nvSpPr>
          <p:spPr bwMode="auto">
            <a:xfrm>
              <a:off x="-1340" y="1690"/>
              <a:ext cx="0" cy="1859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AutoShape 58"/>
            <p:cNvSpPr>
              <a:spLocks noChangeArrowheads="1"/>
            </p:cNvSpPr>
            <p:nvPr/>
          </p:nvSpPr>
          <p:spPr bwMode="auto">
            <a:xfrm rot="-5400000">
              <a:off x="-1448" y="2189"/>
              <a:ext cx="1152" cy="95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vert="eaVert" wrap="none" anchor="ctr"/>
            <a:lstStyle/>
            <a:p>
              <a:pPr>
                <a:defRPr/>
              </a:pP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Oval 54"/>
            <p:cNvSpPr>
              <a:spLocks noChangeArrowheads="1"/>
            </p:cNvSpPr>
            <p:nvPr/>
          </p:nvSpPr>
          <p:spPr bwMode="auto">
            <a:xfrm>
              <a:off x="-1776" y="1645"/>
              <a:ext cx="1815" cy="1859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AutoShape 59"/>
            <p:cNvSpPr>
              <a:spLocks noChangeArrowheads="1"/>
            </p:cNvSpPr>
            <p:nvPr/>
          </p:nvSpPr>
          <p:spPr bwMode="auto">
            <a:xfrm rot="-5400000">
              <a:off x="-952" y="2144"/>
              <a:ext cx="1176" cy="1000"/>
            </a:xfrm>
            <a:prstGeom prst="triangle">
              <a:avLst>
                <a:gd name="adj" fmla="val 52972"/>
              </a:avLst>
            </a:prstGeom>
            <a:grp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60"/>
            <p:cNvGrpSpPr>
              <a:grpSpLocks/>
            </p:cNvGrpSpPr>
            <p:nvPr/>
          </p:nvGrpSpPr>
          <p:grpSpPr bwMode="auto">
            <a:xfrm>
              <a:off x="-1776" y="1645"/>
              <a:ext cx="1815" cy="1859"/>
              <a:chOff x="612" y="1071"/>
              <a:chExt cx="1815" cy="1859"/>
            </a:xfrm>
            <a:grpFill/>
          </p:grpSpPr>
          <p:sp>
            <p:nvSpPr>
              <p:cNvPr id="86" name="Oval 61"/>
              <p:cNvSpPr>
                <a:spLocks noChangeArrowheads="1"/>
              </p:cNvSpPr>
              <p:nvPr/>
            </p:nvSpPr>
            <p:spPr bwMode="auto">
              <a:xfrm>
                <a:off x="612" y="1071"/>
                <a:ext cx="1815" cy="1859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Line 62"/>
              <p:cNvSpPr>
                <a:spLocks noChangeShapeType="1"/>
              </p:cNvSpPr>
              <p:nvPr/>
            </p:nvSpPr>
            <p:spPr bwMode="auto">
              <a:xfrm flipH="1">
                <a:off x="1196" y="1177"/>
                <a:ext cx="690" cy="17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Line 63"/>
              <p:cNvSpPr>
                <a:spLocks noChangeShapeType="1"/>
              </p:cNvSpPr>
              <p:nvPr/>
            </p:nvSpPr>
            <p:spPr bwMode="auto">
              <a:xfrm>
                <a:off x="748" y="1524"/>
                <a:ext cx="1516" cy="99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Line 64"/>
              <p:cNvSpPr>
                <a:spLocks noChangeShapeType="1"/>
              </p:cNvSpPr>
              <p:nvPr/>
            </p:nvSpPr>
            <p:spPr bwMode="auto">
              <a:xfrm flipH="1">
                <a:off x="748" y="1570"/>
                <a:ext cx="1588" cy="90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94" name="Straight Arrow Connector 93"/>
          <p:cNvCxnSpPr/>
          <p:nvPr/>
        </p:nvCxnSpPr>
        <p:spPr>
          <a:xfrm>
            <a:off x="6324600" y="4114800"/>
            <a:ext cx="1066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7391400" y="3505200"/>
            <a:ext cx="1143000" cy="1371600"/>
            <a:chOff x="990600" y="4267200"/>
            <a:chExt cx="1143000" cy="1371600"/>
          </a:xfrm>
        </p:grpSpPr>
        <p:sp>
          <p:nvSpPr>
            <p:cNvPr id="7199" name="TextBox 47"/>
            <p:cNvSpPr txBox="1">
              <a:spLocks noChangeArrowheads="1"/>
            </p:cNvSpPr>
            <p:nvPr/>
          </p:nvSpPr>
          <p:spPr bwMode="auto">
            <a:xfrm flipH="1">
              <a:off x="990600" y="4869795"/>
              <a:ext cx="1143000" cy="76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dirty="0">
                  <a:solidFill>
                    <a:srgbClr val="CC6600"/>
                  </a:solidFill>
                </a:rPr>
                <a:t>  6 </a:t>
              </a:r>
            </a:p>
          </p:txBody>
        </p:sp>
        <p:cxnSp>
          <p:nvCxnSpPr>
            <p:cNvPr id="97" name="Straight Connector 96"/>
            <p:cNvCxnSpPr/>
            <p:nvPr/>
          </p:nvCxnSpPr>
          <p:spPr bwMode="auto">
            <a:xfrm>
              <a:off x="1295400" y="4953000"/>
              <a:ext cx="5334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201" name="TextBox 39"/>
            <p:cNvSpPr txBox="1">
              <a:spLocks noChangeArrowheads="1"/>
            </p:cNvSpPr>
            <p:nvPr/>
          </p:nvSpPr>
          <p:spPr bwMode="auto">
            <a:xfrm>
              <a:off x="1295400" y="4267200"/>
              <a:ext cx="533400" cy="76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/>
                <a:t>5 </a:t>
              </a:r>
            </a:p>
          </p:txBody>
        </p:sp>
      </p:grp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5791200" y="1600200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ight Brace 74"/>
          <p:cNvSpPr/>
          <p:nvPr/>
        </p:nvSpPr>
        <p:spPr>
          <a:xfrm rot="5400000">
            <a:off x="5143500" y="3162300"/>
            <a:ext cx="914400" cy="5257800"/>
          </a:xfrm>
          <a:prstGeom prst="rightBrace">
            <a:avLst>
              <a:gd name="adj1" fmla="val 8333"/>
              <a:gd name="adj2" fmla="val 4860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5181600" y="5943600"/>
            <a:ext cx="152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7216" y="1002943"/>
            <a:ext cx="641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180" grpId="0"/>
      <p:bldP spid="7182" grpId="0"/>
      <p:bldP spid="37" grpId="0"/>
      <p:bldP spid="56" grpId="0"/>
      <p:bldP spid="59" grpId="0"/>
      <p:bldP spid="60" grpId="0"/>
      <p:bldP spid="74" grpId="0"/>
      <p:bldP spid="75" grpId="0" animBg="1"/>
      <p:bldP spid="75" grpId="1" animBg="1"/>
      <p:bldP spid="76" grpId="0"/>
      <p:bldP spid="76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Mẫu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dưới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ngang</a:t>
            </a:r>
            <a:r>
              <a:rPr lang="en-US" dirty="0"/>
              <a:t>.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chia </a:t>
            </a:r>
            <a:r>
              <a:rPr lang="en-US" dirty="0" err="1"/>
              <a:t>thành</a:t>
            </a:r>
            <a:r>
              <a:rPr lang="en-US" dirty="0"/>
              <a:t> 6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                                                                                 </a:t>
            </a:r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3733800" y="2743200"/>
            <a:ext cx="2743200" cy="2745002"/>
            <a:chOff x="-1776" y="1636"/>
            <a:chExt cx="1912" cy="1913"/>
          </a:xfrm>
          <a:solidFill>
            <a:schemeClr val="bg1"/>
          </a:solidFill>
        </p:grpSpPr>
        <p:sp>
          <p:nvSpPr>
            <p:cNvPr id="5" name="Line 55"/>
            <p:cNvSpPr>
              <a:spLocks noChangeShapeType="1"/>
            </p:cNvSpPr>
            <p:nvPr/>
          </p:nvSpPr>
          <p:spPr bwMode="auto">
            <a:xfrm>
              <a:off x="-1340" y="1690"/>
              <a:ext cx="0" cy="1859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58"/>
            <p:cNvSpPr>
              <a:spLocks noChangeArrowheads="1"/>
            </p:cNvSpPr>
            <p:nvPr/>
          </p:nvSpPr>
          <p:spPr bwMode="auto">
            <a:xfrm rot="-5400000">
              <a:off x="-1448" y="2189"/>
              <a:ext cx="1152" cy="95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vert="eaVert" wrap="none" anchor="ctr"/>
            <a:lstStyle/>
            <a:p>
              <a:pPr>
                <a:defRPr/>
              </a:pP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54"/>
            <p:cNvSpPr>
              <a:spLocks noChangeArrowheads="1"/>
            </p:cNvSpPr>
            <p:nvPr/>
          </p:nvSpPr>
          <p:spPr bwMode="auto">
            <a:xfrm>
              <a:off x="-1776" y="1645"/>
              <a:ext cx="1815" cy="1859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utoShape 59"/>
            <p:cNvSpPr>
              <a:spLocks noChangeArrowheads="1"/>
            </p:cNvSpPr>
            <p:nvPr/>
          </p:nvSpPr>
          <p:spPr bwMode="auto">
            <a:xfrm rot="-5400000">
              <a:off x="-952" y="2144"/>
              <a:ext cx="1176" cy="1000"/>
            </a:xfrm>
            <a:prstGeom prst="triangle">
              <a:avLst>
                <a:gd name="adj" fmla="val 52972"/>
              </a:avLst>
            </a:prstGeom>
            <a:grp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-1776" y="1636"/>
              <a:ext cx="1815" cy="1868"/>
              <a:chOff x="612" y="1062"/>
              <a:chExt cx="1815" cy="1868"/>
            </a:xfrm>
            <a:grpFill/>
          </p:grpSpPr>
          <p:sp>
            <p:nvSpPr>
              <p:cNvPr id="10" name="Oval 61"/>
              <p:cNvSpPr>
                <a:spLocks noChangeArrowheads="1"/>
              </p:cNvSpPr>
              <p:nvPr/>
            </p:nvSpPr>
            <p:spPr bwMode="auto">
              <a:xfrm>
                <a:off x="612" y="1062"/>
                <a:ext cx="1815" cy="1868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Line 62"/>
              <p:cNvSpPr>
                <a:spLocks noChangeShapeType="1"/>
              </p:cNvSpPr>
              <p:nvPr/>
            </p:nvSpPr>
            <p:spPr bwMode="auto">
              <a:xfrm>
                <a:off x="1528" y="1071"/>
                <a:ext cx="0" cy="185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Line 63"/>
              <p:cNvSpPr>
                <a:spLocks noChangeShapeType="1"/>
              </p:cNvSpPr>
              <p:nvPr/>
            </p:nvSpPr>
            <p:spPr bwMode="auto">
              <a:xfrm>
                <a:off x="748" y="1524"/>
                <a:ext cx="1516" cy="99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Line 64"/>
              <p:cNvSpPr>
                <a:spLocks noChangeShapeType="1"/>
              </p:cNvSpPr>
              <p:nvPr/>
            </p:nvSpPr>
            <p:spPr bwMode="auto">
              <a:xfrm flipH="1">
                <a:off x="748" y="1570"/>
                <a:ext cx="1588" cy="907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54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344</TotalTime>
  <Words>520</Words>
  <Application>Microsoft Office PowerPoint</Application>
  <PresentationFormat>On-screen Show (4:3)</PresentationFormat>
  <Paragraphs>166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VNI-Times</vt:lpstr>
      <vt:lpstr>Office Theme</vt:lpstr>
      <vt:lpstr>PowerPoint Presentation</vt:lpstr>
      <vt:lpstr>Toán </vt:lpstr>
      <vt:lpstr>Tình huống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Hướng dẫn viết và đọc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</dc:title>
  <dc:creator>admin</dc:creator>
  <cp:lastModifiedBy>Uslaptop</cp:lastModifiedBy>
  <cp:revision>62</cp:revision>
  <dcterms:created xsi:type="dcterms:W3CDTF">2006-08-16T00:00:00Z</dcterms:created>
  <dcterms:modified xsi:type="dcterms:W3CDTF">2022-01-19T07:49:54Z</dcterms:modified>
</cp:coreProperties>
</file>