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1" r:id="rId2"/>
    <p:sldId id="267" r:id="rId3"/>
    <p:sldId id="268" r:id="rId4"/>
    <p:sldId id="270" r:id="rId5"/>
    <p:sldId id="269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8837B-85F6-463D-AF5F-31642988912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71DD5-B206-431A-9391-1527B89A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3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4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8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8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0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31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5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69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3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7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1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F2CBC-98DF-4E75-B03B-F2A1923EBE5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50F46-0DBE-446F-A913-024A4BFC3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1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0.gif"/><Relationship Id="rId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image" Target="../media/image15.gif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49440"/>
          </a:xfrm>
        </p:spPr>
      </p:pic>
      <p:sp>
        <p:nvSpPr>
          <p:cNvPr id="5" name="TextBox 4"/>
          <p:cNvSpPr txBox="1"/>
          <p:nvPr/>
        </p:nvSpPr>
        <p:spPr>
          <a:xfrm>
            <a:off x="3931920" y="4532811"/>
            <a:ext cx="4990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 smtClean="0">
                <a:solidFill>
                  <a:srgbClr val="FFC000"/>
                </a:solidFill>
                <a:latin typeface="UTM Avo" panose="02040603050506020204" pitchFamily="18" charset="0"/>
              </a:rPr>
              <a:t> 11 </a:t>
            </a:r>
            <a:r>
              <a:rPr lang="en-US" sz="48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phần</a:t>
            </a:r>
            <a:r>
              <a:rPr lang="en-US" sz="4800" b="1" dirty="0" smtClean="0">
                <a:solidFill>
                  <a:srgbClr val="FFC000"/>
                </a:solidFill>
                <a:latin typeface="UTM Avo" panose="02040603050506020204" pitchFamily="18" charset="0"/>
              </a:rPr>
              <a:t> 2</a:t>
            </a:r>
            <a:endParaRPr lang="en-US" sz="48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20" y="4361178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959429" y="41007"/>
            <a:ext cx="5021096" cy="2022502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748413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bếp lửa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18" name="Rectangle 17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9AE54D-5F27-48D9-ABA4-3AE3C71E7076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CDC2CB7-C648-4B25-ABED-B7AB9757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7C3D8B-CD19-4771-9B42-313DCECF27C0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461B731-4CD2-4B63-B1CF-BB1E2304A3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A5FDBB2-A9DD-4B9F-A193-48989A627DE8}"/>
              </a:ext>
            </a:extLst>
          </p:cNvPr>
          <p:cNvGrpSpPr/>
          <p:nvPr/>
        </p:nvGrpSpPr>
        <p:grpSpPr>
          <a:xfrm>
            <a:off x="3802718" y="4515774"/>
            <a:ext cx="3189952" cy="2196448"/>
            <a:chOff x="3802718" y="4515774"/>
            <a:chExt cx="3189952" cy="219644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552AB7-532C-4E03-882B-E8DA5EF43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7F704E-EA1F-439F-976B-5177CC6C467E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F55096-84FB-46CE-8BE9-9BBC06FEA71E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69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4.81481E-6 L -0.05039 4.8148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20" y="4432660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793051" y="0"/>
            <a:ext cx="5187474" cy="2196448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801381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thiên nga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19" name="Rectangle 18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FB19FD-B88C-4E84-996E-69718149A18C}"/>
              </a:ext>
            </a:extLst>
          </p:cNvPr>
          <p:cNvGrpSpPr/>
          <p:nvPr/>
        </p:nvGrpSpPr>
        <p:grpSpPr>
          <a:xfrm>
            <a:off x="3802718" y="4515774"/>
            <a:ext cx="3189952" cy="2196448"/>
            <a:chOff x="3802718" y="4515774"/>
            <a:chExt cx="3189952" cy="21964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7D932A-3F36-49B3-8E85-179DB3834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617ECA-8DAE-44AA-95C9-617ED3A99B8B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5AC8C8-D5B8-4222-961D-346953E5C463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3A64F6-BCCD-4538-AC94-E3C1A4764460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A1EC05-0F25-4511-AE72-915406FD5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1D797C-C38E-4DF3-B5CE-DCF65725C959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DFF6959-CCC6-4B4E-A975-68B97A4D4C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8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-1.85185E-6 L -0.1082 -1.85185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91" y="4394048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793051" y="0"/>
            <a:ext cx="5187474" cy="2196448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801381"/>
              <a:ext cx="6184655" cy="80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Tậ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võ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FB19FD-B88C-4E84-996E-69718149A18C}"/>
              </a:ext>
            </a:extLst>
          </p:cNvPr>
          <p:cNvGrpSpPr/>
          <p:nvPr/>
        </p:nvGrpSpPr>
        <p:grpSpPr>
          <a:xfrm>
            <a:off x="3802718" y="4515774"/>
            <a:ext cx="3189952" cy="2196448"/>
            <a:chOff x="3802718" y="4515774"/>
            <a:chExt cx="3189952" cy="21964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7D932A-3F36-49B3-8E85-179DB3834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617ECA-8DAE-44AA-95C9-617ED3A99B8B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5AC8C8-D5B8-4222-961D-346953E5C463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3A64F6-BCCD-4538-AC94-E3C1A4764460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A1EC05-0F25-4511-AE72-915406FD5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1D797C-C38E-4DF3-B5CE-DCF65725C959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DFF6959-CCC6-4B4E-A975-68B97A4D4C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1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-1.85185E-6 L -0.1082 -1.85185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58" y="4375877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104571" y="41007"/>
            <a:ext cx="4875954" cy="201488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801381"/>
              <a:ext cx="6184655" cy="8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gương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53" y="1241444"/>
            <a:ext cx="3367875" cy="477436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6558" y="2240617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77" y="2006569"/>
            <a:ext cx="1905000" cy="193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DB06AB-06EE-40A9-B028-84ECDA05DB9F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916B12-4601-4888-BAA9-BF23EC0E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23D84B-4A78-4A18-A7FA-8E5134BA20E3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E2A0D90-DF9A-46EF-9DD8-6A4632EBAD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179A065-EE7E-42DC-8A6F-B85AFAA17F16}"/>
              </a:ext>
            </a:extLst>
          </p:cNvPr>
          <p:cNvGrpSpPr/>
          <p:nvPr/>
        </p:nvGrpSpPr>
        <p:grpSpPr>
          <a:xfrm>
            <a:off x="3802718" y="4515774"/>
            <a:ext cx="3189952" cy="2196448"/>
            <a:chOff x="3802718" y="4515774"/>
            <a:chExt cx="3189952" cy="21964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D987DE-B9C4-4EE5-80F5-D1CC036A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C68C33-CF94-47BE-8E1F-8F080091E7CE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4EFFFD-2D70-4B88-B62C-4A83FCC4DDE9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238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2" y="23921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 bạn thật nhiều!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68537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49E69C-3B27-452E-9FC0-E81109ED83B7}"/>
              </a:ext>
            </a:extLst>
          </p:cNvPr>
          <p:cNvSpPr/>
          <p:nvPr/>
        </p:nvSpPr>
        <p:spPr>
          <a:xfrm rot="221405">
            <a:off x="4794817" y="4656362"/>
            <a:ext cx="1138461" cy="153998"/>
          </a:xfrm>
          <a:prstGeom prst="rect">
            <a:avLst/>
          </a:prstGeom>
          <a:solidFill>
            <a:srgbClr val="7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99B9A9-722C-4365-AE18-047C67E90FF6}"/>
              </a:ext>
            </a:extLst>
          </p:cNvPr>
          <p:cNvSpPr/>
          <p:nvPr/>
        </p:nvSpPr>
        <p:spPr>
          <a:xfrm rot="431937">
            <a:off x="4789904" y="4348089"/>
            <a:ext cx="384310" cy="314005"/>
          </a:xfrm>
          <a:prstGeom prst="rect">
            <a:avLst/>
          </a:prstGeom>
          <a:solidFill>
            <a:srgbClr val="7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B18D9A-CC03-4AB0-B9C5-1E1DEE8D50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#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18857" r="2254" b="13600"/>
          <a:stretch/>
        </p:blipFill>
        <p:spPr bwMode="auto">
          <a:xfrm>
            <a:off x="1622697" y="762000"/>
            <a:ext cx="2281645" cy="16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97" y="2426756"/>
            <a:ext cx="2203994" cy="22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97" y="4242525"/>
            <a:ext cx="2281645" cy="22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00" y="513062"/>
            <a:ext cx="2249715" cy="224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6" y="2116149"/>
            <a:ext cx="25146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#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5" b="25649"/>
          <a:stretch/>
        </p:blipFill>
        <p:spPr bwMode="auto">
          <a:xfrm>
            <a:off x="7609746" y="3860436"/>
            <a:ext cx="2695393" cy="22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656" y="233885"/>
            <a:ext cx="3854687" cy="58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661" y="1148501"/>
            <a:ext cx="2625238" cy="476050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164113" y="1567543"/>
            <a:ext cx="1575707" cy="32947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358743" y="1340921"/>
            <a:ext cx="1583182" cy="98136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745231" y="1831603"/>
            <a:ext cx="1001982" cy="12675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45767" y="3905759"/>
            <a:ext cx="877938" cy="98555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345767" y="3097514"/>
            <a:ext cx="1224461" cy="153323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2168" y="3528752"/>
            <a:ext cx="1365045" cy="197216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2021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49</Words>
  <Application>Microsoft Office PowerPoint</Application>
  <PresentationFormat>Widescreen</PresentationFormat>
  <Paragraphs>13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2022-01-16T15:53:42Z</dcterms:created>
  <dcterms:modified xsi:type="dcterms:W3CDTF">2022-01-16T16:21:53Z</dcterms:modified>
</cp:coreProperties>
</file>