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2007577140" r:id="rId7"/>
    <p:sldId id="2007577138" r:id="rId8"/>
    <p:sldId id="341" r:id="rId9"/>
    <p:sldId id="352" r:id="rId10"/>
    <p:sldId id="342" r:id="rId11"/>
    <p:sldId id="353" r:id="rId12"/>
    <p:sldId id="354" r:id="rId13"/>
    <p:sldId id="355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GMAIL: huyduan2410@gmail.com - https://www.facebook.com/huyduan24/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5070-5C4C-4BB4-BE47-93DF0286C63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41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271464" y="1340768"/>
            <a:ext cx="10225136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CÁC CON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86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9611026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44675" y="2187438"/>
            <a:ext cx="8502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2672179" y="876844"/>
            <a:ext cx="7035347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(t4)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295372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188</Words>
  <Application>Microsoft Office PowerPoint</Application>
  <PresentationFormat>Widescreen</PresentationFormat>
  <Paragraphs>23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等线</vt:lpstr>
      <vt:lpstr>等线 Light</vt:lpstr>
      <vt:lpstr>Quicksand Medium</vt:lpstr>
      <vt:lpstr>Times New Roman</vt:lpstr>
      <vt:lpstr>字魂36号-正文宋楷</vt:lpstr>
      <vt:lpstr>汉仪跳跳体简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4</cp:revision>
  <dcterms:created xsi:type="dcterms:W3CDTF">2021-07-31T09:40:09Z</dcterms:created>
  <dcterms:modified xsi:type="dcterms:W3CDTF">2022-01-18T02:35:29Z</dcterms:modified>
</cp:coreProperties>
</file>