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76685-BE66-42E4-99FD-329AB8078A54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63281-9DD4-41BF-BFDF-558542EB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5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54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518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- HS đọc đúng từ nào, thầy cô bấm vào con vật đó để giúp chúng “bay lên”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38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106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2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3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93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8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80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29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0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2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7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86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4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FE00A-DB89-4FC4-B78B-6F52635389F0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B65E1-D25E-4A91-9E1F-2A88F513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5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11192" y="1658131"/>
            <a:ext cx="539923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ich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371" y="4969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385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70" y="4974895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465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59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41979 -0.00185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101600"/>
            <a:ext cx="12623800" cy="7095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19E70-BF33-4AB1-9569-B10C7465048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96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AC46-6B5D-4545-8842-2273CD173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546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07348-1EE9-42A4-9003-30EC46AC5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546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7DF40-F98C-4DB6-98AC-5BDF9E842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6"/>
            <a:ext cx="12192000" cy="6891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589018-88E4-486D-A347-29E127DD88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8" y="1702028"/>
            <a:ext cx="1702671" cy="3424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821FB-EFD5-43DD-94FB-0DF6667EE8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91" y="2400325"/>
            <a:ext cx="1732044" cy="3773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B7424-9D88-4F59-8684-B60CD61984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35" y="1114831"/>
            <a:ext cx="2175133" cy="33852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BE82C-108D-47F9-B9AB-16EC42191C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550" y="2808834"/>
            <a:ext cx="1921689" cy="3102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345B50-778A-4E50-80F9-EE074E2D8F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936" y="1713151"/>
            <a:ext cx="1934848" cy="3325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6F292-EC92-4F40-93F0-6EF0B82E87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632" y="3206950"/>
            <a:ext cx="1892555" cy="3148600"/>
          </a:xfrm>
          <a:prstGeom prst="rect">
            <a:avLst/>
          </a:prstGeom>
        </p:spPr>
      </p:pic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CEB0DE2C-4A82-4B85-B960-F947777FFE45}"/>
              </a:ext>
            </a:extLst>
          </p:cNvPr>
          <p:cNvSpPr/>
          <p:nvPr/>
        </p:nvSpPr>
        <p:spPr>
          <a:xfrm>
            <a:off x="184289" y="5109681"/>
            <a:ext cx="2932007" cy="74138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dòng kênh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21ED5D0A-30A2-4B46-8B1D-CAF8BC904723}"/>
              </a:ext>
            </a:extLst>
          </p:cNvPr>
          <p:cNvSpPr/>
          <p:nvPr/>
        </p:nvSpPr>
        <p:spPr>
          <a:xfrm>
            <a:off x="2881559" y="6004274"/>
            <a:ext cx="2445000" cy="686812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mắt xếch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5" name="Rounded Rectangle 30">
            <a:extLst>
              <a:ext uri="{FF2B5EF4-FFF2-40B4-BE49-F238E27FC236}">
                <a16:creationId xmlns:a16="http://schemas.microsoft.com/office/drawing/2014/main" id="{195A4FDD-BB18-4DB8-B17C-110C3479BB5A}"/>
              </a:ext>
            </a:extLst>
          </p:cNvPr>
          <p:cNvSpPr/>
          <p:nvPr/>
        </p:nvSpPr>
        <p:spPr>
          <a:xfrm>
            <a:off x="4479906" y="4488689"/>
            <a:ext cx="2626458" cy="637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ễnh </a:t>
            </a:r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6" name="Rounded Rectangle 31">
            <a:extLst>
              <a:ext uri="{FF2B5EF4-FFF2-40B4-BE49-F238E27FC236}">
                <a16:creationId xmlns:a16="http://schemas.microsoft.com/office/drawing/2014/main" id="{D2858130-2009-46D2-A804-0C3E889FEF3F}"/>
              </a:ext>
            </a:extLst>
          </p:cNvPr>
          <p:cNvSpPr/>
          <p:nvPr/>
        </p:nvSpPr>
        <p:spPr>
          <a:xfrm>
            <a:off x="6496075" y="5716312"/>
            <a:ext cx="2626458" cy="70273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bập bênh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ADDDAD68-3EDE-4775-BC2E-16F812833A4B}"/>
              </a:ext>
            </a:extLst>
          </p:cNvPr>
          <p:cNvSpPr/>
          <p:nvPr/>
        </p:nvSpPr>
        <p:spPr>
          <a:xfrm>
            <a:off x="8580820" y="4369557"/>
            <a:ext cx="1545812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ếch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8" name="Rounded Rectangle 33">
            <a:extLst>
              <a:ext uri="{FF2B5EF4-FFF2-40B4-BE49-F238E27FC236}">
                <a16:creationId xmlns:a16="http://schemas.microsoft.com/office/drawing/2014/main" id="{968858C9-014A-4EB1-B4E0-5905DCC31DEC}"/>
              </a:ext>
            </a:extLst>
          </p:cNvPr>
          <p:cNvSpPr/>
          <p:nvPr/>
        </p:nvSpPr>
        <p:spPr>
          <a:xfrm>
            <a:off x="9452413" y="6004274"/>
            <a:ext cx="2445000" cy="70273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UTM Avo" panose="02040603050506020204" pitchFamily="18" charset="0"/>
              </a:rPr>
              <a:t>nhẹ tênh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6F6457-8AA9-41D4-8E70-25579054F9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4.81481E-6 L -0.00235 -0.7882 " pathEditMode="relative" rAng="0" ptsTypes="AA">
                                      <p:cBhvr>
                                        <p:cTn id="45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022E-16 L -0.01081 -0.98866 " pathEditMode="relative" rAng="0" ptsTypes="AA">
                                      <p:cBhvr>
                                        <p:cTn id="5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7 -0.02477 L -0.02422 -0.76296 " pathEditMode="relative" rAng="0" ptsTypes="AA">
                                      <p:cBhvr>
                                        <p:cTn id="61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00547 -0.99213 " pathEditMode="relative" rAng="0" ptsTypes="AA">
                                      <p:cBhvr>
                                        <p:cTn id="69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00651 -0.74769 " pathEditMode="relative" rAng="0" ptsTypes="AA">
                                      <p:cBhvr>
                                        <p:cTn id="77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00104 -0.96829 " pathEditMode="relative" rAng="0" ptsTypes="AA">
                                      <p:cBhvr>
                                        <p:cTn id="85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90806" y="4436842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33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with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8 L -0.52343 0.00138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8 L -0.52343 0.00138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lap Your Hands - Action Songs for Children - The Kiboomers">
            <a:hlinkClick r:id="" action="ppaction://media"/>
            <a:extLst>
              <a:ext uri="{FF2B5EF4-FFF2-40B4-BE49-F238E27FC236}">
                <a16:creationId xmlns:a16="http://schemas.microsoft.com/office/drawing/2014/main" id="{7738FCD9-64C9-4EE3-9532-667C3F97B4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21917-06CF-40D4-A896-C57924FF9F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3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</Words>
  <Application>Microsoft Office PowerPoint</Application>
  <PresentationFormat>Widescreen</PresentationFormat>
  <Paragraphs>16</Paragraphs>
  <Slides>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等线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2022-01-18T15:19:09Z</dcterms:created>
  <dcterms:modified xsi:type="dcterms:W3CDTF">2022-01-18T15:19:26Z</dcterms:modified>
</cp:coreProperties>
</file>