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15"/>
  </p:notesMasterIdLst>
  <p:sldIdLst>
    <p:sldId id="256" r:id="rId2"/>
    <p:sldId id="310" r:id="rId3"/>
    <p:sldId id="258" r:id="rId4"/>
    <p:sldId id="259" r:id="rId5"/>
    <p:sldId id="311" r:id="rId6"/>
    <p:sldId id="313" r:id="rId7"/>
    <p:sldId id="314" r:id="rId8"/>
    <p:sldId id="312" r:id="rId9"/>
    <p:sldId id="261" r:id="rId10"/>
    <p:sldId id="316" r:id="rId11"/>
    <p:sldId id="315" r:id="rId12"/>
    <p:sldId id="288" r:id="rId13"/>
    <p:sldId id="317" r:id="rId14"/>
  </p:sldIdLst>
  <p:sldSz cx="9144000" cy="5143500" type="screen16x9"/>
  <p:notesSz cx="6858000" cy="9144000"/>
  <p:embeddedFontLst>
    <p:embeddedFont>
      <p:font typeface="Caveat Brush" pitchFamily="2" charset="77"/>
      <p:regular r:id="rId16"/>
    </p:embeddedFont>
    <p:embeddedFont>
      <p:font typeface="Fredoka One" panose="02000000000000000000" pitchFamily="2" charset="77"/>
      <p:regular r:id="rId17"/>
    </p:embeddedFont>
    <p:embeddedFont>
      <p:font typeface="Nunito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8ADC7B-4917-4B79-946C-48C3C7795D51}">
  <a:tblStyle styleId="{678ADC7B-4917-4B79-946C-48C3C7795D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857"/>
  </p:normalViewPr>
  <p:slideViewPr>
    <p:cSldViewPr snapToGrid="0">
      <p:cViewPr varScale="1">
        <p:scale>
          <a:sx n="76" d="100"/>
          <a:sy n="76" d="100"/>
        </p:scale>
        <p:origin x="2680" y="184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34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79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9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675249" y="508575"/>
            <a:ext cx="6070210" cy="4132422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4824" y="1575582"/>
            <a:ext cx="5950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KỂ CHUYỆN 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ĐÃ NGHE, ĐÃ 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5404" y="1052362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j-lt"/>
              </a:rPr>
              <a:t>KỂ CHUYỆN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70301" y="1425861"/>
            <a:ext cx="6070210" cy="2351315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08409" y="2047841"/>
            <a:ext cx="519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Thi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kể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-1014842" y="-556175"/>
            <a:ext cx="4762500" cy="1539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2212522" y="-585819"/>
            <a:ext cx="4762500" cy="153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5460485" y="-591346"/>
            <a:ext cx="4762500" cy="15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61258" y="875211"/>
            <a:ext cx="8682446" cy="426828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9085" y="3108749"/>
            <a:ext cx="78072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637" b="33601"/>
          <a:stretch/>
        </p:blipFill>
        <p:spPr>
          <a:xfrm>
            <a:off x="1920240" y="79573"/>
            <a:ext cx="5081452" cy="153768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06040" y="586804"/>
            <a:ext cx="3709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849085" y="1617255"/>
            <a:ext cx="7968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9085" y="2359299"/>
            <a:ext cx="7460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altLang="en-US" sz="2800" dirty="0">
              <a:solidFill>
                <a:srgbClr val="DEF5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49084" y="3835724"/>
            <a:ext cx="78072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816" y="949224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57195" y="1799285"/>
            <a:ext cx="211997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7637" b="33601"/>
          <a:stretch/>
        </p:blipFill>
        <p:spPr>
          <a:xfrm>
            <a:off x="3041962" y="282202"/>
            <a:ext cx="2743200" cy="1242486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24841" y="641835"/>
            <a:ext cx="23774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4">
            <a:extLst/>
          </p:cNvPr>
          <p:cNvGrpSpPr/>
          <p:nvPr/>
        </p:nvGrpSpPr>
        <p:grpSpPr>
          <a:xfrm>
            <a:off x="1584934" y="1532675"/>
            <a:ext cx="6275065" cy="2499619"/>
            <a:chOff x="3282462" y="2302723"/>
            <a:chExt cx="8065477" cy="3834021"/>
          </a:xfrm>
        </p:grpSpPr>
        <p:sp>
          <p:nvSpPr>
            <p:cNvPr id="15" name="矩形: 圆角 10">
              <a:extLst/>
            </p:cNvPr>
            <p:cNvSpPr/>
            <p:nvPr/>
          </p:nvSpPr>
          <p:spPr>
            <a:xfrm>
              <a:off x="3282462" y="2302723"/>
              <a:ext cx="8065477" cy="38340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7B47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16" name="矩形: 圆角 11">
              <a:extLst/>
            </p:cNvPr>
            <p:cNvSpPr/>
            <p:nvPr/>
          </p:nvSpPr>
          <p:spPr>
            <a:xfrm>
              <a:off x="3420037" y="2418228"/>
              <a:ext cx="7815507" cy="3598382"/>
            </a:xfrm>
            <a:prstGeom prst="roundRect">
              <a:avLst/>
            </a:prstGeom>
            <a:noFill/>
            <a:ln w="44450">
              <a:solidFill>
                <a:srgbClr val="7B473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30690" y="1799285"/>
            <a:ext cx="5712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675249" y="927463"/>
            <a:ext cx="6070210" cy="3004457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4824" y="1575582"/>
            <a:ext cx="5950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CHÚC CÁC EM 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09973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Google Shape;152;p40"/>
          <p:cNvSpPr txBox="1">
            <a:spLocks/>
          </p:cNvSpPr>
          <p:nvPr/>
        </p:nvSpPr>
        <p:spPr>
          <a:xfrm>
            <a:off x="3115994" y="226976"/>
            <a:ext cx="25859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/>
              <a:t>Mục tiêu</a:t>
            </a:r>
            <a:endParaRPr lang="en-US" dirty="0"/>
          </a:p>
        </p:txBody>
      </p:sp>
      <p:pic>
        <p:nvPicPr>
          <p:cNvPr id="8" name="Google Shape;1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3557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2248108" y="965845"/>
            <a:ext cx="6642674" cy="1636678"/>
            <a:chOff x="2248108" y="965845"/>
            <a:chExt cx="6642674" cy="1636678"/>
          </a:xfrm>
        </p:grpSpPr>
        <p:grpSp>
          <p:nvGrpSpPr>
            <p:cNvPr id="10" name="Group 9"/>
            <p:cNvGrpSpPr/>
            <p:nvPr/>
          </p:nvGrpSpPr>
          <p:grpSpPr>
            <a:xfrm>
              <a:off x="2827594" y="1099331"/>
              <a:ext cx="6063188" cy="1503192"/>
              <a:chOff x="3460640" y="909955"/>
              <a:chExt cx="5261331" cy="992366"/>
            </a:xfrm>
          </p:grpSpPr>
          <p:sp>
            <p:nvSpPr>
              <p:cNvPr id="13" name="Rectangle: Rounded Corners 5"/>
              <p:cNvSpPr/>
              <p:nvPr/>
            </p:nvSpPr>
            <p:spPr>
              <a:xfrm>
                <a:off x="3530980" y="98506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5"/>
              <p:cNvSpPr/>
              <p:nvPr/>
            </p:nvSpPr>
            <p:spPr>
              <a:xfrm>
                <a:off x="3460640" y="90995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19" b="43291" l="50319" r="89617"/>
                      </a14:imgEffect>
                    </a14:imgLayer>
                  </a14:imgProps>
                </a:ext>
              </a:extLst>
            </a:blip>
            <a:srcRect l="49179" t="24068" r="9386" b="55966"/>
            <a:stretch/>
          </p:blipFill>
          <p:spPr>
            <a:xfrm rot="215876">
              <a:off x="2248108" y="965845"/>
              <a:ext cx="1301263" cy="62701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27084" y="1158861"/>
              <a:ext cx="5189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48108" y="2788405"/>
            <a:ext cx="6642674" cy="1328166"/>
            <a:chOff x="2248108" y="965845"/>
            <a:chExt cx="6642674" cy="1636678"/>
          </a:xfrm>
        </p:grpSpPr>
        <p:grpSp>
          <p:nvGrpSpPr>
            <p:cNvPr id="16" name="Group 15"/>
            <p:cNvGrpSpPr/>
            <p:nvPr/>
          </p:nvGrpSpPr>
          <p:grpSpPr>
            <a:xfrm>
              <a:off x="2827594" y="1099331"/>
              <a:ext cx="6063188" cy="1503192"/>
              <a:chOff x="3460640" y="909955"/>
              <a:chExt cx="5261331" cy="992366"/>
            </a:xfrm>
          </p:grpSpPr>
          <p:sp>
            <p:nvSpPr>
              <p:cNvPr id="19" name="Rectangle: Rounded Corners 5"/>
              <p:cNvSpPr/>
              <p:nvPr/>
            </p:nvSpPr>
            <p:spPr>
              <a:xfrm>
                <a:off x="3530980" y="98506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5"/>
              <p:cNvSpPr/>
              <p:nvPr/>
            </p:nvSpPr>
            <p:spPr>
              <a:xfrm>
                <a:off x="3460640" y="90995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19" b="43291" l="50319" r="89617"/>
                      </a14:imgEffect>
                    </a14:imgLayer>
                  </a14:imgProps>
                </a:ext>
              </a:extLst>
            </a:blip>
            <a:srcRect l="49179" t="24068" r="9386" b="55966"/>
            <a:stretch/>
          </p:blipFill>
          <p:spPr>
            <a:xfrm rot="215876">
              <a:off x="2248108" y="965845"/>
              <a:ext cx="1301263" cy="62701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411143" y="1274458"/>
              <a:ext cx="4828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ý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8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6850" l="5950" r="53850"/>
                    </a14:imgEffect>
                  </a14:imgLayer>
                </a14:imgProps>
              </a:ext>
            </a:extLst>
          </a:blip>
          <a:srcRect l="6786" t="9384" r="45350" b="66806"/>
          <a:stretch/>
        </p:blipFill>
        <p:spPr>
          <a:xfrm>
            <a:off x="654148" y="716448"/>
            <a:ext cx="7920110" cy="2730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609" y="1154374"/>
            <a:ext cx="66891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2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b="1" i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gương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nếp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-91440" y="2081517"/>
            <a:ext cx="1789756" cy="3010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4619" y="-201732"/>
            <a:ext cx="2079381" cy="207938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078518" y="1668600"/>
            <a:ext cx="11646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78269" y="2081517"/>
            <a:ext cx="10465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1907" y="2092527"/>
            <a:ext cx="15166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8118" y="2525166"/>
            <a:ext cx="26794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96800" y="2519444"/>
            <a:ext cx="2652910" cy="7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92000" y="2103364"/>
            <a:ext cx="1497600" cy="1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4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-91440" y="2081517"/>
            <a:ext cx="1789756" cy="301048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2764" y="976633"/>
            <a:ext cx="6505311" cy="1644272"/>
            <a:chOff x="957600" y="163426"/>
            <a:chExt cx="7574400" cy="1367196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957600" y="163426"/>
              <a:ext cx="7574400" cy="1367196"/>
            </a:xfrm>
            <a:prstGeom prst="wedgeRoundRectCallout">
              <a:avLst>
                <a:gd name="adj1" fmla="val -47592"/>
                <a:gd name="adj2" fmla="val 80139"/>
                <a:gd name="adj3" fmla="val 1666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5887" y="333586"/>
              <a:ext cx="6968113" cy="895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việc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luật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nếp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minh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9770" y="79271"/>
            <a:ext cx="7777658" cy="959230"/>
            <a:chOff x="3127310" y="1099331"/>
            <a:chExt cx="5426528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10" y="1099331"/>
              <a:ext cx="4954425" cy="1503192"/>
              <a:chOff x="3720719" y="909955"/>
              <a:chExt cx="4299201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5" y="985065"/>
                <a:ext cx="426340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9" y="909955"/>
                <a:ext cx="4196389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364459" y="1380752"/>
              <a:ext cx="5189379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88584" y="1167536"/>
            <a:ext cx="4913877" cy="3825993"/>
            <a:chOff x="2106531" y="1230923"/>
            <a:chExt cx="4871044" cy="3502789"/>
          </a:xfrm>
        </p:grpSpPr>
        <p:sp>
          <p:nvSpPr>
            <p:cNvPr id="13" name="Rectangle 12"/>
            <p:cNvSpPr/>
            <p:nvPr/>
          </p:nvSpPr>
          <p:spPr>
            <a:xfrm>
              <a:off x="2106531" y="1230923"/>
              <a:ext cx="4871044" cy="35027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2" descr="IMG_0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044" y="1317135"/>
              <a:ext cx="4660106" cy="3310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737994" y="1983043"/>
            <a:ext cx="2225569" cy="2063846"/>
            <a:chOff x="1628978" y="4416036"/>
            <a:chExt cx="5943600" cy="676257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4348" y="4416036"/>
              <a:ext cx="5588496" cy="63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5537" y="-201732"/>
            <a:ext cx="1808463" cy="18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7649" y="78644"/>
            <a:ext cx="7836782" cy="959230"/>
            <a:chOff x="3127309" y="1099331"/>
            <a:chExt cx="5467780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09" y="1099331"/>
              <a:ext cx="4188846" cy="1503192"/>
              <a:chOff x="3720718" y="909955"/>
              <a:chExt cx="3634871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4" y="985065"/>
                <a:ext cx="359907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8" y="909955"/>
                <a:ext cx="355542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405710" y="1361137"/>
              <a:ext cx="5189379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13659" y="1679333"/>
            <a:ext cx="2330072" cy="2748543"/>
            <a:chOff x="1628978" y="4447665"/>
            <a:chExt cx="5943600" cy="64462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6528" y="4503939"/>
              <a:ext cx="5588497" cy="52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09225" y="1115251"/>
            <a:ext cx="4456459" cy="3901549"/>
            <a:chOff x="1696147" y="1091979"/>
            <a:chExt cx="4456459" cy="3901549"/>
          </a:xfrm>
        </p:grpSpPr>
        <p:sp>
          <p:nvSpPr>
            <p:cNvPr id="13" name="Rectangle 12"/>
            <p:cNvSpPr/>
            <p:nvPr/>
          </p:nvSpPr>
          <p:spPr>
            <a:xfrm>
              <a:off x="1696147" y="1091979"/>
              <a:ext cx="4456459" cy="39015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4" descr="IM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620" y="1200190"/>
              <a:ext cx="4169294" cy="368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5537" y="-201732"/>
            <a:ext cx="1808463" cy="18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07370" y="52542"/>
            <a:ext cx="4880825" cy="959230"/>
            <a:chOff x="3127309" y="1099331"/>
            <a:chExt cx="3617627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09" y="1099331"/>
              <a:ext cx="3617627" cy="1503192"/>
              <a:chOff x="3720718" y="909955"/>
              <a:chExt cx="3139196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4" y="985065"/>
                <a:ext cx="3103400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8" y="909955"/>
                <a:ext cx="3025988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531510" y="1480538"/>
              <a:ext cx="2850475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27908" y="4034609"/>
            <a:ext cx="7550331" cy="1108891"/>
            <a:chOff x="1628978" y="4447665"/>
            <a:chExt cx="5943600" cy="66934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6528" y="4503939"/>
              <a:ext cx="5588497" cy="61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hon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11999" y="1061146"/>
            <a:ext cx="4867763" cy="2900861"/>
            <a:chOff x="1909225" y="1115252"/>
            <a:chExt cx="5419038" cy="3313058"/>
          </a:xfrm>
        </p:grpSpPr>
        <p:sp>
          <p:nvSpPr>
            <p:cNvPr id="13" name="Rectangle 12"/>
            <p:cNvSpPr/>
            <p:nvPr/>
          </p:nvSpPr>
          <p:spPr>
            <a:xfrm>
              <a:off x="1909225" y="1115252"/>
              <a:ext cx="5419038" cy="33130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3" descr="IMG_00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607" y="1228033"/>
              <a:ext cx="5179658" cy="308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06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61258" y="875211"/>
            <a:ext cx="8682446" cy="426828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9085" y="3313406"/>
            <a:ext cx="78072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637" b="33601"/>
          <a:stretch/>
        </p:blipFill>
        <p:spPr>
          <a:xfrm>
            <a:off x="1920240" y="79573"/>
            <a:ext cx="5081452" cy="153768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16182" y="586804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Rectangle 7"/>
          <p:cNvSpPr/>
          <p:nvPr/>
        </p:nvSpPr>
        <p:spPr>
          <a:xfrm>
            <a:off x="849085" y="1617255"/>
            <a:ext cx="7968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9085" y="2598159"/>
            <a:ext cx="4208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3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637" b="33601"/>
          <a:stretch/>
        </p:blipFill>
        <p:spPr>
          <a:xfrm>
            <a:off x="0" y="181365"/>
            <a:ext cx="2743200" cy="1242486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82879" y="540998"/>
            <a:ext cx="2377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10" name="组合 14">
            <a:extLst/>
          </p:cNvPr>
          <p:cNvGrpSpPr/>
          <p:nvPr/>
        </p:nvGrpSpPr>
        <p:grpSpPr>
          <a:xfrm>
            <a:off x="406156" y="1626729"/>
            <a:ext cx="5017347" cy="2997521"/>
            <a:chOff x="3282462" y="2302723"/>
            <a:chExt cx="8065477" cy="3834021"/>
          </a:xfrm>
        </p:grpSpPr>
        <p:sp>
          <p:nvSpPr>
            <p:cNvPr id="11" name="矩形: 圆角 10">
              <a:extLst/>
            </p:cNvPr>
            <p:cNvSpPr/>
            <p:nvPr/>
          </p:nvSpPr>
          <p:spPr>
            <a:xfrm>
              <a:off x="3282462" y="2302723"/>
              <a:ext cx="8065477" cy="38340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7B47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12" name="矩形: 圆角 11">
              <a:extLst/>
            </p:cNvPr>
            <p:cNvSpPr/>
            <p:nvPr/>
          </p:nvSpPr>
          <p:spPr>
            <a:xfrm>
              <a:off x="3420037" y="2418228"/>
              <a:ext cx="7815507" cy="3598382"/>
            </a:xfrm>
            <a:prstGeom prst="roundRect">
              <a:avLst/>
            </a:prstGeom>
            <a:noFill/>
            <a:ln w="44450">
              <a:solidFill>
                <a:srgbClr val="7B473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1738" y="2092627"/>
            <a:ext cx="5121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385</Words>
  <Application>Microsoft Macintosh PowerPoint</Application>
  <PresentationFormat>On-screen Show (16:9)</PresentationFormat>
  <Paragraphs>35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UTM Cookies</vt:lpstr>
      <vt:lpstr>Arial</vt:lpstr>
      <vt:lpstr>Wingdings</vt:lpstr>
      <vt:lpstr>宋体</vt:lpstr>
      <vt:lpstr>Caveat Brush</vt:lpstr>
      <vt:lpstr>Nunito</vt:lpstr>
      <vt:lpstr>Times New Roman</vt:lpstr>
      <vt:lpstr>Fredoka One</vt:lpstr>
      <vt:lpstr>Question of the Day for Preschool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17</cp:revision>
  <dcterms:modified xsi:type="dcterms:W3CDTF">2022-01-24T19:18:15Z</dcterms:modified>
</cp:coreProperties>
</file>