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3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9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79827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3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0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9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4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A1FF-F5B1-46D4-8A4F-8B7ACE9A104A}" type="datetimeFigureOut">
              <a:rPr lang="en-US" smtClean="0"/>
              <a:t>18/01/2022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78070-8CBD-4C20-8EAF-FAF74BF6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4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8603" y="2725003"/>
            <a:ext cx="225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HP001" panose="020B0603050302020204" pitchFamily="34" charset="0"/>
              </a:rPr>
              <a:t>Tiết 2</a:t>
            </a:r>
            <a:endParaRPr lang="en-US" sz="4800" b="1" dirty="0">
              <a:solidFill>
                <a:srgbClr val="FF0000"/>
              </a:solidFill>
              <a:latin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0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smtClean="0">
                <a:solidFill>
                  <a:srgbClr val="FF0000"/>
                </a:solidFill>
                <a:latin typeface="UTM Avo" pitchFamily="18" charset="0"/>
              </a:rPr>
              <a:t>Tập đọc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35038"/>
            <a:ext cx="11208043" cy="592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88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119063"/>
            <a:ext cx="2290763" cy="496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3.Tập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đọc</a:t>
            </a:r>
            <a:endParaRPr lang="en-US" sz="3200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/>
          <a:stretch>
            <a:fillRect/>
          </a:stretch>
        </p:blipFill>
        <p:spPr bwMode="auto">
          <a:xfrm>
            <a:off x="2513013" y="0"/>
            <a:ext cx="967898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84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 bwMode="auto">
          <a:xfrm>
            <a:off x="5335588" y="512763"/>
            <a:ext cx="5851525" cy="682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LuyÖn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äc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khã</a:t>
            </a:r>
            <a:endParaRPr lang="en-US" sz="4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803400" y="2376488"/>
            <a:ext cx="92805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400">
                <a:solidFill>
                  <a:srgbClr val="002060"/>
                </a:solidFill>
                <a:latin typeface=".VnAvant" panose="020B7200000000000000" pitchFamily="34" charset="0"/>
              </a:rPr>
              <a:t>tñ s¸ch                  cuèn s¸ch</a:t>
            </a:r>
          </a:p>
          <a:p>
            <a:pPr>
              <a:lnSpc>
                <a:spcPct val="150000"/>
              </a:lnSpc>
            </a:pPr>
            <a:r>
              <a:rPr lang="en-US" altLang="en-US" sz="4400">
                <a:solidFill>
                  <a:srgbClr val="002060"/>
                </a:solidFill>
                <a:latin typeface=".VnAvant" panose="020B7200000000000000" pitchFamily="34" charset="0"/>
              </a:rPr>
              <a:t>tranh ¶nh              hiÒn lµnh </a:t>
            </a:r>
          </a:p>
          <a:p>
            <a:pPr>
              <a:lnSpc>
                <a:spcPct val="150000"/>
              </a:lnSpc>
            </a:pPr>
            <a:r>
              <a:rPr lang="en-US" altLang="en-US" sz="4400">
                <a:solidFill>
                  <a:srgbClr val="002060"/>
                </a:solidFill>
                <a:latin typeface=".VnAvant" panose="020B7200000000000000" pitchFamily="34" charset="0"/>
              </a:rPr>
              <a:t>côc t¸c                 rÊt nhanh </a:t>
            </a:r>
          </a:p>
        </p:txBody>
      </p:sp>
    </p:spTree>
    <p:extLst>
      <p:ext uri="{BB962C8B-B14F-4D97-AF65-F5344CB8AC3E}">
        <p14:creationId xmlns:p14="http://schemas.microsoft.com/office/powerpoint/2010/main" val="227579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119063"/>
            <a:ext cx="2290763" cy="496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3.Tập </a:t>
            </a:r>
            <a:r>
              <a:rPr lang="en-US" sz="3200" dirty="0" err="1" smtClean="0">
                <a:solidFill>
                  <a:srgbClr val="FF0000"/>
                </a:solidFill>
                <a:latin typeface="UTM Avo" pitchFamily="18" charset="0"/>
              </a:rPr>
              <a:t>đọc</a:t>
            </a:r>
            <a:endParaRPr lang="en-US" sz="3200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/>
          <a:stretch>
            <a:fillRect/>
          </a:stretch>
        </p:blipFill>
        <p:spPr bwMode="auto">
          <a:xfrm>
            <a:off x="2513013" y="0"/>
            <a:ext cx="967898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94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?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Ghép</a:t>
            </a:r>
            <a:r>
              <a:rPr lang="en-US" sz="480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đúng</a:t>
            </a:r>
            <a:endParaRPr lang="en-US" sz="48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3509" y="1976496"/>
            <a:ext cx="5158077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UTM Avo" pitchFamily="18" charset="0"/>
              </a:rPr>
              <a:t>a)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cuèn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s¸ch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®ã</a:t>
            </a:r>
            <a:endParaRPr lang="en-US" sz="3200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8015" y="3400758"/>
            <a:ext cx="5158078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UTM Avo" pitchFamily="18" charset="0"/>
              </a:rPr>
              <a:t>b)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Nhê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cuèn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s¸ch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,</a:t>
            </a:r>
            <a:endParaRPr lang="en-US" sz="3600" dirty="0" smtClean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334125" y="1976438"/>
            <a:ext cx="5969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>
                <a:solidFill>
                  <a:srgbClr val="FFFFFF"/>
                </a:solidFill>
                <a:latin typeface="UTM Avo" pitchFamily="18" charset="0"/>
                <a:cs typeface="Arial" pitchFamily="34" charset="0"/>
              </a:rPr>
              <a:t>1</a:t>
            </a:r>
            <a:r>
              <a:rPr lang="en-US" sz="3200" dirty="0">
                <a:solidFill>
                  <a:srgbClr val="FFFFFF"/>
                </a:solidFill>
                <a:latin typeface="UTM Avo" pitchFamily="18" charset="0"/>
                <a:cs typeface="Arial" pitchFamily="34" charset="0"/>
              </a:rPr>
              <a:t>) </a:t>
            </a:r>
            <a:r>
              <a:rPr lang="en-US" sz="3200" dirty="0" err="1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Thanh</a:t>
            </a:r>
            <a:r>
              <a:rPr lang="en-US" sz="3200" dirty="0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häc</a:t>
            </a:r>
            <a:r>
              <a:rPr lang="en-US" sz="3200" dirty="0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dirty="0" err="1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äc</a:t>
            </a:r>
            <a:r>
              <a:rPr lang="en-US" sz="3200" dirty="0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rÊt</a:t>
            </a:r>
            <a:r>
              <a:rPr lang="en-US" sz="3200" dirty="0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nhanh</a:t>
            </a:r>
            <a:r>
              <a:rPr lang="en-US" sz="3200" dirty="0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FFFFFF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34125" y="3278188"/>
            <a:ext cx="5857875" cy="960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rgbClr val="FFFFFF"/>
                </a:solidFill>
                <a:latin typeface="UTM Avo" pitchFamily="18" charset="0"/>
                <a:cs typeface="Arial" pitchFamily="34" charset="0"/>
              </a:rPr>
              <a:t>2) </a:t>
            </a:r>
            <a:r>
              <a:rPr lang="en-US" sz="3600" dirty="0" err="1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3600" dirty="0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tranh</a:t>
            </a:r>
            <a:r>
              <a:rPr lang="en-US" sz="3600" dirty="0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 ¶</a:t>
            </a:r>
            <a:r>
              <a:rPr lang="en-US" sz="3600" dirty="0" err="1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3600" dirty="0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600" dirty="0" err="1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Ñp</a:t>
            </a:r>
            <a:r>
              <a:rPr lang="en-US" sz="3600" dirty="0">
                <a:solidFill>
                  <a:srgbClr val="FFFFFF"/>
                </a:solidFill>
                <a:latin typeface=".VnAvant" pitchFamily="34" charset="0"/>
                <a:cs typeface="Arial" pitchFamily="34" charset="0"/>
              </a:rPr>
              <a:t>.</a:t>
            </a:r>
            <a:endParaRPr lang="en-US" sz="3600" dirty="0">
              <a:solidFill>
                <a:srgbClr val="FFFFFF"/>
              </a:solidFill>
              <a:latin typeface="UTM Avo" pitchFamily="18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84763" y="2503488"/>
            <a:ext cx="1220787" cy="143668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84763" y="2743200"/>
            <a:ext cx="1249362" cy="11969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538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901700" y="804863"/>
            <a:ext cx="11152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>
                <a:latin typeface=".VnAvant" panose="020B7200000000000000" pitchFamily="34" charset="0"/>
              </a:rPr>
              <a:t>T¹m biÖt c¸c em</a:t>
            </a:r>
          </a:p>
        </p:txBody>
      </p:sp>
    </p:spTree>
    <p:extLst>
      <p:ext uri="{BB962C8B-B14F-4D97-AF65-F5344CB8AC3E}">
        <p14:creationId xmlns:p14="http://schemas.microsoft.com/office/powerpoint/2010/main" val="3724407227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3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HP001</vt:lpstr>
      <vt:lpstr>UTM Avo</vt:lpstr>
      <vt:lpstr>Office Theme</vt:lpstr>
      <vt:lpstr>PowerPoint Presentation</vt:lpstr>
      <vt:lpstr>Tập đọc</vt:lpstr>
      <vt:lpstr>3.Tập đọc</vt:lpstr>
      <vt:lpstr>LuyÖn ®äc tõ khã</vt:lpstr>
      <vt:lpstr>3.Tập đọc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2022-01-18T14:57:03Z</dcterms:created>
  <dcterms:modified xsi:type="dcterms:W3CDTF">2022-01-18T14:57:20Z</dcterms:modified>
</cp:coreProperties>
</file>