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FB3"/>
    <a:srgbClr val="48D99B"/>
    <a:srgbClr val="0000FF"/>
    <a:srgbClr val="FFFFFF"/>
    <a:srgbClr val="FFBAD7"/>
    <a:srgbClr val="FAE1E5"/>
    <a:srgbClr val="20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3066" autoAdjust="0"/>
  </p:normalViewPr>
  <p:slideViewPr>
    <p:cSldViewPr>
      <p:cViewPr varScale="1">
        <p:scale>
          <a:sx n="67" d="100"/>
          <a:sy n="67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9E0F-636C-4894-BEBB-A2388C3564F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E729-80D6-4D29-9381-D8EA86CCD3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96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E729-80D6-4D29-9381-D8EA86CCD34E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167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1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9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3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27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25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6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43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60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7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10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C0D0-EF72-4C6D-BFC4-25E1297E10C9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1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758" y="3140968"/>
            <a:ext cx="8064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 NHÂN 2</a:t>
            </a:r>
            <a:endParaRPr lang="en-US" sz="8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B4446-9209-4652-A16B-2D6AFC13E33F}"/>
              </a:ext>
            </a:extLst>
          </p:cNvPr>
          <p:cNvSpPr txBox="1"/>
          <p:nvPr/>
        </p:nvSpPr>
        <p:spPr>
          <a:xfrm>
            <a:off x="7103318" y="548680"/>
            <a:ext cx="281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  x   1   =  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14C1C-56B0-4990-B4A0-F4845825B4CF}"/>
              </a:ext>
            </a:extLst>
          </p:cNvPr>
          <p:cNvSpPr txBox="1"/>
          <p:nvPr/>
        </p:nvSpPr>
        <p:spPr>
          <a:xfrm>
            <a:off x="7103318" y="1076299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  x   2   =  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853C5-7EB5-46A3-A71C-00DDED6A0D27}"/>
              </a:ext>
            </a:extLst>
          </p:cNvPr>
          <p:cNvSpPr txBox="1"/>
          <p:nvPr/>
        </p:nvSpPr>
        <p:spPr>
          <a:xfrm>
            <a:off x="7103317" y="1709029"/>
            <a:ext cx="2818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  x   3   =  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32029-0973-473A-84D6-C99C50066EAD}"/>
              </a:ext>
            </a:extLst>
          </p:cNvPr>
          <p:cNvSpPr txBox="1"/>
          <p:nvPr/>
        </p:nvSpPr>
        <p:spPr>
          <a:xfrm>
            <a:off x="7103317" y="2293804"/>
            <a:ext cx="3255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  x   4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D6FCF-6989-400D-9BFF-17E1F475302E}"/>
              </a:ext>
            </a:extLst>
          </p:cNvPr>
          <p:cNvSpPr txBox="1"/>
          <p:nvPr/>
        </p:nvSpPr>
        <p:spPr>
          <a:xfrm>
            <a:off x="7103318" y="2878579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5   =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F87D8-8658-4615-B994-97BF5C96D2DC}"/>
              </a:ext>
            </a:extLst>
          </p:cNvPr>
          <p:cNvSpPr txBox="1"/>
          <p:nvPr/>
        </p:nvSpPr>
        <p:spPr>
          <a:xfrm>
            <a:off x="7103318" y="3516407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6   =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DDB8C-CD5D-41D9-B06F-75DB41F5E631}"/>
              </a:ext>
            </a:extLst>
          </p:cNvPr>
          <p:cNvSpPr txBox="1"/>
          <p:nvPr/>
        </p:nvSpPr>
        <p:spPr>
          <a:xfrm>
            <a:off x="7103318" y="4096084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7   =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94413-4F91-41E2-9B79-26A0781A2CF6}"/>
              </a:ext>
            </a:extLst>
          </p:cNvPr>
          <p:cNvSpPr txBox="1"/>
          <p:nvPr/>
        </p:nvSpPr>
        <p:spPr>
          <a:xfrm>
            <a:off x="7103318" y="4678392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8   =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D6C65-E134-4D9E-8AF3-C9ECAA045495}"/>
              </a:ext>
            </a:extLst>
          </p:cNvPr>
          <p:cNvSpPr txBox="1"/>
          <p:nvPr/>
        </p:nvSpPr>
        <p:spPr>
          <a:xfrm>
            <a:off x="7103318" y="5214760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9   =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6005D2-F99D-406A-BF38-8C59851B57D9}"/>
              </a:ext>
            </a:extLst>
          </p:cNvPr>
          <p:cNvSpPr txBox="1"/>
          <p:nvPr/>
        </p:nvSpPr>
        <p:spPr>
          <a:xfrm>
            <a:off x="7103318" y="5795769"/>
            <a:ext cx="293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vi-VN" sz="3200" b="1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  =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F1BF6D-B599-4C16-9CBF-F422E4B555BF}"/>
              </a:ext>
            </a:extLst>
          </p:cNvPr>
          <p:cNvSpPr/>
          <p:nvPr/>
        </p:nvSpPr>
        <p:spPr>
          <a:xfrm>
            <a:off x="9142818" y="2311689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918E9C-16B2-42FE-83B4-AD9E67EF36B6}"/>
              </a:ext>
            </a:extLst>
          </p:cNvPr>
          <p:cNvSpPr/>
          <p:nvPr/>
        </p:nvSpPr>
        <p:spPr>
          <a:xfrm>
            <a:off x="9142818" y="2893834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E1A7FD-6358-4821-9AD7-BDA9B363D7D9}"/>
              </a:ext>
            </a:extLst>
          </p:cNvPr>
          <p:cNvSpPr/>
          <p:nvPr/>
        </p:nvSpPr>
        <p:spPr>
          <a:xfrm>
            <a:off x="9142818" y="3515883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CACC1C-593F-4184-98F4-D45530D7C632}"/>
              </a:ext>
            </a:extLst>
          </p:cNvPr>
          <p:cNvSpPr/>
          <p:nvPr/>
        </p:nvSpPr>
        <p:spPr>
          <a:xfrm>
            <a:off x="9165968" y="4086988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B7BD59-12F8-4103-844E-B62857965D50}"/>
              </a:ext>
            </a:extLst>
          </p:cNvPr>
          <p:cNvSpPr/>
          <p:nvPr/>
        </p:nvSpPr>
        <p:spPr>
          <a:xfrm>
            <a:off x="9165968" y="4709169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1FE443-2649-44FD-B9CD-4F46ED788FF1}"/>
              </a:ext>
            </a:extLst>
          </p:cNvPr>
          <p:cNvSpPr/>
          <p:nvPr/>
        </p:nvSpPr>
        <p:spPr>
          <a:xfrm>
            <a:off x="9166829" y="5232389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FA0C6A-5312-4563-8DD0-EED08909E3F1}"/>
              </a:ext>
            </a:extLst>
          </p:cNvPr>
          <p:cNvSpPr/>
          <p:nvPr/>
        </p:nvSpPr>
        <p:spPr>
          <a:xfrm>
            <a:off x="9165968" y="5786387"/>
            <a:ext cx="90602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2487CA-A2A2-411A-AF41-F18C12A4E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53494" y="467891"/>
            <a:ext cx="642124" cy="6421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394031-95D6-4889-8397-4BA598284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53494" y="1607140"/>
            <a:ext cx="642124" cy="6421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C4182B-1F96-4008-B6EA-63BEDC897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53494" y="2796902"/>
            <a:ext cx="642124" cy="642124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80CDC1-369E-4654-9A0B-812444725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53494" y="4050044"/>
            <a:ext cx="642124" cy="642124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EA03D1-7C42-4D86-9957-4E4685D03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53494" y="5184034"/>
            <a:ext cx="642124" cy="642124"/>
          </a:xfrm>
          <a:prstGeom prst="rect">
            <a:avLst/>
          </a:prstGeom>
          <a:noFill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377FF7-7442-4DCB-860E-069B4DC49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53494" y="1019394"/>
            <a:ext cx="642124" cy="6421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81D5A8-E4AE-42B5-A237-832636AEC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53494" y="2158643"/>
            <a:ext cx="642124" cy="642124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E07F37-3F38-4C3E-BF0F-A7C15FFBA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53494" y="3439573"/>
            <a:ext cx="642124" cy="642124"/>
          </a:xfrm>
          <a:prstGeom prst="rect">
            <a:avLst/>
          </a:prstGeom>
          <a:noFill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2E7A97-B085-4148-BEB4-F4DEF5A1A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53494" y="4601547"/>
            <a:ext cx="642124" cy="642124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80F0698-B5F9-4A23-9864-9A8C45842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48323" y="457907"/>
            <a:ext cx="642124" cy="6421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F7DCF06-7C7B-4503-83EA-9C9B95DC2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48323" y="1597156"/>
            <a:ext cx="642124" cy="6421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6AEA2E-0860-4FF6-9192-927590FAF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48323" y="2786918"/>
            <a:ext cx="642124" cy="642124"/>
          </a:xfrm>
          <a:prstGeom prst="rect">
            <a:avLst/>
          </a:prstGeom>
          <a:noFill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F7B5F70-BD65-46C5-BD41-F3ED4F4BE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48323" y="4040060"/>
            <a:ext cx="642124" cy="642124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A03940-564C-4808-8136-925CB18D3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48323" y="5174050"/>
            <a:ext cx="642124" cy="642124"/>
          </a:xfrm>
          <a:prstGeom prst="rect">
            <a:avLst/>
          </a:prstGeom>
          <a:noFill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E4C368F-333F-4D8A-BB1B-848FE381D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8124714" y="1055720"/>
            <a:ext cx="642124" cy="6421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E325ED0-5E4B-4280-BD60-8056B1BC9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8124714" y="2194969"/>
            <a:ext cx="642124" cy="6421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E8EEA48-4662-4568-AB8B-266765BCB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8124714" y="3475899"/>
            <a:ext cx="642124" cy="6421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309C42B-88B4-4762-B371-3F0DB9651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8124714" y="4637873"/>
            <a:ext cx="642124" cy="6421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F447553-4EAD-4B46-8737-BA9AF8EF8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79048" y="494588"/>
            <a:ext cx="642124" cy="6421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40BEEAE-ACD5-465C-A59D-52301DF6D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79048" y="1633837"/>
            <a:ext cx="642124" cy="64212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BBBEA84-DE63-437D-984E-5DAF56B7B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79048" y="2823599"/>
            <a:ext cx="642124" cy="642124"/>
          </a:xfrm>
          <a:prstGeom prst="rect">
            <a:avLst/>
          </a:prstGeom>
          <a:noFill/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1D5467-85BC-4833-B65A-784E6EB1B4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79048" y="4076741"/>
            <a:ext cx="642124" cy="642124"/>
          </a:xfrm>
          <a:prstGeom prst="rect">
            <a:avLst/>
          </a:prstGeom>
          <a:noFill/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199182-1DE4-4F43-8BE9-A6D00CD95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79048" y="5210731"/>
            <a:ext cx="642124" cy="642124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C88A3CD-2C1D-4425-86A4-FF7F87B82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79048" y="1046091"/>
            <a:ext cx="642124" cy="64212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87B9F33-D4D5-43A6-AD8D-E657461B7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79048" y="2185340"/>
            <a:ext cx="642124" cy="642124"/>
          </a:xfrm>
          <a:prstGeom prst="rect">
            <a:avLst/>
          </a:prstGeom>
          <a:noFill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F492A1A-06EE-43B5-87DB-ACF2DDE12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79048" y="3466270"/>
            <a:ext cx="642124" cy="642124"/>
          </a:xfrm>
          <a:prstGeom prst="rect">
            <a:avLst/>
          </a:prstGeom>
          <a:noFill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B4CF7C7-91AF-4F6F-8053-EAAFD244B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279048" y="4628244"/>
            <a:ext cx="642124" cy="642124"/>
          </a:xfrm>
          <a:prstGeom prst="rect">
            <a:avLst/>
          </a:prstGeom>
          <a:noFill/>
        </p:spPr>
      </p:pic>
      <p:sp>
        <p:nvSpPr>
          <p:cNvPr id="49" name="Cloud 48">
            <a:extLst>
              <a:ext uri="{FF2B5EF4-FFF2-40B4-BE49-F238E27FC236}">
                <a16:creationId xmlns:a16="http://schemas.microsoft.com/office/drawing/2014/main" id="{547959D7-327A-47A1-9ED6-FCF84910478D}"/>
              </a:ext>
            </a:extLst>
          </p:cNvPr>
          <p:cNvSpPr/>
          <p:nvPr/>
        </p:nvSpPr>
        <p:spPr>
          <a:xfrm>
            <a:off x="1715789" y="2410048"/>
            <a:ext cx="4824534" cy="1929079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</a:rPr>
              <a:t>BẢNG NHÂN 2</a:t>
            </a:r>
            <a:endParaRPr lang="en-US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4B3A98-F318-460C-9A84-D3CFFB53D2D1}"/>
              </a:ext>
            </a:extLst>
          </p:cNvPr>
          <p:cNvSpPr/>
          <p:nvPr/>
        </p:nvSpPr>
        <p:spPr>
          <a:xfrm>
            <a:off x="4078982" y="2564904"/>
            <a:ext cx="40324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50">
                <a:ln w="12700" cmpd="sng">
                  <a:noFill/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lang="en-US" sz="9600" b="1" cap="none" spc="50" dirty="0">
              <a:ln w="12700" cmpd="sng">
                <a:noFill/>
                <a:prstDash val="solid"/>
              </a:ln>
              <a:solidFill>
                <a:srgbClr val="00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74000" r="-1000" b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6EF1552E-07D9-483F-99C5-BE8283AABE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09" b="47298" l="58131" r="94373">
                        <a14:foregroundMark x1="93030" y1="24811" x2="94373" y2="25102"/>
                        <a14:foregroundMark x1="93753" y1="26089" x2="93753" y2="26089"/>
                        <a14:foregroundMark x1="78730" y1="46775" x2="78730" y2="46775"/>
                        <a14:foregroundMark x1="79969" y1="47356" x2="79969" y2="47356"/>
                        <a14:foregroundMark x1="62158" y1="26612" x2="62158" y2="26612"/>
                        <a14:foregroundMark x1="65823" y1="23998" x2="65823" y2="23998"/>
                        <a14:foregroundMark x1="58131" y1="28530" x2="58131" y2="28530"/>
                        <a14:foregroundMark x1="62881" y1="31551" x2="62881" y2="31551"/>
                        <a14:foregroundMark x1="61074" y1="27019" x2="61074" y2="27019"/>
                        <a14:foregroundMark x1="65462" y1="25799" x2="65462" y2="25799"/>
                        <a14:foregroundMark x1="68043" y1="26206" x2="68043" y2="26206"/>
                        <a14:foregroundMark x1="64997" y1="24288" x2="64223" y2="23998"/>
                        <a14:foregroundMark x1="65204" y1="26787" x2="64739" y2="28704"/>
                        <a14:foregroundMark x1="60816" y1="26903" x2="63036" y2="26612"/>
                        <a14:foregroundMark x1="66185" y1="29111" x2="67062" y2="30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5" t="13251" r="3355" b="50000"/>
          <a:stretch/>
        </p:blipFill>
        <p:spPr>
          <a:xfrm>
            <a:off x="2318497" y="988529"/>
            <a:ext cx="4999412" cy="3888432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AAE993B-F679-4577-AF4A-BEB9BE191AD7}"/>
              </a:ext>
            </a:extLst>
          </p:cNvPr>
          <p:cNvSpPr/>
          <p:nvPr/>
        </p:nvSpPr>
        <p:spPr>
          <a:xfrm>
            <a:off x="0" y="234129"/>
            <a:ext cx="2664296" cy="1224136"/>
          </a:xfrm>
          <a:prstGeom prst="wedgeRoundRectCallout">
            <a:avLst>
              <a:gd name="adj1" fmla="val 74405"/>
              <a:gd name="adj2" fmla="val 1981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 tranh vẽ gì?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A42F54C-1F13-4EAD-A5A4-F591A2A858E6}"/>
              </a:ext>
            </a:extLst>
          </p:cNvPr>
          <p:cNvSpPr/>
          <p:nvPr/>
        </p:nvSpPr>
        <p:spPr>
          <a:xfrm>
            <a:off x="6637544" y="116632"/>
            <a:ext cx="5503468" cy="1224136"/>
          </a:xfrm>
          <a:prstGeom prst="wedgeRoundRectCallout">
            <a:avLst>
              <a:gd name="adj1" fmla="val -36173"/>
              <a:gd name="adj2" fmla="val 6250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mỗi nhóm có 2 bạn</a:t>
            </a:r>
            <a:endParaRPr lang="vi-V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nhóm có 6 bạn.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EFFECD-21CF-46C3-B592-1C7860580D1B}"/>
              </a:ext>
            </a:extLst>
          </p:cNvPr>
          <p:cNvSpPr/>
          <p:nvPr/>
        </p:nvSpPr>
        <p:spPr>
          <a:xfrm>
            <a:off x="1888814" y="4824024"/>
            <a:ext cx="8928992" cy="830997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phép nhân thích hợp với tình huống trong tranh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4D4467-971C-4718-950D-7240DF526198}"/>
              </a:ext>
            </a:extLst>
          </p:cNvPr>
          <p:cNvSpPr txBox="1"/>
          <p:nvPr/>
        </p:nvSpPr>
        <p:spPr>
          <a:xfrm>
            <a:off x="5034659" y="5869471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x 3 = 6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DF0AF1AD-748D-4ED3-A926-CB31BA14C7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09" b="47298" l="58131" r="94373">
                        <a14:foregroundMark x1="93030" y1="24811" x2="94373" y2="25102"/>
                        <a14:foregroundMark x1="93753" y1="26089" x2="93753" y2="26089"/>
                        <a14:foregroundMark x1="78730" y1="46775" x2="78730" y2="46775"/>
                        <a14:foregroundMark x1="79969" y1="47356" x2="79969" y2="47356"/>
                        <a14:foregroundMark x1="62158" y1="26612" x2="62158" y2="26612"/>
                        <a14:foregroundMark x1="65823" y1="23998" x2="65823" y2="23998"/>
                        <a14:foregroundMark x1="58131" y1="28530" x2="58131" y2="28530"/>
                        <a14:foregroundMark x1="62881" y1="31551" x2="62881" y2="31551"/>
                        <a14:foregroundMark x1="61074" y1="27019" x2="61074" y2="27019"/>
                        <a14:foregroundMark x1="65462" y1="25799" x2="65462" y2="25799"/>
                        <a14:foregroundMark x1="68043" y1="26206" x2="68043" y2="26206"/>
                        <a14:foregroundMark x1="64997" y1="24288" x2="64223" y2="23998"/>
                        <a14:foregroundMark x1="65204" y1="26787" x2="64739" y2="28704"/>
                        <a14:foregroundMark x1="60816" y1="26903" x2="63036" y2="26612"/>
                        <a14:foregroundMark x1="66185" y1="29111" x2="67062" y2="30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5" t="16303" r="29450" b="61920"/>
          <a:stretch/>
        </p:blipFill>
        <p:spPr>
          <a:xfrm flipH="1">
            <a:off x="7837680" y="1777005"/>
            <a:ext cx="1891780" cy="2304257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625279C7-970E-4D68-90FB-8BEDDA53A6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09" b="47298" l="58131" r="94373">
                        <a14:foregroundMark x1="93030" y1="24811" x2="94373" y2="25102"/>
                        <a14:foregroundMark x1="93753" y1="26089" x2="93753" y2="26089"/>
                        <a14:foregroundMark x1="78730" y1="46775" x2="78730" y2="46775"/>
                        <a14:foregroundMark x1="79969" y1="47356" x2="79969" y2="47356"/>
                        <a14:foregroundMark x1="62158" y1="26612" x2="62158" y2="26612"/>
                        <a14:foregroundMark x1="65823" y1="23998" x2="65823" y2="23998"/>
                        <a14:foregroundMark x1="58131" y1="28530" x2="58131" y2="28530"/>
                        <a14:foregroundMark x1="62881" y1="31551" x2="62881" y2="31551"/>
                        <a14:foregroundMark x1="61074" y1="27019" x2="61074" y2="27019"/>
                        <a14:foregroundMark x1="65462" y1="25799" x2="65462" y2="25799"/>
                        <a14:foregroundMark x1="68043" y1="26206" x2="68043" y2="26206"/>
                        <a14:foregroundMark x1="64997" y1="24288" x2="64223" y2="23998"/>
                        <a14:foregroundMark x1="65204" y1="26787" x2="64739" y2="28704"/>
                        <a14:foregroundMark x1="60816" y1="26903" x2="63036" y2="26612"/>
                        <a14:foregroundMark x1="66185" y1="29111" x2="67062" y2="30041"/>
                        <a14:backgroundMark x1="84461" y1="30099" x2="82550" y2="30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12" t="26582" r="14703" b="51641"/>
          <a:stretch/>
        </p:blipFill>
        <p:spPr>
          <a:xfrm flipH="1">
            <a:off x="9871916" y="2118828"/>
            <a:ext cx="1891780" cy="230425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A35022-5098-45CC-80AC-06DD1925B548}"/>
              </a:ext>
            </a:extLst>
          </p:cNvPr>
          <p:cNvSpPr/>
          <p:nvPr/>
        </p:nvSpPr>
        <p:spPr>
          <a:xfrm>
            <a:off x="1888814" y="4799039"/>
            <a:ext cx="8928992" cy="830997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có thêm </a:t>
            </a: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nhóm 2 bạn nữa thì có phép nhân nào?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08C9C4-29A0-4B3F-95FB-613B0D93DAB6}"/>
              </a:ext>
            </a:extLst>
          </p:cNvPr>
          <p:cNvSpPr txBox="1"/>
          <p:nvPr/>
        </p:nvSpPr>
        <p:spPr>
          <a:xfrm>
            <a:off x="5034659" y="5844486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x 5 = 10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/>
      <p:bldP spid="10" grpId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E9BBC9-CAA7-4295-BACD-374428A5AF55}"/>
              </a:ext>
            </a:extLst>
          </p:cNvPr>
          <p:cNvSpPr/>
          <p:nvPr/>
        </p:nvSpPr>
        <p:spPr>
          <a:xfrm>
            <a:off x="766614" y="548680"/>
            <a:ext cx="10657184" cy="17436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8B46FE-4E33-4437-88E7-A4DD5A167EC3}"/>
              </a:ext>
            </a:extLst>
          </p:cNvPr>
          <p:cNvGrpSpPr/>
          <p:nvPr/>
        </p:nvGrpSpPr>
        <p:grpSpPr>
          <a:xfrm rot="16200000">
            <a:off x="1652931" y="340368"/>
            <a:ext cx="720080" cy="1440160"/>
            <a:chOff x="3862958" y="1412776"/>
            <a:chExt cx="1008112" cy="19442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3AD798-009D-4338-8B46-5BBC37A896F0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069895C-545E-4C0E-8D9F-FDB33CDF7048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FAEC4EA-BA5F-452F-BC9D-E3D2A2B56114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A93B18-7161-471D-8BC6-5BAA78A8DABD}"/>
              </a:ext>
            </a:extLst>
          </p:cNvPr>
          <p:cNvSpPr txBox="1"/>
          <p:nvPr/>
        </p:nvSpPr>
        <p:spPr>
          <a:xfrm>
            <a:off x="1161947" y="1639868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được lấy 1 lần</a:t>
            </a:r>
            <a:endParaRPr lang="en-US" sz="3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DE7C6-8E0E-4DCD-8CC1-30E737D9CC8E}"/>
              </a:ext>
            </a:extLst>
          </p:cNvPr>
          <p:cNvSpPr txBox="1"/>
          <p:nvPr/>
        </p:nvSpPr>
        <p:spPr>
          <a:xfrm>
            <a:off x="8873379" y="681410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x 1 = 2</a:t>
            </a:r>
            <a:endParaRPr lang="en-US" sz="32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3A47E7-74F2-4885-94F4-25370F5278D4}"/>
              </a:ext>
            </a:extLst>
          </p:cNvPr>
          <p:cNvSpPr/>
          <p:nvPr/>
        </p:nvSpPr>
        <p:spPr>
          <a:xfrm>
            <a:off x="766614" y="2547209"/>
            <a:ext cx="10657184" cy="17436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86648B-6CC0-4CCB-B7A1-75A18E6787B3}"/>
              </a:ext>
            </a:extLst>
          </p:cNvPr>
          <p:cNvGrpSpPr/>
          <p:nvPr/>
        </p:nvGrpSpPr>
        <p:grpSpPr>
          <a:xfrm rot="16200000">
            <a:off x="1652931" y="2338897"/>
            <a:ext cx="720080" cy="1440160"/>
            <a:chOff x="3862958" y="1412776"/>
            <a:chExt cx="1008112" cy="19442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3A4363-AAE4-4652-8FD7-8096D903920A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2800D2-A788-4E99-9291-3EF9FF981CA0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35CCF8-74DD-418D-8AAF-C6719B66378A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EF385E-C679-4E2C-BB19-458089CF428C}"/>
              </a:ext>
            </a:extLst>
          </p:cNvPr>
          <p:cNvSpPr txBox="1"/>
          <p:nvPr/>
        </p:nvSpPr>
        <p:spPr>
          <a:xfrm>
            <a:off x="1161947" y="3638397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được lấy 2 lần</a:t>
            </a:r>
            <a:endParaRPr lang="en-US" sz="3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CC5E32-CAB3-4A21-A767-0D30266889BA}"/>
              </a:ext>
            </a:extLst>
          </p:cNvPr>
          <p:cNvSpPr txBox="1"/>
          <p:nvPr/>
        </p:nvSpPr>
        <p:spPr>
          <a:xfrm>
            <a:off x="8873379" y="2679939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x 2 = 4</a:t>
            </a:r>
            <a:endParaRPr lang="en-US" sz="32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BF9B4F-4C1D-4093-80A4-69EF9427B7D5}"/>
              </a:ext>
            </a:extLst>
          </p:cNvPr>
          <p:cNvSpPr/>
          <p:nvPr/>
        </p:nvSpPr>
        <p:spPr>
          <a:xfrm>
            <a:off x="737510" y="4545738"/>
            <a:ext cx="10657184" cy="17436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B7EE7D-356F-4D12-B336-0F737F8E6900}"/>
              </a:ext>
            </a:extLst>
          </p:cNvPr>
          <p:cNvGrpSpPr/>
          <p:nvPr/>
        </p:nvGrpSpPr>
        <p:grpSpPr>
          <a:xfrm rot="16200000">
            <a:off x="1623827" y="4355688"/>
            <a:ext cx="720080" cy="1440160"/>
            <a:chOff x="3862958" y="1412776"/>
            <a:chExt cx="1008112" cy="19442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CD0D8E-C2C1-415A-B085-A3631C14BC13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11C3F3D-1062-434E-8B2C-B8C09E82FDC7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52D476-3CF2-44A0-924F-0412A26AFABF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FF99D6B-786F-4823-BD81-D8B7DDA849CF}"/>
              </a:ext>
            </a:extLst>
          </p:cNvPr>
          <p:cNvSpPr txBox="1"/>
          <p:nvPr/>
        </p:nvSpPr>
        <p:spPr>
          <a:xfrm>
            <a:off x="1132843" y="5636926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được lấy 3 lần</a:t>
            </a:r>
            <a:endParaRPr lang="en-US" sz="3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566305-F2D6-486F-BFFB-C7EB03443237}"/>
              </a:ext>
            </a:extLst>
          </p:cNvPr>
          <p:cNvSpPr txBox="1"/>
          <p:nvPr/>
        </p:nvSpPr>
        <p:spPr>
          <a:xfrm>
            <a:off x="8844275" y="4678468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x 3 = 6</a:t>
            </a:r>
            <a:endParaRPr lang="en-US" sz="32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E572F8-B655-48F4-9E2B-6770250575A1}"/>
              </a:ext>
            </a:extLst>
          </p:cNvPr>
          <p:cNvGrpSpPr/>
          <p:nvPr/>
        </p:nvGrpSpPr>
        <p:grpSpPr>
          <a:xfrm rot="16200000">
            <a:off x="3314228" y="2348880"/>
            <a:ext cx="720080" cy="1440160"/>
            <a:chOff x="3862958" y="1412776"/>
            <a:chExt cx="1008112" cy="194421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57F0D0-3CC9-4640-ACB2-80A732D7CFB0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949B0F-B707-4F5B-9BD2-FAE32A557822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ED7AA4C-93D1-45F9-9715-06A5FAE06329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101550-6568-408C-8632-9DD27103CC9E}"/>
              </a:ext>
            </a:extLst>
          </p:cNvPr>
          <p:cNvGrpSpPr/>
          <p:nvPr/>
        </p:nvGrpSpPr>
        <p:grpSpPr>
          <a:xfrm rot="16200000">
            <a:off x="3283453" y="4355689"/>
            <a:ext cx="720080" cy="1440160"/>
            <a:chOff x="3862958" y="1412776"/>
            <a:chExt cx="1008112" cy="194421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C3D791-3144-4FD2-85C2-30889BBA5079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78684B-A74C-4375-AB59-71C85DD035BC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AFB73F7-D6CF-4463-96B9-8918261FC16F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613518-13F0-466D-986F-43D4A585C222}"/>
              </a:ext>
            </a:extLst>
          </p:cNvPr>
          <p:cNvGrpSpPr/>
          <p:nvPr/>
        </p:nvGrpSpPr>
        <p:grpSpPr>
          <a:xfrm rot="16200000">
            <a:off x="4943078" y="4355689"/>
            <a:ext cx="720080" cy="1440160"/>
            <a:chOff x="3862958" y="1412776"/>
            <a:chExt cx="1008112" cy="194421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4831ADB-3FCE-4451-A1E8-76E18C570DE3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8CCE57-FD33-4B8E-888E-A6BF2A68AD2A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08227D-2FFA-4AD5-8DD0-9337CE2EF0DB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660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5" grpId="0"/>
      <p:bldP spid="16" grpId="0"/>
      <p:bldP spid="17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50E586-DED8-4640-84F0-4E8278F42896}"/>
              </a:ext>
            </a:extLst>
          </p:cNvPr>
          <p:cNvSpPr/>
          <p:nvPr/>
        </p:nvSpPr>
        <p:spPr>
          <a:xfrm>
            <a:off x="766614" y="548680"/>
            <a:ext cx="10657184" cy="17436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869E02-2FEC-414D-B7C6-EA5D84CDAF4F}"/>
              </a:ext>
            </a:extLst>
          </p:cNvPr>
          <p:cNvGrpSpPr/>
          <p:nvPr/>
        </p:nvGrpSpPr>
        <p:grpSpPr>
          <a:xfrm rot="16200000">
            <a:off x="1652931" y="340368"/>
            <a:ext cx="720080" cy="1440160"/>
            <a:chOff x="3862958" y="1412776"/>
            <a:chExt cx="1008112" cy="19442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6AC4B2-0605-417F-A1AC-E49E06B4C31E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727138C-639B-4C62-938D-A348302957B9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75A707F-6289-4FAE-99FF-D99D360E0A71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9B15C7D-6B29-4E2A-885E-3B1B3FD8EB0E}"/>
              </a:ext>
            </a:extLst>
          </p:cNvPr>
          <p:cNvSpPr txBox="1"/>
          <p:nvPr/>
        </p:nvSpPr>
        <p:spPr>
          <a:xfrm>
            <a:off x="1161947" y="1639868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được lấy 4 lần</a:t>
            </a:r>
            <a:endParaRPr lang="en-US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C9EC5-B3F3-4719-B54A-9300F2F51748}"/>
              </a:ext>
            </a:extLst>
          </p:cNvPr>
          <p:cNvSpPr txBox="1"/>
          <p:nvPr/>
        </p:nvSpPr>
        <p:spPr>
          <a:xfrm>
            <a:off x="8873379" y="681410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x 4 = 8</a:t>
            </a:r>
            <a:endParaRPr lang="en-US" sz="32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0CD4DF-F077-4694-9A1B-92620F2A06C1}"/>
              </a:ext>
            </a:extLst>
          </p:cNvPr>
          <p:cNvSpPr/>
          <p:nvPr/>
        </p:nvSpPr>
        <p:spPr>
          <a:xfrm>
            <a:off x="766614" y="2547209"/>
            <a:ext cx="10657184" cy="17436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BB9FB0-071C-4D6F-9FAF-A795FC5298B7}"/>
              </a:ext>
            </a:extLst>
          </p:cNvPr>
          <p:cNvSpPr/>
          <p:nvPr/>
        </p:nvSpPr>
        <p:spPr>
          <a:xfrm>
            <a:off x="762844" y="4521340"/>
            <a:ext cx="10657184" cy="19075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96F5EB-C219-4DB9-AF53-5E36AC65C06E}"/>
              </a:ext>
            </a:extLst>
          </p:cNvPr>
          <p:cNvGrpSpPr/>
          <p:nvPr/>
        </p:nvGrpSpPr>
        <p:grpSpPr>
          <a:xfrm rot="16200000">
            <a:off x="3234219" y="350351"/>
            <a:ext cx="720080" cy="1440160"/>
            <a:chOff x="3862958" y="1412776"/>
            <a:chExt cx="1008112" cy="19442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1166FF-64F6-49C2-9834-FFDD2AAC74E3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7BF741-35B7-4F34-8EB0-2E698938DC6E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A750BF-7F22-4F80-A814-E9270391F5C0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4A64C1-3575-4D78-9F70-BE33FDD67874}"/>
              </a:ext>
            </a:extLst>
          </p:cNvPr>
          <p:cNvGrpSpPr/>
          <p:nvPr/>
        </p:nvGrpSpPr>
        <p:grpSpPr>
          <a:xfrm rot="16200000">
            <a:off x="4893845" y="350352"/>
            <a:ext cx="720080" cy="1440160"/>
            <a:chOff x="3862958" y="1412776"/>
            <a:chExt cx="1008112" cy="194421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EB6E47-837E-4ADF-9BBE-6223DEC4F554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024402-D306-418C-9E36-20EE57955535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0F563C3-92C7-4F9B-9148-64C50AE57BA5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AE3323-505B-4CC8-A24E-02B0F7BAC6F7}"/>
              </a:ext>
            </a:extLst>
          </p:cNvPr>
          <p:cNvGrpSpPr/>
          <p:nvPr/>
        </p:nvGrpSpPr>
        <p:grpSpPr>
          <a:xfrm rot="16200000">
            <a:off x="6553470" y="350352"/>
            <a:ext cx="720080" cy="1440160"/>
            <a:chOff x="3862958" y="1412776"/>
            <a:chExt cx="1008112" cy="194421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6B93796-3A64-4B36-AC92-482E7FD91E86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4F917C1-6D0D-43EA-BDFE-CD4DE1DDEF4D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9123F0B-7856-4FCA-9FB6-A1F0A1141F33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35C185-4D79-43C1-900A-F61E900DBB20}"/>
              </a:ext>
            </a:extLst>
          </p:cNvPr>
          <p:cNvGrpSpPr/>
          <p:nvPr/>
        </p:nvGrpSpPr>
        <p:grpSpPr>
          <a:xfrm rot="16200000">
            <a:off x="1575412" y="2571118"/>
            <a:ext cx="555793" cy="1130989"/>
            <a:chOff x="3862958" y="1412776"/>
            <a:chExt cx="1008112" cy="194421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D5E1D05-6B39-4E07-A747-73BC59D31442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55F0447-B316-44DA-B805-3FBC44BEC14B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F7FD093-20D7-4896-993D-3113ADFD7410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A447B2E-0948-4E91-A1ED-B8785C3AB2B8}"/>
              </a:ext>
            </a:extLst>
          </p:cNvPr>
          <p:cNvSpPr txBox="1"/>
          <p:nvPr/>
        </p:nvSpPr>
        <p:spPr>
          <a:xfrm>
            <a:off x="1156870" y="3645024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được lấy 5 lần</a:t>
            </a:r>
            <a:endParaRPr lang="en-US" sz="32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D1AFA7-77D9-4FE6-8B55-C8D56030154E}"/>
              </a:ext>
            </a:extLst>
          </p:cNvPr>
          <p:cNvSpPr txBox="1"/>
          <p:nvPr/>
        </p:nvSpPr>
        <p:spPr>
          <a:xfrm>
            <a:off x="8868302" y="2844225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x 5 = 10</a:t>
            </a:r>
            <a:endParaRPr lang="en-US" sz="32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8AA0137-813B-4133-9D09-152CF80FB12E}"/>
              </a:ext>
            </a:extLst>
          </p:cNvPr>
          <p:cNvGrpSpPr/>
          <p:nvPr/>
        </p:nvGrpSpPr>
        <p:grpSpPr>
          <a:xfrm rot="16200000">
            <a:off x="2898093" y="2571118"/>
            <a:ext cx="555793" cy="1130989"/>
            <a:chOff x="3862958" y="1412776"/>
            <a:chExt cx="1008112" cy="194421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5F2BE0F-7504-4ED4-AF5D-70B96BFCA8E9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72BE329-09F6-45AA-AE36-0C26FE38AB71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9B5461F-A1E2-493E-9F74-AF64E99517D5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A48FA6-0066-4FBD-B9A7-B4738E2DEDCA}"/>
              </a:ext>
            </a:extLst>
          </p:cNvPr>
          <p:cNvGrpSpPr/>
          <p:nvPr/>
        </p:nvGrpSpPr>
        <p:grpSpPr>
          <a:xfrm rot="16200000">
            <a:off x="4220774" y="2571118"/>
            <a:ext cx="555793" cy="1130989"/>
            <a:chOff x="3862958" y="1412776"/>
            <a:chExt cx="1008112" cy="194421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C2F5546-A916-4CE2-8D95-60AFF77891E2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D53D36-0AFF-410F-A479-35CD591BDCE1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D2A2BCC-D5D2-4958-BBCE-809724E97708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8802A7-1F3D-4267-B546-56A7A609AF25}"/>
              </a:ext>
            </a:extLst>
          </p:cNvPr>
          <p:cNvGrpSpPr/>
          <p:nvPr/>
        </p:nvGrpSpPr>
        <p:grpSpPr>
          <a:xfrm rot="16200000">
            <a:off x="5543455" y="2571118"/>
            <a:ext cx="555793" cy="1130989"/>
            <a:chOff x="3862958" y="1412776"/>
            <a:chExt cx="1008112" cy="194421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9ABEEBA-F184-4FDA-BE45-B7523E01FA7E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03C929-027E-4406-B524-7711D1733EFA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DBEF673-CA23-45B5-A7DE-F1530A5B6475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71468C1-1C5C-4AB1-97E8-2ADD9B8D9456}"/>
              </a:ext>
            </a:extLst>
          </p:cNvPr>
          <p:cNvGrpSpPr/>
          <p:nvPr/>
        </p:nvGrpSpPr>
        <p:grpSpPr>
          <a:xfrm rot="16200000">
            <a:off x="6866138" y="2571118"/>
            <a:ext cx="555793" cy="1130989"/>
            <a:chOff x="3862958" y="1412776"/>
            <a:chExt cx="1008112" cy="194421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FE018ED-5B09-43F2-BE33-0DEA120836FB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16E3AF2-92C4-4DDE-BC3B-0B2B3C99BB7E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079D8B-72DA-4828-A2D4-4AEFAFFED56B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BE17C81-A37B-45D1-B0B4-EE2E8299241F}"/>
              </a:ext>
            </a:extLst>
          </p:cNvPr>
          <p:cNvGrpSpPr/>
          <p:nvPr/>
        </p:nvGrpSpPr>
        <p:grpSpPr>
          <a:xfrm rot="16200000">
            <a:off x="1741361" y="4506360"/>
            <a:ext cx="555793" cy="1130989"/>
            <a:chOff x="3862958" y="1412776"/>
            <a:chExt cx="1008112" cy="194421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383B4DD-5171-457D-A6B8-B6214D711BF9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1509B62-AA07-4C1D-A5B6-7358D2A02942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4795932-DE72-4FAC-A64B-C29F85E5713E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9561B37-158F-4D81-9BCA-889E787676BD}"/>
              </a:ext>
            </a:extLst>
          </p:cNvPr>
          <p:cNvSpPr txBox="1"/>
          <p:nvPr/>
        </p:nvSpPr>
        <p:spPr>
          <a:xfrm>
            <a:off x="3539585" y="5685230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được lấy 6 lần</a:t>
            </a:r>
            <a:endParaRPr lang="en-US" sz="32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FCACBB-F370-4CBF-B77D-2A5344870890}"/>
              </a:ext>
            </a:extLst>
          </p:cNvPr>
          <p:cNvSpPr txBox="1"/>
          <p:nvPr/>
        </p:nvSpPr>
        <p:spPr>
          <a:xfrm>
            <a:off x="9034251" y="4779467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x 6 = 12</a:t>
            </a:r>
            <a:endParaRPr lang="en-US"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4B2DD95-F178-4EB5-B97F-1EEE1E168DAD}"/>
              </a:ext>
            </a:extLst>
          </p:cNvPr>
          <p:cNvGrpSpPr/>
          <p:nvPr/>
        </p:nvGrpSpPr>
        <p:grpSpPr>
          <a:xfrm rot="16200000">
            <a:off x="3064042" y="4506360"/>
            <a:ext cx="555793" cy="1130989"/>
            <a:chOff x="3862958" y="1412776"/>
            <a:chExt cx="1008112" cy="194421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37CC8F8-2D81-498E-A64A-94A72BC442E0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9AC5A6C-6639-479F-8A98-7A04388F8AF2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46CA9DD-4F9B-46F2-A481-6BE2DDC15546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67CE249-318E-447D-A4D5-5BD8545F3895}"/>
              </a:ext>
            </a:extLst>
          </p:cNvPr>
          <p:cNvGrpSpPr/>
          <p:nvPr/>
        </p:nvGrpSpPr>
        <p:grpSpPr>
          <a:xfrm rot="16200000">
            <a:off x="4386723" y="4506360"/>
            <a:ext cx="555793" cy="1130989"/>
            <a:chOff x="3862958" y="1412776"/>
            <a:chExt cx="1008112" cy="1944216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F742186-0EE6-40C3-BBA5-45FD7E77A3B5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F76A712-2A78-4FD7-9599-98D1E72955F0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E2186F4-F440-4BEE-8F31-EF2DBEE3BFD0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3E5BE20-F09A-48C6-A647-49866DA488F7}"/>
              </a:ext>
            </a:extLst>
          </p:cNvPr>
          <p:cNvGrpSpPr/>
          <p:nvPr/>
        </p:nvGrpSpPr>
        <p:grpSpPr>
          <a:xfrm rot="16200000">
            <a:off x="5709404" y="4506360"/>
            <a:ext cx="555793" cy="1130989"/>
            <a:chOff x="3862958" y="1412776"/>
            <a:chExt cx="1008112" cy="194421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FB93AC7-0932-4C51-A4B1-3E2042658977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A50F803-EA51-4AE3-950B-7D83F76FDAFA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4CB020C-BE50-4F85-983B-05867E617A75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2EA3AD1-B6E2-4D62-A9BD-B50136EFC4DF}"/>
              </a:ext>
            </a:extLst>
          </p:cNvPr>
          <p:cNvGrpSpPr/>
          <p:nvPr/>
        </p:nvGrpSpPr>
        <p:grpSpPr>
          <a:xfrm rot="16200000">
            <a:off x="7032087" y="4506360"/>
            <a:ext cx="555793" cy="1130989"/>
            <a:chOff x="3862958" y="1412776"/>
            <a:chExt cx="1008112" cy="194421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66C90A0-D2FC-4193-9BD9-FB4B2C119A4D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14792D7-ECC4-4B1E-8F4F-510AE35B27E1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763F377-3255-489B-8A95-43068718F4C7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C041DFA-9EE9-4B61-9269-827E6E09970A}"/>
              </a:ext>
            </a:extLst>
          </p:cNvPr>
          <p:cNvGrpSpPr/>
          <p:nvPr/>
        </p:nvGrpSpPr>
        <p:grpSpPr>
          <a:xfrm rot="16200000">
            <a:off x="1741360" y="5253325"/>
            <a:ext cx="555793" cy="1130989"/>
            <a:chOff x="3862958" y="1412776"/>
            <a:chExt cx="1008112" cy="1944216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876FEAC-97A3-4D07-9B8D-D23DE7DB5231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FF7E82D-4EA3-45BD-922A-7FFA00AB49AC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2B6D8C8-6A78-4C05-81C8-D801E290F105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9439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  <p:bldP spid="16" grpId="0" animBg="1"/>
      <p:bldP spid="39" grpId="0"/>
      <p:bldP spid="4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B6B28B-DE9A-47D2-AF55-082AAFB848E0}"/>
              </a:ext>
            </a:extLst>
          </p:cNvPr>
          <p:cNvSpPr/>
          <p:nvPr/>
        </p:nvSpPr>
        <p:spPr>
          <a:xfrm>
            <a:off x="766614" y="692696"/>
            <a:ext cx="10657184" cy="2376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E8D559-21CF-451E-82D1-E5BD091A5417}"/>
              </a:ext>
            </a:extLst>
          </p:cNvPr>
          <p:cNvGrpSpPr/>
          <p:nvPr/>
        </p:nvGrpSpPr>
        <p:grpSpPr>
          <a:xfrm rot="16200000">
            <a:off x="1745131" y="605708"/>
            <a:ext cx="555793" cy="1130989"/>
            <a:chOff x="3862958" y="1412776"/>
            <a:chExt cx="1008112" cy="19442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921EEF9-8A67-47CF-BBD3-11E67C69141C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033996-2852-4BA0-B665-84415C0BEDCB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DEF39F-46A5-47D3-ACFF-C1502C9ED162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ADCBAD-5668-45E1-A299-BABA51614ECB}"/>
              </a:ext>
            </a:extLst>
          </p:cNvPr>
          <p:cNvSpPr txBox="1"/>
          <p:nvPr/>
        </p:nvSpPr>
        <p:spPr>
          <a:xfrm>
            <a:off x="1376664" y="2389523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được lấy 7 lần</a:t>
            </a:r>
            <a:endParaRPr lang="en-US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B76B1-B4FB-4B1C-A998-B777849C8B7C}"/>
              </a:ext>
            </a:extLst>
          </p:cNvPr>
          <p:cNvSpPr txBox="1"/>
          <p:nvPr/>
        </p:nvSpPr>
        <p:spPr>
          <a:xfrm>
            <a:off x="9038021" y="878815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x 7 = 14</a:t>
            </a:r>
            <a:endParaRPr lang="en-US" sz="3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9EDDEF-EF64-45E0-B5F0-424BBC708F8B}"/>
              </a:ext>
            </a:extLst>
          </p:cNvPr>
          <p:cNvGrpSpPr/>
          <p:nvPr/>
        </p:nvGrpSpPr>
        <p:grpSpPr>
          <a:xfrm rot="16200000">
            <a:off x="3067812" y="605708"/>
            <a:ext cx="555793" cy="1130989"/>
            <a:chOff x="3862958" y="1412776"/>
            <a:chExt cx="1008112" cy="19442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68BD55-C593-4713-A046-A085DA318EA8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7B059F-AF06-4B97-9111-639E86CDFFC6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5BAAA8-05A1-49E4-92F0-2747710584ED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BD407B-1646-4D76-9DB6-797443DE012B}"/>
              </a:ext>
            </a:extLst>
          </p:cNvPr>
          <p:cNvGrpSpPr/>
          <p:nvPr/>
        </p:nvGrpSpPr>
        <p:grpSpPr>
          <a:xfrm rot="16200000">
            <a:off x="4390493" y="605708"/>
            <a:ext cx="555793" cy="1130989"/>
            <a:chOff x="3862958" y="1412776"/>
            <a:chExt cx="1008112" cy="19442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D4124D-8E03-4935-95A4-5FD5327FB302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735E2D-D24A-4CC3-B315-81C7A159CDBB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740AA3C-0FA8-4DCE-86E8-1DF80DEBD02A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33C7FF-F596-41A8-9D47-3D27812B4775}"/>
              </a:ext>
            </a:extLst>
          </p:cNvPr>
          <p:cNvGrpSpPr/>
          <p:nvPr/>
        </p:nvGrpSpPr>
        <p:grpSpPr>
          <a:xfrm rot="16200000">
            <a:off x="5713174" y="605708"/>
            <a:ext cx="555793" cy="1130989"/>
            <a:chOff x="3862958" y="1412776"/>
            <a:chExt cx="1008112" cy="19442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356F6A-67A1-4B24-803D-5C6734D17DFB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81328CB-CA46-4465-BCFD-53524E5CA520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689E525-FB87-40CD-A08D-9107FCD543AB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630598-D2BA-4872-A6D4-F67110D35604}"/>
              </a:ext>
            </a:extLst>
          </p:cNvPr>
          <p:cNvGrpSpPr/>
          <p:nvPr/>
        </p:nvGrpSpPr>
        <p:grpSpPr>
          <a:xfrm rot="16200000">
            <a:off x="7035857" y="605708"/>
            <a:ext cx="555793" cy="1130989"/>
            <a:chOff x="3862958" y="1412776"/>
            <a:chExt cx="1008112" cy="19442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6E27F3-C79B-44A2-A137-AE61B943C4DF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6E44D97-194C-4957-9427-6DFC6241BEBA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6333EE-B6E5-4499-9737-E70FAA8F3EB6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7A1F43-6C26-43EC-AFAC-D85B9B45C1F1}"/>
              </a:ext>
            </a:extLst>
          </p:cNvPr>
          <p:cNvGrpSpPr/>
          <p:nvPr/>
        </p:nvGrpSpPr>
        <p:grpSpPr>
          <a:xfrm rot="16200000">
            <a:off x="1745130" y="1352673"/>
            <a:ext cx="555793" cy="1130989"/>
            <a:chOff x="3862958" y="1412776"/>
            <a:chExt cx="1008112" cy="194421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C5B226-23C4-4390-B5B0-A459FC6110AF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E05FB2-09F3-483C-8AFA-417ED561E528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F2B0511-FD57-4879-9EC3-0C465B81547D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AC7766-63A1-44AC-A0AA-234BE64DB5DF}"/>
              </a:ext>
            </a:extLst>
          </p:cNvPr>
          <p:cNvGrpSpPr/>
          <p:nvPr/>
        </p:nvGrpSpPr>
        <p:grpSpPr>
          <a:xfrm rot="16200000">
            <a:off x="3067813" y="1352672"/>
            <a:ext cx="555793" cy="1130989"/>
            <a:chOff x="3862958" y="1412776"/>
            <a:chExt cx="1008112" cy="194421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57C7B32-AFB6-41E4-99A0-A92F8BB48218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7ED753D-CEA0-4FA8-A072-129FDAD87024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1169A03-A216-4775-8CAB-20443E8CE46F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190CA5B-59D1-4F9F-AF6C-5C31909318BD}"/>
              </a:ext>
            </a:extLst>
          </p:cNvPr>
          <p:cNvSpPr/>
          <p:nvPr/>
        </p:nvSpPr>
        <p:spPr>
          <a:xfrm>
            <a:off x="762313" y="3429000"/>
            <a:ext cx="10657184" cy="2376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D84EF4-8027-4CEF-8A29-644CF121393D}"/>
              </a:ext>
            </a:extLst>
          </p:cNvPr>
          <p:cNvGrpSpPr/>
          <p:nvPr/>
        </p:nvGrpSpPr>
        <p:grpSpPr>
          <a:xfrm rot="16200000">
            <a:off x="1740830" y="3342012"/>
            <a:ext cx="555793" cy="1130989"/>
            <a:chOff x="3862958" y="1412776"/>
            <a:chExt cx="1008112" cy="194421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5942CD-2742-425A-B70E-B6A7631DD302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6ADB24F-2A6C-466D-84D5-A48E08B736FB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36EF570-98AC-412D-BFBE-D25BBB85736F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5BD2CAD-FC61-4F05-A96F-78ED805C8F94}"/>
              </a:ext>
            </a:extLst>
          </p:cNvPr>
          <p:cNvSpPr txBox="1"/>
          <p:nvPr/>
        </p:nvSpPr>
        <p:spPr>
          <a:xfrm>
            <a:off x="1372363" y="5125827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được lấy 8 lần</a:t>
            </a:r>
            <a:endParaRPr lang="en-US" sz="32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FC14C6-F495-4471-8C5B-CF1FFB729296}"/>
              </a:ext>
            </a:extLst>
          </p:cNvPr>
          <p:cNvSpPr txBox="1"/>
          <p:nvPr/>
        </p:nvSpPr>
        <p:spPr>
          <a:xfrm>
            <a:off x="9033720" y="3615119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x 8 = 16</a:t>
            </a:r>
            <a:endParaRPr lang="en-US" sz="32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DD0312E-BC64-48A1-8A58-1CF461A1F565}"/>
              </a:ext>
            </a:extLst>
          </p:cNvPr>
          <p:cNvGrpSpPr/>
          <p:nvPr/>
        </p:nvGrpSpPr>
        <p:grpSpPr>
          <a:xfrm rot="16200000">
            <a:off x="3063511" y="3342012"/>
            <a:ext cx="555793" cy="1130989"/>
            <a:chOff x="3862958" y="1412776"/>
            <a:chExt cx="1008112" cy="194421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9979B25-A091-4BC5-9C34-AF2470111260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55F668F-0910-4B94-94F5-FB523FADE517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80F8A63-B50D-4919-8E95-4C7E46DC99C3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FD1401-2126-43B0-A0CE-1BF88748A60F}"/>
              </a:ext>
            </a:extLst>
          </p:cNvPr>
          <p:cNvGrpSpPr/>
          <p:nvPr/>
        </p:nvGrpSpPr>
        <p:grpSpPr>
          <a:xfrm rot="16200000">
            <a:off x="4386192" y="3342012"/>
            <a:ext cx="555793" cy="1130989"/>
            <a:chOff x="3862958" y="1412776"/>
            <a:chExt cx="1008112" cy="194421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7F67A23-8A11-4B2B-9943-40A3C5690C3F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7D087ED-647A-4049-9EC4-430F4A610A78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3CB9D2B-7DCB-4E60-8067-F6F3A81221E0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C9CA4D-35CC-42C4-9B3C-F07E5B5B3C0A}"/>
              </a:ext>
            </a:extLst>
          </p:cNvPr>
          <p:cNvGrpSpPr/>
          <p:nvPr/>
        </p:nvGrpSpPr>
        <p:grpSpPr>
          <a:xfrm rot="16200000">
            <a:off x="5708873" y="3342012"/>
            <a:ext cx="555793" cy="1130989"/>
            <a:chOff x="3862958" y="1412776"/>
            <a:chExt cx="1008112" cy="194421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23ED3A-FB21-48C4-8D69-532CA7881536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848539D-AAB3-4449-B13C-3DB1A5F42CAC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CCF4FE9-5201-4DFF-9C18-0D76D95C9A56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0E5496-D584-4B31-9241-B3DBC27D0915}"/>
              </a:ext>
            </a:extLst>
          </p:cNvPr>
          <p:cNvGrpSpPr/>
          <p:nvPr/>
        </p:nvGrpSpPr>
        <p:grpSpPr>
          <a:xfrm rot="16200000">
            <a:off x="7031556" y="3342012"/>
            <a:ext cx="555793" cy="1130989"/>
            <a:chOff x="3862958" y="1412776"/>
            <a:chExt cx="1008112" cy="194421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58D4D5B-847D-49C2-B14F-7EABF9A87DF2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CC2FF31-9F9B-46CD-B5C8-5603A004FEC0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F00DEE8-294B-4B46-A00C-1912D83BE6B1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F3A676-5F4D-4BF6-AC75-D82A598B46F4}"/>
              </a:ext>
            </a:extLst>
          </p:cNvPr>
          <p:cNvGrpSpPr/>
          <p:nvPr/>
        </p:nvGrpSpPr>
        <p:grpSpPr>
          <a:xfrm rot="16200000">
            <a:off x="1740829" y="4088977"/>
            <a:ext cx="555793" cy="1130989"/>
            <a:chOff x="3862958" y="1412776"/>
            <a:chExt cx="1008112" cy="194421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68EDF93-5507-4E50-B7F6-31D08F734CBE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4EE50E6-E84B-41F1-A79D-CB38DE15A885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18F55EB-0C3F-4C6B-8164-E4B2811D26C2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A73AFEA-C417-4236-950E-567965AE13CB}"/>
              </a:ext>
            </a:extLst>
          </p:cNvPr>
          <p:cNvGrpSpPr/>
          <p:nvPr/>
        </p:nvGrpSpPr>
        <p:grpSpPr>
          <a:xfrm rot="16200000">
            <a:off x="3063512" y="4088976"/>
            <a:ext cx="555793" cy="1130989"/>
            <a:chOff x="3862958" y="1412776"/>
            <a:chExt cx="1008112" cy="194421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83FE5A7-0620-4113-AF02-00B8A3FA10F6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3825AE2-228D-4247-8EE0-DBBA5DEF8CDD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0713EB2-C1F4-41DD-8D9A-C5B55171260E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0EDE441-5644-4829-A5C7-3B83124A7707}"/>
              </a:ext>
            </a:extLst>
          </p:cNvPr>
          <p:cNvGrpSpPr/>
          <p:nvPr/>
        </p:nvGrpSpPr>
        <p:grpSpPr>
          <a:xfrm rot="16200000">
            <a:off x="4386192" y="4098414"/>
            <a:ext cx="555793" cy="1130989"/>
            <a:chOff x="3862958" y="1412776"/>
            <a:chExt cx="1008112" cy="194421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4FC56E9-D3EA-46DB-8813-291FA18DF737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EF8E090-8F64-4642-85B3-CF2528C4FC22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1091D7A-77C4-4CF3-82B9-4B5C12D0BB88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8998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33" grpId="0" animBg="1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F51680-8D5F-440B-B455-AA728827E96D}"/>
              </a:ext>
            </a:extLst>
          </p:cNvPr>
          <p:cNvSpPr/>
          <p:nvPr/>
        </p:nvSpPr>
        <p:spPr>
          <a:xfrm>
            <a:off x="766614" y="692696"/>
            <a:ext cx="10657184" cy="2376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9F9C09-D2C2-4FEE-9D55-A5D1D1B638CF}"/>
              </a:ext>
            </a:extLst>
          </p:cNvPr>
          <p:cNvGrpSpPr/>
          <p:nvPr/>
        </p:nvGrpSpPr>
        <p:grpSpPr>
          <a:xfrm rot="16200000">
            <a:off x="1745131" y="605708"/>
            <a:ext cx="555793" cy="1130989"/>
            <a:chOff x="3862958" y="1412776"/>
            <a:chExt cx="1008112" cy="19442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B9B7CB-195C-4941-862E-954380656AAA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E8EC020-D5C3-44AE-9916-5B74E3893954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4E54B2-03E4-4122-B3E7-3B33553F9A9E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476629D-F27D-499A-B54D-E482A4FB04E5}"/>
              </a:ext>
            </a:extLst>
          </p:cNvPr>
          <p:cNvSpPr txBox="1"/>
          <p:nvPr/>
        </p:nvSpPr>
        <p:spPr>
          <a:xfrm>
            <a:off x="1376664" y="2389523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được lấy 9 lần</a:t>
            </a:r>
            <a:endParaRPr lang="en-US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8F6D3-761A-4ED5-8292-84888E905943}"/>
              </a:ext>
            </a:extLst>
          </p:cNvPr>
          <p:cNvSpPr txBox="1"/>
          <p:nvPr/>
        </p:nvSpPr>
        <p:spPr>
          <a:xfrm>
            <a:off x="9038021" y="878815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x 9 = 18</a:t>
            </a:r>
            <a:endParaRPr lang="en-US" sz="3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09F75F-A87A-4003-9DC3-8AFB571B5A95}"/>
              </a:ext>
            </a:extLst>
          </p:cNvPr>
          <p:cNvGrpSpPr/>
          <p:nvPr/>
        </p:nvGrpSpPr>
        <p:grpSpPr>
          <a:xfrm rot="16200000">
            <a:off x="3067812" y="605708"/>
            <a:ext cx="555793" cy="1130989"/>
            <a:chOff x="3862958" y="1412776"/>
            <a:chExt cx="1008112" cy="19442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3F724B-57B2-4E2F-98E2-97C30F596EC3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F2BBBDE-1576-46AD-9D49-C8A4273A0C8D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ACF7282-BD0C-40EC-ACF7-7EFA127CEB28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67C775-3DDB-40BE-8021-4294A6AB8506}"/>
              </a:ext>
            </a:extLst>
          </p:cNvPr>
          <p:cNvGrpSpPr/>
          <p:nvPr/>
        </p:nvGrpSpPr>
        <p:grpSpPr>
          <a:xfrm rot="16200000">
            <a:off x="4390493" y="605708"/>
            <a:ext cx="555793" cy="1130989"/>
            <a:chOff x="3862958" y="1412776"/>
            <a:chExt cx="1008112" cy="19442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57780A-BE7A-4227-BBF6-14FDBD4798C9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7F7025-BA05-456A-AC43-BBF9C81AC4FE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B45B38-A74D-4919-997E-3980BA225113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FDD58D-65BD-4F62-83C7-65795B59EFB4}"/>
              </a:ext>
            </a:extLst>
          </p:cNvPr>
          <p:cNvGrpSpPr/>
          <p:nvPr/>
        </p:nvGrpSpPr>
        <p:grpSpPr>
          <a:xfrm rot="16200000">
            <a:off x="5713174" y="605708"/>
            <a:ext cx="555793" cy="1130989"/>
            <a:chOff x="3862958" y="1412776"/>
            <a:chExt cx="1008112" cy="19442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31C7F7-680E-4378-856F-221B5A95570A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2BE69BF-1EF3-487B-8D99-B3606D63BFC1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1D2AB63-115A-462D-BA16-EB5DFF773B0D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EAF084-D576-4888-BA6C-644700917516}"/>
              </a:ext>
            </a:extLst>
          </p:cNvPr>
          <p:cNvGrpSpPr/>
          <p:nvPr/>
        </p:nvGrpSpPr>
        <p:grpSpPr>
          <a:xfrm rot="16200000">
            <a:off x="7035857" y="605708"/>
            <a:ext cx="555793" cy="1130989"/>
            <a:chOff x="3862958" y="1412776"/>
            <a:chExt cx="1008112" cy="19442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C26585B-910D-4A36-B32A-39788E0C7741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C7D59A6-4D3F-4B81-BD84-0A9F1DD2C1F7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4D07A93-1830-4F26-9066-FCBE62B3FCD6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BF5246-62B0-4BC2-887C-454BE6C7690D}"/>
              </a:ext>
            </a:extLst>
          </p:cNvPr>
          <p:cNvGrpSpPr/>
          <p:nvPr/>
        </p:nvGrpSpPr>
        <p:grpSpPr>
          <a:xfrm rot="16200000">
            <a:off x="1745130" y="1352673"/>
            <a:ext cx="555793" cy="1130989"/>
            <a:chOff x="3862958" y="1412776"/>
            <a:chExt cx="1008112" cy="194421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B53A974-A679-4AB1-9020-488E33C6AC53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AAF14E-31D9-48C1-AC86-7EFEF551C586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9045E68-08F5-4FF8-89C5-1CE46D791131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EAC4AB-21AD-481E-8BAD-FB72DFA60F1C}"/>
              </a:ext>
            </a:extLst>
          </p:cNvPr>
          <p:cNvGrpSpPr/>
          <p:nvPr/>
        </p:nvGrpSpPr>
        <p:grpSpPr>
          <a:xfrm rot="16200000">
            <a:off x="3067813" y="1352672"/>
            <a:ext cx="555793" cy="1130989"/>
            <a:chOff x="3862958" y="1412776"/>
            <a:chExt cx="1008112" cy="194421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4D0352A-6F59-4908-AE79-8AD76A97610B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7F345D0-7F14-4002-8042-07477A73717C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52907A1-1B6D-415D-8DEE-10756080F080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90BB683-2175-4A3F-BFF1-5E48D58FDD58}"/>
              </a:ext>
            </a:extLst>
          </p:cNvPr>
          <p:cNvSpPr/>
          <p:nvPr/>
        </p:nvSpPr>
        <p:spPr>
          <a:xfrm>
            <a:off x="762313" y="3429000"/>
            <a:ext cx="10657184" cy="23762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B4CE24-429C-4235-A149-639473DC0DA4}"/>
              </a:ext>
            </a:extLst>
          </p:cNvPr>
          <p:cNvGrpSpPr/>
          <p:nvPr/>
        </p:nvGrpSpPr>
        <p:grpSpPr>
          <a:xfrm rot="16200000">
            <a:off x="1740830" y="3342012"/>
            <a:ext cx="555793" cy="1130989"/>
            <a:chOff x="3862958" y="1412776"/>
            <a:chExt cx="1008112" cy="194421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B9567AB-9C78-4734-9FF1-25D7681CACC3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3DBB6F7-42B6-4F1D-A939-6F21CF72DD44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4D82B17-AA98-4BA9-9F87-0ED19BE48B6C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AB70A0C-EC37-4E98-93AE-E2774BB214DD}"/>
              </a:ext>
            </a:extLst>
          </p:cNvPr>
          <p:cNvSpPr txBox="1"/>
          <p:nvPr/>
        </p:nvSpPr>
        <p:spPr>
          <a:xfrm>
            <a:off x="1372363" y="5125827"/>
            <a:ext cx="3369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được lấy 10 lần</a:t>
            </a:r>
            <a:endParaRPr lang="en-US" sz="32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37E0B4-7118-47DD-B838-E7386B03974F}"/>
              </a:ext>
            </a:extLst>
          </p:cNvPr>
          <p:cNvSpPr txBox="1"/>
          <p:nvPr/>
        </p:nvSpPr>
        <p:spPr>
          <a:xfrm>
            <a:off x="9033720" y="3615119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2 x 10 = 20</a:t>
            </a:r>
            <a:endParaRPr lang="en-US" sz="32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853FFB6-C148-43A8-83AA-263B1C86C2FA}"/>
              </a:ext>
            </a:extLst>
          </p:cNvPr>
          <p:cNvGrpSpPr/>
          <p:nvPr/>
        </p:nvGrpSpPr>
        <p:grpSpPr>
          <a:xfrm rot="16200000">
            <a:off x="3063511" y="3342012"/>
            <a:ext cx="555793" cy="1130989"/>
            <a:chOff x="3862958" y="1412776"/>
            <a:chExt cx="1008112" cy="194421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080E789-660E-47D2-8F93-600099963CE2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24D0912-DDA9-413B-9A5C-E157C116D177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F96EC42-14AF-433B-9714-38730B3F2E6F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8614E6-F03D-452A-8890-215BCBAE8D6F}"/>
              </a:ext>
            </a:extLst>
          </p:cNvPr>
          <p:cNvGrpSpPr/>
          <p:nvPr/>
        </p:nvGrpSpPr>
        <p:grpSpPr>
          <a:xfrm rot="16200000">
            <a:off x="4386192" y="3342012"/>
            <a:ext cx="555793" cy="1130989"/>
            <a:chOff x="3862958" y="1412776"/>
            <a:chExt cx="1008112" cy="194421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7C125FC-F5A9-4693-8FC0-B4A3BEA24579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B037FE6-8BDA-421C-B4F5-C93D69F22C82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12771F8-97F3-460F-8939-C8C04554C093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E490E5-CDA4-457A-B43C-60C4DEEC3A46}"/>
              </a:ext>
            </a:extLst>
          </p:cNvPr>
          <p:cNvGrpSpPr/>
          <p:nvPr/>
        </p:nvGrpSpPr>
        <p:grpSpPr>
          <a:xfrm rot="16200000">
            <a:off x="5708873" y="3342012"/>
            <a:ext cx="555793" cy="1130989"/>
            <a:chOff x="3862958" y="1412776"/>
            <a:chExt cx="1008112" cy="194421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986D3AE-FA87-4302-93A0-54B92F623293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C8D0EC0-D611-4B72-95B9-C0A6D06B1D2E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079D863-5C27-45FC-8C4D-3ABAC8EF9A61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504906B-20C9-465F-8FDC-B5356B8E7A5C}"/>
              </a:ext>
            </a:extLst>
          </p:cNvPr>
          <p:cNvGrpSpPr/>
          <p:nvPr/>
        </p:nvGrpSpPr>
        <p:grpSpPr>
          <a:xfrm rot="16200000">
            <a:off x="7031556" y="3342012"/>
            <a:ext cx="555793" cy="1130989"/>
            <a:chOff x="3862958" y="1412776"/>
            <a:chExt cx="1008112" cy="194421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CE19C3A-E86C-47D2-B3DD-2B8BCD96AA55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5AE93F9-F88D-4885-A4AA-335975363F2A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8863B2B-9254-4D5B-A280-2634FC18FAFB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2FCFB17-475C-47C5-BB8D-3B8E190F159A}"/>
              </a:ext>
            </a:extLst>
          </p:cNvPr>
          <p:cNvGrpSpPr/>
          <p:nvPr/>
        </p:nvGrpSpPr>
        <p:grpSpPr>
          <a:xfrm rot="16200000">
            <a:off x="1740829" y="4088977"/>
            <a:ext cx="555793" cy="1130989"/>
            <a:chOff x="3862958" y="1412776"/>
            <a:chExt cx="1008112" cy="194421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6207F6B-2974-471C-A18D-DF8C37746841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5925622-D6DE-469A-AEF3-CE2E9DE60E12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7791EDE-A616-4A56-8CFF-2B3388BF0CB9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35D2808-0615-4DF8-99D7-C79847096A55}"/>
              </a:ext>
            </a:extLst>
          </p:cNvPr>
          <p:cNvGrpSpPr/>
          <p:nvPr/>
        </p:nvGrpSpPr>
        <p:grpSpPr>
          <a:xfrm rot="16200000">
            <a:off x="3063512" y="4088976"/>
            <a:ext cx="555793" cy="1130989"/>
            <a:chOff x="3862958" y="1412776"/>
            <a:chExt cx="1008112" cy="194421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511D744-0D03-4655-816A-569A33092908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0989029-DA3B-419A-B8C6-9669E2D79D7C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895E72E-BC72-42B2-846F-9430893675E1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843E786-52E9-4CA6-9088-696A1A4B41AE}"/>
              </a:ext>
            </a:extLst>
          </p:cNvPr>
          <p:cNvGrpSpPr/>
          <p:nvPr/>
        </p:nvGrpSpPr>
        <p:grpSpPr>
          <a:xfrm rot="16200000">
            <a:off x="4386192" y="4098414"/>
            <a:ext cx="555793" cy="1130989"/>
            <a:chOff x="3862958" y="1412776"/>
            <a:chExt cx="1008112" cy="194421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8028D5C-8640-4253-9837-6A801CFCC170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E63D0D4-50E4-43D8-A1B9-0A9E692EE7CA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DEA5E1E-9B1E-41D7-9E35-9C54FAAB1B63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5CC44FB-1663-4EA1-9EB0-1721A9419DE1}"/>
              </a:ext>
            </a:extLst>
          </p:cNvPr>
          <p:cNvGrpSpPr/>
          <p:nvPr/>
        </p:nvGrpSpPr>
        <p:grpSpPr>
          <a:xfrm rot="16200000">
            <a:off x="4386192" y="1345523"/>
            <a:ext cx="555793" cy="1130989"/>
            <a:chOff x="3862958" y="1412776"/>
            <a:chExt cx="1008112" cy="194421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557D6D3-1B02-45BC-BDBF-6836D4378FC9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D313CAC-A40C-49B8-91EA-04254FB86CAD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63C8BCC-C25D-4AEC-8CF2-EBDDCFE263C9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3BDFF2A-98D9-4F27-A462-7235BEA104AD}"/>
              </a:ext>
            </a:extLst>
          </p:cNvPr>
          <p:cNvGrpSpPr/>
          <p:nvPr/>
        </p:nvGrpSpPr>
        <p:grpSpPr>
          <a:xfrm rot="16200000">
            <a:off x="5708875" y="1345522"/>
            <a:ext cx="555793" cy="1130989"/>
            <a:chOff x="3862958" y="1412776"/>
            <a:chExt cx="1008112" cy="194421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DED4AB9-F42C-4FE0-824A-DE92C5B84252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CE97FD2-20D6-4AAF-867D-7C9E776065A8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727363B-5A5C-4C4D-9195-6587ECED0C07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A4B9DEE-F63A-4887-B60A-BA61A4C0BE3F}"/>
              </a:ext>
            </a:extLst>
          </p:cNvPr>
          <p:cNvGrpSpPr/>
          <p:nvPr/>
        </p:nvGrpSpPr>
        <p:grpSpPr>
          <a:xfrm rot="16200000">
            <a:off x="5708873" y="4081084"/>
            <a:ext cx="555793" cy="1130989"/>
            <a:chOff x="3862958" y="1412776"/>
            <a:chExt cx="1008112" cy="1944216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12FBAF3-4E03-45A3-AF58-92808BEDBD0F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B622ADC-43CE-4344-ABEF-6D61D03A6FB4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D15938-A9EB-4206-A894-B85A59230978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84984DE-F798-4F91-8B2A-408E09BB4FFE}"/>
              </a:ext>
            </a:extLst>
          </p:cNvPr>
          <p:cNvGrpSpPr/>
          <p:nvPr/>
        </p:nvGrpSpPr>
        <p:grpSpPr>
          <a:xfrm rot="16200000">
            <a:off x="7031553" y="4090522"/>
            <a:ext cx="555793" cy="1130989"/>
            <a:chOff x="3862958" y="1412776"/>
            <a:chExt cx="1008112" cy="194421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C0EA612-E8AA-4E7C-9CB5-E1696C12F5CD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3558CBD-F93B-4C44-AEC0-6225CA6421B2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DD371E8-254F-4D17-AA0D-35266AE6639B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1557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33" grpId="0" animBg="1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659EFF0-B767-4D06-ACA2-32D9BA0515BB}"/>
              </a:ext>
            </a:extLst>
          </p:cNvPr>
          <p:cNvSpPr txBox="1"/>
          <p:nvPr/>
        </p:nvSpPr>
        <p:spPr>
          <a:xfrm>
            <a:off x="6959302" y="5486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8FD6C0-5B0B-461A-8F12-2ABDA452FB68}"/>
              </a:ext>
            </a:extLst>
          </p:cNvPr>
          <p:cNvSpPr txBox="1"/>
          <p:nvPr/>
        </p:nvSpPr>
        <p:spPr>
          <a:xfrm>
            <a:off x="6959302" y="113169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7FAF6E-F8B8-46D2-A519-4005C29C3DFC}"/>
              </a:ext>
            </a:extLst>
          </p:cNvPr>
          <p:cNvSpPr txBox="1"/>
          <p:nvPr/>
        </p:nvSpPr>
        <p:spPr>
          <a:xfrm>
            <a:off x="6959301" y="1714700"/>
            <a:ext cx="244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3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ECC27-41FE-425E-8E54-1F02C934D095}"/>
              </a:ext>
            </a:extLst>
          </p:cNvPr>
          <p:cNvSpPr txBox="1"/>
          <p:nvPr/>
        </p:nvSpPr>
        <p:spPr>
          <a:xfrm>
            <a:off x="6959301" y="2297710"/>
            <a:ext cx="244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4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54FF58-A6FD-4E73-9A56-AA77E7CF1AA6}"/>
              </a:ext>
            </a:extLst>
          </p:cNvPr>
          <p:cNvSpPr txBox="1"/>
          <p:nvPr/>
        </p:nvSpPr>
        <p:spPr>
          <a:xfrm>
            <a:off x="6959302" y="288072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5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39430F-D621-4F9A-B4A8-30DE84BF08B1}"/>
              </a:ext>
            </a:extLst>
          </p:cNvPr>
          <p:cNvSpPr txBox="1"/>
          <p:nvPr/>
        </p:nvSpPr>
        <p:spPr>
          <a:xfrm>
            <a:off x="6959302" y="346373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76B46F-1CEF-408E-9FE5-18B86883EB9A}"/>
              </a:ext>
            </a:extLst>
          </p:cNvPr>
          <p:cNvSpPr txBox="1"/>
          <p:nvPr/>
        </p:nvSpPr>
        <p:spPr>
          <a:xfrm>
            <a:off x="6959302" y="40467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7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BAFA90-11BC-4F8F-9C60-5F277B052075}"/>
              </a:ext>
            </a:extLst>
          </p:cNvPr>
          <p:cNvSpPr txBox="1"/>
          <p:nvPr/>
        </p:nvSpPr>
        <p:spPr>
          <a:xfrm>
            <a:off x="6959302" y="462975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8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EA2211-9539-43F3-B846-5CD443930254}"/>
              </a:ext>
            </a:extLst>
          </p:cNvPr>
          <p:cNvSpPr txBox="1"/>
          <p:nvPr/>
        </p:nvSpPr>
        <p:spPr>
          <a:xfrm>
            <a:off x="6959302" y="521276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  x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D6B1EC-B57E-4A94-8077-7725DF764A35}"/>
              </a:ext>
            </a:extLst>
          </p:cNvPr>
          <p:cNvSpPr txBox="1"/>
          <p:nvPr/>
        </p:nvSpPr>
        <p:spPr>
          <a:xfrm>
            <a:off x="6959302" y="579576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x  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4AA812-845A-41E8-9F82-9939DD924C51}"/>
              </a:ext>
            </a:extLst>
          </p:cNvPr>
          <p:cNvSpPr txBox="1"/>
          <p:nvPr/>
        </p:nvSpPr>
        <p:spPr>
          <a:xfrm>
            <a:off x="9119542" y="5460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277AA1-AA27-4E99-B0C4-E84E97B21E29}"/>
              </a:ext>
            </a:extLst>
          </p:cNvPr>
          <p:cNvSpPr txBox="1"/>
          <p:nvPr/>
        </p:nvSpPr>
        <p:spPr>
          <a:xfrm>
            <a:off x="9119542" y="112904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145D73-F80B-4479-8F46-6A03AC17C043}"/>
              </a:ext>
            </a:extLst>
          </p:cNvPr>
          <p:cNvSpPr txBox="1"/>
          <p:nvPr/>
        </p:nvSpPr>
        <p:spPr>
          <a:xfrm>
            <a:off x="9119542" y="171911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4FB74C-CFC0-46E1-A0F7-6D7E653873C2}"/>
              </a:ext>
            </a:extLst>
          </p:cNvPr>
          <p:cNvSpPr txBox="1"/>
          <p:nvPr/>
        </p:nvSpPr>
        <p:spPr>
          <a:xfrm>
            <a:off x="9119542" y="227706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775AF1-E157-4C7A-9838-0BAB7C7B8028}"/>
              </a:ext>
            </a:extLst>
          </p:cNvPr>
          <p:cNvSpPr txBox="1"/>
          <p:nvPr/>
        </p:nvSpPr>
        <p:spPr>
          <a:xfrm>
            <a:off x="9119542" y="286007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A7E534-6652-4051-B5C5-8847A4EEF3CD}"/>
              </a:ext>
            </a:extLst>
          </p:cNvPr>
          <p:cNvSpPr txBox="1"/>
          <p:nvPr/>
        </p:nvSpPr>
        <p:spPr>
          <a:xfrm>
            <a:off x="9119542" y="345014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F37A96-5864-4D83-B9E4-4FFD79B6E979}"/>
              </a:ext>
            </a:extLst>
          </p:cNvPr>
          <p:cNvSpPr txBox="1"/>
          <p:nvPr/>
        </p:nvSpPr>
        <p:spPr>
          <a:xfrm>
            <a:off x="9119542" y="405379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C7971F-591C-49A8-B438-A4A7B9E63489}"/>
              </a:ext>
            </a:extLst>
          </p:cNvPr>
          <p:cNvSpPr txBox="1"/>
          <p:nvPr/>
        </p:nvSpPr>
        <p:spPr>
          <a:xfrm>
            <a:off x="9119542" y="467722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8878EE-FE77-4D58-8351-5CC29E7C96D5}"/>
              </a:ext>
            </a:extLst>
          </p:cNvPr>
          <p:cNvSpPr txBox="1"/>
          <p:nvPr/>
        </p:nvSpPr>
        <p:spPr>
          <a:xfrm>
            <a:off x="9119542" y="522569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EE91F4-F27A-4793-964F-6A612CF33EFA}"/>
              </a:ext>
            </a:extLst>
          </p:cNvPr>
          <p:cNvSpPr txBox="1"/>
          <p:nvPr/>
        </p:nvSpPr>
        <p:spPr>
          <a:xfrm>
            <a:off x="9259352" y="579972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255BED40-B70F-4067-A402-C3221375499C}"/>
              </a:ext>
            </a:extLst>
          </p:cNvPr>
          <p:cNvSpPr/>
          <p:nvPr/>
        </p:nvSpPr>
        <p:spPr>
          <a:xfrm>
            <a:off x="1715789" y="2410048"/>
            <a:ext cx="4824534" cy="1929079"/>
          </a:xfrm>
          <a:prstGeom prst="cloud">
            <a:avLst/>
          </a:prstGeom>
          <a:solidFill>
            <a:srgbClr val="78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</a:rPr>
              <a:t>BẢNG NHÂN 2</a:t>
            </a:r>
            <a:endParaRPr lang="en-US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53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AA3EF49-58E3-40CC-957B-298F5953ED65}"/>
              </a:ext>
            </a:extLst>
          </p:cNvPr>
          <p:cNvGrpSpPr/>
          <p:nvPr/>
        </p:nvGrpSpPr>
        <p:grpSpPr>
          <a:xfrm>
            <a:off x="2194939" y="160158"/>
            <a:ext cx="4251352" cy="678033"/>
            <a:chOff x="1253941" y="511805"/>
            <a:chExt cx="4251352" cy="67803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F2DD67-5138-43BC-9836-5A84C2598260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2504B92-DE2E-4719-B3E6-24EAC493808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25FD695-A5CB-4319-B47F-D1490DC2FEB5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C5C88D-3808-4487-BFD3-08EB59A8370B}"/>
                </a:ext>
              </a:extLst>
            </p:cNvPr>
            <p:cNvSpPr txBox="1"/>
            <p:nvPr/>
          </p:nvSpPr>
          <p:spPr>
            <a:xfrm>
              <a:off x="2059472" y="511805"/>
              <a:ext cx="3445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512800-39B4-414F-AECC-421D171F63A2}"/>
              </a:ext>
            </a:extLst>
          </p:cNvPr>
          <p:cNvGrpSpPr/>
          <p:nvPr/>
        </p:nvGrpSpPr>
        <p:grpSpPr>
          <a:xfrm>
            <a:off x="233307" y="1484787"/>
            <a:ext cx="2779581" cy="4727922"/>
            <a:chOff x="1181188" y="1041450"/>
            <a:chExt cx="2779581" cy="472792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00E356D-915E-4AE1-B59F-6D40CA722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39" r="36415" b="31848"/>
            <a:stretch/>
          </p:blipFill>
          <p:spPr>
            <a:xfrm>
              <a:off x="1181188" y="1041450"/>
              <a:ext cx="2779581" cy="4727922"/>
            </a:xfrm>
            <a:prstGeom prst="rect">
              <a:avLst/>
            </a:prstGeom>
          </p:spPr>
        </p:pic>
        <p:sp>
          <p:nvSpPr>
            <p:cNvPr id="25" name="Rounded Rectangle 9">
              <a:extLst>
                <a:ext uri="{FF2B5EF4-FFF2-40B4-BE49-F238E27FC236}">
                  <a16:creationId xmlns:a16="http://schemas.microsoft.com/office/drawing/2014/main" id="{92F0229F-6067-4EF3-87E6-33A536984292}"/>
                </a:ext>
              </a:extLst>
            </p:cNvPr>
            <p:cNvSpPr/>
            <p:nvPr/>
          </p:nvSpPr>
          <p:spPr>
            <a:xfrm>
              <a:off x="1250125" y="3489257"/>
              <a:ext cx="2158796" cy="2160240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7</a:t>
              </a:r>
            </a:p>
            <a:p>
              <a:pPr>
                <a:spcAft>
                  <a:spcPts val="1200"/>
                </a:spcAft>
              </a:pP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5 </a:t>
              </a: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BEE2EA-85F4-46A5-BC0E-D139BF27BD85}"/>
              </a:ext>
            </a:extLst>
          </p:cNvPr>
          <p:cNvGrpSpPr/>
          <p:nvPr/>
        </p:nvGrpSpPr>
        <p:grpSpPr>
          <a:xfrm>
            <a:off x="3225924" y="2060853"/>
            <a:ext cx="2670706" cy="4151856"/>
            <a:chOff x="4681447" y="1571493"/>
            <a:chExt cx="2670706" cy="472033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28D8D95-E715-4A70-9E82-190E375D6A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" t="7048" r="70016" b="31971"/>
            <a:stretch/>
          </p:blipFill>
          <p:spPr>
            <a:xfrm>
              <a:off x="4681447" y="1571493"/>
              <a:ext cx="2670706" cy="4720338"/>
            </a:xfrm>
            <a:prstGeom prst="rect">
              <a:avLst/>
            </a:prstGeom>
          </p:spPr>
        </p:pic>
        <p:sp>
          <p:nvSpPr>
            <p:cNvPr id="28" name="Rounded Rectangle 11">
              <a:extLst>
                <a:ext uri="{FF2B5EF4-FFF2-40B4-BE49-F238E27FC236}">
                  <a16:creationId xmlns:a16="http://schemas.microsoft.com/office/drawing/2014/main" id="{EAB0C44A-DEFF-4A4D-B9CA-E732E1FA7CB6}"/>
                </a:ext>
              </a:extLst>
            </p:cNvPr>
            <p:cNvSpPr/>
            <p:nvPr/>
          </p:nvSpPr>
          <p:spPr>
            <a:xfrm>
              <a:off x="4740983" y="4056471"/>
              <a:ext cx="2158796" cy="1867738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2 </a:t>
              </a:r>
            </a:p>
            <a:p>
              <a:pPr>
                <a:spcAft>
                  <a:spcPts val="1200"/>
                </a:spcAft>
              </a:pP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9 </a:t>
              </a: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8AC956-F75E-4675-89A1-628D5D683A30}"/>
              </a:ext>
            </a:extLst>
          </p:cNvPr>
          <p:cNvGrpSpPr/>
          <p:nvPr/>
        </p:nvGrpSpPr>
        <p:grpSpPr>
          <a:xfrm>
            <a:off x="6157229" y="1776018"/>
            <a:ext cx="2797733" cy="4436691"/>
            <a:chOff x="8159442" y="1266604"/>
            <a:chExt cx="2797733" cy="443669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8C005A9-ED0C-4670-9F7E-D0299D007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34" t="5527" r="3649" b="31618"/>
            <a:stretch/>
          </p:blipFill>
          <p:spPr>
            <a:xfrm>
              <a:off x="8159442" y="1266604"/>
              <a:ext cx="2797733" cy="4436691"/>
            </a:xfrm>
            <a:prstGeom prst="rect">
              <a:avLst/>
            </a:prstGeom>
          </p:spPr>
        </p:pic>
        <p:sp>
          <p:nvSpPr>
            <p:cNvPr id="31" name="Rounded Rectangle 12">
              <a:extLst>
                <a:ext uri="{FF2B5EF4-FFF2-40B4-BE49-F238E27FC236}">
                  <a16:creationId xmlns:a16="http://schemas.microsoft.com/office/drawing/2014/main" id="{FEB5D075-EFBE-49C3-A129-E51A8FF3C80B}"/>
                </a:ext>
              </a:extLst>
            </p:cNvPr>
            <p:cNvSpPr/>
            <p:nvPr/>
          </p:nvSpPr>
          <p:spPr>
            <a:xfrm>
              <a:off x="8270931" y="3812926"/>
              <a:ext cx="2158796" cy="1400649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6</a:t>
              </a:r>
            </a:p>
            <a:p>
              <a:pPr>
                <a:spcAft>
                  <a:spcPts val="1200"/>
                </a:spcAft>
              </a:pP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4</a:t>
              </a: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60747E2-2FE2-4BB8-AAE9-35B03D7B957D}"/>
              </a:ext>
            </a:extLst>
          </p:cNvPr>
          <p:cNvSpPr txBox="1"/>
          <p:nvPr/>
        </p:nvSpPr>
        <p:spPr>
          <a:xfrm>
            <a:off x="1736688" y="4304828"/>
            <a:ext cx="12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4DB14D-733C-4C43-B506-1BB3FB522235}"/>
              </a:ext>
            </a:extLst>
          </p:cNvPr>
          <p:cNvSpPr txBox="1"/>
          <p:nvPr/>
        </p:nvSpPr>
        <p:spPr>
          <a:xfrm>
            <a:off x="1777089" y="5022665"/>
            <a:ext cx="12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ADE617-10D6-4AC4-92FA-A1E7D1AA5C28}"/>
              </a:ext>
            </a:extLst>
          </p:cNvPr>
          <p:cNvSpPr txBox="1"/>
          <p:nvPr/>
        </p:nvSpPr>
        <p:spPr>
          <a:xfrm>
            <a:off x="4722410" y="4424707"/>
            <a:ext cx="12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988972-57ED-4210-8951-A84A22815973}"/>
              </a:ext>
            </a:extLst>
          </p:cNvPr>
          <p:cNvSpPr txBox="1"/>
          <p:nvPr/>
        </p:nvSpPr>
        <p:spPr>
          <a:xfrm>
            <a:off x="4735491" y="5132593"/>
            <a:ext cx="122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vi-VN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187E35-F2A0-413D-A8D2-BC0191602A9A}"/>
              </a:ext>
            </a:extLst>
          </p:cNvPr>
          <p:cNvSpPr txBox="1"/>
          <p:nvPr/>
        </p:nvSpPr>
        <p:spPr>
          <a:xfrm>
            <a:off x="7730714" y="4322340"/>
            <a:ext cx="12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3448BD-5EF1-4461-BD46-6C7395A9F98D}"/>
              </a:ext>
            </a:extLst>
          </p:cNvPr>
          <p:cNvSpPr txBox="1"/>
          <p:nvPr/>
        </p:nvSpPr>
        <p:spPr>
          <a:xfrm>
            <a:off x="7735435" y="5099047"/>
            <a:ext cx="12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8278E-74F5-42B5-AEC8-C117BB11715A}"/>
              </a:ext>
            </a:extLst>
          </p:cNvPr>
          <p:cNvCxnSpPr/>
          <p:nvPr/>
        </p:nvCxnSpPr>
        <p:spPr>
          <a:xfrm>
            <a:off x="3000470" y="765166"/>
            <a:ext cx="2353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A4EA49B-CFB9-4401-9E41-40AE7FC67506}"/>
              </a:ext>
            </a:extLst>
          </p:cNvPr>
          <p:cNvGrpSpPr/>
          <p:nvPr/>
        </p:nvGrpSpPr>
        <p:grpSpPr>
          <a:xfrm>
            <a:off x="9140599" y="1052736"/>
            <a:ext cx="2797733" cy="5178901"/>
            <a:chOff x="8159442" y="524394"/>
            <a:chExt cx="2797733" cy="517890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262A4E6-C31C-4656-A2FE-6A29EB0FC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25" t="54" r="36158" b="37091"/>
            <a:stretch/>
          </p:blipFill>
          <p:spPr>
            <a:xfrm>
              <a:off x="8159442" y="524394"/>
              <a:ext cx="2797733" cy="5178901"/>
            </a:xfrm>
            <a:prstGeom prst="rect">
              <a:avLst/>
            </a:prstGeom>
          </p:spPr>
        </p:pic>
        <p:sp>
          <p:nvSpPr>
            <p:cNvPr id="45" name="Rounded Rectangle 12">
              <a:extLst>
                <a:ext uri="{FF2B5EF4-FFF2-40B4-BE49-F238E27FC236}">
                  <a16:creationId xmlns:a16="http://schemas.microsoft.com/office/drawing/2014/main" id="{B64AD4FF-1A74-45DB-ABAE-4C6D09474852}"/>
                </a:ext>
              </a:extLst>
            </p:cNvPr>
            <p:cNvSpPr/>
            <p:nvPr/>
          </p:nvSpPr>
          <p:spPr>
            <a:xfrm>
              <a:off x="8254028" y="3698988"/>
              <a:ext cx="2158796" cy="1400649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10</a:t>
              </a:r>
            </a:p>
            <a:p>
              <a:pPr>
                <a:spcAft>
                  <a:spcPts val="1200"/>
                </a:spcAft>
              </a:pPr>
              <a:r>
                <a:rPr lang="vi-VN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8</a:t>
              </a: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C0F375F-48D2-41D6-BDD6-A09CFD49D3E7}"/>
              </a:ext>
            </a:extLst>
          </p:cNvPr>
          <p:cNvSpPr txBox="1"/>
          <p:nvPr/>
        </p:nvSpPr>
        <p:spPr>
          <a:xfrm>
            <a:off x="10755109" y="4209475"/>
            <a:ext cx="12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1CD5FB-214D-417D-84DA-0AAFEB8F8CAF}"/>
              </a:ext>
            </a:extLst>
          </p:cNvPr>
          <p:cNvSpPr txBox="1"/>
          <p:nvPr/>
        </p:nvSpPr>
        <p:spPr>
          <a:xfrm>
            <a:off x="10663921" y="5015103"/>
            <a:ext cx="122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35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/>
      <p:bldP spid="33" grpId="0" uiExpand="1"/>
      <p:bldP spid="35" grpId="0"/>
      <p:bldP spid="36" grpId="0"/>
      <p:bldP spid="38" grpId="0"/>
      <p:bldP spid="39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310</Words>
  <Application>Microsoft Office PowerPoint</Application>
  <PresentationFormat>Custom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ltgsvn@outlook.com</cp:lastModifiedBy>
  <cp:revision>61</cp:revision>
  <dcterms:created xsi:type="dcterms:W3CDTF">2021-07-30T14:15:01Z</dcterms:created>
  <dcterms:modified xsi:type="dcterms:W3CDTF">2022-01-18T08:24:44Z</dcterms:modified>
</cp:coreProperties>
</file>