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74" r:id="rId4"/>
    <p:sldId id="289" r:id="rId5"/>
    <p:sldId id="275" r:id="rId6"/>
    <p:sldId id="277" r:id="rId7"/>
    <p:sldId id="278" r:id="rId8"/>
    <p:sldId id="279" r:id="rId9"/>
    <p:sldId id="290" r:id="rId10"/>
    <p:sldId id="291" r:id="rId11"/>
    <p:sldId id="292" r:id="rId12"/>
    <p:sldId id="293" r:id="rId13"/>
    <p:sldId id="294" r:id="rId14"/>
    <p:sldId id="270" r:id="rId15"/>
    <p:sldId id="271" r:id="rId16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350"/>
    <a:srgbClr val="007464"/>
    <a:srgbClr val="00FF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6" autoAdjust="0"/>
    <p:restoredTop sz="94660"/>
  </p:normalViewPr>
  <p:slideViewPr>
    <p:cSldViewPr>
      <p:cViewPr varScale="1">
        <p:scale>
          <a:sx n="69" d="100"/>
          <a:sy n="69" d="100"/>
        </p:scale>
        <p:origin x="-5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BC060-3AB3-45E8-AF00-DD3A229D85F4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65070-5C4C-4BB4-BE47-93DF0286C6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862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5070-5C4C-4BB4-BE47-93DF0286C63B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482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502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42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037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526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89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007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666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66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206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24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793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A8D8B-2858-4704-A2E4-59ED60696813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36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342678" y="1484784"/>
            <a:ext cx="10225136" cy="210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473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8EDC475-45C1-4527-9A3F-5724D73B35D5}"/>
              </a:ext>
            </a:extLst>
          </p:cNvPr>
          <p:cNvGrpSpPr/>
          <p:nvPr/>
        </p:nvGrpSpPr>
        <p:grpSpPr>
          <a:xfrm>
            <a:off x="237084" y="188640"/>
            <a:ext cx="10106594" cy="855026"/>
            <a:chOff x="910630" y="557947"/>
            <a:chExt cx="10106594" cy="8548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990FF82-F7E9-4140-9185-5513C6C7E8BF}"/>
                </a:ext>
              </a:extLst>
            </p:cNvPr>
            <p:cNvSpPr txBox="1"/>
            <p:nvPr/>
          </p:nvSpPr>
          <p:spPr>
            <a:xfrm>
              <a:off x="2022199" y="665924"/>
              <a:ext cx="8995025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tranh rồi nêu một tình huống có phép chia: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39FDFA8D-4DA5-4292-8453-9076A98FA756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FEF3885-9152-472C-AD27-4E38107FF327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180CEAFB-A801-4C18-BBB3-512F3A4DC51E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E731EFB2-77ED-43DC-B271-1E9622793682}"/>
              </a:ext>
            </a:extLst>
          </p:cNvPr>
          <p:cNvCxnSpPr>
            <a:cxnSpLocks/>
          </p:cNvCxnSpPr>
          <p:nvPr/>
        </p:nvCxnSpPr>
        <p:spPr>
          <a:xfrm>
            <a:off x="1348653" y="824794"/>
            <a:ext cx="877900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EB67F69-263B-4DAF-8157-AC58314B5B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14640" r="772"/>
          <a:stretch/>
        </p:blipFill>
        <p:spPr>
          <a:xfrm>
            <a:off x="1093979" y="1043666"/>
            <a:ext cx="10116800" cy="58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23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6CA8F9-F031-4C8B-B8CD-669F92DF76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14640" r="772"/>
          <a:stretch/>
        </p:blipFill>
        <p:spPr>
          <a:xfrm>
            <a:off x="2350790" y="476672"/>
            <a:ext cx="7094006" cy="407707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D142C98F-F10D-441C-ACE1-7F11C812FCFC}"/>
              </a:ext>
            </a:extLst>
          </p:cNvPr>
          <p:cNvSpPr/>
          <p:nvPr/>
        </p:nvSpPr>
        <p:spPr>
          <a:xfrm rot="893330">
            <a:off x="4649166" y="2565149"/>
            <a:ext cx="792088" cy="578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88C51BE-9D10-4451-893D-0C516E957BD9}"/>
              </a:ext>
            </a:extLst>
          </p:cNvPr>
          <p:cNvSpPr/>
          <p:nvPr/>
        </p:nvSpPr>
        <p:spPr>
          <a:xfrm rot="7541401">
            <a:off x="3788795" y="2736598"/>
            <a:ext cx="792088" cy="578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DECEAC-B87D-4B57-8F18-8EBE24499687}"/>
              </a:ext>
            </a:extLst>
          </p:cNvPr>
          <p:cNvSpPr txBox="1"/>
          <p:nvPr/>
        </p:nvSpPr>
        <p:spPr>
          <a:xfrm>
            <a:off x="0" y="4649182"/>
            <a:ext cx="12250469" cy="1640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10 chiếc bút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cô chia đều cho 5 bạn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 Mỗi bạn được 2 chiếc bút.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5 = 2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31DDFD-FEE8-47F5-A83E-942D149364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14640" r="772"/>
          <a:stretch/>
        </p:blipFill>
        <p:spPr>
          <a:xfrm>
            <a:off x="2350790" y="476672"/>
            <a:ext cx="7094006" cy="407707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81D9C8D2-C4A1-4CE7-A546-AE56F090CD3B}"/>
              </a:ext>
            </a:extLst>
          </p:cNvPr>
          <p:cNvSpPr/>
          <p:nvPr/>
        </p:nvSpPr>
        <p:spPr>
          <a:xfrm rot="893330">
            <a:off x="5896817" y="2604125"/>
            <a:ext cx="966220" cy="635227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314CE24-20A9-4816-8DA2-8426018F44FE}"/>
              </a:ext>
            </a:extLst>
          </p:cNvPr>
          <p:cNvSpPr/>
          <p:nvPr/>
        </p:nvSpPr>
        <p:spPr>
          <a:xfrm rot="7541401">
            <a:off x="4092143" y="2089889"/>
            <a:ext cx="792088" cy="80153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F73F6F-A96F-4D75-866E-753C46346F3E}"/>
              </a:ext>
            </a:extLst>
          </p:cNvPr>
          <p:cNvSpPr txBox="1"/>
          <p:nvPr/>
        </p:nvSpPr>
        <p:spPr>
          <a:xfrm>
            <a:off x="0" y="4649182"/>
            <a:ext cx="12337032" cy="1640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15 quyển vở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cô chia đều cho 5 bạn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 Mỗi bạn được 3 quyển vở.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: 5 = 3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9936865-46D0-4F1C-B23E-174D2BA45A97}"/>
              </a:ext>
            </a:extLst>
          </p:cNvPr>
          <p:cNvSpPr/>
          <p:nvPr/>
        </p:nvSpPr>
        <p:spPr>
          <a:xfrm rot="3579288">
            <a:off x="6713836" y="2811623"/>
            <a:ext cx="966220" cy="635227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BE87093-9447-498D-A337-137AC22ED0F9}"/>
              </a:ext>
            </a:extLst>
          </p:cNvPr>
          <p:cNvSpPr/>
          <p:nvPr/>
        </p:nvSpPr>
        <p:spPr>
          <a:xfrm rot="3579288">
            <a:off x="5710609" y="3286529"/>
            <a:ext cx="966220" cy="635227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uiExpand="1" build="p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6AD29C4-B1E7-4436-A917-D1DF0FA25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14640" r="772"/>
          <a:stretch/>
        </p:blipFill>
        <p:spPr>
          <a:xfrm>
            <a:off x="2350790" y="476672"/>
            <a:ext cx="7094006" cy="407707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D23D29A-E4A3-4CBF-9A40-4E49C0F64DA5}"/>
              </a:ext>
            </a:extLst>
          </p:cNvPr>
          <p:cNvSpPr/>
          <p:nvPr/>
        </p:nvSpPr>
        <p:spPr>
          <a:xfrm rot="216557">
            <a:off x="6984095" y="1442253"/>
            <a:ext cx="1902427" cy="8475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3760EA-7E35-4DE4-80EF-2D7809F3D123}"/>
              </a:ext>
            </a:extLst>
          </p:cNvPr>
          <p:cNvSpPr txBox="1"/>
          <p:nvPr/>
        </p:nvSpPr>
        <p:spPr>
          <a:xfrm>
            <a:off x="622598" y="4654659"/>
            <a:ext cx="10389383" cy="1640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12 chiếc giày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có 6 người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 Mỗi người có 2 chiếc giày.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6 = 2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7878" y="126876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0710" y="3009726"/>
            <a:ext cx="8928992" cy="2304256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734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717" y="3032956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/>
            <a:r>
              <a:rPr lang="en-US" sz="7200" b="1" cap="all" dirty="0" err="1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7200" b="1" cap="all" dirty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all" dirty="0" err="1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7200" b="1" cap="all" dirty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all" dirty="0" err="1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7200" b="1" cap="all" dirty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all" dirty="0" err="1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7200" b="1" cap="all" dirty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all" dirty="0" err="1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7200" b="1" cap="all" dirty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all" dirty="0" err="1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7200" b="1" cap="all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673" y="4149080"/>
            <a:ext cx="3181065" cy="24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766" y="2644170"/>
            <a:ext cx="82272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cap="all" spc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</a:t>
            </a:r>
            <a:r>
              <a:rPr lang="en-US" sz="9600" b="1" cap="all" spc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endParaRPr lang="en-US" sz="96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99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vector graphics, toy, doll&#10;&#10;Description automatically generated">
            <a:extLst>
              <a:ext uri="{FF2B5EF4-FFF2-40B4-BE49-F238E27FC236}">
                <a16:creationId xmlns:a16="http://schemas.microsoft.com/office/drawing/2014/main" xmlns="" id="{A27A8E0F-83E3-4C48-B5B8-6D6A4A04F8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9349" r="22763" b="6497"/>
          <a:stretch/>
        </p:blipFill>
        <p:spPr>
          <a:xfrm>
            <a:off x="2309414" y="3821554"/>
            <a:ext cx="1715497" cy="2807177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1C17BC2A-F10C-4EFD-B6E2-A028E76CEC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2" t="4675" r="20231"/>
          <a:stretch/>
        </p:blipFill>
        <p:spPr>
          <a:xfrm>
            <a:off x="8687494" y="3859281"/>
            <a:ext cx="1512168" cy="28029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78920D-23B1-4AD4-A586-E7529307A18D}"/>
              </a:ext>
            </a:extLst>
          </p:cNvPr>
          <p:cNvSpPr txBox="1"/>
          <p:nvPr/>
        </p:nvSpPr>
        <p:spPr>
          <a:xfrm>
            <a:off x="1967687" y="2079539"/>
            <a:ext cx="9155070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hình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chia đều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 cho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mỗi bạn 4 hình vuông.</a:t>
            </a:r>
          </a:p>
          <a:p>
            <a:pPr>
              <a:lnSpc>
                <a:spcPct val="150000"/>
              </a:lnSpc>
            </a:pP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Có mấy bạn được chia?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84C5B67-AE1E-4056-82ED-14E53221F081}"/>
              </a:ext>
            </a:extLst>
          </p:cNvPr>
          <p:cNvGrpSpPr/>
          <p:nvPr/>
        </p:nvGrpSpPr>
        <p:grpSpPr>
          <a:xfrm>
            <a:off x="4168958" y="476672"/>
            <a:ext cx="1422192" cy="1296144"/>
            <a:chOff x="4168958" y="476672"/>
            <a:chExt cx="1422192" cy="129614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1C271CA9-D746-4448-9D0F-3B9B703A6690}"/>
                </a:ext>
              </a:extLst>
            </p:cNvPr>
            <p:cNvSpPr/>
            <p:nvPr/>
          </p:nvSpPr>
          <p:spPr>
            <a:xfrm>
              <a:off x="4168958" y="476672"/>
              <a:ext cx="648072" cy="576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A3B7E7E-782F-4FA5-9946-63C61236E957}"/>
                </a:ext>
              </a:extLst>
            </p:cNvPr>
            <p:cNvSpPr/>
            <p:nvPr/>
          </p:nvSpPr>
          <p:spPr>
            <a:xfrm>
              <a:off x="4943078" y="476672"/>
              <a:ext cx="648072" cy="576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21CBE77-6CFA-45D6-8AEE-8D69D41A6797}"/>
                </a:ext>
              </a:extLst>
            </p:cNvPr>
            <p:cNvSpPr/>
            <p:nvPr/>
          </p:nvSpPr>
          <p:spPr>
            <a:xfrm>
              <a:off x="4168958" y="1196752"/>
              <a:ext cx="648072" cy="576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BE32AB5-B6DB-4947-9B2D-743018EEDEA8}"/>
                </a:ext>
              </a:extLst>
            </p:cNvPr>
            <p:cNvSpPr/>
            <p:nvPr/>
          </p:nvSpPr>
          <p:spPr>
            <a:xfrm>
              <a:off x="4943078" y="1196752"/>
              <a:ext cx="648072" cy="576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7E1A379-3D63-4F39-AE69-8CF3C2978A75}"/>
              </a:ext>
            </a:extLst>
          </p:cNvPr>
          <p:cNvGrpSpPr/>
          <p:nvPr/>
        </p:nvGrpSpPr>
        <p:grpSpPr>
          <a:xfrm>
            <a:off x="6545222" y="476672"/>
            <a:ext cx="1422192" cy="1296144"/>
            <a:chOff x="6545222" y="476672"/>
            <a:chExt cx="1422192" cy="129614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9E1E2F2-A3F6-41C0-AB78-0D5F96988CD3}"/>
                </a:ext>
              </a:extLst>
            </p:cNvPr>
            <p:cNvSpPr/>
            <p:nvPr/>
          </p:nvSpPr>
          <p:spPr>
            <a:xfrm>
              <a:off x="6545222" y="476672"/>
              <a:ext cx="648072" cy="576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6AE1DD9-B8E5-4713-BD07-057CA1FCA3A0}"/>
                </a:ext>
              </a:extLst>
            </p:cNvPr>
            <p:cNvSpPr/>
            <p:nvPr/>
          </p:nvSpPr>
          <p:spPr>
            <a:xfrm>
              <a:off x="7319342" y="476672"/>
              <a:ext cx="648072" cy="576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0818F76-EF76-4C77-AF23-974C88C4EFDA}"/>
                </a:ext>
              </a:extLst>
            </p:cNvPr>
            <p:cNvSpPr/>
            <p:nvPr/>
          </p:nvSpPr>
          <p:spPr>
            <a:xfrm>
              <a:off x="6545222" y="1196752"/>
              <a:ext cx="648072" cy="576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250C9BC-B47F-42EA-812C-10B812A85C55}"/>
                </a:ext>
              </a:extLst>
            </p:cNvPr>
            <p:cNvSpPr/>
            <p:nvPr/>
          </p:nvSpPr>
          <p:spPr>
            <a:xfrm>
              <a:off x="7319342" y="1196752"/>
              <a:ext cx="648072" cy="576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234938B5-F6F2-4FF0-9DDD-651483CA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60" y="3890679"/>
            <a:ext cx="1193188" cy="25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xmlns="" id="{C2E8F1F1-2160-462D-B8FF-7680EF739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97" y="3968835"/>
            <a:ext cx="1679480" cy="25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9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1405C71E-E0B6-4FB0-9F39-AF97CA885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67" y="349823"/>
            <a:ext cx="894849" cy="193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>
            <a:extLst>
              <a:ext uri="{FF2B5EF4-FFF2-40B4-BE49-F238E27FC236}">
                <a16:creationId xmlns:a16="http://schemas.microsoft.com/office/drawing/2014/main" xmlns="" id="{F4D6F06A-73BE-4A69-AD6D-E9FBDCF3C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37" y="390012"/>
            <a:ext cx="1259551" cy="193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vector graphics, toy, doll&#10;&#10;Description automatically generated">
            <a:extLst>
              <a:ext uri="{FF2B5EF4-FFF2-40B4-BE49-F238E27FC236}">
                <a16:creationId xmlns:a16="http://schemas.microsoft.com/office/drawing/2014/main" xmlns="" id="{C60E26D1-FB54-4839-8EC8-3894A3FDE5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9349" r="22763" b="6497"/>
          <a:stretch/>
        </p:blipFill>
        <p:spPr>
          <a:xfrm>
            <a:off x="10478010" y="181917"/>
            <a:ext cx="1250810" cy="2046781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B9F122C6-E859-4DF8-AA3B-6B5BCC6A0E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2" t="4675" r="20231"/>
          <a:stretch/>
        </p:blipFill>
        <p:spPr>
          <a:xfrm>
            <a:off x="8910861" y="305197"/>
            <a:ext cx="1036992" cy="192216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7F9322D-BCD1-4C68-92F0-710317FEBE49}"/>
              </a:ext>
            </a:extLst>
          </p:cNvPr>
          <p:cNvSpPr/>
          <p:nvPr/>
        </p:nvSpPr>
        <p:spPr>
          <a:xfrm>
            <a:off x="2734816" y="1643868"/>
            <a:ext cx="8997502" cy="20467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 1: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B7BE64E-B346-45FB-A2D7-5A639D42AFCF}"/>
              </a:ext>
            </a:extLst>
          </p:cNvPr>
          <p:cNvSpPr/>
          <p:nvPr/>
        </p:nvSpPr>
        <p:spPr>
          <a:xfrm>
            <a:off x="2731318" y="4373037"/>
            <a:ext cx="8997502" cy="20467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 2: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CAD1D7B-3CDC-4644-BF1B-6FCB5E7AF208}"/>
              </a:ext>
            </a:extLst>
          </p:cNvPr>
          <p:cNvGrpSpPr/>
          <p:nvPr/>
        </p:nvGrpSpPr>
        <p:grpSpPr>
          <a:xfrm>
            <a:off x="559053" y="2298511"/>
            <a:ext cx="1304149" cy="1128916"/>
            <a:chOff x="4168958" y="476672"/>
            <a:chExt cx="1422192" cy="129614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4D63C73E-DC59-4B90-A2E5-7E4C5077B46C}"/>
                </a:ext>
              </a:extLst>
            </p:cNvPr>
            <p:cNvSpPr/>
            <p:nvPr/>
          </p:nvSpPr>
          <p:spPr>
            <a:xfrm>
              <a:off x="4168958" y="47667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53AC7F7B-DA56-4C1D-95F5-A1677D5F9E99}"/>
                </a:ext>
              </a:extLst>
            </p:cNvPr>
            <p:cNvSpPr/>
            <p:nvPr/>
          </p:nvSpPr>
          <p:spPr>
            <a:xfrm>
              <a:off x="4943078" y="47667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ABF22B40-E202-4448-A7B8-3DA3D7F04DC5}"/>
                </a:ext>
              </a:extLst>
            </p:cNvPr>
            <p:cNvSpPr/>
            <p:nvPr/>
          </p:nvSpPr>
          <p:spPr>
            <a:xfrm>
              <a:off x="4168958" y="119675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9250ED64-CF4C-46AC-805E-B71082DAE7E7}"/>
                </a:ext>
              </a:extLst>
            </p:cNvPr>
            <p:cNvSpPr/>
            <p:nvPr/>
          </p:nvSpPr>
          <p:spPr>
            <a:xfrm>
              <a:off x="4943078" y="119675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27C45DA-5601-454D-A553-347AAAF264EA}"/>
              </a:ext>
            </a:extLst>
          </p:cNvPr>
          <p:cNvGrpSpPr/>
          <p:nvPr/>
        </p:nvGrpSpPr>
        <p:grpSpPr>
          <a:xfrm>
            <a:off x="616845" y="4150742"/>
            <a:ext cx="1304149" cy="1128916"/>
            <a:chOff x="6545222" y="476672"/>
            <a:chExt cx="1422192" cy="129614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6D63FD6B-5B34-4C04-BD8F-49AE45744F29}"/>
                </a:ext>
              </a:extLst>
            </p:cNvPr>
            <p:cNvSpPr/>
            <p:nvPr/>
          </p:nvSpPr>
          <p:spPr>
            <a:xfrm>
              <a:off x="6545222" y="47667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31DFF3A8-D6F5-4BFC-BC1C-345888E63006}"/>
                </a:ext>
              </a:extLst>
            </p:cNvPr>
            <p:cNvSpPr/>
            <p:nvPr/>
          </p:nvSpPr>
          <p:spPr>
            <a:xfrm>
              <a:off x="7319342" y="47667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EE02EE43-D322-427D-A4CD-EFD6C4FBAFA6}"/>
                </a:ext>
              </a:extLst>
            </p:cNvPr>
            <p:cNvSpPr/>
            <p:nvPr/>
          </p:nvSpPr>
          <p:spPr>
            <a:xfrm>
              <a:off x="6545222" y="119675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D988A94-0400-49B2-BCE9-F55A28A449A3}"/>
                </a:ext>
              </a:extLst>
            </p:cNvPr>
            <p:cNvSpPr/>
            <p:nvPr/>
          </p:nvSpPr>
          <p:spPr>
            <a:xfrm>
              <a:off x="7319342" y="119675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F1A14369-5669-41B9-B069-9D6C5D034760}"/>
              </a:ext>
            </a:extLst>
          </p:cNvPr>
          <p:cNvSpPr/>
          <p:nvPr/>
        </p:nvSpPr>
        <p:spPr>
          <a:xfrm>
            <a:off x="115022" y="1844824"/>
            <a:ext cx="2242560" cy="2046781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490BF7B4-0664-4922-847E-48CDAFC39988}"/>
              </a:ext>
            </a:extLst>
          </p:cNvPr>
          <p:cNvGrpSpPr/>
          <p:nvPr/>
        </p:nvGrpSpPr>
        <p:grpSpPr>
          <a:xfrm>
            <a:off x="559053" y="2282020"/>
            <a:ext cx="1304149" cy="1128916"/>
            <a:chOff x="4168958" y="476672"/>
            <a:chExt cx="1422192" cy="129614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4AF2DD63-C078-4275-A097-5E246291EF24}"/>
                </a:ext>
              </a:extLst>
            </p:cNvPr>
            <p:cNvSpPr/>
            <p:nvPr/>
          </p:nvSpPr>
          <p:spPr>
            <a:xfrm>
              <a:off x="4168958" y="476672"/>
              <a:ext cx="648072" cy="576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4841214E-C91A-45A7-AE94-C5B663F88C76}"/>
                </a:ext>
              </a:extLst>
            </p:cNvPr>
            <p:cNvSpPr/>
            <p:nvPr/>
          </p:nvSpPr>
          <p:spPr>
            <a:xfrm>
              <a:off x="4943078" y="476672"/>
              <a:ext cx="648072" cy="576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3DED545B-B50A-4044-80B6-AFF9EC717E32}"/>
                </a:ext>
              </a:extLst>
            </p:cNvPr>
            <p:cNvSpPr/>
            <p:nvPr/>
          </p:nvSpPr>
          <p:spPr>
            <a:xfrm>
              <a:off x="4168958" y="1196752"/>
              <a:ext cx="648072" cy="576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530EF8FD-6F89-4AB0-8CE5-E86EA6253FE1}"/>
                </a:ext>
              </a:extLst>
            </p:cNvPr>
            <p:cNvSpPr/>
            <p:nvPr/>
          </p:nvSpPr>
          <p:spPr>
            <a:xfrm>
              <a:off x="4943078" y="1196752"/>
              <a:ext cx="648072" cy="576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0A35450-346A-4E40-A050-A763C73CF141}"/>
              </a:ext>
            </a:extLst>
          </p:cNvPr>
          <p:cNvGrpSpPr/>
          <p:nvPr/>
        </p:nvGrpSpPr>
        <p:grpSpPr>
          <a:xfrm>
            <a:off x="4863065" y="4944505"/>
            <a:ext cx="1304149" cy="1128916"/>
            <a:chOff x="6545222" y="476672"/>
            <a:chExt cx="1422192" cy="129614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84E5CE46-EEC7-44CB-9706-C90E28977745}"/>
                </a:ext>
              </a:extLst>
            </p:cNvPr>
            <p:cNvSpPr/>
            <p:nvPr/>
          </p:nvSpPr>
          <p:spPr>
            <a:xfrm>
              <a:off x="6545222" y="47667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C6AD309A-7140-4A1F-82EF-D9113FFD580D}"/>
                </a:ext>
              </a:extLst>
            </p:cNvPr>
            <p:cNvSpPr/>
            <p:nvPr/>
          </p:nvSpPr>
          <p:spPr>
            <a:xfrm>
              <a:off x="7319342" y="47667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67E77E29-5F7A-46BB-81F5-FD51B50A5F40}"/>
                </a:ext>
              </a:extLst>
            </p:cNvPr>
            <p:cNvSpPr/>
            <p:nvPr/>
          </p:nvSpPr>
          <p:spPr>
            <a:xfrm>
              <a:off x="6545222" y="119675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09340040-1616-4609-9020-73651D72ECB8}"/>
                </a:ext>
              </a:extLst>
            </p:cNvPr>
            <p:cNvSpPr/>
            <p:nvPr/>
          </p:nvSpPr>
          <p:spPr>
            <a:xfrm>
              <a:off x="7319342" y="119675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C2DD61-2BC7-4115-A298-D5532EC26955}"/>
              </a:ext>
            </a:extLst>
          </p:cNvPr>
          <p:cNvSpPr/>
          <p:nvPr/>
        </p:nvSpPr>
        <p:spPr>
          <a:xfrm>
            <a:off x="180238" y="3690649"/>
            <a:ext cx="2242560" cy="2046781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400B77A-C338-40BB-AA7A-EBF7CAD9C326}"/>
              </a:ext>
            </a:extLst>
          </p:cNvPr>
          <p:cNvGrpSpPr/>
          <p:nvPr/>
        </p:nvGrpSpPr>
        <p:grpSpPr>
          <a:xfrm>
            <a:off x="624269" y="4127845"/>
            <a:ext cx="1304149" cy="1128916"/>
            <a:chOff x="4168958" y="476672"/>
            <a:chExt cx="1422192" cy="1296144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E0025372-B235-4F5E-8666-51DFDDEB8C7D}"/>
                </a:ext>
              </a:extLst>
            </p:cNvPr>
            <p:cNvSpPr/>
            <p:nvPr/>
          </p:nvSpPr>
          <p:spPr>
            <a:xfrm>
              <a:off x="4168958" y="476672"/>
              <a:ext cx="648072" cy="576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2310BAB1-E3CA-4AD0-9BC5-775AF702D12B}"/>
                </a:ext>
              </a:extLst>
            </p:cNvPr>
            <p:cNvSpPr/>
            <p:nvPr/>
          </p:nvSpPr>
          <p:spPr>
            <a:xfrm>
              <a:off x="4943078" y="476672"/>
              <a:ext cx="648072" cy="576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DF9AC390-F4EC-4089-BC7A-22A6F07CE77D}"/>
                </a:ext>
              </a:extLst>
            </p:cNvPr>
            <p:cNvSpPr/>
            <p:nvPr/>
          </p:nvSpPr>
          <p:spPr>
            <a:xfrm>
              <a:off x="4168958" y="1196752"/>
              <a:ext cx="648072" cy="576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A91EABD0-23EB-44C6-9C81-170C82EDB075}"/>
                </a:ext>
              </a:extLst>
            </p:cNvPr>
            <p:cNvSpPr/>
            <p:nvPr/>
          </p:nvSpPr>
          <p:spPr>
            <a:xfrm>
              <a:off x="4943078" y="1196752"/>
              <a:ext cx="648072" cy="576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77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608E-6 -1.11111E-6 L 0.35343 -0.028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2" y="-14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1126E-9 1.11022E-16 L 0.50814 0.1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7" y="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40" grpId="0" animBg="1"/>
      <p:bldP spid="40" grpId="1" animBg="1"/>
      <p:bldP spid="56" grpId="0" animBg="1"/>
      <p:bldP spid="5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29774184-1FAE-437D-B5CD-10722E65F5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315" y="1167647"/>
            <a:ext cx="5037174" cy="436688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22E490B-48FE-491E-BC16-6DD71D812ED6}"/>
              </a:ext>
            </a:extLst>
          </p:cNvPr>
          <p:cNvSpPr txBox="1"/>
          <p:nvPr/>
        </p:nvSpPr>
        <p:spPr>
          <a:xfrm>
            <a:off x="5663159" y="673567"/>
            <a:ext cx="6187543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hình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chia đều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 cho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mỗi bạn 4 hình vuông.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0736B713-38F9-44E2-A448-3FC5DB87C4A7}"/>
              </a:ext>
            </a:extLst>
          </p:cNvPr>
          <p:cNvSpPr txBox="1"/>
          <p:nvPr/>
        </p:nvSpPr>
        <p:spPr>
          <a:xfrm>
            <a:off x="5663158" y="2313631"/>
            <a:ext cx="618754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Có 2 bạn được chia.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D27A058-26F8-40F1-BB30-361295BB34D5}"/>
              </a:ext>
            </a:extLst>
          </p:cNvPr>
          <p:cNvSpPr txBox="1"/>
          <p:nvPr/>
        </p:nvSpPr>
        <p:spPr>
          <a:xfrm>
            <a:off x="5663158" y="3351087"/>
            <a:ext cx="5865512" cy="141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</a:t>
            </a:r>
          </a:p>
          <a:p>
            <a:pPr algn="ctr">
              <a:lnSpc>
                <a:spcPct val="200000"/>
              </a:lnSpc>
            </a:pP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: 4 = 2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6C82270-491B-406B-B965-49D2F9E27BC6}"/>
              </a:ext>
            </a:extLst>
          </p:cNvPr>
          <p:cNvSpPr txBox="1"/>
          <p:nvPr/>
        </p:nvSpPr>
        <p:spPr>
          <a:xfrm>
            <a:off x="5653398" y="4926965"/>
            <a:ext cx="5865512" cy="141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Đọc là:</a:t>
            </a:r>
          </a:p>
          <a:p>
            <a:pPr algn="ctr">
              <a:lnSpc>
                <a:spcPct val="200000"/>
              </a:lnSpc>
            </a:pPr>
            <a:r>
              <a:rPr lang="vi-VN" sz="3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 </a:t>
            </a:r>
            <a:r>
              <a:rPr lang="en-US" sz="3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vi-VN" sz="3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vi-VN" sz="3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3200" b="1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16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FB602B3E-F0FE-41E3-819E-1F1E13E6F919}"/>
              </a:ext>
            </a:extLst>
          </p:cNvPr>
          <p:cNvGrpSpPr/>
          <p:nvPr/>
        </p:nvGrpSpPr>
        <p:grpSpPr>
          <a:xfrm>
            <a:off x="452227" y="396993"/>
            <a:ext cx="11056725" cy="678033"/>
            <a:chOff x="1253941" y="511805"/>
            <a:chExt cx="11056725" cy="67803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735C1D98-9D5D-408E-B957-BF1826CF47AB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9571AB6D-0EBF-4E21-8880-2C3C17FFA7FF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A5377DD1-6207-4F30-BCA0-2F8C809BBA5E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AB32DBC-6CDE-45A4-8D8C-7E9431D1A197}"/>
                </a:ext>
              </a:extLst>
            </p:cNvPr>
            <p:cNvSpPr txBox="1"/>
            <p:nvPr/>
          </p:nvSpPr>
          <p:spPr>
            <a:xfrm>
              <a:off x="2059471" y="511805"/>
              <a:ext cx="102511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Thực hiện hoạt động sau rồi nêu phép chia thích hợp: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888A1FCE-F4D6-4060-AA26-08F62EF47962}"/>
              </a:ext>
            </a:extLst>
          </p:cNvPr>
          <p:cNvCxnSpPr>
            <a:cxnSpLocks/>
          </p:cNvCxnSpPr>
          <p:nvPr/>
        </p:nvCxnSpPr>
        <p:spPr>
          <a:xfrm flipV="1">
            <a:off x="1585836" y="1040190"/>
            <a:ext cx="9477922" cy="348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AF6E5E4-6845-4B6D-86EC-825D5A43E5B4}"/>
              </a:ext>
            </a:extLst>
          </p:cNvPr>
          <p:cNvSpPr txBox="1"/>
          <p:nvPr/>
        </p:nvSpPr>
        <p:spPr>
          <a:xfrm>
            <a:off x="1039602" y="1274392"/>
            <a:ext cx="1080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a) Lấy 10 hình vuông, chia cho mỗi bạn 5 hình vuông.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03C24DB8-46AA-4C27-BFC4-B8266FC5F8FF}"/>
              </a:ext>
            </a:extLst>
          </p:cNvPr>
          <p:cNvGrpSpPr/>
          <p:nvPr/>
        </p:nvGrpSpPr>
        <p:grpSpPr>
          <a:xfrm>
            <a:off x="98564" y="3819520"/>
            <a:ext cx="1882075" cy="2977432"/>
            <a:chOff x="646164" y="3429000"/>
            <a:chExt cx="1917372" cy="3038895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37D94E0C-B3E8-4293-9ADB-DCBB340D5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75"/>
            <a:stretch>
              <a:fillRect/>
            </a:stretch>
          </p:blipFill>
          <p:spPr bwMode="auto">
            <a:xfrm>
              <a:off x="1175171" y="3429000"/>
              <a:ext cx="859357" cy="1369870"/>
            </a:xfrm>
            <a:custGeom>
              <a:avLst/>
              <a:gdLst>
                <a:gd name="connsiteX0" fmla="*/ 0 w 1055418"/>
                <a:gd name="connsiteY0" fmla="*/ 0 h 1682404"/>
                <a:gd name="connsiteX1" fmla="*/ 1055418 w 1055418"/>
                <a:gd name="connsiteY1" fmla="*/ 0 h 1682404"/>
                <a:gd name="connsiteX2" fmla="*/ 1055418 w 1055418"/>
                <a:gd name="connsiteY2" fmla="*/ 1682404 h 1682404"/>
                <a:gd name="connsiteX3" fmla="*/ 994841 w 1055418"/>
                <a:gd name="connsiteY3" fmla="*/ 1646593 h 1682404"/>
                <a:gd name="connsiteX4" fmla="*/ 433618 w 1055418"/>
                <a:gd name="connsiteY4" fmla="*/ 1508311 h 1682404"/>
                <a:gd name="connsiteX5" fmla="*/ 83493 w 1055418"/>
                <a:gd name="connsiteY5" fmla="*/ 1559820 h 1682404"/>
                <a:gd name="connsiteX6" fmla="*/ 0 w 1055418"/>
                <a:gd name="connsiteY6" fmla="*/ 1589556 h 1682404"/>
                <a:gd name="connsiteX7" fmla="*/ 0 w 1055418"/>
                <a:gd name="connsiteY7" fmla="*/ 0 h 16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5418" h="1682404">
                  <a:moveTo>
                    <a:pt x="0" y="0"/>
                  </a:moveTo>
                  <a:lnTo>
                    <a:pt x="1055418" y="0"/>
                  </a:lnTo>
                  <a:lnTo>
                    <a:pt x="1055418" y="1682404"/>
                  </a:lnTo>
                  <a:lnTo>
                    <a:pt x="994841" y="1646593"/>
                  </a:lnTo>
                  <a:cubicBezTo>
                    <a:pt x="828010" y="1558404"/>
                    <a:pt x="636826" y="1508311"/>
                    <a:pt x="433618" y="1508311"/>
                  </a:cubicBezTo>
                  <a:cubicBezTo>
                    <a:pt x="311694" y="1508311"/>
                    <a:pt x="194097" y="1526345"/>
                    <a:pt x="83493" y="1559820"/>
                  </a:cubicBezTo>
                  <a:lnTo>
                    <a:pt x="0" y="1589556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FF1C9F83-E689-4DD2-9F92-C0F832E4A47D}"/>
                </a:ext>
              </a:extLst>
            </p:cNvPr>
            <p:cNvSpPr/>
            <p:nvPr/>
          </p:nvSpPr>
          <p:spPr>
            <a:xfrm>
              <a:off x="646164" y="4647818"/>
              <a:ext cx="1917372" cy="182007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D1B5B4B8-A901-4057-9BEB-499D7691D467}"/>
              </a:ext>
            </a:extLst>
          </p:cNvPr>
          <p:cNvGrpSpPr/>
          <p:nvPr/>
        </p:nvGrpSpPr>
        <p:grpSpPr>
          <a:xfrm>
            <a:off x="10277880" y="3819520"/>
            <a:ext cx="1882075" cy="3002662"/>
            <a:chOff x="6383354" y="3429000"/>
            <a:chExt cx="1917372" cy="3064646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759589EA-12F5-47EF-AC67-3626F8FC8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79"/>
            <a:stretch>
              <a:fillRect/>
            </a:stretch>
          </p:blipFill>
          <p:spPr bwMode="auto">
            <a:xfrm>
              <a:off x="6619495" y="3429000"/>
              <a:ext cx="1485561" cy="1632179"/>
            </a:xfrm>
            <a:custGeom>
              <a:avLst/>
              <a:gdLst>
                <a:gd name="connsiteX0" fmla="*/ 0 w 1485561"/>
                <a:gd name="connsiteY0" fmla="*/ 0 h 1632179"/>
                <a:gd name="connsiteX1" fmla="*/ 1485561 w 1485561"/>
                <a:gd name="connsiteY1" fmla="*/ 0 h 1632179"/>
                <a:gd name="connsiteX2" fmla="*/ 1485561 w 1485561"/>
                <a:gd name="connsiteY2" fmla="*/ 1539352 h 1632179"/>
                <a:gd name="connsiteX3" fmla="*/ 1461016 w 1485561"/>
                <a:gd name="connsiteY3" fmla="*/ 1511113 h 1632179"/>
                <a:gd name="connsiteX4" fmla="*/ 783122 w 1485561"/>
                <a:gd name="connsiteY4" fmla="*/ 1244569 h 1632179"/>
                <a:gd name="connsiteX5" fmla="*/ 105229 w 1485561"/>
                <a:gd name="connsiteY5" fmla="*/ 1511113 h 1632179"/>
                <a:gd name="connsiteX6" fmla="*/ 0 w 1485561"/>
                <a:gd name="connsiteY6" fmla="*/ 1632179 h 1632179"/>
                <a:gd name="connsiteX7" fmla="*/ 0 w 1485561"/>
                <a:gd name="connsiteY7" fmla="*/ 0 h 163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5561" h="1632179">
                  <a:moveTo>
                    <a:pt x="0" y="0"/>
                  </a:moveTo>
                  <a:lnTo>
                    <a:pt x="1485561" y="0"/>
                  </a:lnTo>
                  <a:lnTo>
                    <a:pt x="1485561" y="1539352"/>
                  </a:lnTo>
                  <a:lnTo>
                    <a:pt x="1461016" y="1511113"/>
                  </a:lnTo>
                  <a:cubicBezTo>
                    <a:pt x="1287528" y="1346429"/>
                    <a:pt x="1047856" y="1244569"/>
                    <a:pt x="783122" y="1244569"/>
                  </a:cubicBezTo>
                  <a:cubicBezTo>
                    <a:pt x="518388" y="1244569"/>
                    <a:pt x="278717" y="1346429"/>
                    <a:pt x="105229" y="1511113"/>
                  </a:cubicBezTo>
                  <a:lnTo>
                    <a:pt x="0" y="1632179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D019EF27-7D7B-4BE9-813C-7572CA2EF67E}"/>
                </a:ext>
              </a:extLst>
            </p:cNvPr>
            <p:cNvSpPr/>
            <p:nvPr/>
          </p:nvSpPr>
          <p:spPr>
            <a:xfrm>
              <a:off x="6383354" y="4673569"/>
              <a:ext cx="1917372" cy="182007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A1B59790-6F5A-44AF-8658-C029956F38CC}"/>
              </a:ext>
            </a:extLst>
          </p:cNvPr>
          <p:cNvGrpSpPr/>
          <p:nvPr/>
        </p:nvGrpSpPr>
        <p:grpSpPr>
          <a:xfrm>
            <a:off x="7878395" y="3552506"/>
            <a:ext cx="1882075" cy="3299392"/>
            <a:chOff x="5866724" y="3043810"/>
            <a:chExt cx="1917372" cy="3367501"/>
          </a:xfrm>
        </p:grpSpPr>
        <p:pic>
          <p:nvPicPr>
            <p:cNvPr id="79" name="Picture 78" descr="A picture containing vector graphics, toy, doll&#10;&#10;Description automatically generated">
              <a:extLst>
                <a:ext uri="{FF2B5EF4-FFF2-40B4-BE49-F238E27FC236}">
                  <a16:creationId xmlns:a16="http://schemas.microsoft.com/office/drawing/2014/main" xmlns="" id="{CCFD735A-E4E5-486B-9ABD-86683D50D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9" t="9349" r="22763" b="26503"/>
            <a:stretch/>
          </p:blipFill>
          <p:spPr>
            <a:xfrm>
              <a:off x="6082630" y="3043810"/>
              <a:ext cx="1485561" cy="1853026"/>
            </a:xfrm>
            <a:custGeom>
              <a:avLst/>
              <a:gdLst>
                <a:gd name="connsiteX0" fmla="*/ 0 w 1485561"/>
                <a:gd name="connsiteY0" fmla="*/ 0 h 1853026"/>
                <a:gd name="connsiteX1" fmla="*/ 1485561 w 1485561"/>
                <a:gd name="connsiteY1" fmla="*/ 0 h 1853026"/>
                <a:gd name="connsiteX2" fmla="*/ 1485561 w 1485561"/>
                <a:gd name="connsiteY2" fmla="*/ 1853026 h 1853026"/>
                <a:gd name="connsiteX3" fmla="*/ 1409793 w 1485561"/>
                <a:gd name="connsiteY3" fmla="*/ 1765854 h 1853026"/>
                <a:gd name="connsiteX4" fmla="*/ 731899 w 1485561"/>
                <a:gd name="connsiteY4" fmla="*/ 1499310 h 1853026"/>
                <a:gd name="connsiteX5" fmla="*/ 54006 w 1485561"/>
                <a:gd name="connsiteY5" fmla="*/ 1765854 h 1853026"/>
                <a:gd name="connsiteX6" fmla="*/ 0 w 1485561"/>
                <a:gd name="connsiteY6" fmla="*/ 1827988 h 1853026"/>
                <a:gd name="connsiteX7" fmla="*/ 0 w 1485561"/>
                <a:gd name="connsiteY7" fmla="*/ 0 h 18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5561" h="1853026">
                  <a:moveTo>
                    <a:pt x="0" y="0"/>
                  </a:moveTo>
                  <a:lnTo>
                    <a:pt x="1485561" y="0"/>
                  </a:lnTo>
                  <a:lnTo>
                    <a:pt x="1485561" y="1853026"/>
                  </a:lnTo>
                  <a:lnTo>
                    <a:pt x="1409793" y="1765854"/>
                  </a:lnTo>
                  <a:cubicBezTo>
                    <a:pt x="1236305" y="1601170"/>
                    <a:pt x="996633" y="1499310"/>
                    <a:pt x="731899" y="1499310"/>
                  </a:cubicBezTo>
                  <a:cubicBezTo>
                    <a:pt x="467165" y="1499310"/>
                    <a:pt x="227494" y="1601170"/>
                    <a:pt x="54006" y="1765854"/>
                  </a:cubicBezTo>
                  <a:lnTo>
                    <a:pt x="0" y="1827988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5C2BC977-7B5A-4E0F-9877-546F59B22C70}"/>
                </a:ext>
              </a:extLst>
            </p:cNvPr>
            <p:cNvSpPr/>
            <p:nvPr/>
          </p:nvSpPr>
          <p:spPr>
            <a:xfrm>
              <a:off x="5866724" y="4591234"/>
              <a:ext cx="1917372" cy="182007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EF7C5188-66EC-4032-A5E6-3AB4B12C2F53}"/>
              </a:ext>
            </a:extLst>
          </p:cNvPr>
          <p:cNvGrpSpPr/>
          <p:nvPr/>
        </p:nvGrpSpPr>
        <p:grpSpPr>
          <a:xfrm>
            <a:off x="2261785" y="3439661"/>
            <a:ext cx="1923603" cy="3334891"/>
            <a:chOff x="3512734" y="3064162"/>
            <a:chExt cx="1959679" cy="3403733"/>
          </a:xfrm>
        </p:grpSpPr>
        <p:pic>
          <p:nvPicPr>
            <p:cNvPr id="84" name="Picture 83" descr="A picture containing toy&#10;&#10;Description automatically generated">
              <a:extLst>
                <a:ext uri="{FF2B5EF4-FFF2-40B4-BE49-F238E27FC236}">
                  <a16:creationId xmlns:a16="http://schemas.microsoft.com/office/drawing/2014/main" xmlns="" id="{F180A433-AB35-4E87-8BBC-0AB21104F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6" t="4675" r="523" b="-44692"/>
            <a:stretch/>
          </p:blipFill>
          <p:spPr>
            <a:xfrm>
              <a:off x="3555041" y="3064162"/>
              <a:ext cx="1917372" cy="3353243"/>
            </a:xfrm>
            <a:custGeom>
              <a:avLst/>
              <a:gdLst>
                <a:gd name="connsiteX0" fmla="*/ 1445387 w 1917372"/>
                <a:gd name="connsiteY0" fmla="*/ 1663179 h 3353243"/>
                <a:gd name="connsiteX1" fmla="*/ 1494697 w 1917372"/>
                <a:gd name="connsiteY1" fmla="*/ 1688586 h 3353243"/>
                <a:gd name="connsiteX2" fmla="*/ 1917372 w 1917372"/>
                <a:gd name="connsiteY2" fmla="*/ 2443204 h 3353243"/>
                <a:gd name="connsiteX3" fmla="*/ 958686 w 1917372"/>
                <a:gd name="connsiteY3" fmla="*/ 3353243 h 3353243"/>
                <a:gd name="connsiteX4" fmla="*/ 0 w 1917372"/>
                <a:gd name="connsiteY4" fmla="*/ 2443204 h 3353243"/>
                <a:gd name="connsiteX5" fmla="*/ 163728 w 1917372"/>
                <a:gd name="connsiteY5" fmla="*/ 1934393 h 3353243"/>
                <a:gd name="connsiteX6" fmla="*/ 213773 w 1917372"/>
                <a:gd name="connsiteY6" fmla="*/ 1876816 h 3353243"/>
                <a:gd name="connsiteX7" fmla="*/ 213773 w 1917372"/>
                <a:gd name="connsiteY7" fmla="*/ 2282916 h 3353243"/>
                <a:gd name="connsiteX8" fmla="*/ 1445387 w 1917372"/>
                <a:gd name="connsiteY8" fmla="*/ 2282916 h 3353243"/>
                <a:gd name="connsiteX9" fmla="*/ 213773 w 1917372"/>
                <a:gd name="connsiteY9" fmla="*/ 0 h 3353243"/>
                <a:gd name="connsiteX10" fmla="*/ 1445387 w 1917372"/>
                <a:gd name="connsiteY10" fmla="*/ 0 h 3353243"/>
                <a:gd name="connsiteX11" fmla="*/ 1445387 w 1917372"/>
                <a:gd name="connsiteY11" fmla="*/ 1663179 h 3353243"/>
                <a:gd name="connsiteX12" fmla="*/ 1331850 w 1917372"/>
                <a:gd name="connsiteY12" fmla="*/ 1604681 h 3353243"/>
                <a:gd name="connsiteX13" fmla="*/ 958686 w 1917372"/>
                <a:gd name="connsiteY13" fmla="*/ 1533165 h 3353243"/>
                <a:gd name="connsiteX14" fmla="*/ 280793 w 1917372"/>
                <a:gd name="connsiteY14" fmla="*/ 1799709 h 3353243"/>
                <a:gd name="connsiteX15" fmla="*/ 213773 w 1917372"/>
                <a:gd name="connsiteY15" fmla="*/ 1876816 h 335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17372" h="3353243">
                  <a:moveTo>
                    <a:pt x="1445387" y="1663179"/>
                  </a:moveTo>
                  <a:lnTo>
                    <a:pt x="1494697" y="1688586"/>
                  </a:lnTo>
                  <a:cubicBezTo>
                    <a:pt x="1749709" y="1852126"/>
                    <a:pt x="1917372" y="2129079"/>
                    <a:pt x="1917372" y="2443204"/>
                  </a:cubicBezTo>
                  <a:cubicBezTo>
                    <a:pt x="1917372" y="2945805"/>
                    <a:pt x="1488154" y="3353243"/>
                    <a:pt x="958686" y="3353243"/>
                  </a:cubicBezTo>
                  <a:cubicBezTo>
                    <a:pt x="429218" y="3353243"/>
                    <a:pt x="0" y="2945805"/>
                    <a:pt x="0" y="2443204"/>
                  </a:cubicBezTo>
                  <a:cubicBezTo>
                    <a:pt x="0" y="2254729"/>
                    <a:pt x="60359" y="2079636"/>
                    <a:pt x="163728" y="1934393"/>
                  </a:cubicBezTo>
                  <a:lnTo>
                    <a:pt x="213773" y="1876816"/>
                  </a:lnTo>
                  <a:lnTo>
                    <a:pt x="213773" y="2282916"/>
                  </a:lnTo>
                  <a:lnTo>
                    <a:pt x="1445387" y="2282916"/>
                  </a:lnTo>
                  <a:close/>
                  <a:moveTo>
                    <a:pt x="213773" y="0"/>
                  </a:moveTo>
                  <a:lnTo>
                    <a:pt x="1445387" y="0"/>
                  </a:lnTo>
                  <a:lnTo>
                    <a:pt x="1445387" y="1663179"/>
                  </a:lnTo>
                  <a:lnTo>
                    <a:pt x="1331850" y="1604681"/>
                  </a:lnTo>
                  <a:cubicBezTo>
                    <a:pt x="1217155" y="1558630"/>
                    <a:pt x="1091053" y="1533165"/>
                    <a:pt x="958686" y="1533165"/>
                  </a:cubicBezTo>
                  <a:cubicBezTo>
                    <a:pt x="693952" y="1533165"/>
                    <a:pt x="454281" y="1635025"/>
                    <a:pt x="280793" y="1799709"/>
                  </a:cubicBezTo>
                  <a:lnTo>
                    <a:pt x="213773" y="1876816"/>
                  </a:lnTo>
                  <a:close/>
                </a:path>
              </a:pathLst>
            </a:custGeom>
          </p:spPr>
        </p:pic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6D9BAED9-DB0D-4504-A5C3-E4A33B5075C0}"/>
                </a:ext>
              </a:extLst>
            </p:cNvPr>
            <p:cNvSpPr/>
            <p:nvPr/>
          </p:nvSpPr>
          <p:spPr>
            <a:xfrm>
              <a:off x="3512734" y="4647818"/>
              <a:ext cx="1917372" cy="182007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E0D03BD7-4A37-4474-8062-E529B3456E19}"/>
              </a:ext>
            </a:extLst>
          </p:cNvPr>
          <p:cNvSpPr/>
          <p:nvPr/>
        </p:nvSpPr>
        <p:spPr>
          <a:xfrm>
            <a:off x="2235095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8CBB9CFD-BD3E-4989-865A-9F9CF20E2AEF}"/>
              </a:ext>
            </a:extLst>
          </p:cNvPr>
          <p:cNvSpPr/>
          <p:nvPr/>
        </p:nvSpPr>
        <p:spPr>
          <a:xfrm>
            <a:off x="3035244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626FB61C-862D-48C3-A3D8-8888BABFC42C}"/>
              </a:ext>
            </a:extLst>
          </p:cNvPr>
          <p:cNvSpPr/>
          <p:nvPr/>
        </p:nvSpPr>
        <p:spPr>
          <a:xfrm>
            <a:off x="3835393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DB6F79B-6EC5-4697-9F7D-8D8C37E7E011}"/>
              </a:ext>
            </a:extLst>
          </p:cNvPr>
          <p:cNvSpPr/>
          <p:nvPr/>
        </p:nvSpPr>
        <p:spPr>
          <a:xfrm>
            <a:off x="4635542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E2560604-BEB6-4432-B11E-2E4DE6E171C3}"/>
              </a:ext>
            </a:extLst>
          </p:cNvPr>
          <p:cNvSpPr/>
          <p:nvPr/>
        </p:nvSpPr>
        <p:spPr>
          <a:xfrm>
            <a:off x="5435691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84BC4394-7EBF-4B9A-B8B7-FA368FC8F912}"/>
              </a:ext>
            </a:extLst>
          </p:cNvPr>
          <p:cNvSpPr/>
          <p:nvPr/>
        </p:nvSpPr>
        <p:spPr>
          <a:xfrm>
            <a:off x="6235840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4CA72449-212A-4A3B-BFD2-FD98D174C815}"/>
              </a:ext>
            </a:extLst>
          </p:cNvPr>
          <p:cNvSpPr/>
          <p:nvPr/>
        </p:nvSpPr>
        <p:spPr>
          <a:xfrm>
            <a:off x="7035989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B532E5AC-83B9-4675-8F8D-A822A662005C}"/>
              </a:ext>
            </a:extLst>
          </p:cNvPr>
          <p:cNvSpPr/>
          <p:nvPr/>
        </p:nvSpPr>
        <p:spPr>
          <a:xfrm>
            <a:off x="7836138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F1F64BD8-1CA4-4966-B2B5-2965E951B0CC}"/>
              </a:ext>
            </a:extLst>
          </p:cNvPr>
          <p:cNvSpPr/>
          <p:nvPr/>
        </p:nvSpPr>
        <p:spPr>
          <a:xfrm>
            <a:off x="8636287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E464E0ED-0677-4E7D-91E2-50D00B79EA6C}"/>
              </a:ext>
            </a:extLst>
          </p:cNvPr>
          <p:cNvSpPr/>
          <p:nvPr/>
        </p:nvSpPr>
        <p:spPr>
          <a:xfrm>
            <a:off x="9436434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40FD8DDD-6BC8-4A88-8B99-6F950AC97B2D}"/>
              </a:ext>
            </a:extLst>
          </p:cNvPr>
          <p:cNvSpPr/>
          <p:nvPr/>
        </p:nvSpPr>
        <p:spPr>
          <a:xfrm>
            <a:off x="2650838" y="6121857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AC27D292-2C82-45C4-8879-720E77C0C009}"/>
              </a:ext>
            </a:extLst>
          </p:cNvPr>
          <p:cNvSpPr/>
          <p:nvPr/>
        </p:nvSpPr>
        <p:spPr>
          <a:xfrm>
            <a:off x="3254696" y="6121856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255C2E1-8004-42D5-8449-D59527ADCE96}"/>
              </a:ext>
            </a:extLst>
          </p:cNvPr>
          <p:cNvSpPr/>
          <p:nvPr/>
        </p:nvSpPr>
        <p:spPr>
          <a:xfrm>
            <a:off x="2650838" y="5608952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E1F0BD16-8B63-4BFA-BD8F-24CFB1AB2360}"/>
              </a:ext>
            </a:extLst>
          </p:cNvPr>
          <p:cNvSpPr/>
          <p:nvPr/>
        </p:nvSpPr>
        <p:spPr>
          <a:xfrm>
            <a:off x="3254696" y="5608951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79229919-984A-4F3D-8787-DCF758A78BB5}"/>
              </a:ext>
            </a:extLst>
          </p:cNvPr>
          <p:cNvSpPr/>
          <p:nvPr/>
        </p:nvSpPr>
        <p:spPr>
          <a:xfrm>
            <a:off x="2970493" y="5098375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B6316D11-D17C-4F38-831E-BA37CD8219CD}"/>
              </a:ext>
            </a:extLst>
          </p:cNvPr>
          <p:cNvSpPr/>
          <p:nvPr/>
        </p:nvSpPr>
        <p:spPr>
          <a:xfrm>
            <a:off x="8253730" y="6259264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B0BF51F5-C72A-4434-B398-78B5E05751A9}"/>
              </a:ext>
            </a:extLst>
          </p:cNvPr>
          <p:cNvSpPr/>
          <p:nvPr/>
        </p:nvSpPr>
        <p:spPr>
          <a:xfrm>
            <a:off x="8857588" y="6259263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ABEEA3CA-F5C8-4514-8D86-D48DC7F28E7F}"/>
              </a:ext>
            </a:extLst>
          </p:cNvPr>
          <p:cNvSpPr/>
          <p:nvPr/>
        </p:nvSpPr>
        <p:spPr>
          <a:xfrm>
            <a:off x="8253730" y="5746359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665014CF-0E18-4D0C-96CB-25985E9F314A}"/>
              </a:ext>
            </a:extLst>
          </p:cNvPr>
          <p:cNvSpPr/>
          <p:nvPr/>
        </p:nvSpPr>
        <p:spPr>
          <a:xfrm>
            <a:off x="8857588" y="5746358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08DCD9BC-E222-446B-92D2-CBB5CB27C7A4}"/>
              </a:ext>
            </a:extLst>
          </p:cNvPr>
          <p:cNvSpPr/>
          <p:nvPr/>
        </p:nvSpPr>
        <p:spPr>
          <a:xfrm>
            <a:off x="8573385" y="5235782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2C994EF0-A6C2-4118-B7E4-96D93BD90520}"/>
              </a:ext>
            </a:extLst>
          </p:cNvPr>
          <p:cNvSpPr txBox="1"/>
          <p:nvPr/>
        </p:nvSpPr>
        <p:spPr>
          <a:xfrm>
            <a:off x="3302225" y="2018570"/>
            <a:ext cx="5001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vi-VN" sz="3200" b="0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Có 2 bạn được chia</a:t>
            </a:r>
            <a:endParaRPr lang="vi-VN" sz="3200" b="0">
              <a:solidFill>
                <a:srgbClr val="0000FF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vi-VN" sz="3200" b="0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Ta có phép chia: </a:t>
            </a:r>
            <a:r>
              <a:rPr lang="vi-VN" sz="3200" b="1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10 : 5 = 2</a:t>
            </a:r>
            <a:endParaRPr lang="en-US" sz="32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38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6708E-6 -3.33333E-6 L 0.01237 0.496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481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8689E-6 -3.33333E-6 L 0.02331 0.496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24815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148E-7 -3.33333E-6 L -0.09988 0.5574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1" y="2787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518E-6 -3.33333E-6 L -0.12788 0.5678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4" y="2838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4878E-6 -3.33333E-6 L -0.21292 0.430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52" y="2152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7252E-7 -3.33333E-6 L 0.18219 0.540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3" y="27014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329E-6 -3.33333E-6 L 0.08739 0.5245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3" y="2622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068E-6 -3.33333E-6 L 0.06693 0.4379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" y="21898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536E-6 -3.33333E-6 L -0.03711 0.4502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2250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1861E-6 -3.33333E-6 L -0.04689 0.5574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2787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7" grpId="0" animBg="1"/>
      <p:bldP spid="87" grpId="1" animBg="1"/>
      <p:bldP spid="87" grpId="2" animBg="1"/>
      <p:bldP spid="87" grpId="3" animBg="1"/>
      <p:bldP spid="88" grpId="0" animBg="1"/>
      <p:bldP spid="88" grpId="1" animBg="1"/>
      <p:bldP spid="88" grpId="2" animBg="1"/>
      <p:bldP spid="88" grpId="3" animBg="1"/>
      <p:bldP spid="89" grpId="0" animBg="1"/>
      <p:bldP spid="89" grpId="1" animBg="1"/>
      <p:bldP spid="89" grpId="2" animBg="1"/>
      <p:bldP spid="89" grpId="3" animBg="1"/>
      <p:bldP spid="90" grpId="0" animBg="1"/>
      <p:bldP spid="90" grpId="1" animBg="1"/>
      <p:bldP spid="90" grpId="2" animBg="1"/>
      <p:bldP spid="90" grpId="3" animBg="1"/>
      <p:bldP spid="91" grpId="0" animBg="1"/>
      <p:bldP spid="91" grpId="1" animBg="1"/>
      <p:bldP spid="91" grpId="2" animBg="1"/>
      <p:bldP spid="91" grpId="3" animBg="1"/>
      <p:bldP spid="92" grpId="0" animBg="1"/>
      <p:bldP spid="92" grpId="1" animBg="1"/>
      <p:bldP spid="92" grpId="2" animBg="1"/>
      <p:bldP spid="92" grpId="3" animBg="1"/>
      <p:bldP spid="93" grpId="0" animBg="1"/>
      <p:bldP spid="93" grpId="1" animBg="1"/>
      <p:bldP spid="93" grpId="2" animBg="1"/>
      <p:bldP spid="93" grpId="3" animBg="1"/>
      <p:bldP spid="94" grpId="0" animBg="1"/>
      <p:bldP spid="94" grpId="1" animBg="1"/>
      <p:bldP spid="94" grpId="2" animBg="1"/>
      <p:bldP spid="94" grpId="3" animBg="1"/>
      <p:bldP spid="95" grpId="0" animBg="1"/>
      <p:bldP spid="95" grpId="1" animBg="1"/>
      <p:bldP spid="95" grpId="2" animBg="1"/>
      <p:bldP spid="95" grpId="3" animBg="1"/>
      <p:bldP spid="96" grpId="0" animBg="1"/>
      <p:bldP spid="96" grpId="1" animBg="1"/>
      <p:bldP spid="96" grpId="2" animBg="1"/>
      <p:bldP spid="96" grpId="3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96867E3C-41A1-4F55-9511-3C66555F276C}"/>
              </a:ext>
            </a:extLst>
          </p:cNvPr>
          <p:cNvGrpSpPr/>
          <p:nvPr/>
        </p:nvGrpSpPr>
        <p:grpSpPr>
          <a:xfrm>
            <a:off x="452227" y="396993"/>
            <a:ext cx="11056725" cy="678033"/>
            <a:chOff x="1253941" y="511805"/>
            <a:chExt cx="11056725" cy="678033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71961308-21E1-4DFA-997E-0C7E9E16DF5A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0BCE1CEA-CDE8-437D-98F3-28347D5A7AB9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82FFF584-24DA-4A9C-BD1D-7309E2CE29D4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90E5C8B6-B93F-446A-840D-020FC51C2A59}"/>
                </a:ext>
              </a:extLst>
            </p:cNvPr>
            <p:cNvSpPr txBox="1"/>
            <p:nvPr/>
          </p:nvSpPr>
          <p:spPr>
            <a:xfrm>
              <a:off x="2059471" y="511805"/>
              <a:ext cx="102511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Thực hiện hoạt động sau rồi nêu phép chia thích hợp: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B73DBDE1-BECC-4B5F-A4CC-0ADFE62045C6}"/>
              </a:ext>
            </a:extLst>
          </p:cNvPr>
          <p:cNvCxnSpPr>
            <a:cxnSpLocks/>
          </p:cNvCxnSpPr>
          <p:nvPr/>
        </p:nvCxnSpPr>
        <p:spPr>
          <a:xfrm flipV="1">
            <a:off x="1585836" y="1040190"/>
            <a:ext cx="9477922" cy="348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0938236E-D417-40D1-AB79-037629BBCEA9}"/>
              </a:ext>
            </a:extLst>
          </p:cNvPr>
          <p:cNvSpPr txBox="1"/>
          <p:nvPr/>
        </p:nvSpPr>
        <p:spPr>
          <a:xfrm>
            <a:off x="1039602" y="1274392"/>
            <a:ext cx="1080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b) Lấy 12 hình vuông, chia cho mỗi bạn 3 hình vuông.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2C7CBC8C-A9FE-4562-B102-D940C01DAE34}"/>
              </a:ext>
            </a:extLst>
          </p:cNvPr>
          <p:cNvGrpSpPr/>
          <p:nvPr/>
        </p:nvGrpSpPr>
        <p:grpSpPr>
          <a:xfrm>
            <a:off x="98564" y="3819520"/>
            <a:ext cx="1882075" cy="2977432"/>
            <a:chOff x="646164" y="3429000"/>
            <a:chExt cx="1917372" cy="3038895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432458C0-8D23-44B3-87C6-AE6751980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75"/>
            <a:stretch>
              <a:fillRect/>
            </a:stretch>
          </p:blipFill>
          <p:spPr bwMode="auto">
            <a:xfrm>
              <a:off x="1175171" y="3429000"/>
              <a:ext cx="859357" cy="1369870"/>
            </a:xfrm>
            <a:custGeom>
              <a:avLst/>
              <a:gdLst>
                <a:gd name="connsiteX0" fmla="*/ 0 w 1055418"/>
                <a:gd name="connsiteY0" fmla="*/ 0 h 1682404"/>
                <a:gd name="connsiteX1" fmla="*/ 1055418 w 1055418"/>
                <a:gd name="connsiteY1" fmla="*/ 0 h 1682404"/>
                <a:gd name="connsiteX2" fmla="*/ 1055418 w 1055418"/>
                <a:gd name="connsiteY2" fmla="*/ 1682404 h 1682404"/>
                <a:gd name="connsiteX3" fmla="*/ 994841 w 1055418"/>
                <a:gd name="connsiteY3" fmla="*/ 1646593 h 1682404"/>
                <a:gd name="connsiteX4" fmla="*/ 433618 w 1055418"/>
                <a:gd name="connsiteY4" fmla="*/ 1508311 h 1682404"/>
                <a:gd name="connsiteX5" fmla="*/ 83493 w 1055418"/>
                <a:gd name="connsiteY5" fmla="*/ 1559820 h 1682404"/>
                <a:gd name="connsiteX6" fmla="*/ 0 w 1055418"/>
                <a:gd name="connsiteY6" fmla="*/ 1589556 h 1682404"/>
                <a:gd name="connsiteX7" fmla="*/ 0 w 1055418"/>
                <a:gd name="connsiteY7" fmla="*/ 0 h 16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5418" h="1682404">
                  <a:moveTo>
                    <a:pt x="0" y="0"/>
                  </a:moveTo>
                  <a:lnTo>
                    <a:pt x="1055418" y="0"/>
                  </a:lnTo>
                  <a:lnTo>
                    <a:pt x="1055418" y="1682404"/>
                  </a:lnTo>
                  <a:lnTo>
                    <a:pt x="994841" y="1646593"/>
                  </a:lnTo>
                  <a:cubicBezTo>
                    <a:pt x="828010" y="1558404"/>
                    <a:pt x="636826" y="1508311"/>
                    <a:pt x="433618" y="1508311"/>
                  </a:cubicBezTo>
                  <a:cubicBezTo>
                    <a:pt x="311694" y="1508311"/>
                    <a:pt x="194097" y="1526345"/>
                    <a:pt x="83493" y="1559820"/>
                  </a:cubicBezTo>
                  <a:lnTo>
                    <a:pt x="0" y="1589556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E61D2724-FFD6-47E2-B38F-2C71A21A4CA7}"/>
                </a:ext>
              </a:extLst>
            </p:cNvPr>
            <p:cNvSpPr/>
            <p:nvPr/>
          </p:nvSpPr>
          <p:spPr>
            <a:xfrm>
              <a:off x="646164" y="4647818"/>
              <a:ext cx="1917372" cy="182007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8B47E868-3D4C-47B2-94C7-E3D649650881}"/>
              </a:ext>
            </a:extLst>
          </p:cNvPr>
          <p:cNvGrpSpPr/>
          <p:nvPr/>
        </p:nvGrpSpPr>
        <p:grpSpPr>
          <a:xfrm>
            <a:off x="10277880" y="3819520"/>
            <a:ext cx="1882075" cy="3002662"/>
            <a:chOff x="6383354" y="3429000"/>
            <a:chExt cx="1917372" cy="3064646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xmlns="" id="{93BA2644-1CC1-48D3-A03B-934BFE6A0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79"/>
            <a:stretch>
              <a:fillRect/>
            </a:stretch>
          </p:blipFill>
          <p:spPr bwMode="auto">
            <a:xfrm>
              <a:off x="6619495" y="3429000"/>
              <a:ext cx="1485561" cy="1632179"/>
            </a:xfrm>
            <a:custGeom>
              <a:avLst/>
              <a:gdLst>
                <a:gd name="connsiteX0" fmla="*/ 0 w 1485561"/>
                <a:gd name="connsiteY0" fmla="*/ 0 h 1632179"/>
                <a:gd name="connsiteX1" fmla="*/ 1485561 w 1485561"/>
                <a:gd name="connsiteY1" fmla="*/ 0 h 1632179"/>
                <a:gd name="connsiteX2" fmla="*/ 1485561 w 1485561"/>
                <a:gd name="connsiteY2" fmla="*/ 1539352 h 1632179"/>
                <a:gd name="connsiteX3" fmla="*/ 1461016 w 1485561"/>
                <a:gd name="connsiteY3" fmla="*/ 1511113 h 1632179"/>
                <a:gd name="connsiteX4" fmla="*/ 783122 w 1485561"/>
                <a:gd name="connsiteY4" fmla="*/ 1244569 h 1632179"/>
                <a:gd name="connsiteX5" fmla="*/ 105229 w 1485561"/>
                <a:gd name="connsiteY5" fmla="*/ 1511113 h 1632179"/>
                <a:gd name="connsiteX6" fmla="*/ 0 w 1485561"/>
                <a:gd name="connsiteY6" fmla="*/ 1632179 h 1632179"/>
                <a:gd name="connsiteX7" fmla="*/ 0 w 1485561"/>
                <a:gd name="connsiteY7" fmla="*/ 0 h 163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5561" h="1632179">
                  <a:moveTo>
                    <a:pt x="0" y="0"/>
                  </a:moveTo>
                  <a:lnTo>
                    <a:pt x="1485561" y="0"/>
                  </a:lnTo>
                  <a:lnTo>
                    <a:pt x="1485561" y="1539352"/>
                  </a:lnTo>
                  <a:lnTo>
                    <a:pt x="1461016" y="1511113"/>
                  </a:lnTo>
                  <a:cubicBezTo>
                    <a:pt x="1287528" y="1346429"/>
                    <a:pt x="1047856" y="1244569"/>
                    <a:pt x="783122" y="1244569"/>
                  </a:cubicBezTo>
                  <a:cubicBezTo>
                    <a:pt x="518388" y="1244569"/>
                    <a:pt x="278717" y="1346429"/>
                    <a:pt x="105229" y="1511113"/>
                  </a:cubicBezTo>
                  <a:lnTo>
                    <a:pt x="0" y="1632179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D97D74C3-67C5-4EE1-96CA-EC89655B07DE}"/>
                </a:ext>
              </a:extLst>
            </p:cNvPr>
            <p:cNvSpPr/>
            <p:nvPr/>
          </p:nvSpPr>
          <p:spPr>
            <a:xfrm>
              <a:off x="6383354" y="4673569"/>
              <a:ext cx="1917372" cy="182007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CA9E99A8-5129-40F2-B5DA-5C53D40BDCE9}"/>
              </a:ext>
            </a:extLst>
          </p:cNvPr>
          <p:cNvGrpSpPr/>
          <p:nvPr/>
        </p:nvGrpSpPr>
        <p:grpSpPr>
          <a:xfrm>
            <a:off x="7878395" y="3552506"/>
            <a:ext cx="1882075" cy="3299392"/>
            <a:chOff x="5866724" y="3043810"/>
            <a:chExt cx="1917372" cy="3367501"/>
          </a:xfrm>
        </p:grpSpPr>
        <p:pic>
          <p:nvPicPr>
            <p:cNvPr id="91" name="Picture 90" descr="A picture containing vector graphics, toy, doll&#10;&#10;Description automatically generated">
              <a:extLst>
                <a:ext uri="{FF2B5EF4-FFF2-40B4-BE49-F238E27FC236}">
                  <a16:creationId xmlns:a16="http://schemas.microsoft.com/office/drawing/2014/main" xmlns="" id="{722AF210-C493-4384-A327-95C25B445C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9" t="9349" r="22763" b="26503"/>
            <a:stretch/>
          </p:blipFill>
          <p:spPr>
            <a:xfrm>
              <a:off x="6082630" y="3043810"/>
              <a:ext cx="1485561" cy="1853026"/>
            </a:xfrm>
            <a:custGeom>
              <a:avLst/>
              <a:gdLst>
                <a:gd name="connsiteX0" fmla="*/ 0 w 1485561"/>
                <a:gd name="connsiteY0" fmla="*/ 0 h 1853026"/>
                <a:gd name="connsiteX1" fmla="*/ 1485561 w 1485561"/>
                <a:gd name="connsiteY1" fmla="*/ 0 h 1853026"/>
                <a:gd name="connsiteX2" fmla="*/ 1485561 w 1485561"/>
                <a:gd name="connsiteY2" fmla="*/ 1853026 h 1853026"/>
                <a:gd name="connsiteX3" fmla="*/ 1409793 w 1485561"/>
                <a:gd name="connsiteY3" fmla="*/ 1765854 h 1853026"/>
                <a:gd name="connsiteX4" fmla="*/ 731899 w 1485561"/>
                <a:gd name="connsiteY4" fmla="*/ 1499310 h 1853026"/>
                <a:gd name="connsiteX5" fmla="*/ 54006 w 1485561"/>
                <a:gd name="connsiteY5" fmla="*/ 1765854 h 1853026"/>
                <a:gd name="connsiteX6" fmla="*/ 0 w 1485561"/>
                <a:gd name="connsiteY6" fmla="*/ 1827988 h 1853026"/>
                <a:gd name="connsiteX7" fmla="*/ 0 w 1485561"/>
                <a:gd name="connsiteY7" fmla="*/ 0 h 18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5561" h="1853026">
                  <a:moveTo>
                    <a:pt x="0" y="0"/>
                  </a:moveTo>
                  <a:lnTo>
                    <a:pt x="1485561" y="0"/>
                  </a:lnTo>
                  <a:lnTo>
                    <a:pt x="1485561" y="1853026"/>
                  </a:lnTo>
                  <a:lnTo>
                    <a:pt x="1409793" y="1765854"/>
                  </a:lnTo>
                  <a:cubicBezTo>
                    <a:pt x="1236305" y="1601170"/>
                    <a:pt x="996633" y="1499310"/>
                    <a:pt x="731899" y="1499310"/>
                  </a:cubicBezTo>
                  <a:cubicBezTo>
                    <a:pt x="467165" y="1499310"/>
                    <a:pt x="227494" y="1601170"/>
                    <a:pt x="54006" y="1765854"/>
                  </a:cubicBezTo>
                  <a:lnTo>
                    <a:pt x="0" y="1827988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34AFF9AB-8529-440D-93AF-EC3B70D5AA3C}"/>
                </a:ext>
              </a:extLst>
            </p:cNvPr>
            <p:cNvSpPr/>
            <p:nvPr/>
          </p:nvSpPr>
          <p:spPr>
            <a:xfrm>
              <a:off x="5866724" y="4591234"/>
              <a:ext cx="1917372" cy="182007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2E3A2BC5-FEB8-4C1E-A7E9-CF2A576A253C}"/>
              </a:ext>
            </a:extLst>
          </p:cNvPr>
          <p:cNvGrpSpPr/>
          <p:nvPr/>
        </p:nvGrpSpPr>
        <p:grpSpPr>
          <a:xfrm>
            <a:off x="2261785" y="3439661"/>
            <a:ext cx="1923603" cy="3334891"/>
            <a:chOff x="3512734" y="3064162"/>
            <a:chExt cx="1959679" cy="3403733"/>
          </a:xfrm>
        </p:grpSpPr>
        <p:pic>
          <p:nvPicPr>
            <p:cNvPr id="94" name="Picture 93" descr="A picture containing toy&#10;&#10;Description automatically generated">
              <a:extLst>
                <a:ext uri="{FF2B5EF4-FFF2-40B4-BE49-F238E27FC236}">
                  <a16:creationId xmlns:a16="http://schemas.microsoft.com/office/drawing/2014/main" xmlns="" id="{BAF8815B-DB25-4C4C-BF2A-A8DB65687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6" t="4675" r="523" b="-44692"/>
            <a:stretch/>
          </p:blipFill>
          <p:spPr>
            <a:xfrm>
              <a:off x="3555041" y="3064162"/>
              <a:ext cx="1917372" cy="3353243"/>
            </a:xfrm>
            <a:custGeom>
              <a:avLst/>
              <a:gdLst>
                <a:gd name="connsiteX0" fmla="*/ 1445387 w 1917372"/>
                <a:gd name="connsiteY0" fmla="*/ 1663179 h 3353243"/>
                <a:gd name="connsiteX1" fmla="*/ 1494697 w 1917372"/>
                <a:gd name="connsiteY1" fmla="*/ 1688586 h 3353243"/>
                <a:gd name="connsiteX2" fmla="*/ 1917372 w 1917372"/>
                <a:gd name="connsiteY2" fmla="*/ 2443204 h 3353243"/>
                <a:gd name="connsiteX3" fmla="*/ 958686 w 1917372"/>
                <a:gd name="connsiteY3" fmla="*/ 3353243 h 3353243"/>
                <a:gd name="connsiteX4" fmla="*/ 0 w 1917372"/>
                <a:gd name="connsiteY4" fmla="*/ 2443204 h 3353243"/>
                <a:gd name="connsiteX5" fmla="*/ 163728 w 1917372"/>
                <a:gd name="connsiteY5" fmla="*/ 1934393 h 3353243"/>
                <a:gd name="connsiteX6" fmla="*/ 213773 w 1917372"/>
                <a:gd name="connsiteY6" fmla="*/ 1876816 h 3353243"/>
                <a:gd name="connsiteX7" fmla="*/ 213773 w 1917372"/>
                <a:gd name="connsiteY7" fmla="*/ 2282916 h 3353243"/>
                <a:gd name="connsiteX8" fmla="*/ 1445387 w 1917372"/>
                <a:gd name="connsiteY8" fmla="*/ 2282916 h 3353243"/>
                <a:gd name="connsiteX9" fmla="*/ 213773 w 1917372"/>
                <a:gd name="connsiteY9" fmla="*/ 0 h 3353243"/>
                <a:gd name="connsiteX10" fmla="*/ 1445387 w 1917372"/>
                <a:gd name="connsiteY10" fmla="*/ 0 h 3353243"/>
                <a:gd name="connsiteX11" fmla="*/ 1445387 w 1917372"/>
                <a:gd name="connsiteY11" fmla="*/ 1663179 h 3353243"/>
                <a:gd name="connsiteX12" fmla="*/ 1331850 w 1917372"/>
                <a:gd name="connsiteY12" fmla="*/ 1604681 h 3353243"/>
                <a:gd name="connsiteX13" fmla="*/ 958686 w 1917372"/>
                <a:gd name="connsiteY13" fmla="*/ 1533165 h 3353243"/>
                <a:gd name="connsiteX14" fmla="*/ 280793 w 1917372"/>
                <a:gd name="connsiteY14" fmla="*/ 1799709 h 3353243"/>
                <a:gd name="connsiteX15" fmla="*/ 213773 w 1917372"/>
                <a:gd name="connsiteY15" fmla="*/ 1876816 h 335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17372" h="3353243">
                  <a:moveTo>
                    <a:pt x="1445387" y="1663179"/>
                  </a:moveTo>
                  <a:lnTo>
                    <a:pt x="1494697" y="1688586"/>
                  </a:lnTo>
                  <a:cubicBezTo>
                    <a:pt x="1749709" y="1852126"/>
                    <a:pt x="1917372" y="2129079"/>
                    <a:pt x="1917372" y="2443204"/>
                  </a:cubicBezTo>
                  <a:cubicBezTo>
                    <a:pt x="1917372" y="2945805"/>
                    <a:pt x="1488154" y="3353243"/>
                    <a:pt x="958686" y="3353243"/>
                  </a:cubicBezTo>
                  <a:cubicBezTo>
                    <a:pt x="429218" y="3353243"/>
                    <a:pt x="0" y="2945805"/>
                    <a:pt x="0" y="2443204"/>
                  </a:cubicBezTo>
                  <a:cubicBezTo>
                    <a:pt x="0" y="2254729"/>
                    <a:pt x="60359" y="2079636"/>
                    <a:pt x="163728" y="1934393"/>
                  </a:cubicBezTo>
                  <a:lnTo>
                    <a:pt x="213773" y="1876816"/>
                  </a:lnTo>
                  <a:lnTo>
                    <a:pt x="213773" y="2282916"/>
                  </a:lnTo>
                  <a:lnTo>
                    <a:pt x="1445387" y="2282916"/>
                  </a:lnTo>
                  <a:close/>
                  <a:moveTo>
                    <a:pt x="213773" y="0"/>
                  </a:moveTo>
                  <a:lnTo>
                    <a:pt x="1445387" y="0"/>
                  </a:lnTo>
                  <a:lnTo>
                    <a:pt x="1445387" y="1663179"/>
                  </a:lnTo>
                  <a:lnTo>
                    <a:pt x="1331850" y="1604681"/>
                  </a:lnTo>
                  <a:cubicBezTo>
                    <a:pt x="1217155" y="1558630"/>
                    <a:pt x="1091053" y="1533165"/>
                    <a:pt x="958686" y="1533165"/>
                  </a:cubicBezTo>
                  <a:cubicBezTo>
                    <a:pt x="693952" y="1533165"/>
                    <a:pt x="454281" y="1635025"/>
                    <a:pt x="280793" y="1799709"/>
                  </a:cubicBezTo>
                  <a:lnTo>
                    <a:pt x="213773" y="1876816"/>
                  </a:lnTo>
                  <a:close/>
                </a:path>
              </a:pathLst>
            </a:custGeom>
          </p:spPr>
        </p:pic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9E27A8A3-5B34-46B7-8FBD-AAEBD0F43EEF}"/>
                </a:ext>
              </a:extLst>
            </p:cNvPr>
            <p:cNvSpPr/>
            <p:nvPr/>
          </p:nvSpPr>
          <p:spPr>
            <a:xfrm>
              <a:off x="3512734" y="4647818"/>
              <a:ext cx="1917372" cy="182007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2D2221E6-D139-4C13-BA1B-F395A72EF744}"/>
              </a:ext>
            </a:extLst>
          </p:cNvPr>
          <p:cNvSpPr/>
          <p:nvPr/>
        </p:nvSpPr>
        <p:spPr>
          <a:xfrm>
            <a:off x="1480880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A722506C-E15A-4600-9C38-C349ADD92D46}"/>
              </a:ext>
            </a:extLst>
          </p:cNvPr>
          <p:cNvSpPr/>
          <p:nvPr/>
        </p:nvSpPr>
        <p:spPr>
          <a:xfrm>
            <a:off x="2281029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250C702C-EE27-42B5-A0BE-12C432147FCF}"/>
              </a:ext>
            </a:extLst>
          </p:cNvPr>
          <p:cNvSpPr/>
          <p:nvPr/>
        </p:nvSpPr>
        <p:spPr>
          <a:xfrm>
            <a:off x="3081178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A0F05D94-618F-4342-9FCE-A8D0C56EA930}"/>
              </a:ext>
            </a:extLst>
          </p:cNvPr>
          <p:cNvSpPr/>
          <p:nvPr/>
        </p:nvSpPr>
        <p:spPr>
          <a:xfrm>
            <a:off x="3881327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788ADE89-6CD8-43DF-8CEF-E01B68169F0C}"/>
              </a:ext>
            </a:extLst>
          </p:cNvPr>
          <p:cNvSpPr/>
          <p:nvPr/>
        </p:nvSpPr>
        <p:spPr>
          <a:xfrm>
            <a:off x="4681476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D5958C37-EB2B-45A1-ABDA-2A940BC729D7}"/>
              </a:ext>
            </a:extLst>
          </p:cNvPr>
          <p:cNvSpPr/>
          <p:nvPr/>
        </p:nvSpPr>
        <p:spPr>
          <a:xfrm>
            <a:off x="5481625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CB49BDA2-7F75-4C20-AF3A-37FD535E18D1}"/>
              </a:ext>
            </a:extLst>
          </p:cNvPr>
          <p:cNvSpPr/>
          <p:nvPr/>
        </p:nvSpPr>
        <p:spPr>
          <a:xfrm>
            <a:off x="6281774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E4ABD9A8-3CD1-4869-ADAA-7AE10E6346D0}"/>
              </a:ext>
            </a:extLst>
          </p:cNvPr>
          <p:cNvSpPr/>
          <p:nvPr/>
        </p:nvSpPr>
        <p:spPr>
          <a:xfrm>
            <a:off x="7081923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903FEFFB-FFC2-40B2-B3A5-3685DB563D27}"/>
              </a:ext>
            </a:extLst>
          </p:cNvPr>
          <p:cNvSpPr/>
          <p:nvPr/>
        </p:nvSpPr>
        <p:spPr>
          <a:xfrm>
            <a:off x="7882072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41B4B81B-6852-4B38-9573-41F483F98C2E}"/>
              </a:ext>
            </a:extLst>
          </p:cNvPr>
          <p:cNvSpPr/>
          <p:nvPr/>
        </p:nvSpPr>
        <p:spPr>
          <a:xfrm>
            <a:off x="8682219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1B5B3E4E-8592-4C85-937C-9CCC25C6CBE1}"/>
              </a:ext>
            </a:extLst>
          </p:cNvPr>
          <p:cNvSpPr/>
          <p:nvPr/>
        </p:nvSpPr>
        <p:spPr>
          <a:xfrm>
            <a:off x="385503" y="6014487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47D5CF97-CF55-4CCF-B733-8A62729E23C0}"/>
              </a:ext>
            </a:extLst>
          </p:cNvPr>
          <p:cNvSpPr/>
          <p:nvPr/>
        </p:nvSpPr>
        <p:spPr>
          <a:xfrm>
            <a:off x="1042620" y="6012438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54D3A4D5-701D-47DD-ADA7-22EC1613C20C}"/>
              </a:ext>
            </a:extLst>
          </p:cNvPr>
          <p:cNvSpPr/>
          <p:nvPr/>
        </p:nvSpPr>
        <p:spPr>
          <a:xfrm>
            <a:off x="807271" y="5310295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6819E52C-1DFB-428B-869C-B31B24FCF9E5}"/>
              </a:ext>
            </a:extLst>
          </p:cNvPr>
          <p:cNvSpPr/>
          <p:nvPr/>
        </p:nvSpPr>
        <p:spPr>
          <a:xfrm>
            <a:off x="2731235" y="6012437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58545998-EF9D-4064-985C-B2F1121C30F5}"/>
              </a:ext>
            </a:extLst>
          </p:cNvPr>
          <p:cNvSpPr/>
          <p:nvPr/>
        </p:nvSpPr>
        <p:spPr>
          <a:xfrm>
            <a:off x="3302225" y="6012437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B1B5457B-D6BA-4DB0-901E-02BCA6ECC4E4}"/>
              </a:ext>
            </a:extLst>
          </p:cNvPr>
          <p:cNvSpPr txBox="1"/>
          <p:nvPr/>
        </p:nvSpPr>
        <p:spPr>
          <a:xfrm>
            <a:off x="3291004" y="2018570"/>
            <a:ext cx="50235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vi-VN" sz="3200" b="0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Có 4 bạn được chia</a:t>
            </a:r>
            <a:endParaRPr lang="vi-VN" sz="3200" b="0">
              <a:solidFill>
                <a:srgbClr val="0000FF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vi-VN" sz="3200" b="0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Ta có phép chia: </a:t>
            </a:r>
            <a:r>
              <a:rPr lang="vi-VN" sz="3200" b="1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12 : 3 = 4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F93DFD6A-988A-45B0-BCB0-08CA5BE104B9}"/>
              </a:ext>
            </a:extLst>
          </p:cNvPr>
          <p:cNvSpPr/>
          <p:nvPr/>
        </p:nvSpPr>
        <p:spPr>
          <a:xfrm>
            <a:off x="2970493" y="5419357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8FC59D9A-6E35-4E0C-9619-4FDDE99BA9A0}"/>
              </a:ext>
            </a:extLst>
          </p:cNvPr>
          <p:cNvSpPr/>
          <p:nvPr/>
        </p:nvSpPr>
        <p:spPr>
          <a:xfrm>
            <a:off x="8311292" y="6004655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A9E8B657-F952-47FE-95A1-3EBDD015C29C}"/>
              </a:ext>
            </a:extLst>
          </p:cNvPr>
          <p:cNvSpPr/>
          <p:nvPr/>
        </p:nvSpPr>
        <p:spPr>
          <a:xfrm>
            <a:off x="8882282" y="6004655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B525491B-A0FB-49FB-87F4-49733B60EB14}"/>
              </a:ext>
            </a:extLst>
          </p:cNvPr>
          <p:cNvSpPr/>
          <p:nvPr/>
        </p:nvSpPr>
        <p:spPr>
          <a:xfrm>
            <a:off x="8550550" y="5411575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01AB192A-1AA8-45B8-BE77-369EDFEA0A01}"/>
              </a:ext>
            </a:extLst>
          </p:cNvPr>
          <p:cNvSpPr/>
          <p:nvPr/>
        </p:nvSpPr>
        <p:spPr>
          <a:xfrm>
            <a:off x="9477733" y="2122457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356756EF-3298-4660-9A11-791B3F894C1C}"/>
              </a:ext>
            </a:extLst>
          </p:cNvPr>
          <p:cNvSpPr/>
          <p:nvPr/>
        </p:nvSpPr>
        <p:spPr>
          <a:xfrm>
            <a:off x="10277880" y="2122457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148381E7-9AE0-4FBF-8A69-305C442D243B}"/>
              </a:ext>
            </a:extLst>
          </p:cNvPr>
          <p:cNvSpPr/>
          <p:nvPr/>
        </p:nvSpPr>
        <p:spPr>
          <a:xfrm>
            <a:off x="10683187" y="5969443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7B33EFF6-E1C1-4D08-BC32-90344266623C}"/>
              </a:ext>
            </a:extLst>
          </p:cNvPr>
          <p:cNvSpPr/>
          <p:nvPr/>
        </p:nvSpPr>
        <p:spPr>
          <a:xfrm>
            <a:off x="11254177" y="5969443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F9C40294-CB07-49D9-83D0-343C0A9D3912}"/>
              </a:ext>
            </a:extLst>
          </p:cNvPr>
          <p:cNvSpPr/>
          <p:nvPr/>
        </p:nvSpPr>
        <p:spPr>
          <a:xfrm>
            <a:off x="10922445" y="5376363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30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555E-6 4.44444E-6 L -0.09741 0.5601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800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9518E-7 4.44444E-6 L -0.106 0.5601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2800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4652E-6 4.44444E-6 L -0.19768 0.4418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4" y="2208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745E-6 4.44444E-6 L -0.05444 0.5587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" y="2794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8586E-7 4.44444E-6 L -0.17086 0.5587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3" y="2794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462E-6 4.44444E-6 L -0.21409 0.4648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5" y="2324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934E-6 4.44444E-6 L 0.15223 0.5273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5" y="2636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669E-7 4.44444E-6 L 0.14286 0.56018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6" y="2800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2272E-6 4.44444E-6 L 0.05314 0.4791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7" y="23958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124E-6 4.44444E-6 L 0.15718 0.5601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3" y="2800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0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8924E-7 1.11111E-6 L 0.11043 0.4627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" y="2312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8496E-6 1.11111E-6 L 0.07085 0.5252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625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2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12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96" grpId="0" animBg="1"/>
      <p:bldP spid="96" grpId="1" animBg="1"/>
      <p:bldP spid="96" grpId="2" animBg="1"/>
      <p:bldP spid="96" grpId="3" animBg="1"/>
      <p:bldP spid="97" grpId="0" animBg="1"/>
      <p:bldP spid="97" grpId="1" animBg="1"/>
      <p:bldP spid="97" grpId="2" animBg="1"/>
      <p:bldP spid="97" grpId="3" animBg="1"/>
      <p:bldP spid="98" grpId="0" animBg="1"/>
      <p:bldP spid="98" grpId="1" animBg="1"/>
      <p:bldP spid="98" grpId="2" animBg="1"/>
      <p:bldP spid="98" grpId="3" animBg="1"/>
      <p:bldP spid="99" grpId="0" animBg="1"/>
      <p:bldP spid="99" grpId="1" animBg="1"/>
      <p:bldP spid="99" grpId="2" animBg="1"/>
      <p:bldP spid="99" grpId="3" animBg="1"/>
      <p:bldP spid="100" grpId="0" animBg="1"/>
      <p:bldP spid="100" grpId="1" animBg="1"/>
      <p:bldP spid="100" grpId="2" animBg="1"/>
      <p:bldP spid="100" grpId="3" animBg="1"/>
      <p:bldP spid="101" grpId="0" animBg="1"/>
      <p:bldP spid="101" grpId="1" animBg="1"/>
      <p:bldP spid="101" grpId="2" animBg="1"/>
      <p:bldP spid="101" grpId="3" animBg="1"/>
      <p:bldP spid="102" grpId="0" animBg="1"/>
      <p:bldP spid="102" grpId="1" animBg="1"/>
      <p:bldP spid="102" grpId="2" animBg="1"/>
      <p:bldP spid="102" grpId="3" animBg="1"/>
      <p:bldP spid="103" grpId="0" animBg="1"/>
      <p:bldP spid="103" grpId="1" animBg="1"/>
      <p:bldP spid="103" grpId="2" animBg="1"/>
      <p:bldP spid="103" grpId="3" animBg="1"/>
      <p:bldP spid="104" grpId="0" animBg="1"/>
      <p:bldP spid="104" grpId="1" animBg="1"/>
      <p:bldP spid="104" grpId="2" animBg="1"/>
      <p:bldP spid="104" grpId="3" animBg="1"/>
      <p:bldP spid="105" grpId="0" animBg="1"/>
      <p:bldP spid="105" grpId="1" animBg="1"/>
      <p:bldP spid="105" grpId="2" animBg="1"/>
      <p:bldP spid="105" grpId="3" animBg="1"/>
      <p:bldP spid="106" grpId="0" animBg="1"/>
      <p:bldP spid="107" grpId="0" animBg="1"/>
      <p:bldP spid="108" grpId="0" animBg="1"/>
      <p:bldP spid="109" grpId="0" animBg="1"/>
      <p:bldP spid="110" grpId="0" animBg="1"/>
      <p:bldP spid="116" grpId="0"/>
      <p:bldP spid="117" grpId="0" animBg="1"/>
      <p:bldP spid="118" grpId="0" animBg="1"/>
      <p:bldP spid="119" grpId="0" animBg="1"/>
      <p:bldP spid="120" grpId="0" animBg="1"/>
      <p:bldP spid="121" grpId="0" animBg="1"/>
      <p:bldP spid="121" grpId="1" animBg="1"/>
      <p:bldP spid="121" grpId="2" animBg="1"/>
      <p:bldP spid="121" grpId="3" animBg="1"/>
      <p:bldP spid="122" grpId="0" animBg="1"/>
      <p:bldP spid="122" grpId="1" animBg="1"/>
      <p:bldP spid="122" grpId="2" animBg="1"/>
      <p:bldP spid="122" grpId="3" animBg="1"/>
      <p:bldP spid="125" grpId="0" animBg="1"/>
      <p:bldP spid="126" grpId="0" animBg="1"/>
      <p:bldP spid="1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CC5E007-81D3-435A-9901-C3260BA524EA}"/>
              </a:ext>
            </a:extLst>
          </p:cNvPr>
          <p:cNvGrpSpPr/>
          <p:nvPr/>
        </p:nvGrpSpPr>
        <p:grpSpPr>
          <a:xfrm>
            <a:off x="1270670" y="247770"/>
            <a:ext cx="10192629" cy="678033"/>
            <a:chOff x="1253941" y="511805"/>
            <a:chExt cx="10192629" cy="67803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1D74A8AE-B60F-4044-85D3-7896A1BF0BC9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5BBC2118-A4F1-4B28-96CF-98F16008AFF4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F2BDA025-86F2-4CB5-B4BC-59F5022D091D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D149998-DEB5-4229-BB1A-A33125FE463D}"/>
                </a:ext>
              </a:extLst>
            </p:cNvPr>
            <p:cNvSpPr txBox="1"/>
            <p:nvPr/>
          </p:nvSpPr>
          <p:spPr>
            <a:xfrm>
              <a:off x="2059471" y="511805"/>
              <a:ext cx="9387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tranh rồi nói phép chia (theo mẫu)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842AAED0-C613-42DA-B705-A38264BE4134}"/>
              </a:ext>
            </a:extLst>
          </p:cNvPr>
          <p:cNvCxnSpPr>
            <a:cxnSpLocks/>
          </p:cNvCxnSpPr>
          <p:nvPr/>
        </p:nvCxnSpPr>
        <p:spPr>
          <a:xfrm flipV="1">
            <a:off x="2142068" y="837278"/>
            <a:ext cx="6920432" cy="15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6E745E-1630-4690-93BA-D8B3C440A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4" t="13197" r="8603" b="61231"/>
          <a:stretch/>
        </p:blipFill>
        <p:spPr>
          <a:xfrm>
            <a:off x="2263173" y="1556792"/>
            <a:ext cx="7664065" cy="21454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D131E8-9CED-4A39-A154-F5F4C5A7A6A6}"/>
              </a:ext>
            </a:extLst>
          </p:cNvPr>
          <p:cNvSpPr txBox="1"/>
          <p:nvPr/>
        </p:nvSpPr>
        <p:spPr>
          <a:xfrm>
            <a:off x="622598" y="4271926"/>
            <a:ext cx="10519226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8 quả dưa hấu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xếp vào mỗi rỗ 2 quả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 Xếp được 4 rổ.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2 = 4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A26EBF-E04A-4063-AA7A-12AF45ED8051}"/>
              </a:ext>
            </a:extLst>
          </p:cNvPr>
          <p:cNvSpPr txBox="1"/>
          <p:nvPr/>
        </p:nvSpPr>
        <p:spPr>
          <a:xfrm>
            <a:off x="924847" y="1603196"/>
            <a:ext cx="1345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>
                <a:latin typeface="Arial" panose="020B0604020202020204" pitchFamily="34" charset="0"/>
                <a:cs typeface="Arial" panose="020B0604020202020204" pitchFamily="34" charset="0"/>
              </a:rPr>
              <a:t>Mẫu: </a:t>
            </a:r>
            <a:endParaRPr lang="en-US" sz="3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26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0162232-A640-449E-AD6A-6F7A6FB70691}"/>
              </a:ext>
            </a:extLst>
          </p:cNvPr>
          <p:cNvSpPr txBox="1"/>
          <p:nvPr/>
        </p:nvSpPr>
        <p:spPr>
          <a:xfrm>
            <a:off x="437565" y="3940278"/>
            <a:ext cx="9898864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cây con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xếp vào mỗi giỏ 3 cây. Xếp được 3 giỏ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04FEEE6-F73B-4CDE-85CE-C7A58BE7538F}"/>
              </a:ext>
            </a:extLst>
          </p:cNvPr>
          <p:cNvGrpSpPr/>
          <p:nvPr/>
        </p:nvGrpSpPr>
        <p:grpSpPr>
          <a:xfrm>
            <a:off x="3816159" y="5315197"/>
            <a:ext cx="4817952" cy="827795"/>
            <a:chOff x="4105812" y="5615379"/>
            <a:chExt cx="4293650" cy="682943"/>
          </a:xfrm>
        </p:grpSpPr>
        <p:sp>
          <p:nvSpPr>
            <p:cNvPr id="28" name="Rounded Rectangle 8">
              <a:extLst>
                <a:ext uri="{FF2B5EF4-FFF2-40B4-BE49-F238E27FC236}">
                  <a16:creationId xmlns:a16="http://schemas.microsoft.com/office/drawing/2014/main" xmlns="" id="{A919F316-7E4A-4E9C-B3AA-EC50750ED1C7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9">
              <a:extLst>
                <a:ext uri="{FF2B5EF4-FFF2-40B4-BE49-F238E27FC236}">
                  <a16:creationId xmlns:a16="http://schemas.microsoft.com/office/drawing/2014/main" xmlns="" id="{C53ED9C2-0C25-41BA-94CE-C6BEFEF1A9AC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10">
              <a:extLst>
                <a:ext uri="{FF2B5EF4-FFF2-40B4-BE49-F238E27FC236}">
                  <a16:creationId xmlns:a16="http://schemas.microsoft.com/office/drawing/2014/main" xmlns="" id="{071AEA02-EA38-45E6-AA56-5EF6ECF1048A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64A224AF-1205-4358-83ED-5EB515AB3E88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5391D073-0EB3-406E-82E2-5F0C6F845800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xmlns="" id="{AF915BF0-4FD9-463D-8BEF-5F23C75E2C2B}"/>
              </a:ext>
            </a:extLst>
          </p:cNvPr>
          <p:cNvSpPr/>
          <p:nvPr/>
        </p:nvSpPr>
        <p:spPr>
          <a:xfrm>
            <a:off x="3882167" y="5435891"/>
            <a:ext cx="732328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xmlns="" id="{A54643FF-93BF-4BF1-B61A-24BECF634A9B}"/>
              </a:ext>
            </a:extLst>
          </p:cNvPr>
          <p:cNvSpPr/>
          <p:nvPr/>
        </p:nvSpPr>
        <p:spPr>
          <a:xfrm>
            <a:off x="5004462" y="5486518"/>
            <a:ext cx="665631" cy="43904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xmlns="" id="{32E8F2DE-2EA9-4BB6-8CEC-9B4CE359560D}"/>
              </a:ext>
            </a:extLst>
          </p:cNvPr>
          <p:cNvSpPr/>
          <p:nvPr/>
        </p:nvSpPr>
        <p:spPr>
          <a:xfrm>
            <a:off x="5961616" y="5466514"/>
            <a:ext cx="806651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13">
            <a:extLst>
              <a:ext uri="{FF2B5EF4-FFF2-40B4-BE49-F238E27FC236}">
                <a16:creationId xmlns:a16="http://schemas.microsoft.com/office/drawing/2014/main" xmlns="" id="{4DB85D02-83CB-49C4-AD12-DE232EC42BEA}"/>
              </a:ext>
            </a:extLst>
          </p:cNvPr>
          <p:cNvSpPr/>
          <p:nvPr/>
        </p:nvSpPr>
        <p:spPr>
          <a:xfrm>
            <a:off x="7803921" y="5413071"/>
            <a:ext cx="794678" cy="6605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B79DFDF-F692-444C-A818-D6D09BD60519}"/>
              </a:ext>
            </a:extLst>
          </p:cNvPr>
          <p:cNvGrpSpPr/>
          <p:nvPr/>
        </p:nvGrpSpPr>
        <p:grpSpPr>
          <a:xfrm>
            <a:off x="1270670" y="247770"/>
            <a:ext cx="10192629" cy="678033"/>
            <a:chOff x="1253941" y="511805"/>
            <a:chExt cx="10192629" cy="67803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AB53F6D7-60E5-4082-ACDD-CCE866D4670E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BBEA877D-3E02-4338-BAEB-FF72CEB0AE58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C00D6F05-ADA7-4887-9F51-20A0F52F1E4D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867C0331-EE07-42B5-85E3-4BB0EDC0A953}"/>
                </a:ext>
              </a:extLst>
            </p:cNvPr>
            <p:cNvSpPr txBox="1"/>
            <p:nvPr/>
          </p:nvSpPr>
          <p:spPr>
            <a:xfrm>
              <a:off x="2059471" y="511805"/>
              <a:ext cx="9387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tranh rồi nói phép chia (theo mẫu)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68714464-8D36-4E4D-A467-6BD7E48350CF}"/>
              </a:ext>
            </a:extLst>
          </p:cNvPr>
          <p:cNvCxnSpPr>
            <a:cxnSpLocks/>
          </p:cNvCxnSpPr>
          <p:nvPr/>
        </p:nvCxnSpPr>
        <p:spPr>
          <a:xfrm flipV="1">
            <a:off x="2142068" y="837278"/>
            <a:ext cx="6920432" cy="15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F92DD6B-3B2F-4CF0-B870-0D165CF8D4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56932" r="709" b="17677"/>
          <a:stretch/>
        </p:blipFill>
        <p:spPr>
          <a:xfrm>
            <a:off x="910630" y="1523910"/>
            <a:ext cx="10732464" cy="211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/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327</Words>
  <Application>Microsoft Office PowerPoint</Application>
  <PresentationFormat>Custom</PresentationFormat>
  <Paragraphs>52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63</cp:revision>
  <dcterms:created xsi:type="dcterms:W3CDTF">2021-08-12T14:08:09Z</dcterms:created>
  <dcterms:modified xsi:type="dcterms:W3CDTF">2022-01-30T09:38:33Z</dcterms:modified>
</cp:coreProperties>
</file>