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97" r:id="rId3"/>
    <p:sldId id="296" r:id="rId4"/>
    <p:sldId id="291" r:id="rId5"/>
    <p:sldId id="257" r:id="rId6"/>
    <p:sldId id="261" r:id="rId7"/>
    <p:sldId id="269" r:id="rId8"/>
    <p:sldId id="270" r:id="rId9"/>
    <p:sldId id="288" r:id="rId10"/>
    <p:sldId id="272" r:id="rId11"/>
    <p:sldId id="273" r:id="rId12"/>
    <p:sldId id="274" r:id="rId13"/>
    <p:sldId id="275" r:id="rId14"/>
    <p:sldId id="292" r:id="rId15"/>
    <p:sldId id="293" r:id="rId16"/>
    <p:sldId id="294" r:id="rId17"/>
    <p:sldId id="295" r:id="rId18"/>
    <p:sldId id="281" r:id="rId19"/>
    <p:sldId id="290" r:id="rId20"/>
    <p:sldId id="277" r:id="rId21"/>
    <p:sldId id="285" r:id="rId22"/>
    <p:sldId id="279" r:id="rId23"/>
    <p:sldId id="28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C000"/>
    <a:srgbClr val="FFFF66"/>
    <a:srgbClr val="66FF33"/>
    <a:srgbClr val="119F2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8FD4-2E81-4992-AD2E-9C18D0A48B6B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84ED-005E-475C-BCCA-E7864E65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4AD993-A59A-4D7C-9E95-B8E9AFD67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DC21-528C-4345-8D8E-847341EC9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74F9F3-CDA4-4C86-973D-918C5C32A2DC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45901-FABB-4731-A215-BB6A5F06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slide" Target="slide1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Le's%20Documents/ATGT%20S&#7902;%20GD&amp;&#272;T/HAI%20CHAU/B.WA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17858F00-B1B3-4C4D-BADA-CD588FCD877B}"/>
              </a:ext>
            </a:extLst>
          </p:cNvPr>
          <p:cNvSpPr txBox="1"/>
          <p:nvPr/>
        </p:nvSpPr>
        <p:spPr>
          <a:xfrm>
            <a:off x="228600" y="265898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HP001 4 hàng" panose="020B0603050302020204" pitchFamily="34" charset="0"/>
              </a:rPr>
              <a:t>Chào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mừng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các</a:t>
            </a:r>
            <a:r>
              <a:rPr lang="en-US" sz="4400" b="1" dirty="0">
                <a:latin typeface="HP001 4 hàng" panose="020B0603050302020204" pitchFamily="34" charset="0"/>
              </a:rPr>
              <a:t> con </a:t>
            </a:r>
            <a:r>
              <a:rPr lang="en-US" sz="4400" b="1" dirty="0" err="1">
                <a:latin typeface="HP001 4 hàng" panose="020B0603050302020204" pitchFamily="34" charset="0"/>
              </a:rPr>
              <a:t>đến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với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tiết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học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89FF9D0-9875-463B-91F1-7C70165E0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TRƯỜNG TIỂU HỌC GIANG BIÊN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5B8F4159-D0DE-4CDA-847E-CDC744B7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813720"/>
            <a:ext cx="5105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CÂU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1</a:t>
            </a:r>
            <a:endParaRPr lang="en-US" altLang="vi-VN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6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3400" y="39716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19200" y="397163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48000" y="397163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0000" y="397163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“á”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47800" y="1082963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581400" y="1793588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3" name="Picture 17" descr="die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06963"/>
            <a:ext cx="3657600" cy="3352800"/>
          </a:xfrm>
          <a:prstGeom prst="rect">
            <a:avLst/>
          </a:prstGeom>
          <a:noFill/>
        </p:spPr>
      </p:pic>
      <p:sp>
        <p:nvSpPr>
          <p:cNvPr id="24595" name="Arc 19"/>
          <p:cNvSpPr>
            <a:spLocks/>
          </p:cNvSpPr>
          <p:nvPr/>
        </p:nvSpPr>
        <p:spPr bwMode="auto">
          <a:xfrm flipV="1">
            <a:off x="5867400" y="3445163"/>
            <a:ext cx="2209800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06 w 43200"/>
              <a:gd name="T1" fmla="*/ 25768 h 26017"/>
              <a:gd name="T2" fmla="*/ 42743 w 43200"/>
              <a:gd name="T3" fmla="*/ 26017 h 26017"/>
              <a:gd name="T4" fmla="*/ 21600 w 43200"/>
              <a:gd name="T5" fmla="*/ 21600 h 26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6017" fill="none" extrusionOk="0">
                <a:moveTo>
                  <a:pt x="405" y="25768"/>
                </a:moveTo>
                <a:cubicBezTo>
                  <a:pt x="135" y="24395"/>
                  <a:pt x="0" y="229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84"/>
                  <a:pt x="43047" y="24564"/>
                  <a:pt x="42743" y="26017"/>
                </a:cubicBezTo>
              </a:path>
              <a:path w="43200" h="26017" stroke="0" extrusionOk="0">
                <a:moveTo>
                  <a:pt x="405" y="25768"/>
                </a:moveTo>
                <a:cubicBezTo>
                  <a:pt x="135" y="24395"/>
                  <a:pt x="0" y="229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84"/>
                  <a:pt x="43047" y="24564"/>
                  <a:pt x="42743" y="26017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3200">
              <a:ln>
                <a:solidFill>
                  <a:srgbClr val="FF0000"/>
                </a:solidFill>
              </a:ln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35763"/>
            <a:ext cx="1371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019425" y="381000"/>
            <a:ext cx="914400" cy="74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9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" name="Picture 286" descr="Pictur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52600" y="762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743200" y="12757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Ơ,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00400" y="127575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743200" y="737175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743200" y="1346775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581400" y="1346775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vành tai nhỏ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743200" y="1956375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67200" y="2565975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5" descr="tải xuố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688" y="3200400"/>
            <a:ext cx="4069425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4344" y="2971800"/>
                <a:ext cx="2420856" cy="5453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ˀ</m:t>
                      </m:r>
                    </m:oMath>
                  </m:oMathPara>
                </a14:m>
                <a:endParaRPr lang="en-US" sz="3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44" y="2971800"/>
                <a:ext cx="2420856" cy="54537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743200" y="1295400"/>
            <a:ext cx="914400" cy="74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build="allAtOnce"/>
      <p:bldP spid="25609" grpId="0"/>
      <p:bldP spid="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:\pp\Pictur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1066800" y="838200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192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bàn tay em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66800" y="838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81200" y="838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đầu cành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19200" y="16144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u="sng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67000" y="161448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495800" y="1614487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10200" y="1614487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219200" y="2147887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143000" y="2833687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971800" y="2833687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886200" y="2833687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“á”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43000" y="3290887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vừa tung lên trời</a:t>
            </a:r>
            <a:endParaRPr lang="en-US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219200" y="390048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Ơ,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52600" y="3900487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cái dấu hỏi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143000" y="4433887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295400" y="4967287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800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09800" y="4967287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u="sng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u="sng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u="sng" dirty="0">
              <a:solidFill>
                <a:srgbClr val="DE4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295400" y="5576887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DE4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4343400" y="1614487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2895600" y="2819400"/>
            <a:ext cx="9144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143000" y="4967287"/>
            <a:ext cx="1066800" cy="533400"/>
          </a:xfrm>
          <a:prstGeom prst="ellips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33400" y="381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33400" y="16144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33400" y="283368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33400" y="3900487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  <p:bldP spid="20506" grpId="0" animBg="1"/>
      <p:bldP spid="20507" grpId="0" animBg="1"/>
      <p:bldP spid="205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14400" y="-152400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90600"/>
          <a:ext cx="8763000" cy="354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3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khổng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lồ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diều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“á”</a:t>
                      </a: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tai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648200"/>
            <a:ext cx="9144000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như, giống như, như là, là...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066800"/>
            <a:ext cx="7688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Hai câu thơ sau đều nói về đôi bàn tay em bé: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81200"/>
            <a:ext cx="6124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Đôi bàn tay em bé rất đẹp.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Hai bàn tay em như hoa đầu cành.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238" y="3581400"/>
            <a:ext cx="58657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229600" cy="4267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800" i="1" dirty="0">
                <a:solidFill>
                  <a:srgbClr val="000099"/>
                </a:solidFill>
                <a:cs typeface="Times New Roman" pitchFamily="18" charset="0"/>
              </a:rPr>
              <a:t>ữ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00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D378125C-4578-42E7-B6FF-54B2213B9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52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EC041-9101-4428-A78C-702ED743469E}"/>
              </a:ext>
            </a:extLst>
          </p:cNvPr>
          <p:cNvSpPr txBox="1"/>
          <p:nvPr/>
        </p:nvSpPr>
        <p:spPr>
          <a:xfrm>
            <a:off x="152400" y="1600200"/>
            <a:ext cx="4572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Bế cháu ông thủ thỉ: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 khỏe hơn ông nhiều.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là buổi trời chiều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 là ngày rạng sáng.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5D145-A73C-4351-95E9-D27DE285F10A}"/>
              </a:ext>
            </a:extLst>
          </p:cNvPr>
          <p:cNvSpPr txBox="1"/>
          <p:nvPr/>
        </p:nvSpPr>
        <p:spPr>
          <a:xfrm>
            <a:off x="4953000" y="1643640"/>
            <a:ext cx="4572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trăng tròn sáng tỏ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Soi rõ sân nhà em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Trăng khuya sáng hơn đèn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 ông trăng sáng tỏ.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36DB3-DD4B-450C-AAA3-A50B313F6E16}"/>
              </a:ext>
            </a:extLst>
          </p:cNvPr>
          <p:cNvSpPr txBox="1"/>
          <p:nvPr/>
        </p:nvSpPr>
        <p:spPr>
          <a:xfrm>
            <a:off x="2128910" y="4114800"/>
            <a:ext cx="533868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c.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28">
            <a:extLst>
              <a:ext uri="{FF2B5EF4-FFF2-40B4-BE49-F238E27FC236}">
                <a16:creationId xmlns:a16="http://schemas.microsoft.com/office/drawing/2014/main" id="{80ED92A9-A052-4EBB-A67B-B19CE2A0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131" y="2271713"/>
            <a:ext cx="533400" cy="4714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433C78-119B-4762-9A2A-B022D396CFD5}"/>
              </a:ext>
            </a:extLst>
          </p:cNvPr>
          <p:cNvCxnSpPr>
            <a:cxnSpLocks/>
          </p:cNvCxnSpPr>
          <p:nvPr/>
        </p:nvCxnSpPr>
        <p:spPr>
          <a:xfrm>
            <a:off x="152400" y="262602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AC4A96-965D-4523-BF15-73A767B7DA4C}"/>
              </a:ext>
            </a:extLst>
          </p:cNvPr>
          <p:cNvCxnSpPr>
            <a:cxnSpLocks/>
          </p:cNvCxnSpPr>
          <p:nvPr/>
        </p:nvCxnSpPr>
        <p:spPr>
          <a:xfrm>
            <a:off x="2199249" y="2599057"/>
            <a:ext cx="478301" cy="23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5B069B-8671-4364-9C06-A073A90F5E93}"/>
              </a:ext>
            </a:extLst>
          </p:cNvPr>
          <p:cNvCxnSpPr>
            <a:cxnSpLocks/>
          </p:cNvCxnSpPr>
          <p:nvPr/>
        </p:nvCxnSpPr>
        <p:spPr>
          <a:xfrm>
            <a:off x="209843" y="3200400"/>
            <a:ext cx="571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87AA3B-21DC-40A5-B4F9-A40CF860964E}"/>
              </a:ext>
            </a:extLst>
          </p:cNvPr>
          <p:cNvCxnSpPr>
            <a:cxnSpLocks/>
          </p:cNvCxnSpPr>
          <p:nvPr/>
        </p:nvCxnSpPr>
        <p:spPr>
          <a:xfrm>
            <a:off x="237978" y="3733800"/>
            <a:ext cx="667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8">
            <a:extLst>
              <a:ext uri="{FF2B5EF4-FFF2-40B4-BE49-F238E27FC236}">
                <a16:creationId xmlns:a16="http://schemas.microsoft.com/office/drawing/2014/main" id="{900D6B65-87EB-4B6C-BE31-ED1B0D5B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43" y="2864638"/>
            <a:ext cx="362243" cy="455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7FDE3359-06BD-4447-8F56-DBE9CDDB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86" y="3386798"/>
            <a:ext cx="362243" cy="455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A32337-278B-4D0A-BFC0-1E3248B45FF7}"/>
              </a:ext>
            </a:extLst>
          </p:cNvPr>
          <p:cNvCxnSpPr>
            <a:cxnSpLocks/>
          </p:cNvCxnSpPr>
          <p:nvPr/>
        </p:nvCxnSpPr>
        <p:spPr>
          <a:xfrm>
            <a:off x="4953000" y="32004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73958C-14B0-4552-908E-71505FC35AE1}"/>
              </a:ext>
            </a:extLst>
          </p:cNvPr>
          <p:cNvCxnSpPr>
            <a:cxnSpLocks/>
          </p:cNvCxnSpPr>
          <p:nvPr/>
        </p:nvCxnSpPr>
        <p:spPr>
          <a:xfrm>
            <a:off x="7772400" y="322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8">
            <a:extLst>
              <a:ext uri="{FF2B5EF4-FFF2-40B4-BE49-F238E27FC236}">
                <a16:creationId xmlns:a16="http://schemas.microsoft.com/office/drawing/2014/main" id="{529D2E0F-E1DD-4C1D-B7E9-3BC7A061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64638"/>
            <a:ext cx="533400" cy="4714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07691C-357A-41EE-9310-09CDC3F36348}"/>
              </a:ext>
            </a:extLst>
          </p:cNvPr>
          <p:cNvCxnSpPr>
            <a:cxnSpLocks/>
          </p:cNvCxnSpPr>
          <p:nvPr/>
        </p:nvCxnSpPr>
        <p:spPr>
          <a:xfrm>
            <a:off x="3505200" y="46482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DDB5BF-5726-463F-9C7A-625F7CBB50C2}"/>
              </a:ext>
            </a:extLst>
          </p:cNvPr>
          <p:cNvCxnSpPr>
            <a:cxnSpLocks/>
          </p:cNvCxnSpPr>
          <p:nvPr/>
        </p:nvCxnSpPr>
        <p:spPr>
          <a:xfrm>
            <a:off x="3675185" y="51816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8">
            <a:extLst>
              <a:ext uri="{FF2B5EF4-FFF2-40B4-BE49-F238E27FC236}">
                <a16:creationId xmlns:a16="http://schemas.microsoft.com/office/drawing/2014/main" id="{A3F80431-2CD4-4D54-8AFE-A2E077A0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31" y="4648200"/>
            <a:ext cx="1538654" cy="6405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E7F79C-DC44-457C-8A9B-012CF6E7622E}"/>
              </a:ext>
            </a:extLst>
          </p:cNvPr>
          <p:cNvCxnSpPr>
            <a:cxnSpLocks/>
          </p:cNvCxnSpPr>
          <p:nvPr/>
        </p:nvCxnSpPr>
        <p:spPr>
          <a:xfrm>
            <a:off x="2199249" y="6248400"/>
            <a:ext cx="6201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28">
            <a:extLst>
              <a:ext uri="{FF2B5EF4-FFF2-40B4-BE49-F238E27FC236}">
                <a16:creationId xmlns:a16="http://schemas.microsoft.com/office/drawing/2014/main" id="{DF4C71EC-8A28-47A3-9A8E-3B20EAC8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550" y="5885274"/>
            <a:ext cx="294250" cy="3631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C6B1CE-3DD8-493C-9D7B-580EE93CF0E8}"/>
              </a:ext>
            </a:extLst>
          </p:cNvPr>
          <p:cNvCxnSpPr>
            <a:cxnSpLocks/>
          </p:cNvCxnSpPr>
          <p:nvPr/>
        </p:nvCxnSpPr>
        <p:spPr>
          <a:xfrm>
            <a:off x="3055034" y="6248400"/>
            <a:ext cx="1059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30" grpId="0" animBg="1"/>
      <p:bldP spid="36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95400" y="27432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371600"/>
            <a:ext cx="40322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3418" y="2589842"/>
            <a:ext cx="1944766" cy="1754517"/>
            <a:chOff x="2488348" y="1472348"/>
            <a:chExt cx="1119303" cy="1119303"/>
          </a:xfrm>
        </p:grpSpPr>
        <p:sp>
          <p:nvSpPr>
            <p:cNvPr id="27" name="Oval 26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4"/>
            <p:cNvSpPr/>
            <p:nvPr/>
          </p:nvSpPr>
          <p:spPr>
            <a:xfrm>
              <a:off x="2652266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7090" y="2059319"/>
            <a:ext cx="57424" cy="530522"/>
            <a:chOff x="3031475" y="1133898"/>
            <a:chExt cx="33050" cy="338449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2878775" y="1286598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3039538" y="1294661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3505200" y="228600"/>
            <a:ext cx="1944766" cy="175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/>
              <a:t>1</a:t>
            </a:r>
          </a:p>
        </p:txBody>
      </p:sp>
      <p:sp>
        <p:nvSpPr>
          <p:cNvPr id="19" name="Oval 18">
            <a:hlinkClick r:id="rId3" action="ppaction://hlinksldjump"/>
          </p:cNvPr>
          <p:cNvSpPr/>
          <p:nvPr/>
        </p:nvSpPr>
        <p:spPr>
          <a:xfrm>
            <a:off x="6172200" y="2590800"/>
            <a:ext cx="1944766" cy="175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/>
              <a:t>2</a:t>
            </a:r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3505200" y="4798683"/>
            <a:ext cx="1944766" cy="175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/>
              <a:t>3</a:t>
            </a:r>
          </a:p>
        </p:txBody>
      </p:sp>
      <p:sp>
        <p:nvSpPr>
          <p:cNvPr id="11" name="Oval 10">
            <a:hlinkClick r:id="rId5" action="ppaction://hlinksldjump"/>
          </p:cNvPr>
          <p:cNvSpPr/>
          <p:nvPr/>
        </p:nvSpPr>
        <p:spPr>
          <a:xfrm>
            <a:off x="1066800" y="2590800"/>
            <a:ext cx="1944766" cy="17545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30" name="Picture 18" descr="889075125674637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2362200" cy="1752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935368" y="3441197"/>
            <a:ext cx="588048" cy="51806"/>
            <a:chOff x="2149898" y="2015474"/>
            <a:chExt cx="338449" cy="33050"/>
          </a:xfrm>
        </p:grpSpPr>
        <p:sp>
          <p:nvSpPr>
            <p:cNvPr id="13" name="Straight Connector 17"/>
            <p:cNvSpPr/>
            <p:nvPr/>
          </p:nvSpPr>
          <p:spPr>
            <a:xfrm rot="10800000">
              <a:off x="2149898" y="2015474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00000">
              <a:off x="2310661" y="2023538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67090" y="4344359"/>
            <a:ext cx="57424" cy="530522"/>
            <a:chOff x="3031475" y="2591651"/>
            <a:chExt cx="33050" cy="338449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2878775" y="2744351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3039538" y="2752415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68184" y="3441197"/>
            <a:ext cx="588048" cy="51806"/>
            <a:chOff x="3607651" y="2015474"/>
            <a:chExt cx="338449" cy="33050"/>
          </a:xfrm>
        </p:grpSpPr>
        <p:sp>
          <p:nvSpPr>
            <p:cNvPr id="21" name="Straight Connector 9"/>
            <p:cNvSpPr/>
            <p:nvPr/>
          </p:nvSpPr>
          <p:spPr>
            <a:xfrm>
              <a:off x="3607651" y="2015474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>
              <a:off x="3768415" y="2023538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at tră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914400"/>
            <a:ext cx="3429000" cy="33528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828800" y="4953000"/>
            <a:ext cx="533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binhthuansports.vn/hinh/bongd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200400" cy="2872359"/>
          </a:xfrm>
          <a:prstGeom prst="rect">
            <a:avLst/>
          </a:prstGeom>
          <a:noFill/>
        </p:spPr>
      </p:pic>
      <p:pic>
        <p:nvPicPr>
          <p:cNvPr id="1028" name="Picture 4" descr="sao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6019800"/>
            <a:ext cx="60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4E850B2-D0D5-4776-A45D-72F68189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C3E0E-AF68-4733-9DC3-13BB52EFA405}"/>
              </a:ext>
            </a:extLst>
          </p:cNvPr>
          <p:cNvSpPr txBox="1"/>
          <p:nvPr/>
        </p:nvSpPr>
        <p:spPr>
          <a:xfrm>
            <a:off x="-533400" y="457200"/>
            <a:ext cx="9372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600" b="1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năm </a:t>
            </a:r>
            <a:r>
              <a:rPr lang="en-US" sz="3600" b="1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600" b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 9 </a:t>
            </a: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endParaRPr lang="en-US" sz="3600" b="1" dirty="0">
              <a:solidFill>
                <a:srgbClr val="00B0F0"/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Ôn về từ chỉ sự vật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  <a:tabLst>
                <a:tab pos="1973263" algn="l"/>
              </a:tabLst>
            </a:pP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sánh</a:t>
            </a:r>
            <a:endParaRPr lang="en-US" sz="3600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oitrangcuamevabe.com/Images/Products/2012_05_11_12_59_38_33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86442"/>
            <a:ext cx="3657600" cy="4623758"/>
          </a:xfrm>
          <a:prstGeom prst="rect">
            <a:avLst/>
          </a:prstGeom>
          <a:noFill/>
        </p:spPr>
      </p:pic>
      <p:pic>
        <p:nvPicPr>
          <p:cNvPr id="3" name="Picture 6" descr="http://img.ngoisao.vn/news/2012/2/25/44/4jpg1330138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94" y="762000"/>
            <a:ext cx="3468806" cy="46482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2800" y="563880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sao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019800"/>
            <a:ext cx="60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iet na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819400" cy="55626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43200" y="56388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S</a:t>
            </a:r>
          </a:p>
        </p:txBody>
      </p:sp>
      <p:pic>
        <p:nvPicPr>
          <p:cNvPr id="6" name="Picture 4" descr="sao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019800"/>
            <a:ext cx="60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mây tră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086600" cy="4140200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67000" y="51054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ao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019800"/>
            <a:ext cx="60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1600200" y="786714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pt-BR" sz="32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tốt ! </a:t>
            </a:r>
            <a:endParaRPr lang="en-US" sz="32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4080803" cy="419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28800" y="2971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47800" y="3200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Verdana" pitchFamily="34" charset="0"/>
            </a:endParaRPr>
          </a:p>
        </p:txBody>
      </p:sp>
      <p:sp>
        <p:nvSpPr>
          <p:cNvPr id="9220" name="AutoShap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85800" y="0"/>
            <a:ext cx="8458200" cy="4495800"/>
          </a:xfrm>
          <a:prstGeom prst="cloudCallout">
            <a:avLst>
              <a:gd name="adj1" fmla="val -49051"/>
              <a:gd name="adj2" fmla="val 6133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>
                <a:solidFill>
                  <a:srgbClr val="EC94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b="1" dirty="0">
                <a:solidFill>
                  <a:srgbClr val="F01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đồ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101" name="WordArt 10"/>
          <p:cNvSpPr>
            <a:spLocks noChangeArrowheads="1" noChangeShapeType="1" noTextEdit="1"/>
          </p:cNvSpPr>
          <p:nvPr/>
        </p:nvSpPr>
        <p:spPr bwMode="auto">
          <a:xfrm>
            <a:off x="2514600" y="4724400"/>
            <a:ext cx="3962400" cy="1262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7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Ai nhanh hơn? </a:t>
            </a:r>
            <a:endParaRPr lang="en-US" sz="72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3267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2951"/>
            <a:ext cx="5257800" cy="3276600"/>
          </a:xfrm>
          <a:prstGeom prst="cloudCallout">
            <a:avLst>
              <a:gd name="adj1" fmla="val -89240"/>
              <a:gd name="adj2" fmla="val 4394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482" name="Picture 3" descr="D:\UNIVERSITY\HOC PHAN\NAM 3\PP TN-XH\con ga hoan thanh\Data\image_paste_11041007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5824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60543" y="2750299"/>
            <a:ext cx="2430655" cy="1610207"/>
            <a:chOff x="2670198" y="1654198"/>
            <a:chExt cx="1076546" cy="985601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2715924" y="1743137"/>
              <a:ext cx="1030820" cy="896662"/>
            </a:xfrm>
            <a:prstGeom prst="ellips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 CHỈ SỰ VẬT</a:t>
              </a:r>
            </a:p>
          </p:txBody>
        </p:sp>
        <p:sp>
          <p:nvSpPr>
            <p:cNvPr id="30" name="Oval 4"/>
            <p:cNvSpPr/>
            <p:nvPr/>
          </p:nvSpPr>
          <p:spPr>
            <a:xfrm>
              <a:off x="2670198" y="1654198"/>
              <a:ext cx="755603" cy="755603"/>
            </a:xfrm>
            <a:prstGeom prst="rect">
              <a:avLst/>
            </a:prstGeom>
            <a:ln w="28575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7" name="Right Arrow 26"/>
          <p:cNvSpPr/>
          <p:nvPr/>
        </p:nvSpPr>
        <p:spPr>
          <a:xfrm rot="16200000">
            <a:off x="4381501" y="2171699"/>
            <a:ext cx="380998" cy="609600"/>
          </a:xfrm>
          <a:prstGeom prst="rightArrow">
            <a:avLst>
              <a:gd name="adj1" fmla="val 60000"/>
              <a:gd name="adj2" fmla="val 50000"/>
            </a:avLst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10340" y="609600"/>
            <a:ext cx="2733261" cy="1524000"/>
            <a:chOff x="2319544" y="137995"/>
            <a:chExt cx="1447534" cy="932833"/>
          </a:xfrm>
          <a:scene3d>
            <a:camera prst="orthographicFront"/>
            <a:lightRig rig="flat" dir="t"/>
          </a:scene3d>
        </p:grpSpPr>
        <p:sp>
          <p:nvSpPr>
            <p:cNvPr id="25" name="Oval 24"/>
            <p:cNvSpPr/>
            <p:nvPr/>
          </p:nvSpPr>
          <p:spPr>
            <a:xfrm>
              <a:off x="2319544" y="137995"/>
              <a:ext cx="1447534" cy="932833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 dirty="0">
                <a:solidFill>
                  <a:srgbClr val="0000FF"/>
                </a:solidFill>
              </a:endParaRPr>
            </a:p>
            <a:p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8"/>
            <p:cNvSpPr/>
            <p:nvPr/>
          </p:nvSpPr>
          <p:spPr>
            <a:xfrm>
              <a:off x="2670198" y="158734"/>
              <a:ext cx="755603" cy="755603"/>
            </a:xfrm>
            <a:prstGeom prst="rect">
              <a:avLst/>
            </a:prstGeom>
            <a:ln w="28575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5930900" y="3352800"/>
            <a:ext cx="317500" cy="533400"/>
          </a:xfrm>
          <a:prstGeom prst="rightArrow">
            <a:avLst>
              <a:gd name="adj1" fmla="val 60000"/>
              <a:gd name="adj2" fmla="val 50000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24601" y="2819400"/>
            <a:ext cx="2819399" cy="1593381"/>
          </a:xfrm>
          <a:prstGeom prst="ellipse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sz="2300" b="1" dirty="0">
              <a:solidFill>
                <a:srgbClr val="0000FF"/>
              </a:solidFill>
            </a:endParaRPr>
          </a:p>
          <a:p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4395137" y="4444063"/>
            <a:ext cx="353725" cy="609600"/>
          </a:xfrm>
          <a:prstGeom prst="rightArrow">
            <a:avLst>
              <a:gd name="adj1" fmla="val 60000"/>
              <a:gd name="adj2" fmla="val 50000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5029200"/>
            <a:ext cx="2819400" cy="1447800"/>
          </a:xfrm>
          <a:prstGeom prst="ellipse">
            <a:avLst/>
          </a:prstGeom>
          <a:ln w="28575"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2400" dirty="0"/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692270">
            <a:off x="2980076" y="3423996"/>
            <a:ext cx="327743" cy="533400"/>
          </a:xfrm>
          <a:prstGeom prst="rightArrow">
            <a:avLst>
              <a:gd name="adj1" fmla="val 60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2895600"/>
            <a:ext cx="2895600" cy="152400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19400" y="1676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14800" y="1676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29200" y="16764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971800" y="2362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962400" y="2362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876800" y="2362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95600" y="30480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91000" y="30480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876800" y="30480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895600" y="37338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581400" y="3733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419600" y="37338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371600" y="900698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486400" y="914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04800" y="9144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2667000" cy="1600200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43000" y="47492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4" grpId="0"/>
      <p:bldP spid="23566" grpId="0"/>
      <p:bldP spid="235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90800" y="13716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676400" y="137160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590800" y="19812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352800" y="19812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55" name="Picture 27" descr="ban tay em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3733800" cy="2971800"/>
          </a:xfrm>
          <a:prstGeom prst="rect">
            <a:avLst/>
          </a:prstGeom>
          <a:noFill/>
        </p:spPr>
      </p:pic>
      <p:pic>
        <p:nvPicPr>
          <p:cNvPr id="22556" name="Picture 28" descr="nn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35052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590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" y="487977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447800" y="487977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7200" y="893802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Oval 1"/>
          <p:cNvSpPr/>
          <p:nvPr/>
        </p:nvSpPr>
        <p:spPr>
          <a:xfrm>
            <a:off x="2590800" y="1898793"/>
            <a:ext cx="914400" cy="74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build="allAtOnce"/>
      <p:bldP spid="22543" grpId="0"/>
      <p:bldP spid="22546" grpId="0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6" descr="thao luan 2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599"/>
            <a:ext cx="3581400" cy="25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514600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“á”</a:t>
            </a: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Ai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724400" y="-152400"/>
            <a:ext cx="4419600" cy="1905000"/>
          </a:xfrm>
          <a:prstGeom prst="cloudCallout">
            <a:avLst>
              <a:gd name="adj1" fmla="val -54881"/>
              <a:gd name="adj2" fmla="val 5155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2 Minute Timer with Music for Kids! Countdown Videos HD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" y="573822"/>
            <a:ext cx="1917700" cy="117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90198" y="692006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86001" y="673387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076700" y="673386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708575" y="673387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43254" y="735449"/>
            <a:ext cx="810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09600" y="12954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257800" y="147262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3" y="2209800"/>
            <a:ext cx="385281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733800" cy="4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mph" presetSubtype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mph" presetSubtype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build="allAtOnce"/>
      <p:bldP spid="19473" grpId="0"/>
      <p:bldP spid="19474" grpId="0" build="allAtOnce"/>
      <p:bldP spid="19476" grpId="0" build="allAtOnce"/>
      <p:bldP spid="1947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1040</TotalTime>
  <Words>633</Words>
  <Application>Microsoft Office PowerPoint</Application>
  <PresentationFormat>On-screen Show (4:3)</PresentationFormat>
  <Paragraphs>148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.VnTime</vt:lpstr>
      <vt:lpstr>Arial</vt:lpstr>
      <vt:lpstr>Calibri</vt:lpstr>
      <vt:lpstr>Cambria Math</vt:lpstr>
      <vt:lpstr>Century Schoolbook</vt:lpstr>
      <vt:lpstr>HP001 4 hàng</vt:lpstr>
      <vt:lpstr>Times New Roman</vt:lpstr>
      <vt:lpstr>Verdana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những hình ảnh so sánh trên em thích hình ảnh nào?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duphong</cp:lastModifiedBy>
  <cp:revision>105</cp:revision>
  <dcterms:created xsi:type="dcterms:W3CDTF">2012-06-26T15:43:49Z</dcterms:created>
  <dcterms:modified xsi:type="dcterms:W3CDTF">2021-09-28T00:55:44Z</dcterms:modified>
</cp:coreProperties>
</file>