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315" r:id="rId3"/>
    <p:sldId id="256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260" r:id="rId14"/>
    <p:sldId id="259" r:id="rId15"/>
    <p:sldId id="263" r:id="rId16"/>
    <p:sldId id="294" r:id="rId17"/>
    <p:sldId id="295" r:id="rId18"/>
    <p:sldId id="296" r:id="rId19"/>
    <p:sldId id="317" r:id="rId20"/>
    <p:sldId id="318" r:id="rId21"/>
    <p:sldId id="319" r:id="rId22"/>
    <p:sldId id="316" r:id="rId23"/>
    <p:sldId id="269" r:id="rId24"/>
    <p:sldId id="267" r:id="rId25"/>
    <p:sldId id="273" r:id="rId26"/>
    <p:sldId id="270" r:id="rId27"/>
    <p:sldId id="298" r:id="rId28"/>
    <p:sldId id="301" r:id="rId29"/>
    <p:sldId id="272" r:id="rId30"/>
    <p:sldId id="302" r:id="rId31"/>
    <p:sldId id="303" r:id="rId32"/>
    <p:sldId id="28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64" d="100"/>
          <a:sy n="64" d="100"/>
        </p:scale>
        <p:origin x="966" y="102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4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0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31.emf"/><Relationship Id="rId3" Type="http://schemas.openxmlformats.org/officeDocument/2006/relationships/image" Target="../media/image49.png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4.emf"/><Relationship Id="rId5" Type="http://schemas.openxmlformats.org/officeDocument/2006/relationships/image" Target="../media/image20.emf"/><Relationship Id="rId10" Type="http://schemas.openxmlformats.org/officeDocument/2006/relationships/image" Target="../media/image53.emf"/><Relationship Id="rId4" Type="http://schemas.openxmlformats.org/officeDocument/2006/relationships/image" Target="../media/image19.emf"/><Relationship Id="rId9" Type="http://schemas.openxmlformats.org/officeDocument/2006/relationships/image" Target="../media/image52.emf"/><Relationship Id="rId1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8.emf"/><Relationship Id="rId4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8.emf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8.emf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8.emf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8.emf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gif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gif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91F01-CB59-407E-A76B-20BB881626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11000 x 3 =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FD3836E-33CD-4CE4-BC1A-0AD91F377C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49000 : 7 =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189A112-B2A8-4357-9BE2-668538716B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B1770B4-9695-4C0F-9BA7-16E3BE6293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4637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8245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7035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2316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325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BFD28E0-C233-45BC-9A98-D18A2A7863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4637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8245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8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8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12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4637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8245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D2E47E5-F3D9-4390-A741-A7BB307E30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7035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2316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9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7035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2316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216C57-11C8-4F21-82E2-A4D1B3C3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325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325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3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623BB0-E034-4C67-9D12-47C1CD02B8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25968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4282739-EEB0-47BD-A35B-0092B5FDD7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C48BFA-B872-4E53-BFAF-44453A00B7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475239-3562-4697-A867-005A1943C3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20" y="15672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622" y="170533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5920" y="388766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894" y="1583981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716297" y="1054432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1752" y="970572"/>
            <a:ext cx="10669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  <a:p>
            <a:pPr algn="ctr"/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2400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000" b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0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0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648038" y="4199520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82614" y="4122033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A4A32-E850-40B1-AA8C-E1086FA4FA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570C2-4859-417E-AA31-1645297119AB}"/>
              </a:ext>
            </a:extLst>
          </p:cNvPr>
          <p:cNvSpPr txBox="1"/>
          <p:nvPr/>
        </p:nvSpPr>
        <p:spPr>
          <a:xfrm>
            <a:off x="6274213" y="6177461"/>
            <a:ext cx="527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AF92BA-0A44-46B9-88A2-A8A6E88570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21BD5A5-4677-4922-803C-FB6B2F4984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F58E38-F9CA-44CD-9E64-FD6C2165F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nào có nhiều chữ số hơn thì lớn hơn.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Nếu hai số có chữ số bằng nhau thì so sánh từng cặp chữ số ở cùng một hàng kể từ trái sang phải.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itchFamily="18" charset="0"/>
                <a:cs typeface="Times New Roman" pitchFamily="18" charset="0"/>
              </a:rPr>
              <a:t>Nếu hai số có tất cả các cặp chữ số ở từng hàng đều bằng nhau thì hai số đó bằng nhau.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97F47C-A3FF-4224-A225-6A08B49EA7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887" y="39856"/>
            <a:ext cx="1160820" cy="116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73D1ED-0535-4406-B0AA-30343D0A81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F1BA6-AE11-4AAB-A193-50E3C8658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A982A0-44E3-4BD1-8A74-6B8BC3723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22065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2500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3000" baseline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2AB1A-2833-4F9D-808D-342A94C8C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04683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2500 đồng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1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tiền mua thịt là: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C427A-5185-4662-B043-7DEE5617F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80" y="80268"/>
            <a:ext cx="1160820" cy="116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a) Số tiền mua bát là: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tiền mua đường là: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tiền mua thịt là: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Lan mua tất cả hết số tiền là: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+ 12 800 + 70 000 = 95 300 (đồng)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6F1EC6-C835-4D5B-8403-6365A6B0E4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A546F0-ABA6-497C-9586-4618F0C54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tiền mua đường là: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Số tiền mua thịt là: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12 500 + 12800 + 70000 = 95300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Times New Roman" pitchFamily="18" charset="0"/>
                <a:cs typeface="Times New Roman" pitchFamily="18" charset="0"/>
              </a:rPr>
              <a:t>c) Nếu có 100 000 đồng thì sau khi mua số hàng trên bác Lan còn lại bao nhiêu tiền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– 95 300 = 4 700 (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12 500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12 800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70 000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95 300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4 700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834054-E22D-45EB-A96A-C7499A7D8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80" y="0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483320-F9A7-41D6-8CC1-7D42E04507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7000 + 2000 =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2740F1A-FDBD-4E94-80EF-71A862BB5A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9000 - 3000 =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C32C34-19F4-4313-BF0A-D9069CC6FA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8000 : 2 =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E7C970-CFDB-40F3-9486-2C6DC9636A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3000 x 2 =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1789EC2-BAAA-42BB-9482-9ACD13858B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16000 : 2 =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D3DCC33-3A3A-4ED2-8376-313000A4DE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8000 x 3 =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3FB0107-D42C-4476-821A-51CB590463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0" y="90546"/>
            <a:ext cx="1160820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1297</Words>
  <Application>Microsoft Office PowerPoint</Application>
  <PresentationFormat>Widescreen</PresentationFormat>
  <Paragraphs>441</Paragraphs>
  <Slides>31</Slides>
  <Notes>22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等线</vt:lpstr>
      <vt:lpstr>微软雅黑</vt:lpstr>
      <vt:lpstr>.VnCentury Schoolbook</vt:lpstr>
      <vt:lpstr>Aharoni</vt:lpstr>
      <vt:lpstr>Arial</vt:lpstr>
      <vt:lpstr>Calibri</vt:lpstr>
      <vt:lpstr>Times New Roman</vt:lpstr>
      <vt:lpstr>UTM Cooper Black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laptop</cp:lastModifiedBy>
  <cp:revision>73</cp:revision>
  <dcterms:created xsi:type="dcterms:W3CDTF">2017-03-13T01:56:00Z</dcterms:created>
  <dcterms:modified xsi:type="dcterms:W3CDTF">2021-09-22T09:49:17Z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