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4"/>
  </p:notesMasterIdLst>
  <p:handoutMasterIdLst>
    <p:handoutMasterId r:id="rId15"/>
  </p:handoutMasterIdLst>
  <p:sldIdLst>
    <p:sldId id="276" r:id="rId2"/>
    <p:sldId id="282" r:id="rId3"/>
    <p:sldId id="272" r:id="rId4"/>
    <p:sldId id="280" r:id="rId5"/>
    <p:sldId id="258" r:id="rId6"/>
    <p:sldId id="263" r:id="rId7"/>
    <p:sldId id="264" r:id="rId8"/>
    <p:sldId id="265" r:id="rId9"/>
    <p:sldId id="267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66FFFF"/>
    <a:srgbClr val="FFFF00"/>
    <a:srgbClr val="FF0066"/>
    <a:srgbClr val="FF6600"/>
    <a:srgbClr val="FF3300"/>
    <a:srgbClr val="FF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Bài giảng giáo án điện tử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0B7E48A-A163-48E1-821F-B2CA2DE02FA1}" type="datetime1">
              <a:rPr lang="en-US"/>
              <a:pPr>
                <a:defRPr/>
              </a:pPr>
              <a:t>9/28/2021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Lê Đình Toán - Võ Nguyễn anh Thi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BBD7E9B-4521-4D49-B05A-4DB1ADD37F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4831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Bài giảng giáo án điện tử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76520AE-A720-40FF-A7B9-74D61795E0BB}" type="datetime1">
              <a:rPr lang="en-US"/>
              <a:pPr>
                <a:defRPr/>
              </a:pPr>
              <a:t>9/28/2021</a:t>
            </a:fld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Lê Đình Toán - Võ Nguyễn anh Thi</a:t>
            </a:r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F7B292A-C5F6-458F-9718-21AD724619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341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AFAF79-7F3A-42E5-8782-AC292A27008A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AE821-4891-4798-B03F-854F7BB18A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06135"/>
      </p:ext>
    </p:extLst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B0295E-704C-45B6-8514-D3F110298455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6A5A1-98BA-4ECA-B431-1382C53FC0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564177"/>
      </p:ext>
    </p:extLst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60119-6177-485C-A845-AEB331856B76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ADBC4-DDE0-4CFC-B013-B836172E62F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864379"/>
      </p:ext>
    </p:extLst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B977A-1320-42ED-9CBE-0960D0C215EB}" type="datetime1">
              <a:rPr lang="en-US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865CB-17B4-40E5-BC45-02A7D2688A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772304"/>
      </p:ext>
    </p:extLst>
  </p:cSld>
  <p:clrMapOvr>
    <a:masterClrMapping/>
  </p:clrMapOvr>
  <p:transition spd="slow" advTm="20000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2E-89AA-4A03-84AA-785972DC356A}" type="datetime1">
              <a:rPr lang="en-US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6EE22-6C72-4F2F-BC99-5D74939A4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56023"/>
      </p:ext>
    </p:extLst>
  </p:cSld>
  <p:clrMapOvr>
    <a:masterClrMapping/>
  </p:clrMapOvr>
  <p:transition spd="slow" advTm="20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A0AFE-B058-4225-846F-353065F57B4A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8CD6E-5BDB-42CA-89E0-3E15B25AAA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804856"/>
      </p:ext>
    </p:extLst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6A1C61-FF0A-487B-B5E0-EC612403BCCD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95065-D9F8-4960-9BF2-C637646876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300742"/>
      </p:ext>
    </p:extLst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5DEE97-DA61-494C-BD58-6472CB0D85EB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D7FAC-3D6B-4A12-9889-024B9E7219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9555334"/>
      </p:ext>
    </p:extLst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B5441-4964-4612-8B3F-7932193C8524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6DE4C-F9D7-4934-A0FD-42C6EDBD974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9962"/>
      </p:ext>
    </p:extLst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F36D9-8A93-4F94-91AC-11E1336E61FF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4F7026-0AB6-4FF0-87E7-FAEFD822CF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44843"/>
      </p:ext>
    </p:extLst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9B5F1-3F35-4EED-8BF0-81784BD0DA3B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E05DB-643F-4F8B-BD8B-DBA09C54E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77113"/>
      </p:ext>
    </p:extLst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D92CE8-7FEF-46DF-AA4B-1EC9099A4170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122260-D82F-4157-8826-CA585074F7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310984"/>
      </p:ext>
    </p:extLst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16A89-A6ED-43A4-ACAA-D35463F81883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29741-4D2B-448D-BE74-269BEAB313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182417"/>
      </p:ext>
    </p:extLst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8AFDF5-ACEF-4E15-B332-28399EAF48C2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4BC898-FAB5-4EE7-A822-DA176C5AE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611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transition spd="slow">
    <p:zoom/>
  </p:transition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2362199" y="228599"/>
            <a:ext cx="4460631" cy="44664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5127" name="TextBox 6"/>
          <p:cNvSpPr txBox="1">
            <a:spLocks noChangeArrowheads="1"/>
          </p:cNvSpPr>
          <p:nvPr/>
        </p:nvSpPr>
        <p:spPr bwMode="auto">
          <a:xfrm>
            <a:off x="1085056" y="2971800"/>
            <a:ext cx="765968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TOÁN- TUẦN 1</a:t>
            </a:r>
            <a:endParaRPr lang="en-US" alt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FC173E-89F9-4BD3-9742-4605F0FD8DDE}"/>
              </a:ext>
            </a:extLst>
          </p:cNvPr>
          <p:cNvSpPr txBox="1"/>
          <p:nvPr/>
        </p:nvSpPr>
        <p:spPr>
          <a:xfrm>
            <a:off x="838200" y="1944469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HP001 4 hàng" panose="020B0603050302020204" pitchFamily="34" charset="0"/>
              </a:rPr>
              <a:t>Chào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mừng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các</a:t>
            </a:r>
            <a:r>
              <a:rPr lang="en-US" sz="4000" b="1" dirty="0">
                <a:latin typeface="HP001 4 hàng" panose="020B0603050302020204" pitchFamily="34" charset="0"/>
              </a:rPr>
              <a:t> con </a:t>
            </a:r>
            <a:r>
              <a:rPr lang="en-US" sz="4000" b="1" dirty="0" err="1">
                <a:latin typeface="HP001 4 hàng" panose="020B0603050302020204" pitchFamily="34" charset="0"/>
              </a:rPr>
              <a:t>đến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với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tiết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học</a:t>
            </a:r>
            <a:endParaRPr lang="en-US" sz="4000" b="1" dirty="0"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533400" y="3821113"/>
            <a:ext cx="479266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Theo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8996" name="Oval 84"/>
          <p:cNvSpPr>
            <a:spLocks noChangeArrowheads="1"/>
          </p:cNvSpPr>
          <p:nvPr/>
        </p:nvSpPr>
        <p:spPr bwMode="auto">
          <a:xfrm>
            <a:off x="3436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830</a:t>
            </a:r>
          </a:p>
        </p:txBody>
      </p:sp>
      <p:sp>
        <p:nvSpPr>
          <p:cNvPr id="38977" name="Oval 65"/>
          <p:cNvSpPr>
            <a:spLocks noChangeArrowheads="1"/>
          </p:cNvSpPr>
          <p:nvPr/>
        </p:nvSpPr>
        <p:spPr bwMode="auto">
          <a:xfrm>
            <a:off x="1912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162</a:t>
            </a:r>
          </a:p>
        </p:txBody>
      </p:sp>
      <p:sp>
        <p:nvSpPr>
          <p:cNvPr id="38975" name="Oval 63"/>
          <p:cNvSpPr>
            <a:spLocks noChangeArrowheads="1"/>
          </p:cNvSpPr>
          <p:nvPr/>
        </p:nvSpPr>
        <p:spPr bwMode="auto">
          <a:xfrm>
            <a:off x="617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537</a:t>
            </a:r>
          </a:p>
        </p:txBody>
      </p:sp>
      <p:sp>
        <p:nvSpPr>
          <p:cNvPr id="38985" name="Oval 73"/>
          <p:cNvSpPr>
            <a:spLocks noChangeArrowheads="1"/>
          </p:cNvSpPr>
          <p:nvPr/>
        </p:nvSpPr>
        <p:spPr bwMode="auto">
          <a:xfrm>
            <a:off x="1912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162</a:t>
            </a:r>
          </a:p>
        </p:txBody>
      </p:sp>
      <p:sp>
        <p:nvSpPr>
          <p:cNvPr id="38983" name="Oval 71"/>
          <p:cNvSpPr>
            <a:spLocks noChangeArrowheads="1"/>
          </p:cNvSpPr>
          <p:nvPr/>
        </p:nvSpPr>
        <p:spPr bwMode="auto">
          <a:xfrm>
            <a:off x="617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537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2125663" y="32432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erdana" panose="020B0604030504040204" pitchFamily="34" charset="0"/>
            </a:endParaRP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765969" y="5002213"/>
            <a:ext cx="45037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Theo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8976" name="Oval 64"/>
          <p:cNvSpPr>
            <a:spLocks noChangeArrowheads="1"/>
          </p:cNvSpPr>
          <p:nvPr/>
        </p:nvSpPr>
        <p:spPr bwMode="auto">
          <a:xfrm>
            <a:off x="60277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519</a:t>
            </a:r>
          </a:p>
        </p:txBody>
      </p:sp>
      <p:sp>
        <p:nvSpPr>
          <p:cNvPr id="38978" name="Oval 66"/>
          <p:cNvSpPr>
            <a:spLocks noChangeArrowheads="1"/>
          </p:cNvSpPr>
          <p:nvPr/>
        </p:nvSpPr>
        <p:spPr bwMode="auto">
          <a:xfrm>
            <a:off x="3436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830</a:t>
            </a:r>
          </a:p>
        </p:txBody>
      </p:sp>
      <p:sp>
        <p:nvSpPr>
          <p:cNvPr id="38979" name="Oval 67"/>
          <p:cNvSpPr>
            <a:spLocks noChangeArrowheads="1"/>
          </p:cNvSpPr>
          <p:nvPr/>
        </p:nvSpPr>
        <p:spPr bwMode="auto">
          <a:xfrm>
            <a:off x="47323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241</a:t>
            </a:r>
          </a:p>
        </p:txBody>
      </p:sp>
      <p:sp>
        <p:nvSpPr>
          <p:cNvPr id="38980" name="Oval 68"/>
          <p:cNvSpPr>
            <a:spLocks noChangeArrowheads="1"/>
          </p:cNvSpPr>
          <p:nvPr/>
        </p:nvSpPr>
        <p:spPr bwMode="auto">
          <a:xfrm>
            <a:off x="7475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425</a:t>
            </a:r>
          </a:p>
        </p:txBody>
      </p:sp>
      <p:sp>
        <p:nvSpPr>
          <p:cNvPr id="38981" name="AutoShape 69"/>
          <p:cNvSpPr>
            <a:spLocks noChangeArrowheads="1"/>
          </p:cNvSpPr>
          <p:nvPr/>
        </p:nvSpPr>
        <p:spPr bwMode="auto">
          <a:xfrm>
            <a:off x="1455738" y="46593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986" name="AutoShape 74"/>
          <p:cNvSpPr>
            <a:spLocks noChangeArrowheads="1"/>
          </p:cNvSpPr>
          <p:nvPr/>
        </p:nvSpPr>
        <p:spPr bwMode="auto">
          <a:xfrm>
            <a:off x="2827338" y="46593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988" name="Oval 76"/>
          <p:cNvSpPr>
            <a:spLocks noChangeArrowheads="1"/>
          </p:cNvSpPr>
          <p:nvPr/>
        </p:nvSpPr>
        <p:spPr bwMode="auto">
          <a:xfrm>
            <a:off x="47323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241</a:t>
            </a:r>
          </a:p>
        </p:txBody>
      </p:sp>
      <p:sp>
        <p:nvSpPr>
          <p:cNvPr id="38989" name="Oval 77"/>
          <p:cNvSpPr>
            <a:spLocks noChangeArrowheads="1"/>
          </p:cNvSpPr>
          <p:nvPr/>
        </p:nvSpPr>
        <p:spPr bwMode="auto">
          <a:xfrm>
            <a:off x="7475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425</a:t>
            </a:r>
          </a:p>
        </p:txBody>
      </p:sp>
      <p:sp>
        <p:nvSpPr>
          <p:cNvPr id="38990" name="Oval 78"/>
          <p:cNvSpPr>
            <a:spLocks noChangeArrowheads="1"/>
          </p:cNvSpPr>
          <p:nvPr/>
        </p:nvSpPr>
        <p:spPr bwMode="auto">
          <a:xfrm>
            <a:off x="60277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519</a:t>
            </a:r>
          </a:p>
        </p:txBody>
      </p:sp>
      <p:sp>
        <p:nvSpPr>
          <p:cNvPr id="38993" name="AutoShape 81"/>
          <p:cNvSpPr>
            <a:spLocks noChangeArrowheads="1"/>
          </p:cNvSpPr>
          <p:nvPr/>
        </p:nvSpPr>
        <p:spPr bwMode="auto">
          <a:xfrm>
            <a:off x="4198938" y="46593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994" name="AutoShape 82"/>
          <p:cNvSpPr>
            <a:spLocks noChangeArrowheads="1"/>
          </p:cNvSpPr>
          <p:nvPr/>
        </p:nvSpPr>
        <p:spPr bwMode="auto">
          <a:xfrm>
            <a:off x="5646738" y="46593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995" name="AutoShape 83"/>
          <p:cNvSpPr>
            <a:spLocks noChangeArrowheads="1"/>
          </p:cNvSpPr>
          <p:nvPr/>
        </p:nvSpPr>
        <p:spPr bwMode="auto">
          <a:xfrm>
            <a:off x="7094538" y="46593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8997" name="Oval 85"/>
          <p:cNvSpPr>
            <a:spLocks noChangeArrowheads="1"/>
          </p:cNvSpPr>
          <p:nvPr/>
        </p:nvSpPr>
        <p:spPr bwMode="auto">
          <a:xfrm>
            <a:off x="617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537</a:t>
            </a:r>
          </a:p>
        </p:txBody>
      </p:sp>
      <p:sp>
        <p:nvSpPr>
          <p:cNvPr id="38998" name="Oval 86"/>
          <p:cNvSpPr>
            <a:spLocks noChangeArrowheads="1"/>
          </p:cNvSpPr>
          <p:nvPr/>
        </p:nvSpPr>
        <p:spPr bwMode="auto">
          <a:xfrm>
            <a:off x="1912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162</a:t>
            </a:r>
          </a:p>
        </p:txBody>
      </p:sp>
      <p:sp>
        <p:nvSpPr>
          <p:cNvPr id="38999" name="Oval 87"/>
          <p:cNvSpPr>
            <a:spLocks noChangeArrowheads="1"/>
          </p:cNvSpPr>
          <p:nvPr/>
        </p:nvSpPr>
        <p:spPr bwMode="auto">
          <a:xfrm>
            <a:off x="34369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830</a:t>
            </a:r>
          </a:p>
        </p:txBody>
      </p:sp>
      <p:sp>
        <p:nvSpPr>
          <p:cNvPr id="39000" name="Oval 88"/>
          <p:cNvSpPr>
            <a:spLocks noChangeArrowheads="1"/>
          </p:cNvSpPr>
          <p:nvPr/>
        </p:nvSpPr>
        <p:spPr bwMode="auto">
          <a:xfrm>
            <a:off x="47323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241</a:t>
            </a:r>
          </a:p>
        </p:txBody>
      </p:sp>
      <p:sp>
        <p:nvSpPr>
          <p:cNvPr id="39001" name="Oval 89"/>
          <p:cNvSpPr>
            <a:spLocks noChangeArrowheads="1"/>
          </p:cNvSpPr>
          <p:nvPr/>
        </p:nvSpPr>
        <p:spPr bwMode="auto">
          <a:xfrm>
            <a:off x="60277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519</a:t>
            </a:r>
          </a:p>
        </p:txBody>
      </p:sp>
      <p:sp>
        <p:nvSpPr>
          <p:cNvPr id="39002" name="Oval 90"/>
          <p:cNvSpPr>
            <a:spLocks noChangeArrowheads="1"/>
          </p:cNvSpPr>
          <p:nvPr/>
        </p:nvSpPr>
        <p:spPr bwMode="auto">
          <a:xfrm>
            <a:off x="7475538" y="2678113"/>
            <a:ext cx="762000" cy="6858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425</a:t>
            </a:r>
          </a:p>
        </p:txBody>
      </p:sp>
      <p:sp>
        <p:nvSpPr>
          <p:cNvPr id="39004" name="AutoShape 92"/>
          <p:cNvSpPr>
            <a:spLocks noChangeArrowheads="1"/>
          </p:cNvSpPr>
          <p:nvPr/>
        </p:nvSpPr>
        <p:spPr bwMode="auto">
          <a:xfrm rot="10800000" flipH="1" flipV="1">
            <a:off x="1379538" y="58785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9009" name="AutoShape 97"/>
          <p:cNvSpPr>
            <a:spLocks noChangeArrowheads="1"/>
          </p:cNvSpPr>
          <p:nvPr/>
        </p:nvSpPr>
        <p:spPr bwMode="auto">
          <a:xfrm rot="10800000" flipH="1" flipV="1">
            <a:off x="2827338" y="58785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9010" name="AutoShape 98"/>
          <p:cNvSpPr>
            <a:spLocks noChangeArrowheads="1"/>
          </p:cNvSpPr>
          <p:nvPr/>
        </p:nvSpPr>
        <p:spPr bwMode="auto">
          <a:xfrm rot="10657768" flipH="1" flipV="1">
            <a:off x="4198938" y="58785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9011" name="AutoShape 99"/>
          <p:cNvSpPr>
            <a:spLocks noChangeArrowheads="1"/>
          </p:cNvSpPr>
          <p:nvPr/>
        </p:nvSpPr>
        <p:spPr bwMode="auto">
          <a:xfrm rot="10800000" flipH="1" flipV="1">
            <a:off x="5646738" y="58785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9012" name="AutoShape 100"/>
          <p:cNvSpPr>
            <a:spLocks noChangeArrowheads="1"/>
          </p:cNvSpPr>
          <p:nvPr/>
        </p:nvSpPr>
        <p:spPr bwMode="auto">
          <a:xfrm rot="10800000" flipH="1" flipV="1">
            <a:off x="7170738" y="5878513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44" name="Rectangle 43"/>
          <p:cNvSpPr/>
          <p:nvPr/>
        </p:nvSpPr>
        <p:spPr>
          <a:xfrm>
            <a:off x="533400" y="905294"/>
            <a:ext cx="758906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0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5.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537, 162, 830, 241, 519, 425: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30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/>
          </a:p>
        </p:txBody>
      </p:sp>
    </p:spTree>
  </p:cSld>
  <p:clrMapOvr>
    <a:masterClrMapping/>
  </p:clrMapOvr>
  <p:transition spd="slow" advClick="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8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8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0289E-6 L -0.16666 0.2608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89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13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-0.30834 0.2608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89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13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-0.45834 0.2497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8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17" y="12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8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0289E-6 L -0.14166 0.26081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89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13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0.61666 0.2497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8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12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50289E-6 L 0.49167 0.2608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89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13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8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50289E-6 L -0.34167 0.43838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89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83" y="219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9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8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0.14166 0.43838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389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219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9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0289E-6 L -0.29166 0.43838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390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219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9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3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-0.30834 0.44948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390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224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9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4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0289E-6 L 0.16666 0.44948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390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224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9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50289E-6 L 0.65834 0.4383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389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17" y="219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5" grpId="0"/>
      <p:bldP spid="38996" grpId="0" animBg="1"/>
      <p:bldP spid="38977" grpId="0" animBg="1"/>
      <p:bldP spid="38975" grpId="0" animBg="1"/>
      <p:bldP spid="38985" grpId="0" animBg="1"/>
      <p:bldP spid="38985" grpId="1" animBg="1"/>
      <p:bldP spid="38983" grpId="0" animBg="1"/>
      <p:bldP spid="38983" grpId="1" animBg="1"/>
      <p:bldP spid="38936" grpId="0"/>
      <p:bldP spid="38976" grpId="0" animBg="1"/>
      <p:bldP spid="38978" grpId="0" animBg="1"/>
      <p:bldP spid="38978" grpId="1" animBg="1"/>
      <p:bldP spid="38979" grpId="0" animBg="1"/>
      <p:bldP spid="38980" grpId="0" animBg="1"/>
      <p:bldP spid="38981" grpId="0" animBg="1"/>
      <p:bldP spid="38986" grpId="0" animBg="1"/>
      <p:bldP spid="38988" grpId="0" animBg="1"/>
      <p:bldP spid="38988" grpId="1" animBg="1"/>
      <p:bldP spid="38989" grpId="0" animBg="1"/>
      <p:bldP spid="38989" grpId="1" animBg="1"/>
      <p:bldP spid="38990" grpId="0" animBg="1"/>
      <p:bldP spid="38990" grpId="1" animBg="1"/>
      <p:bldP spid="38993" grpId="0" animBg="1"/>
      <p:bldP spid="38994" grpId="0" animBg="1"/>
      <p:bldP spid="38995" grpId="0" animBg="1"/>
      <p:bldP spid="38997" grpId="0" animBg="1"/>
      <p:bldP spid="38997" grpId="1" animBg="1"/>
      <p:bldP spid="38998" grpId="0" animBg="1"/>
      <p:bldP spid="38998" grpId="1" animBg="1"/>
      <p:bldP spid="38999" grpId="0" animBg="1"/>
      <p:bldP spid="38999" grpId="1" animBg="1"/>
      <p:bldP spid="39000" grpId="0" animBg="1"/>
      <p:bldP spid="39000" grpId="1" animBg="1"/>
      <p:bldP spid="39001" grpId="0" animBg="1"/>
      <p:bldP spid="39001" grpId="1" animBg="1"/>
      <p:bldP spid="39002" grpId="0" animBg="1"/>
      <p:bldP spid="39002" grpId="1" animBg="1"/>
      <p:bldP spid="39004" grpId="0" animBg="1"/>
      <p:bldP spid="39009" grpId="0" animBg="1"/>
      <p:bldP spid="39010" grpId="0" animBg="1"/>
      <p:bldP spid="39011" grpId="0" animBg="1"/>
      <p:bldP spid="390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93345" y="405606"/>
            <a:ext cx="4038600" cy="865188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685800" y="2057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solidFill>
                <a:srgbClr val="FF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457200" y="3505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533400" y="5181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975" name="Group 15"/>
          <p:cNvGrpSpPr>
            <a:grpSpLocks/>
          </p:cNvGrpSpPr>
          <p:nvPr/>
        </p:nvGrpSpPr>
        <p:grpSpPr bwMode="auto">
          <a:xfrm>
            <a:off x="6324600" y="1981200"/>
            <a:ext cx="1885950" cy="504825"/>
            <a:chOff x="4416" y="1248"/>
            <a:chExt cx="1188" cy="318"/>
          </a:xfrm>
        </p:grpSpPr>
        <p:pic>
          <p:nvPicPr>
            <p:cNvPr id="13325" name="Picture 8" descr="Chim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200</a:t>
              </a:r>
            </a:p>
          </p:txBody>
        </p:sp>
      </p:grpSp>
      <p:grpSp>
        <p:nvGrpSpPr>
          <p:cNvPr id="40976" name="Group 16"/>
          <p:cNvGrpSpPr>
            <a:grpSpLocks/>
          </p:cNvGrpSpPr>
          <p:nvPr/>
        </p:nvGrpSpPr>
        <p:grpSpPr bwMode="auto">
          <a:xfrm>
            <a:off x="6324600" y="3609975"/>
            <a:ext cx="1885950" cy="504825"/>
            <a:chOff x="4416" y="1248"/>
            <a:chExt cx="1188" cy="318"/>
          </a:xfrm>
        </p:grpSpPr>
        <p:pic>
          <p:nvPicPr>
            <p:cNvPr id="13323" name="Picture 17" descr="Chim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4" name="Rectangle 18"/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615</a:t>
              </a:r>
            </a:p>
          </p:txBody>
        </p:sp>
      </p:grpSp>
      <p:grpSp>
        <p:nvGrpSpPr>
          <p:cNvPr id="40979" name="Group 19"/>
          <p:cNvGrpSpPr>
            <a:grpSpLocks/>
          </p:cNvGrpSpPr>
          <p:nvPr/>
        </p:nvGrpSpPr>
        <p:grpSpPr bwMode="auto">
          <a:xfrm>
            <a:off x="6324600" y="5133975"/>
            <a:ext cx="1885950" cy="504825"/>
            <a:chOff x="4416" y="1248"/>
            <a:chExt cx="1188" cy="318"/>
          </a:xfrm>
        </p:grpSpPr>
        <p:pic>
          <p:nvPicPr>
            <p:cNvPr id="13321" name="Picture 20" descr="Chim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2" name="Rectangle 21"/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515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8092E-6 L -0.32812 0.20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06" y="10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526E-6 L -0.22812 -0.2406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-12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32948E-6 L -0.24479 -0.0076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-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/>
      <p:bldP spid="40972" grpId="0"/>
      <p:bldP spid="409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65188"/>
          </a:xfrm>
          <a:noFill/>
        </p:spPr>
        <p:txBody>
          <a:bodyPr/>
          <a:lstStyle/>
          <a:p>
            <a:pPr algn="ctr" eaLnBrk="1" hangingPunct="1"/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altLang="en-US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5295900" y="1790700"/>
            <a:ext cx="3657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2400" dirty="0">
              <a:solidFill>
                <a:srgbClr val="FF3300"/>
              </a:solidFill>
              <a:latin typeface="Verdana" panose="020B0604030504040204" pitchFamily="34" charset="0"/>
            </a:endParaRPr>
          </a:p>
          <a:p>
            <a:pPr algn="ctr"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altLang="en-US" sz="2400" dirty="0">
              <a:solidFill>
                <a:srgbClr val="FF66FF"/>
              </a:solidFill>
              <a:latin typeface="Verdana" panose="020B0604030504040204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334000" y="3352800"/>
            <a:ext cx="36576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257800" y="5181600"/>
            <a:ext cx="37338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609600" y="1676400"/>
            <a:ext cx="2209800" cy="1066800"/>
            <a:chOff x="384" y="1056"/>
            <a:chExt cx="1392" cy="672"/>
          </a:xfrm>
        </p:grpSpPr>
        <p:pic>
          <p:nvPicPr>
            <p:cNvPr id="14349" name="Picture 22" descr="Hinh_cuoi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0" name="Rectangle 23"/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410</a:t>
              </a:r>
            </a:p>
          </p:txBody>
        </p:sp>
      </p:grpSp>
      <p:grpSp>
        <p:nvGrpSpPr>
          <p:cNvPr id="42009" name="Group 25"/>
          <p:cNvGrpSpPr>
            <a:grpSpLocks/>
          </p:cNvGrpSpPr>
          <p:nvPr/>
        </p:nvGrpSpPr>
        <p:grpSpPr bwMode="auto">
          <a:xfrm>
            <a:off x="609600" y="4953000"/>
            <a:ext cx="2209800" cy="1066800"/>
            <a:chOff x="384" y="1056"/>
            <a:chExt cx="1392" cy="672"/>
          </a:xfrm>
        </p:grpSpPr>
        <p:pic>
          <p:nvPicPr>
            <p:cNvPr id="14347" name="Picture 26" descr="Hinh_cuoi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8" name="Rectangle 27"/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753</a:t>
              </a:r>
            </a:p>
          </p:txBody>
        </p:sp>
      </p:grpSp>
      <p:grpSp>
        <p:nvGrpSpPr>
          <p:cNvPr id="42012" name="Group 28"/>
          <p:cNvGrpSpPr>
            <a:grpSpLocks/>
          </p:cNvGrpSpPr>
          <p:nvPr/>
        </p:nvGrpSpPr>
        <p:grpSpPr bwMode="auto">
          <a:xfrm>
            <a:off x="609600" y="3352800"/>
            <a:ext cx="2209800" cy="1066800"/>
            <a:chOff x="384" y="1056"/>
            <a:chExt cx="1392" cy="672"/>
          </a:xfrm>
        </p:grpSpPr>
        <p:pic>
          <p:nvPicPr>
            <p:cNvPr id="14345" name="Picture 29" descr="Hinh_cuoi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6" name="Rectangle 30"/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950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89017E-7 L 0.2875 0.499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24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56069E-6 L 0.2875 -0.2552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85549E-6 L 0.27917 -0.2552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58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8" grpId="0" animBg="1"/>
      <p:bldP spid="419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422A1-4021-42EA-A3C4-CD671BE1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A0AFE-B058-4225-846F-353065F57B4A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E7C56-6426-4935-B745-334552F3A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2ED16-AF3B-4BF7-AF3F-3CD4A4C9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8CD6E-5BDB-42CA-89E0-3E15B25AAA75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E3781F-DD6B-41E0-99D7-FAF79ED3356C}"/>
              </a:ext>
            </a:extLst>
          </p:cNvPr>
          <p:cNvSpPr txBox="1"/>
          <p:nvPr/>
        </p:nvSpPr>
        <p:spPr>
          <a:xfrm>
            <a:off x="2743200" y="227707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/>
              <a:t>Khởi</a:t>
            </a:r>
            <a:r>
              <a:rPr lang="en-US" sz="5400" b="1" dirty="0"/>
              <a:t> </a:t>
            </a:r>
            <a:r>
              <a:rPr lang="en-US" sz="5400" b="1" dirty="0" err="1"/>
              <a:t>động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3245282"/>
      </p:ext>
    </p:extLst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1143000" y="762000"/>
            <a:ext cx="5105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17; 23; 35; 49; 80; 96 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1143000" y="2595046"/>
            <a:ext cx="6248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dirty="0"/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4876800" y="318135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4876800" y="372999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876800" y="42672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7" grpId="0"/>
      <p:bldP spid="45088" grpId="0"/>
      <p:bldP spid="45089" grpId="0"/>
      <p:bldP spid="45089" grpId="1"/>
      <p:bldP spid="45090" grpId="0"/>
      <p:bldP spid="45090" grpId="1"/>
      <p:bldP spid="45091" grpId="0"/>
      <p:bldP spid="4509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EE570-95E4-4F0A-8390-9156CC39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A0AFE-B058-4225-846F-353065F57B4A}" type="datetime1">
              <a:rPr lang="en-US" smtClean="0"/>
              <a:pPr>
                <a:defRPr/>
              </a:pPr>
              <a:t>9/28/2021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13FEB-4E67-41B4-9A4A-B4752A97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ĐỖ THANH HUYỀN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44F16-A121-4DAD-A1CC-2715A8079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8CD6E-5BDB-42CA-89E0-3E15B25AAA75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8B1DDCA8-99AC-4E49-A125-24F6D77B9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2F94A3-D29D-40BE-9CD5-A23D4B778156}"/>
              </a:ext>
            </a:extLst>
          </p:cNvPr>
          <p:cNvSpPr txBox="1"/>
          <p:nvPr/>
        </p:nvSpPr>
        <p:spPr>
          <a:xfrm>
            <a:off x="304800" y="457200"/>
            <a:ext cx="8534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 fontAlgn="base">
              <a:spcBef>
                <a:spcPct val="0"/>
              </a:spcBef>
              <a:spcAft>
                <a:spcPct val="0"/>
              </a:spcAft>
              <a:tabLst>
                <a:tab pos="1973263" algn="l"/>
              </a:tabLst>
            </a:pPr>
            <a:r>
              <a:rPr lang="en-US" sz="36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     </a:t>
            </a:r>
            <a:r>
              <a:rPr lang="en-US" sz="36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tháng</a:t>
            </a:r>
            <a:r>
              <a:rPr lang="en-US" sz="36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9 </a:t>
            </a:r>
            <a:r>
              <a:rPr lang="en-US" sz="36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năm</a:t>
            </a:r>
            <a:r>
              <a:rPr lang="en-US" sz="36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2021</a:t>
            </a:r>
          </a:p>
          <a:p>
            <a:pPr indent="342900" algn="ctr" fontAlgn="base">
              <a:spcBef>
                <a:spcPct val="0"/>
              </a:spcBef>
              <a:spcAft>
                <a:spcPct val="0"/>
              </a:spcAft>
              <a:tabLst>
                <a:tab pos="1973263" algn="l"/>
              </a:tabLst>
            </a:pPr>
            <a:r>
              <a:rPr lang="en-US" sz="36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Toán</a:t>
            </a:r>
            <a:endParaRPr lang="en-US" sz="3600" b="1" dirty="0">
              <a:solidFill>
                <a:srgbClr val="00B0F0"/>
              </a:solidFill>
              <a:latin typeface="HP001 4 hàng" panose="020B0603050302020204" pitchFamily="34" charset="0"/>
              <a:cs typeface="Times New Roman" pitchFamily="18" charset="0"/>
            </a:endParaRPr>
          </a:p>
          <a:p>
            <a:pPr indent="342900" algn="ctr" fontAlgn="base">
              <a:spcBef>
                <a:spcPct val="0"/>
              </a:spcBef>
              <a:spcAft>
                <a:spcPct val="0"/>
              </a:spcAft>
              <a:tabLst>
                <a:tab pos="1973263" algn="l"/>
              </a:tabLst>
            </a:pP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, so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sánh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ba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số</a:t>
            </a:r>
            <a:endParaRPr lang="en-US" sz="3600" dirty="0">
              <a:latin typeface="HP001 4 hàng" panose="020B06030503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1790"/>
      </p:ext>
    </p:extLst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2"/>
          <p:cNvSpPr txBox="1">
            <a:spLocks noChangeArrowheads="1"/>
          </p:cNvSpPr>
          <p:nvPr/>
        </p:nvSpPr>
        <p:spPr bwMode="auto">
          <a:xfrm>
            <a:off x="1812925" y="27130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erdana" panose="020B0604030504040204" pitchFamily="34" charset="0"/>
            </a:endParaRPr>
          </a:p>
        </p:txBody>
      </p:sp>
      <p:graphicFrame>
        <p:nvGraphicFramePr>
          <p:cNvPr id="7269" name="Group 10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1662731"/>
              </p:ext>
            </p:extLst>
          </p:nvPr>
        </p:nvGraphicFramePr>
        <p:xfrm>
          <a:off x="1060450" y="1646238"/>
          <a:ext cx="7210425" cy="3773487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4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………………………………….......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82" name="Rectangle 92"/>
          <p:cNvSpPr>
            <a:spLocks noChangeArrowheads="1"/>
          </p:cNvSpPr>
          <p:nvPr/>
        </p:nvSpPr>
        <p:spPr bwMode="auto">
          <a:xfrm>
            <a:off x="1905000" y="3519488"/>
            <a:ext cx="2971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en-US" sz="2200"/>
          </a:p>
        </p:txBody>
      </p:sp>
      <p:sp>
        <p:nvSpPr>
          <p:cNvPr id="7261" name="Rectangle 93"/>
          <p:cNvSpPr>
            <a:spLocks noChangeArrowheads="1"/>
          </p:cNvSpPr>
          <p:nvPr/>
        </p:nvSpPr>
        <p:spPr bwMode="auto">
          <a:xfrm>
            <a:off x="1143000" y="3367088"/>
            <a:ext cx="480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262" name="Rectangle 94"/>
          <p:cNvSpPr>
            <a:spLocks noChangeArrowheads="1"/>
          </p:cNvSpPr>
          <p:nvPr/>
        </p:nvSpPr>
        <p:spPr bwMode="auto">
          <a:xfrm>
            <a:off x="1066800" y="3824288"/>
            <a:ext cx="449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64" name="Rectangle 96"/>
          <p:cNvSpPr>
            <a:spLocks noChangeArrowheads="1"/>
          </p:cNvSpPr>
          <p:nvPr/>
        </p:nvSpPr>
        <p:spPr bwMode="auto">
          <a:xfrm>
            <a:off x="6629400" y="283368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</a:t>
            </a:r>
          </a:p>
        </p:txBody>
      </p:sp>
      <p:sp>
        <p:nvSpPr>
          <p:cNvPr id="7265" name="Rectangle 97"/>
          <p:cNvSpPr>
            <a:spLocks noChangeArrowheads="1"/>
          </p:cNvSpPr>
          <p:nvPr/>
        </p:nvSpPr>
        <p:spPr bwMode="auto">
          <a:xfrm>
            <a:off x="6553200" y="428148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555</a:t>
            </a:r>
          </a:p>
        </p:txBody>
      </p:sp>
      <p:sp>
        <p:nvSpPr>
          <p:cNvPr id="7266" name="Rectangle 98"/>
          <p:cNvSpPr>
            <a:spLocks noChangeArrowheads="1"/>
          </p:cNvSpPr>
          <p:nvPr/>
        </p:nvSpPr>
        <p:spPr bwMode="auto">
          <a:xfrm>
            <a:off x="6629400" y="473868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66800" y="533400"/>
            <a:ext cx="44190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):</a:t>
            </a:r>
            <a:endParaRPr lang="en-US" sz="36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1" grpId="0"/>
      <p:bldP spid="7262" grpId="0"/>
      <p:bldP spid="7264" grpId="0"/>
      <p:bldP spid="7265" grpId="0"/>
      <p:bldP spid="72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743075" y="2438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erdana" panose="020B0604030504040204" pitchFamily="34" charset="0"/>
            </a:endParaRPr>
          </a:p>
        </p:txBody>
      </p:sp>
      <p:graphicFrame>
        <p:nvGraphicFramePr>
          <p:cNvPr id="31770" name="Group 2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35557897"/>
              </p:ext>
            </p:extLst>
          </p:nvPr>
        </p:nvGraphicFramePr>
        <p:xfrm>
          <a:off x="990600" y="1371600"/>
          <a:ext cx="7210425" cy="3773488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………………………………….......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mười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996950" y="3060318"/>
            <a:ext cx="388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073150" y="3549650"/>
            <a:ext cx="388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073150" y="4006850"/>
            <a:ext cx="388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trăm sáu mươi lăm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6483350" y="2101850"/>
            <a:ext cx="990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6445250" y="2614613"/>
            <a:ext cx="990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6407150" y="4540250"/>
            <a:ext cx="990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1991" y="533400"/>
            <a:ext cx="39485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2" grpId="0"/>
      <p:bldP spid="31763" grpId="0"/>
      <p:bldP spid="31764" grpId="0"/>
      <p:bldP spid="31765" grpId="0"/>
      <p:bldP spid="31766" grpId="0"/>
      <p:bldP spid="317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5" name="Rectangle 217"/>
          <p:cNvSpPr>
            <a:spLocks noChangeArrowheads="1"/>
          </p:cNvSpPr>
          <p:nvPr/>
        </p:nvSpPr>
        <p:spPr bwMode="auto">
          <a:xfrm>
            <a:off x="31242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313</a:t>
            </a:r>
          </a:p>
        </p:txBody>
      </p:sp>
      <p:graphicFrame>
        <p:nvGraphicFramePr>
          <p:cNvPr id="33015" name="Group 247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718826146"/>
              </p:ext>
            </p:extLst>
          </p:nvPr>
        </p:nvGraphicFramePr>
        <p:xfrm>
          <a:off x="614459" y="2099469"/>
          <a:ext cx="8442324" cy="722312"/>
        </p:xfrm>
        <a:graphic>
          <a:graphicData uri="http://schemas.openxmlformats.org/drawingml/2006/table">
            <a:tbl>
              <a:tblPr/>
              <a:tblGrid>
                <a:gridCol w="83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7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9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7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3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3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06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34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42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22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T="45752" marB="4575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006" name="Group 238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746307215"/>
              </p:ext>
            </p:extLst>
          </p:nvPr>
        </p:nvGraphicFramePr>
        <p:xfrm>
          <a:off x="762000" y="4075113"/>
          <a:ext cx="8305800" cy="685800"/>
        </p:xfrm>
        <a:graphic>
          <a:graphicData uri="http://schemas.openxmlformats.org/drawingml/2006/table">
            <a:tbl>
              <a:tblPr/>
              <a:tblGrid>
                <a:gridCol w="815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0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16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02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43" name="Text Box 4"/>
          <p:cNvSpPr txBox="1">
            <a:spLocks noChangeArrowheads="1"/>
          </p:cNvSpPr>
          <p:nvPr/>
        </p:nvSpPr>
        <p:spPr bwMode="auto">
          <a:xfrm>
            <a:off x="2346325" y="19732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erdana" panose="020B0604030504040204" pitchFamily="34" charset="0"/>
            </a:endParaRPr>
          </a:p>
        </p:txBody>
      </p:sp>
      <p:sp>
        <p:nvSpPr>
          <p:cNvPr id="32982" name="Rectangle 214"/>
          <p:cNvSpPr>
            <a:spLocks noChangeArrowheads="1"/>
          </p:cNvSpPr>
          <p:nvPr/>
        </p:nvSpPr>
        <p:spPr bwMode="auto">
          <a:xfrm>
            <a:off x="22098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312</a:t>
            </a:r>
          </a:p>
        </p:txBody>
      </p:sp>
      <p:sp>
        <p:nvSpPr>
          <p:cNvPr id="32986" name="Rectangle 218"/>
          <p:cNvSpPr>
            <a:spLocks noChangeArrowheads="1"/>
          </p:cNvSpPr>
          <p:nvPr/>
        </p:nvSpPr>
        <p:spPr bwMode="auto">
          <a:xfrm>
            <a:off x="56388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316</a:t>
            </a:r>
          </a:p>
        </p:txBody>
      </p:sp>
      <p:sp>
        <p:nvSpPr>
          <p:cNvPr id="32987" name="Rectangle 219"/>
          <p:cNvSpPr>
            <a:spLocks noChangeArrowheads="1"/>
          </p:cNvSpPr>
          <p:nvPr/>
        </p:nvSpPr>
        <p:spPr bwMode="auto">
          <a:xfrm>
            <a:off x="40386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314</a:t>
            </a:r>
          </a:p>
        </p:txBody>
      </p:sp>
      <p:sp>
        <p:nvSpPr>
          <p:cNvPr id="32988" name="Rectangle 220"/>
          <p:cNvSpPr>
            <a:spLocks noChangeArrowheads="1"/>
          </p:cNvSpPr>
          <p:nvPr/>
        </p:nvSpPr>
        <p:spPr bwMode="auto">
          <a:xfrm>
            <a:off x="64770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317</a:t>
            </a:r>
          </a:p>
        </p:txBody>
      </p:sp>
      <p:sp>
        <p:nvSpPr>
          <p:cNvPr id="32989" name="Rectangle 221"/>
          <p:cNvSpPr>
            <a:spLocks noChangeArrowheads="1"/>
          </p:cNvSpPr>
          <p:nvPr/>
        </p:nvSpPr>
        <p:spPr bwMode="auto">
          <a:xfrm>
            <a:off x="7315200" y="20939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318</a:t>
            </a:r>
          </a:p>
        </p:txBody>
      </p:sp>
      <p:sp>
        <p:nvSpPr>
          <p:cNvPr id="33007" name="Rectangle 239"/>
          <p:cNvSpPr>
            <a:spLocks noChangeArrowheads="1"/>
          </p:cNvSpPr>
          <p:nvPr/>
        </p:nvSpPr>
        <p:spPr bwMode="auto">
          <a:xfrm>
            <a:off x="23622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398</a:t>
            </a:r>
          </a:p>
        </p:txBody>
      </p:sp>
      <p:sp>
        <p:nvSpPr>
          <p:cNvPr id="33008" name="Rectangle 240"/>
          <p:cNvSpPr>
            <a:spLocks noChangeArrowheads="1"/>
          </p:cNvSpPr>
          <p:nvPr/>
        </p:nvSpPr>
        <p:spPr bwMode="auto">
          <a:xfrm>
            <a:off x="3200400" y="4075113"/>
            <a:ext cx="83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</a:t>
            </a:r>
          </a:p>
        </p:txBody>
      </p:sp>
      <p:sp>
        <p:nvSpPr>
          <p:cNvPr id="33009" name="Rectangle 241"/>
          <p:cNvSpPr>
            <a:spLocks noChangeArrowheads="1"/>
          </p:cNvSpPr>
          <p:nvPr/>
        </p:nvSpPr>
        <p:spPr bwMode="auto">
          <a:xfrm>
            <a:off x="41148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396</a:t>
            </a:r>
          </a:p>
        </p:txBody>
      </p:sp>
      <p:sp>
        <p:nvSpPr>
          <p:cNvPr id="33010" name="Rectangle 242"/>
          <p:cNvSpPr>
            <a:spLocks noChangeArrowheads="1"/>
          </p:cNvSpPr>
          <p:nvPr/>
        </p:nvSpPr>
        <p:spPr bwMode="auto">
          <a:xfrm>
            <a:off x="57150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394</a:t>
            </a:r>
          </a:p>
        </p:txBody>
      </p:sp>
      <p:sp>
        <p:nvSpPr>
          <p:cNvPr id="33011" name="Rectangle 243"/>
          <p:cNvSpPr>
            <a:spLocks noChangeArrowheads="1"/>
          </p:cNvSpPr>
          <p:nvPr/>
        </p:nvSpPr>
        <p:spPr bwMode="auto">
          <a:xfrm>
            <a:off x="65532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393</a:t>
            </a:r>
          </a:p>
        </p:txBody>
      </p:sp>
      <p:sp>
        <p:nvSpPr>
          <p:cNvPr id="33012" name="Rectangle 244"/>
          <p:cNvSpPr>
            <a:spLocks noChangeArrowheads="1"/>
          </p:cNvSpPr>
          <p:nvPr/>
        </p:nvSpPr>
        <p:spPr bwMode="auto">
          <a:xfrm>
            <a:off x="73152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392</a:t>
            </a:r>
          </a:p>
        </p:txBody>
      </p:sp>
      <p:sp>
        <p:nvSpPr>
          <p:cNvPr id="33013" name="Rectangle 245"/>
          <p:cNvSpPr>
            <a:spLocks noChangeArrowheads="1"/>
          </p:cNvSpPr>
          <p:nvPr/>
        </p:nvSpPr>
        <p:spPr bwMode="auto">
          <a:xfrm>
            <a:off x="8153400" y="4075113"/>
            <a:ext cx="76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14400" y="892215"/>
            <a:ext cx="58773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000" dirty="0"/>
          </a:p>
        </p:txBody>
      </p:sp>
      <p:sp>
        <p:nvSpPr>
          <p:cNvPr id="9284" name="TextBox 2"/>
          <p:cNvSpPr txBox="1">
            <a:spLocks noChangeArrowheads="1"/>
          </p:cNvSpPr>
          <p:nvPr/>
        </p:nvSpPr>
        <p:spPr bwMode="auto">
          <a:xfrm>
            <a:off x="64398" y="2203843"/>
            <a:ext cx="525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9285" name="TextBox 30"/>
          <p:cNvSpPr txBox="1">
            <a:spLocks noChangeArrowheads="1"/>
          </p:cNvSpPr>
          <p:nvPr/>
        </p:nvSpPr>
        <p:spPr bwMode="auto">
          <a:xfrm>
            <a:off x="76200" y="4075113"/>
            <a:ext cx="549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2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2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85" grpId="0"/>
      <p:bldP spid="32982" grpId="0"/>
      <p:bldP spid="32986" grpId="0"/>
      <p:bldP spid="32987" grpId="0"/>
      <p:bldP spid="32988" grpId="0"/>
      <p:bldP spid="32989" grpId="0"/>
      <p:bldP spid="33007" grpId="0"/>
      <p:bldP spid="33008" grpId="0"/>
      <p:bldP spid="33009" grpId="0"/>
      <p:bldP spid="33010" grpId="0"/>
      <p:bldP spid="33011" grpId="0"/>
      <p:bldP spid="33012" grpId="0"/>
      <p:bldP spid="330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8"/>
          <p:cNvSpPr>
            <a:spLocks noGrp="1" noChangeArrowheads="1"/>
          </p:cNvSpPr>
          <p:nvPr>
            <p:ph sz="quarter" idx="2"/>
          </p:nvPr>
        </p:nvSpPr>
        <p:spPr>
          <a:xfrm>
            <a:off x="1371600" y="2384425"/>
            <a:ext cx="2286000" cy="144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303……..330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615……..516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199……..200</a:t>
            </a:r>
          </a:p>
        </p:txBody>
      </p:sp>
      <p:sp>
        <p:nvSpPr>
          <p:cNvPr id="10243" name="Rectangle 75"/>
          <p:cNvSpPr>
            <a:spLocks noChangeArrowheads="1"/>
          </p:cNvSpPr>
          <p:nvPr/>
        </p:nvSpPr>
        <p:spPr bwMode="auto">
          <a:xfrm>
            <a:off x="4267244" y="2308225"/>
            <a:ext cx="49530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+ 100 …….. 131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410 – 10 …….. 400 + 1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243         …….. 200 + 40 + 3</a:t>
            </a:r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5877543" y="3438008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7958" name="Rectangle 70"/>
          <p:cNvSpPr>
            <a:spLocks noChangeArrowheads="1"/>
          </p:cNvSpPr>
          <p:nvPr/>
        </p:nvSpPr>
        <p:spPr bwMode="auto">
          <a:xfrm>
            <a:off x="2133600" y="2460625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2133600" y="2917825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2133600" y="3451225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37961" name="Rectangle 73"/>
          <p:cNvSpPr>
            <a:spLocks noChangeArrowheads="1"/>
          </p:cNvSpPr>
          <p:nvPr/>
        </p:nvSpPr>
        <p:spPr bwMode="auto">
          <a:xfrm>
            <a:off x="5867444" y="2411413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5867444" y="2917825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0250" name="Rectangle 77"/>
          <p:cNvSpPr>
            <a:spLocks noChangeArrowheads="1"/>
          </p:cNvSpPr>
          <p:nvPr/>
        </p:nvSpPr>
        <p:spPr bwMode="auto">
          <a:xfrm>
            <a:off x="381000" y="2308225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48000" y="861060"/>
            <a:ext cx="243848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3. &gt;, &lt;, = :</a:t>
            </a:r>
            <a:endParaRPr lang="en-US" sz="30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4" grpId="0"/>
      <p:bldP spid="37958" grpId="0"/>
      <p:bldP spid="37959" grpId="0"/>
      <p:bldP spid="37960" grpId="0"/>
      <p:bldP spid="37961" grpId="0"/>
      <p:bldP spid="379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4"/>
          <p:cNvSpPr>
            <a:spLocks noChangeArrowheads="1"/>
          </p:cNvSpPr>
          <p:nvPr/>
        </p:nvSpPr>
        <p:spPr bwMode="auto">
          <a:xfrm>
            <a:off x="663575" y="2849563"/>
            <a:ext cx="662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375  ; 421 ; 573 ;  241  ; 735  ;  142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1333500" y="3109913"/>
            <a:ext cx="1841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3756" y="1512570"/>
            <a:ext cx="865493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dirty="0"/>
          </a:p>
        </p:txBody>
      </p:sp>
      <p:sp>
        <p:nvSpPr>
          <p:cNvPr id="3" name="Oval 2"/>
          <p:cNvSpPr/>
          <p:nvPr/>
        </p:nvSpPr>
        <p:spPr>
          <a:xfrm>
            <a:off x="5159375" y="2808288"/>
            <a:ext cx="990600" cy="7207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530975" y="3459163"/>
            <a:ext cx="838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3140337</TotalTime>
  <Words>401</Words>
  <Application>Microsoft Office PowerPoint</Application>
  <PresentationFormat>On-screen Show (4:3)</PresentationFormat>
  <Paragraphs>142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HP001 4 hàng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Trò chơi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các bạn đến với công nghệ thông tinh của chúng tôi</dc:title>
  <dc:creator>Smart</dc:creator>
  <cp:lastModifiedBy>duphong</cp:lastModifiedBy>
  <cp:revision>89</cp:revision>
  <dcterms:created xsi:type="dcterms:W3CDTF">2010-06-11T01:22:33Z</dcterms:created>
  <dcterms:modified xsi:type="dcterms:W3CDTF">2021-09-28T00:54:42Z</dcterms:modified>
</cp:coreProperties>
</file>