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05" r:id="rId2"/>
    <p:sldMasterId id="2147483744" r:id="rId3"/>
  </p:sldMasterIdLst>
  <p:notesMasterIdLst>
    <p:notesMasterId r:id="rId27"/>
  </p:notesMasterIdLst>
  <p:sldIdLst>
    <p:sldId id="311" r:id="rId4"/>
    <p:sldId id="265" r:id="rId5"/>
    <p:sldId id="257" r:id="rId6"/>
    <p:sldId id="260" r:id="rId7"/>
    <p:sldId id="266" r:id="rId8"/>
    <p:sldId id="267" r:id="rId9"/>
    <p:sldId id="268" r:id="rId10"/>
    <p:sldId id="333" r:id="rId11"/>
    <p:sldId id="326" r:id="rId12"/>
    <p:sldId id="330" r:id="rId13"/>
    <p:sldId id="331" r:id="rId14"/>
    <p:sldId id="337" r:id="rId15"/>
    <p:sldId id="335" r:id="rId16"/>
    <p:sldId id="327" r:id="rId17"/>
    <p:sldId id="259" r:id="rId18"/>
    <p:sldId id="329" r:id="rId19"/>
    <p:sldId id="332" r:id="rId20"/>
    <p:sldId id="281" r:id="rId21"/>
    <p:sldId id="334" r:id="rId22"/>
    <p:sldId id="336" r:id="rId23"/>
    <p:sldId id="323" r:id="rId24"/>
    <p:sldId id="325" r:id="rId25"/>
    <p:sldId id="32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2B3"/>
    <a:srgbClr val="0000CC"/>
    <a:srgbClr val="0000FF"/>
    <a:srgbClr val="66FFFF"/>
    <a:srgbClr val="00FFCC"/>
    <a:srgbClr val="00FFFF"/>
    <a:srgbClr val="66FF66"/>
    <a:srgbClr val="99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725" y="72"/>
      </p:cViewPr>
      <p:guideLst>
        <p:guide orient="horz" pos="215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980405-9881-4BFC-9FDB-C53407C228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EA014F3-A2D7-43AD-BB47-E9B6BC2DBC77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7706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1</a:t>
            </a:fld>
            <a:endParaRPr lang="en-US" altLang="vi-VN" dirty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0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3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3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vi-VN" sz="1200" dirty="0"/>
              <a:t>16</a:t>
            </a:fld>
            <a:endParaRPr lang="en-US" altLang="vi-VN" sz="1200" dirty="0"/>
          </a:p>
        </p:txBody>
      </p:sp>
    </p:spTree>
    <p:extLst>
      <p:ext uri="{BB962C8B-B14F-4D97-AF65-F5344CB8AC3E}">
        <p14:creationId xmlns:p14="http://schemas.microsoft.com/office/powerpoint/2010/main" val="368515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vi-VN" sz="1200" dirty="0"/>
              <a:t>18</a:t>
            </a:fld>
            <a:endParaRPr lang="en-US" altLang="vi-VN" sz="1200" dirty="0"/>
          </a:p>
        </p:txBody>
      </p:sp>
    </p:spTree>
    <p:extLst>
      <p:ext uri="{BB962C8B-B14F-4D97-AF65-F5344CB8AC3E}">
        <p14:creationId xmlns:p14="http://schemas.microsoft.com/office/powerpoint/2010/main" val="1334445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vi-VN" sz="1200" dirty="0"/>
              <a:t>20</a:t>
            </a:fld>
            <a:endParaRPr lang="en-US" altLang="vi-VN" sz="1200" dirty="0"/>
          </a:p>
        </p:txBody>
      </p:sp>
    </p:spTree>
    <p:extLst>
      <p:ext uri="{BB962C8B-B14F-4D97-AF65-F5344CB8AC3E}">
        <p14:creationId xmlns:p14="http://schemas.microsoft.com/office/powerpoint/2010/main" val="139423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389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3546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3436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2582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9611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533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0983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3424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161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886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392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22388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35534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7533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19857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7005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686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234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34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9129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533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814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3955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3221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39151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79436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8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5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17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9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5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21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6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25134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05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83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3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45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60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8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2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17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68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496001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95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1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62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8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8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66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6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9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E3CDA8-AE25-4046-8B01-9114CD1EC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C0FB6D-3908-430D-8A1D-F5E1480DE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A339B-F500-47A4-A02E-3FE55F057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BFE29-711F-4469-88E5-5DFA908F4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236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BACD0-3579-4FD2-A0B7-F6231238C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58C6-4FD9-4002-9A0C-DAEE8D32F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FB79CA-0C3E-4B2A-A57B-CF41C4EBD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0DB5E-7556-4242-92E5-3DE8D17D5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30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50079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BACD0-3579-4FD2-A0B7-F6231238C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58C6-4FD9-4002-9A0C-DAEE8D32F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FB79CA-0C3E-4B2A-A57B-CF41C4EBD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0DB5E-7556-4242-92E5-3DE8D17D5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834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BACD0-3579-4FD2-A0B7-F6231238C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58C6-4FD9-4002-9A0C-DAEE8D32F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FB79CA-0C3E-4B2A-A57B-CF41C4EBD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0DB5E-7556-4242-92E5-3DE8D17D5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201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BACD0-3579-4FD2-A0B7-F6231238C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58C6-4FD9-4002-9A0C-DAEE8D32F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FB79CA-0C3E-4B2A-A57B-CF41C4EBD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0DB5E-7556-4242-92E5-3DE8D17D5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0222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59DF7E-7E23-4E5D-8FB4-DFB9EC790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B4ED4E-5C6D-47F4-AE92-217C8407CC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935A56-A338-45BC-B3E1-2ABCBCF0A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7828B-2058-47A0-B24E-DC389D45F2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3602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ABA4E-C35F-4C12-9DF2-05A301CEC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B4BBA-3E25-4C7F-AF8C-FE04CD4E8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21F6EC-DB28-4006-B0BE-C5067343A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C905-D18F-4B82-821E-D84D5DEB4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87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0448F9-06F6-42A0-9CA8-525396044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485AAA-C049-4E47-9F5B-5FED35822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EE0A4A-A23E-4E73-8313-0CB25B151A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796FC-4351-487A-8907-F1053415FD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4342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E044A6-2036-4B5C-8BEE-46FC14CF2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7C61A6-8398-4014-AEE7-8240D949C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04435D-6293-4F4E-A086-2A8110F5A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6543C-D96A-48A6-B4A2-647698065E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2706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DE8981-A68E-4A02-882D-DC668EE61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9483AF-9934-46F7-9360-85E731B69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114143-3386-4B7A-8E6D-A762D00AD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56D21-D72D-4F2F-B343-4023DE712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6495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CE8A6-4CF5-4F9B-A7E0-4AE69F0EAD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DB2A5-6AA3-4ED5-8D88-E8A7731DD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DDA25-B762-409F-A1BB-3728AF1F5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7AEC7-EB00-48C9-A26E-488A84030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734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7E623-A014-401B-BC11-09103086A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6B3A01-5C92-4788-9BCE-FFD1662B3C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98E64-5B83-440F-BDF9-1A81C4BCB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AB4B3-A231-47B8-83FE-E5CB699739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66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37826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E4D042-24A4-4AC4-BF8F-B7BE23327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11DAC-2453-4C29-888B-30142371D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463090-2413-44DA-AEEF-E142495F4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CBCD-F73D-4AC5-8714-A74BFED12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138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1061C6-AFE6-4A1C-B38A-483F5349D7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3279F8-8430-4C79-9CC7-0662C9833B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4E6CE0-D505-49EC-BD3A-75E6F5F4E4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6734A-83FB-4FF3-A4F3-401267339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37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361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7865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311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759" r:id="rId8"/>
    <p:sldLayoutId id="2147483743" r:id="rId9"/>
    <p:sldLayoutId id="2147483742" r:id="rId10"/>
    <p:sldLayoutId id="2147483741" r:id="rId11"/>
    <p:sldLayoutId id="2147483740" r:id="rId12"/>
    <p:sldLayoutId id="2147483739" r:id="rId13"/>
    <p:sldLayoutId id="2147483738" r:id="rId14"/>
    <p:sldLayoutId id="2147483737" r:id="rId15"/>
    <p:sldLayoutId id="2147483736" r:id="rId16"/>
    <p:sldLayoutId id="2147483735" r:id="rId17"/>
    <p:sldLayoutId id="2147483734" r:id="rId18"/>
    <p:sldLayoutId id="2147483733" r:id="rId19"/>
    <p:sldLayoutId id="2147483732" r:id="rId20"/>
    <p:sldLayoutId id="2147483731" r:id="rId21"/>
    <p:sldLayoutId id="2147483730" r:id="rId22"/>
    <p:sldLayoutId id="2147483729" r:id="rId23"/>
    <p:sldLayoutId id="2147483704" r:id="rId24"/>
    <p:sldLayoutId id="2147483703" r:id="rId25"/>
    <p:sldLayoutId id="2147483702" r:id="rId26"/>
    <p:sldLayoutId id="2147483700" r:id="rId27"/>
    <p:sldLayoutId id="2147483698" r:id="rId28"/>
    <p:sldLayoutId id="2147483682" r:id="rId29"/>
    <p:sldLayoutId id="2147483683" r:id="rId30"/>
    <p:sldLayoutId id="2147483684" r:id="rId31"/>
    <p:sldLayoutId id="2147483685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3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61" r:id="rId8"/>
    <p:sldLayoutId id="2147483760" r:id="rId9"/>
    <p:sldLayoutId id="2147483728" r:id="rId10"/>
    <p:sldLayoutId id="2147483727" r:id="rId11"/>
    <p:sldLayoutId id="2147483726" r:id="rId12"/>
    <p:sldLayoutId id="2147483725" r:id="rId13"/>
    <p:sldLayoutId id="2147483724" r:id="rId14"/>
    <p:sldLayoutId id="2147483723" r:id="rId15"/>
    <p:sldLayoutId id="2147483722" r:id="rId16"/>
    <p:sldLayoutId id="2147483721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5DF697E-9D15-42A7-8966-4132B0D27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8FEAD5-FBBE-4697-BF57-AB1014108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27A9DA-5A7A-47F3-B560-A1ED66D5B2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59CAD4-A1CB-4CF3-A8CB-9227DF206D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9362ABF-96F3-40BF-9FC4-E57818473B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58D9B6B-A6E8-4598-8F2E-E1FA06749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9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gif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 descr="photo-1"/>
          <p:cNvPicPr>
            <a:picLocks noChangeAspect="1"/>
          </p:cNvPicPr>
          <p:nvPr/>
        </p:nvPicPr>
        <p:blipFill>
          <a:blip r:embed="rId3">
            <a:lum bright="-1999"/>
          </a:blip>
          <a:stretch>
            <a:fillRect/>
          </a:stretch>
        </p:blipFill>
        <p:spPr>
          <a:xfrm>
            <a:off x="3365501" y="6316663"/>
            <a:ext cx="5776913" cy="57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" name="AutoShape 14"/>
          <p:cNvSpPr>
            <a:spLocks noChangeArrowheads="1"/>
          </p:cNvSpPr>
          <p:nvPr/>
        </p:nvSpPr>
        <p:spPr bwMode="auto">
          <a:xfrm>
            <a:off x="4249738" y="1136650"/>
            <a:ext cx="3657600" cy="229235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66FF33">
                  <a:alpha val="0"/>
                </a:srgbClr>
              </a:gs>
              <a:gs pos="100000">
                <a:srgbClr val="FF33CC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0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50800" sx="1000" sy="1000" algn="ctr" rotWithShape="0">
                  <a:srgbClr val="000000"/>
                </a:outerShdw>
              </a:effectLst>
            </a:endParaRPr>
          </a:p>
        </p:txBody>
      </p:sp>
      <p:sp>
        <p:nvSpPr>
          <p:cNvPr id="3078" name="Rectangle 310"/>
          <p:cNvSpPr/>
          <p:nvPr/>
        </p:nvSpPr>
        <p:spPr>
          <a:xfrm>
            <a:off x="5638800" y="4000500"/>
            <a:ext cx="33718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1800" dirty="0">
                <a:cs typeface="Arial" panose="020B0604020202020204" pitchFamily="34" charset="0"/>
              </a:rPr>
              <a:t> </a:t>
            </a:r>
            <a:endParaRPr lang="vi-VN" altLang="vi-VN" sz="1800" dirty="0">
              <a:ea typeface="Arial" panose="020B0604020202020204" pitchFamily="34" charset="0"/>
            </a:endParaRPr>
          </a:p>
        </p:txBody>
      </p:sp>
      <p:sp>
        <p:nvSpPr>
          <p:cNvPr id="3079" name="WordArt 293"/>
          <p:cNvSpPr>
            <a:spLocks noTextEdit="1"/>
          </p:cNvSpPr>
          <p:nvPr/>
        </p:nvSpPr>
        <p:spPr>
          <a:xfrm>
            <a:off x="3633788" y="458788"/>
            <a:ext cx="5065712" cy="506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vi-VN" altLang="en-US" sz="2700" b="1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80" name="WordArt 294"/>
          <p:cNvSpPr>
            <a:spLocks noTextEdit="1"/>
          </p:cNvSpPr>
          <p:nvPr/>
        </p:nvSpPr>
        <p:spPr>
          <a:xfrm>
            <a:off x="4911091" y="1066800"/>
            <a:ext cx="2522855" cy="19062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27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LỚP 3</a:t>
            </a:r>
          </a:p>
        </p:txBody>
      </p:sp>
      <p:sp>
        <p:nvSpPr>
          <p:cNvPr id="3086" name="WordArt 11"/>
          <p:cNvSpPr>
            <a:spLocks noTextEdit="1"/>
          </p:cNvSpPr>
          <p:nvPr/>
        </p:nvSpPr>
        <p:spPr>
          <a:xfrm>
            <a:off x="2644140" y="4017010"/>
            <a:ext cx="7010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ÔN TẬP CÁC BẢNG NHÂN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59914-0F29-480B-B812-E639630B4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0574" r="6875" b="47298"/>
          <a:stretch/>
        </p:blipFill>
        <p:spPr>
          <a:xfrm>
            <a:off x="304800" y="1219200"/>
            <a:ext cx="11049000" cy="3929389"/>
          </a:xfrm>
          <a:prstGeom prst="rect">
            <a:avLst/>
          </a:prstGeom>
        </p:spPr>
      </p:pic>
      <p:sp>
        <p:nvSpPr>
          <p:cNvPr id="6" name="Text Box 71">
            <a:extLst>
              <a:ext uri="{FF2B5EF4-FFF2-40B4-BE49-F238E27FC236}">
                <a16:creationId xmlns:a16="http://schemas.microsoft.com/office/drawing/2014/main" id="{00063C5C-8899-432E-8810-95D1056F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6433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7" name="Text Box 72">
            <a:extLst>
              <a:ext uri="{FF2B5EF4-FFF2-40B4-BE49-F238E27FC236}">
                <a16:creationId xmlns:a16="http://schemas.microsoft.com/office/drawing/2014/main" id="{6ACFAE2D-DB1A-4A2B-8CF2-DDEC096C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62" y="24815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21</a:t>
            </a:r>
          </a:p>
        </p:txBody>
      </p:sp>
      <p:sp>
        <p:nvSpPr>
          <p:cNvPr id="8" name="Text Box 73">
            <a:extLst>
              <a:ext uri="{FF2B5EF4-FFF2-40B4-BE49-F238E27FC236}">
                <a16:creationId xmlns:a16="http://schemas.microsoft.com/office/drawing/2014/main" id="{8BE1B558-A2CC-4305-8FE4-276F94CD0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62" y="32943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9" name="Text Box 74">
            <a:extLst>
              <a:ext uri="{FF2B5EF4-FFF2-40B4-BE49-F238E27FC236}">
                <a16:creationId xmlns:a16="http://schemas.microsoft.com/office/drawing/2014/main" id="{46720391-E68C-4D9F-85D9-D08E8F79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62" y="4131002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10" name="Text Box 75">
            <a:extLst>
              <a:ext uri="{FF2B5EF4-FFF2-40B4-BE49-F238E27FC236}">
                <a16:creationId xmlns:a16="http://schemas.microsoft.com/office/drawing/2014/main" id="{D401000B-062A-47A2-9CC1-89527CEC2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17068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11" name="Text Box 76">
            <a:extLst>
              <a:ext uri="{FF2B5EF4-FFF2-40B4-BE49-F238E27FC236}">
                <a16:creationId xmlns:a16="http://schemas.microsoft.com/office/drawing/2014/main" id="{CBE0BFBC-CE9C-48F3-AD27-B1B76491D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4688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16</a:t>
            </a:r>
          </a:p>
        </p:txBody>
      </p:sp>
      <p:sp>
        <p:nvSpPr>
          <p:cNvPr id="12" name="Text Box 77">
            <a:extLst>
              <a:ext uri="{FF2B5EF4-FFF2-40B4-BE49-F238E27FC236}">
                <a16:creationId xmlns:a16="http://schemas.microsoft.com/office/drawing/2014/main" id="{DB1B5A38-2254-453B-BB0D-E7091E04F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386465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3" name="Text Box 78">
            <a:extLst>
              <a:ext uri="{FF2B5EF4-FFF2-40B4-BE49-F238E27FC236}">
                <a16:creationId xmlns:a16="http://schemas.microsoft.com/office/drawing/2014/main" id="{86C2BCAD-8481-430B-BE71-8B12F83D8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148465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id="{7681395B-7B11-4E25-9332-02F0BFD1C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362" y="1775192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7C2C234C-9DD1-4F6A-9431-CD2313D3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537192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16" name="Text Box 81">
            <a:extLst>
              <a:ext uri="{FF2B5EF4-FFF2-40B4-BE49-F238E27FC236}">
                <a16:creationId xmlns:a16="http://schemas.microsoft.com/office/drawing/2014/main" id="{4B25051E-2194-4F82-B310-E12D5478F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3197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36</a:t>
            </a:r>
          </a:p>
        </p:txBody>
      </p:sp>
      <p:sp>
        <p:nvSpPr>
          <p:cNvPr id="17" name="Text Box 82">
            <a:extLst>
              <a:ext uri="{FF2B5EF4-FFF2-40B4-BE49-F238E27FC236}">
                <a16:creationId xmlns:a16="http://schemas.microsoft.com/office/drawing/2014/main" id="{478A890E-99BF-46E2-9F40-CCCB30817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40817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16</a:t>
            </a:r>
          </a:p>
        </p:txBody>
      </p:sp>
      <p:sp>
        <p:nvSpPr>
          <p:cNvPr id="18" name="Text Box 83">
            <a:extLst>
              <a:ext uri="{FF2B5EF4-FFF2-40B4-BE49-F238E27FC236}">
                <a16:creationId xmlns:a16="http://schemas.microsoft.com/office/drawing/2014/main" id="{FC1A7FFA-04A8-4608-8303-89E6530BE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137" y="1733917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19" name="Text Box 84">
            <a:extLst>
              <a:ext uri="{FF2B5EF4-FFF2-40B4-BE49-F238E27FC236}">
                <a16:creationId xmlns:a16="http://schemas.microsoft.com/office/drawing/2014/main" id="{AB59ED9A-AF7E-487F-B858-C0AC2438C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287" y="2537192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20" name="Text Box 85">
            <a:extLst>
              <a:ext uri="{FF2B5EF4-FFF2-40B4-BE49-F238E27FC236}">
                <a16:creationId xmlns:a16="http://schemas.microsoft.com/office/drawing/2014/main" id="{B40DC298-7A5F-4482-A27D-E4DB2DB2C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1975" y="3319790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21" name="Text Box 86">
            <a:extLst>
              <a:ext uri="{FF2B5EF4-FFF2-40B4-BE49-F238E27FC236}">
                <a16:creationId xmlns:a16="http://schemas.microsoft.com/office/drawing/2014/main" id="{7C073315-579A-4755-9B9E-6790E1B37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0" y="4110365"/>
            <a:ext cx="685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990000"/>
                </a:solidFill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92BF08CB-3BC1-4052-8039-3A076AA3E67E}"/>
              </a:ext>
            </a:extLst>
          </p:cNvPr>
          <p:cNvSpPr txBox="1"/>
          <p:nvPr/>
        </p:nvSpPr>
        <p:spPr>
          <a:xfrm>
            <a:off x="304800" y="228600"/>
            <a:ext cx="37338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a)Tính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5C5FE3-AEA9-4B2A-9549-AB1368233859}"/>
              </a:ext>
            </a:extLst>
          </p:cNvPr>
          <p:cNvCxnSpPr/>
          <p:nvPr/>
        </p:nvCxnSpPr>
        <p:spPr>
          <a:xfrm>
            <a:off x="1524000" y="1143000"/>
            <a:ext cx="1600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1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59914-0F29-480B-B812-E639630B4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51116" r="6875"/>
          <a:stretch/>
        </p:blipFill>
        <p:spPr>
          <a:xfrm>
            <a:off x="457200" y="838200"/>
            <a:ext cx="11049000" cy="35052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189E2865-EE81-4716-A718-4E27E021C2C2}"/>
              </a:ext>
            </a:extLst>
          </p:cNvPr>
          <p:cNvSpPr txBox="1"/>
          <p:nvPr/>
        </p:nvSpPr>
        <p:spPr>
          <a:xfrm>
            <a:off x="304800" y="228600"/>
            <a:ext cx="12954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vi-V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276531-22E3-4C2F-B5D1-DF3FF9F6F2BE}"/>
              </a:ext>
            </a:extLst>
          </p:cNvPr>
          <p:cNvCxnSpPr/>
          <p:nvPr/>
        </p:nvCxnSpPr>
        <p:spPr>
          <a:xfrm>
            <a:off x="3048000" y="24384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9FC65D-3981-4A94-AEF9-60F59F05075A}"/>
              </a:ext>
            </a:extLst>
          </p:cNvPr>
          <p:cNvCxnSpPr>
            <a:cxnSpLocks/>
          </p:cNvCxnSpPr>
          <p:nvPr/>
        </p:nvCxnSpPr>
        <p:spPr>
          <a:xfrm>
            <a:off x="2667000" y="3008871"/>
            <a:ext cx="914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5462BD0F-34BF-4133-BF61-5708CE36C4DA}"/>
              </a:ext>
            </a:extLst>
          </p:cNvPr>
          <p:cNvSpPr/>
          <p:nvPr/>
        </p:nvSpPr>
        <p:spPr>
          <a:xfrm>
            <a:off x="2881184" y="2415745"/>
            <a:ext cx="1233616" cy="32745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DA1EFDBE-6455-49DA-B552-1C93ADD69A0A}"/>
              </a:ext>
            </a:extLst>
          </p:cNvPr>
          <p:cNvSpPr/>
          <p:nvPr/>
        </p:nvSpPr>
        <p:spPr>
          <a:xfrm>
            <a:off x="3352800" y="2971799"/>
            <a:ext cx="1524000" cy="17916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CD6000-1BA4-4933-9447-C517AF3D8451}"/>
              </a:ext>
            </a:extLst>
          </p:cNvPr>
          <p:cNvCxnSpPr/>
          <p:nvPr/>
        </p:nvCxnSpPr>
        <p:spPr>
          <a:xfrm>
            <a:off x="1600200" y="1524000"/>
            <a:ext cx="1600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09594" y="208110"/>
            <a:ext cx="6258072" cy="6383434"/>
            <a:chOff x="3735014" y="233265"/>
            <a:chExt cx="6258072" cy="63834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746972" y="1359104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Hân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194094" y="1624157"/>
              <a:ext cx="1445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Tuấn Hoàng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172375" y="1955697"/>
              <a:ext cx="9172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Huy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30066" y="2369460"/>
              <a:ext cx="1182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Tr. Gia Huy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35014" y="2731339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 Hưng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0871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Đỗ Khang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798109" y="3608815"/>
              <a:ext cx="1202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Khánh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876498" y="4040212"/>
              <a:ext cx="1148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Khôi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84651" y="4459394"/>
              <a:ext cx="1090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Thùy Lâm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373595" y="4801311"/>
              <a:ext cx="938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Lâm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09914" y="5091193"/>
              <a:ext cx="1207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 Minh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852317" y="5245962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 Minh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318359" y="5533226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Minh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690200" y="5686496"/>
              <a:ext cx="1079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 Ngân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044089" y="5821129"/>
              <a:ext cx="12218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 Nghĩa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547045" y="5821130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Nghĩa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975532" y="5738093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 Ngọc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447176" y="5627737"/>
              <a:ext cx="9900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 Phát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545791" y="5335844"/>
              <a:ext cx="1344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 Phát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 Phong</a:t>
              </a: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7878564" y="4637516"/>
              <a:ext cx="1613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Phương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 Thái</a:t>
              </a: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Thủy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Thư</a:t>
              </a: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 Thư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Linh An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Nguyệt Ánh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Phú Ân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Gia Bách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Việt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Ngọc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Minh Châu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238117" y="937134"/>
              <a:ext cx="1731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Phương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Duy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Trung dũng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Đức Duyệt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10810" y="1326481"/>
              <a:ext cx="1808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Hương Giang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7123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BB16EA-705B-41B5-8DD0-0DAB14A362C5}"/>
              </a:ext>
            </a:extLst>
          </p:cNvPr>
          <p:cNvSpPr/>
          <p:nvPr/>
        </p:nvSpPr>
        <p:spPr>
          <a:xfrm>
            <a:off x="76200" y="5914183"/>
            <a:ext cx="592646" cy="559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59914-0F29-480B-B812-E639630B4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51116" r="6875"/>
          <a:stretch/>
        </p:blipFill>
        <p:spPr>
          <a:xfrm>
            <a:off x="457200" y="838200"/>
            <a:ext cx="11049000" cy="35052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189E2865-EE81-4716-A718-4E27E021C2C2}"/>
              </a:ext>
            </a:extLst>
          </p:cNvPr>
          <p:cNvSpPr txBox="1"/>
          <p:nvPr/>
        </p:nvSpPr>
        <p:spPr>
          <a:xfrm>
            <a:off x="304800" y="228600"/>
            <a:ext cx="12954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vi-V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9FDFC-1E3B-49B6-A876-78DA2982B748}"/>
              </a:ext>
            </a:extLst>
          </p:cNvPr>
          <p:cNvSpPr txBox="1"/>
          <p:nvPr/>
        </p:nvSpPr>
        <p:spPr>
          <a:xfrm>
            <a:off x="8077202" y="1972041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CFD47-7B02-45EF-BC43-9938A5C591C8}"/>
              </a:ext>
            </a:extLst>
          </p:cNvPr>
          <p:cNvSpPr txBox="1"/>
          <p:nvPr/>
        </p:nvSpPr>
        <p:spPr>
          <a:xfrm>
            <a:off x="8077201" y="2526031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9336E-338B-4BA2-BBF4-8A0458722F16}"/>
              </a:ext>
            </a:extLst>
          </p:cNvPr>
          <p:cNvSpPr txBox="1"/>
          <p:nvPr/>
        </p:nvSpPr>
        <p:spPr>
          <a:xfrm>
            <a:off x="8077200" y="314902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E6973B-C5BA-48A9-8D82-778D06CF12C9}"/>
              </a:ext>
            </a:extLst>
          </p:cNvPr>
          <p:cNvSpPr txBox="1"/>
          <p:nvPr/>
        </p:nvSpPr>
        <p:spPr>
          <a:xfrm>
            <a:off x="11072429" y="190809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8C288-4436-481C-B6F6-7ACACB0F4018}"/>
              </a:ext>
            </a:extLst>
          </p:cNvPr>
          <p:cNvSpPr txBox="1"/>
          <p:nvPr/>
        </p:nvSpPr>
        <p:spPr>
          <a:xfrm>
            <a:off x="11072428" y="25291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C6BE40-539D-48B8-BB81-9C0084510EEB}"/>
              </a:ext>
            </a:extLst>
          </p:cNvPr>
          <p:cNvSpPr txBox="1"/>
          <p:nvPr/>
        </p:nvSpPr>
        <p:spPr>
          <a:xfrm>
            <a:off x="11072427" y="312225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500</a:t>
            </a:r>
          </a:p>
        </p:txBody>
      </p:sp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C7B3A665-5A36-4476-ACD7-9C71FC7B8118}"/>
              </a:ext>
            </a:extLst>
          </p:cNvPr>
          <p:cNvSpPr/>
          <p:nvPr/>
        </p:nvSpPr>
        <p:spPr>
          <a:xfrm>
            <a:off x="11277600" y="6248400"/>
            <a:ext cx="9144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9E3D5-AAE2-4111-A443-ACE9E2C0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81" r="10625" b="6756"/>
          <a:stretch/>
        </p:blipFill>
        <p:spPr>
          <a:xfrm>
            <a:off x="487380" y="871815"/>
            <a:ext cx="11391900" cy="2743200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39615191-6B2B-4383-A28F-29D9984EB288}"/>
              </a:ext>
            </a:extLst>
          </p:cNvPr>
          <p:cNvSpPr txBox="1"/>
          <p:nvPr/>
        </p:nvSpPr>
        <p:spPr>
          <a:xfrm>
            <a:off x="406663" y="348595"/>
            <a:ext cx="37338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vi-VN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altLang="vi-VN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mẫu)</a:t>
            </a:r>
            <a:endParaRPr lang="en-US" altLang="vi-VN" sz="28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4">
            <a:extLst>
              <a:ext uri="{FF2B5EF4-FFF2-40B4-BE49-F238E27FC236}">
                <a16:creationId xmlns:a16="http://schemas.microsoft.com/office/drawing/2014/main" id="{C4C00C9E-F2AC-406E-A57E-820D349F210B}"/>
              </a:ext>
            </a:extLst>
          </p:cNvPr>
          <p:cNvSpPr txBox="1"/>
          <p:nvPr/>
        </p:nvSpPr>
        <p:spPr>
          <a:xfrm>
            <a:off x="3200400" y="3818318"/>
            <a:ext cx="19812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vi-VN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+ 18</a:t>
            </a:r>
            <a:endParaRPr lang="vi-VN" altLang="en-US" b="1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8447C6A-ABEA-4EDB-BE8E-518D0E0510E8}"/>
              </a:ext>
            </a:extLst>
          </p:cNvPr>
          <p:cNvSpPr txBox="1"/>
          <p:nvPr/>
        </p:nvSpPr>
        <p:spPr>
          <a:xfrm>
            <a:off x="1382730" y="3818318"/>
            <a:ext cx="20574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b="1" dirty="0">
                <a:latin typeface=".VnTime" panose="020B7200000000000000" pitchFamily="34" charset="0"/>
              </a:rPr>
              <a:t>5 x </a:t>
            </a:r>
            <a:r>
              <a:rPr lang="en-US" altLang="en-US" b="1" dirty="0">
                <a:latin typeface=".VnTime" panose="020B7200000000000000" pitchFamily="34" charset="0"/>
              </a:rPr>
              <a:t>5</a:t>
            </a:r>
            <a:r>
              <a:rPr lang="en-US" altLang="vi-VN" b="1" dirty="0">
                <a:latin typeface=".VnTime" panose="020B7200000000000000" pitchFamily="34" charset="0"/>
              </a:rPr>
              <a:t> </a:t>
            </a:r>
            <a:r>
              <a:rPr lang="en-US" altLang="vi-VN" b="1">
                <a:latin typeface=".VnTime" panose="020B7200000000000000" pitchFamily="34" charset="0"/>
              </a:rPr>
              <a:t>+ 18</a:t>
            </a:r>
            <a:endParaRPr lang="vi-VN" altLang="en-US" b="1" dirty="0">
              <a:latin typeface=".VnTime" panose="020B7200000000000000" pitchFamily="34" charset="0"/>
            </a:endParaRPr>
          </a:p>
        </p:txBody>
      </p:sp>
      <p:sp>
        <p:nvSpPr>
          <p:cNvPr id="9" name="Text Box 34">
            <a:extLst>
              <a:ext uri="{FF2B5EF4-FFF2-40B4-BE49-F238E27FC236}">
                <a16:creationId xmlns:a16="http://schemas.microsoft.com/office/drawing/2014/main" id="{304D860B-07D5-49DA-8AEE-13616B85EA2B}"/>
              </a:ext>
            </a:extLst>
          </p:cNvPr>
          <p:cNvSpPr txBox="1"/>
          <p:nvPr/>
        </p:nvSpPr>
        <p:spPr>
          <a:xfrm>
            <a:off x="3215811" y="4379120"/>
            <a:ext cx="105138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vi-VN" altLang="en-US" b="1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092F2E53-4136-4822-A312-CCA6FD909221}"/>
              </a:ext>
            </a:extLst>
          </p:cNvPr>
          <p:cNvSpPr txBox="1"/>
          <p:nvPr/>
        </p:nvSpPr>
        <p:spPr>
          <a:xfrm>
            <a:off x="8001000" y="3810000"/>
            <a:ext cx="19812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5 - 26</a:t>
            </a:r>
            <a:endParaRPr lang="vi-VN" altLang="en-US" b="1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CD375BB-B16B-434F-A54C-024B99B5E2D0}"/>
              </a:ext>
            </a:extLst>
          </p:cNvPr>
          <p:cNvSpPr txBox="1"/>
          <p:nvPr/>
        </p:nvSpPr>
        <p:spPr>
          <a:xfrm>
            <a:off x="6183330" y="3810000"/>
            <a:ext cx="20574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b="1" dirty="0">
                <a:latin typeface=".VnTime" panose="020B7200000000000000" pitchFamily="34" charset="0"/>
              </a:rPr>
              <a:t>5 x </a:t>
            </a:r>
            <a:r>
              <a:rPr lang="en-US" altLang="en-US" b="1" dirty="0">
                <a:latin typeface=".VnTime" panose="020B7200000000000000" pitchFamily="34" charset="0"/>
              </a:rPr>
              <a:t>7</a:t>
            </a:r>
            <a:r>
              <a:rPr lang="en-US" altLang="vi-VN" b="1" dirty="0">
                <a:latin typeface=".VnTime" panose="020B7200000000000000" pitchFamily="34" charset="0"/>
              </a:rPr>
              <a:t> - 26</a:t>
            </a:r>
            <a:endParaRPr lang="vi-VN" altLang="en-US" b="1" dirty="0">
              <a:latin typeface=".VnTime" panose="020B7200000000000000" pitchFamily="34" charset="0"/>
            </a:endParaRPr>
          </a:p>
        </p:txBody>
      </p:sp>
      <p:sp>
        <p:nvSpPr>
          <p:cNvPr id="12" name="Text Box 34">
            <a:extLst>
              <a:ext uri="{FF2B5EF4-FFF2-40B4-BE49-F238E27FC236}">
                <a16:creationId xmlns:a16="http://schemas.microsoft.com/office/drawing/2014/main" id="{B1F9846D-BD84-4687-B292-30DAEFC29D6F}"/>
              </a:ext>
            </a:extLst>
          </p:cNvPr>
          <p:cNvSpPr txBox="1"/>
          <p:nvPr/>
        </p:nvSpPr>
        <p:spPr>
          <a:xfrm>
            <a:off x="8016411" y="4370802"/>
            <a:ext cx="105138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altLang="en-US" b="1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7C9E0957-CC56-4396-AF41-0BDE797F89DE}"/>
              </a:ext>
            </a:extLst>
          </p:cNvPr>
          <p:cNvSpPr txBox="1"/>
          <p:nvPr/>
        </p:nvSpPr>
        <p:spPr>
          <a:xfrm>
            <a:off x="5867400" y="5181600"/>
            <a:ext cx="19812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9</a:t>
            </a:r>
            <a:endParaRPr lang="vi-VN" altLang="en-US" b="1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889C6D8E-5C0E-47C4-A7F0-53FD2E10E7F1}"/>
              </a:ext>
            </a:extLst>
          </p:cNvPr>
          <p:cNvSpPr txBox="1"/>
          <p:nvPr/>
        </p:nvSpPr>
        <p:spPr>
          <a:xfrm>
            <a:off x="4049730" y="5181600"/>
            <a:ext cx="20574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b="1" dirty="0">
                <a:latin typeface=".VnTime" panose="020B7200000000000000" pitchFamily="34" charset="0"/>
              </a:rPr>
              <a:t>2 x </a:t>
            </a:r>
            <a:r>
              <a:rPr lang="en-US" altLang="en-US" b="1" dirty="0">
                <a:latin typeface=".VnTime" panose="020B7200000000000000" pitchFamily="34" charset="0"/>
              </a:rPr>
              <a:t>2 </a:t>
            </a:r>
            <a:r>
              <a:rPr lang="en-US" altLang="vi-VN" b="1" dirty="0">
                <a:latin typeface=".VnTime" panose="020B7200000000000000" pitchFamily="34" charset="0"/>
              </a:rPr>
              <a:t>x 9</a:t>
            </a:r>
            <a:endParaRPr lang="vi-VN" altLang="en-US" b="1" dirty="0">
              <a:latin typeface=".VnTime" panose="020B7200000000000000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1C5EBCDF-B8E7-46C9-97E4-6D73DB5B668B}"/>
              </a:ext>
            </a:extLst>
          </p:cNvPr>
          <p:cNvSpPr txBox="1"/>
          <p:nvPr/>
        </p:nvSpPr>
        <p:spPr>
          <a:xfrm>
            <a:off x="5882811" y="5742402"/>
            <a:ext cx="105138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vi-VN" altLang="en-US" b="1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D548EE-A7B3-4E71-B460-390B23402F65}"/>
              </a:ext>
            </a:extLst>
          </p:cNvPr>
          <p:cNvCxnSpPr/>
          <p:nvPr/>
        </p:nvCxnSpPr>
        <p:spPr>
          <a:xfrm>
            <a:off x="3048000" y="1676400"/>
            <a:ext cx="152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BBFC890-B94D-4286-AE9C-F838575958DA}"/>
              </a:ext>
            </a:extLst>
          </p:cNvPr>
          <p:cNvSpPr/>
          <p:nvPr/>
        </p:nvSpPr>
        <p:spPr>
          <a:xfrm>
            <a:off x="2971800" y="1143000"/>
            <a:ext cx="914400" cy="685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9C1C7BFE-D13F-4195-91E5-32658214FC0C}"/>
              </a:ext>
            </a:extLst>
          </p:cNvPr>
          <p:cNvSpPr/>
          <p:nvPr/>
        </p:nvSpPr>
        <p:spPr>
          <a:xfrm>
            <a:off x="3440130" y="950453"/>
            <a:ext cx="1741470" cy="45476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urved Up 16">
            <a:extLst>
              <a:ext uri="{FF2B5EF4-FFF2-40B4-BE49-F238E27FC236}">
                <a16:creationId xmlns:a16="http://schemas.microsoft.com/office/drawing/2014/main" id="{903C7377-9D19-4B3A-96EA-17E8F695E225}"/>
              </a:ext>
            </a:extLst>
          </p:cNvPr>
          <p:cNvSpPr/>
          <p:nvPr/>
        </p:nvSpPr>
        <p:spPr>
          <a:xfrm>
            <a:off x="4343400" y="1555423"/>
            <a:ext cx="1340963" cy="27337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8F21CC-FED3-4050-A1A2-D156C392C797}"/>
              </a:ext>
            </a:extLst>
          </p:cNvPr>
          <p:cNvCxnSpPr>
            <a:cxnSpLocks/>
          </p:cNvCxnSpPr>
          <p:nvPr/>
        </p:nvCxnSpPr>
        <p:spPr>
          <a:xfrm>
            <a:off x="4996823" y="1692111"/>
            <a:ext cx="10229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6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4" name="Group 34">
            <a:extLst>
              <a:ext uri="{FF2B5EF4-FFF2-40B4-BE49-F238E27FC236}">
                <a16:creationId xmlns:a16="http://schemas.microsoft.com/office/drawing/2014/main" id="{4E46B628-3396-4B77-967E-B897559ACC91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905000"/>
            <a:ext cx="7815263" cy="2362200"/>
            <a:chOff x="384" y="2448"/>
            <a:chExt cx="4923" cy="1488"/>
          </a:xfrm>
        </p:grpSpPr>
        <p:sp>
          <p:nvSpPr>
            <p:cNvPr id="9220" name="AutoShape 29">
              <a:extLst>
                <a:ext uri="{FF2B5EF4-FFF2-40B4-BE49-F238E27FC236}">
                  <a16:creationId xmlns:a16="http://schemas.microsoft.com/office/drawing/2014/main" id="{314C7FDE-8A81-4532-AE24-90A4774E7D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2448"/>
              <a:ext cx="4923" cy="1488"/>
            </a:xfrm>
            <a:prstGeom prst="roundRect">
              <a:avLst>
                <a:gd name="adj" fmla="val 10889"/>
              </a:avLst>
            </a:prstGeom>
            <a:solidFill>
              <a:srgbClr val="FFFFFF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2800" b="1" u="sng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b="1" i="1" u="sng">
                  <a:solidFill>
                    <a:srgbClr val="990000"/>
                  </a:solidFill>
                  <a:latin typeface="Times New Roman" panose="02020603050405020304" pitchFamily="18" charset="0"/>
                </a:rPr>
                <a:t>Bài giải</a:t>
              </a:r>
              <a:r>
                <a:rPr lang="en-US" altLang="en-US" b="1" i="1">
                  <a:solidFill>
                    <a:srgbClr val="990000"/>
                  </a:solidFill>
                  <a:latin typeface="Times New Roman" panose="02020603050405020304" pitchFamily="18" charset="0"/>
                </a:rPr>
                <a:t> :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b="1" i="1">
                  <a:solidFill>
                    <a:srgbClr val="990000"/>
                  </a:solidFill>
                  <a:latin typeface="Times New Roman" panose="02020603050405020304" pitchFamily="18" charset="0"/>
                </a:rPr>
                <a:t>Trong phòng ăn có số cái ghế là:</a:t>
              </a:r>
            </a:p>
            <a:p>
              <a:pPr algn="ctr" eaLnBrk="1" hangingPunct="1">
                <a:spcBef>
                  <a:spcPct val="0"/>
                </a:spcBef>
                <a:buFontTx/>
                <a:buAutoNum type="arabicPlain" startAt="4"/>
              </a:pPr>
              <a:r>
                <a:rPr lang="en-US" altLang="en-US" b="1" i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8   = 32 (cái ghế)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b="1" i="1">
                  <a:solidFill>
                    <a:srgbClr val="990000"/>
                  </a:solidFill>
                  <a:latin typeface="Times New Roman" panose="02020603050405020304" pitchFamily="18" charset="0"/>
                </a:rPr>
                <a:t>                      Đáp số : 32 cái ghế </a:t>
              </a:r>
            </a:p>
            <a:p>
              <a:pPr algn="ctr" eaLnBrk="1" hangingPunct="1">
                <a:spcBef>
                  <a:spcPct val="0"/>
                </a:spcBef>
                <a:buFontTx/>
                <a:buAutoNum type="arabicPlain" startAt="4"/>
              </a:pPr>
              <a:endParaRPr lang="en-US" altLang="en-US" b="1" i="1">
                <a:solidFill>
                  <a:srgbClr val="99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21" name="Text Box 33">
              <a:extLst>
                <a:ext uri="{FF2B5EF4-FFF2-40B4-BE49-F238E27FC236}">
                  <a16:creationId xmlns:a16="http://schemas.microsoft.com/office/drawing/2014/main" id="{B37F67D7-BAA6-46C0-8DA4-2EDDC5AB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3133"/>
              <a:ext cx="33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b="1">
                  <a:solidFill>
                    <a:srgbClr val="800000"/>
                  </a:solidFill>
                  <a:latin typeface="VNtimes New Roman" pitchFamily="34" charset="0"/>
                  <a:sym typeface="Symbol" panose="05050102010706020507" pitchFamily="18" charset="2"/>
                </a:rPr>
                <a:t> </a:t>
              </a:r>
              <a:r>
                <a:rPr lang="en-US" altLang="en-US" b="1">
                  <a:solidFill>
                    <a:srgbClr val="000000"/>
                  </a:solidFill>
                  <a:latin typeface="VNtimes New Roman" pitchFamily="34" charset="0"/>
                  <a:sym typeface="Symbol" panose="05050102010706020507" pitchFamily="18" charset="2"/>
                </a:rPr>
                <a:t>  </a:t>
              </a:r>
              <a:r>
                <a:rPr lang="en-US" altLang="en-US" sz="2800" b="1">
                  <a:solidFill>
                    <a:srgbClr val="000000"/>
                  </a:solidFill>
                  <a:latin typeface="VNtimes New Roman" pitchFamily="34" charset="0"/>
                  <a:sym typeface="Symbol" panose="05050102010706020507" pitchFamily="18" charset="2"/>
                </a:rPr>
                <a:t>  </a:t>
              </a:r>
              <a:endPara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Text Box 8">
            <a:extLst>
              <a:ext uri="{FF2B5EF4-FFF2-40B4-BE49-F238E27FC236}">
                <a16:creationId xmlns:a16="http://schemas.microsoft.com/office/drawing/2014/main" id="{E8969865-ED67-45E4-BDFE-8375F01F2E17}"/>
              </a:ext>
            </a:extLst>
          </p:cNvPr>
          <p:cNvSpPr txBox="1"/>
          <p:nvPr/>
        </p:nvSpPr>
        <p:spPr>
          <a:xfrm>
            <a:off x="381000" y="0"/>
            <a:ext cx="11194550" cy="1077218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</a:t>
            </a: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Trong một phòng ăn có 8 cái bàn, mỗi bàn xếp 4 cái ghế. Hỏi trong phòng ăn đó có bao nhiêu cái ghế?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E00043-A8A7-466B-94EB-4A16768A9AA0}"/>
              </a:ext>
            </a:extLst>
          </p:cNvPr>
          <p:cNvCxnSpPr/>
          <p:nvPr/>
        </p:nvCxnSpPr>
        <p:spPr>
          <a:xfrm>
            <a:off x="3581400" y="476054"/>
            <a:ext cx="3581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43544F-DCEE-4C73-8673-D4EB6DE39D83}"/>
              </a:ext>
            </a:extLst>
          </p:cNvPr>
          <p:cNvCxnSpPr/>
          <p:nvPr/>
        </p:nvCxnSpPr>
        <p:spPr>
          <a:xfrm>
            <a:off x="7620000" y="476054"/>
            <a:ext cx="3581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2B0BB3-F5A7-4836-B89B-041700EF22CC}"/>
              </a:ext>
            </a:extLst>
          </p:cNvPr>
          <p:cNvCxnSpPr/>
          <p:nvPr/>
        </p:nvCxnSpPr>
        <p:spPr>
          <a:xfrm>
            <a:off x="4419600" y="981173"/>
            <a:ext cx="3581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8"/>
          <p:cNvSpPr txBox="1"/>
          <p:nvPr/>
        </p:nvSpPr>
        <p:spPr>
          <a:xfrm>
            <a:off x="381000" y="0"/>
            <a:ext cx="11194550" cy="1076325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 chu vi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có kích thước ghi trên hình vẽ: 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30" name="Rectangle 22"/>
          <p:cNvSpPr/>
          <p:nvPr/>
        </p:nvSpPr>
        <p:spPr>
          <a:xfrm>
            <a:off x="3028950" y="2886382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253" name="Straight Connector 29"/>
          <p:cNvCxnSpPr>
            <a:cxnSpLocks/>
            <a:stCxn id="9230" idx="2"/>
          </p:cNvCxnSpPr>
          <p:nvPr/>
        </p:nvCxnSpPr>
        <p:spPr>
          <a:xfrm flipH="1">
            <a:off x="2101849" y="3343582"/>
            <a:ext cx="1155701" cy="164366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9241" name="Text Box 25"/>
          <p:cNvSpPr txBox="1"/>
          <p:nvPr/>
        </p:nvSpPr>
        <p:spPr>
          <a:xfrm>
            <a:off x="6160682" y="998237"/>
            <a:ext cx="5334000" cy="3621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600" b="1" u="sng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 giải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600" b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altLang="vi-VN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vi-VN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6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+ 100 + 100 = 300 (cm)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300 cm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en-US" alt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44" name="Text Box 28"/>
          <p:cNvSpPr txBox="1"/>
          <p:nvPr/>
        </p:nvSpPr>
        <p:spPr>
          <a:xfrm>
            <a:off x="5334000" y="4038601"/>
            <a:ext cx="5334000" cy="6612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en-US" alt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3"/>
          <p:cNvSpPr/>
          <p:nvPr/>
        </p:nvSpPr>
        <p:spPr>
          <a:xfrm>
            <a:off x="1778953" y="5053902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4"/>
          <p:cNvSpPr/>
          <p:nvPr/>
        </p:nvSpPr>
        <p:spPr>
          <a:xfrm>
            <a:off x="1524001" y="3994785"/>
            <a:ext cx="89090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9">
            <a:extLst>
              <a:ext uri="{FF2B5EF4-FFF2-40B4-BE49-F238E27FC236}">
                <a16:creationId xmlns:a16="http://schemas.microsoft.com/office/drawing/2014/main" id="{DD679F58-4230-44EC-9924-A530F5ED9910}"/>
              </a:ext>
            </a:extLst>
          </p:cNvPr>
          <p:cNvCxnSpPr>
            <a:cxnSpLocks/>
            <a:stCxn id="9230" idx="2"/>
          </p:cNvCxnSpPr>
          <p:nvPr/>
        </p:nvCxnSpPr>
        <p:spPr>
          <a:xfrm>
            <a:off x="3257550" y="3343582"/>
            <a:ext cx="989964" cy="162305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8" name="Straight Connector 29">
            <a:extLst>
              <a:ext uri="{FF2B5EF4-FFF2-40B4-BE49-F238E27FC236}">
                <a16:creationId xmlns:a16="http://schemas.microsoft.com/office/drawing/2014/main" id="{DC01E5EA-3714-4630-B2AE-43324D41C412}"/>
              </a:ext>
            </a:extLst>
          </p:cNvPr>
          <p:cNvCxnSpPr>
            <a:cxnSpLocks/>
          </p:cNvCxnSpPr>
          <p:nvPr/>
        </p:nvCxnSpPr>
        <p:spPr>
          <a:xfrm flipH="1">
            <a:off x="2101850" y="4966641"/>
            <a:ext cx="2145664" cy="2060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15D7CB38-6C94-498D-B9DF-0AEC91C71C97}"/>
              </a:ext>
            </a:extLst>
          </p:cNvPr>
          <p:cNvSpPr/>
          <p:nvPr/>
        </p:nvSpPr>
        <p:spPr>
          <a:xfrm>
            <a:off x="4247514" y="5026504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D6BE4658-6721-4206-9603-5FA9411ADBB2}"/>
              </a:ext>
            </a:extLst>
          </p:cNvPr>
          <p:cNvSpPr/>
          <p:nvPr/>
        </p:nvSpPr>
        <p:spPr>
          <a:xfrm>
            <a:off x="2719706" y="5026504"/>
            <a:ext cx="89090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E08F6EC1-743D-4624-9627-7FB5D623FB51}"/>
              </a:ext>
            </a:extLst>
          </p:cNvPr>
          <p:cNvSpPr/>
          <p:nvPr/>
        </p:nvSpPr>
        <p:spPr>
          <a:xfrm>
            <a:off x="3616413" y="3779670"/>
            <a:ext cx="89090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229D8BDF-1FE8-44D6-8512-595546D2E654}"/>
              </a:ext>
            </a:extLst>
          </p:cNvPr>
          <p:cNvSpPr txBox="1"/>
          <p:nvPr/>
        </p:nvSpPr>
        <p:spPr>
          <a:xfrm>
            <a:off x="6066791" y="3733800"/>
            <a:ext cx="5334000" cy="32465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altLang="vi-VN" sz="2800" b="1" u="sng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x 3 = 300 (cm)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300 cm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endParaRPr lang="en-US" alt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D43BFC-BAF3-429D-AE00-20A6AD4F64F2}"/>
              </a:ext>
            </a:extLst>
          </p:cNvPr>
          <p:cNvCxnSpPr/>
          <p:nvPr/>
        </p:nvCxnSpPr>
        <p:spPr>
          <a:xfrm>
            <a:off x="2674659" y="533400"/>
            <a:ext cx="3581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8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/>
      <p:bldP spid="924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2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8"/>
          <p:cNvSpPr txBox="1"/>
          <p:nvPr/>
        </p:nvSpPr>
        <p:spPr>
          <a:xfrm>
            <a:off x="881452" y="527843"/>
            <a:ext cx="9124315" cy="1076325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*Tính 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kích thước ghi trên hình vẽ: 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7" name="Rectangle 19"/>
          <p:cNvSpPr/>
          <p:nvPr/>
        </p:nvSpPr>
        <p:spPr>
          <a:xfrm>
            <a:off x="4267200" y="3994785"/>
            <a:ext cx="9156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Rectangle 21"/>
          <p:cNvSpPr/>
          <p:nvPr/>
        </p:nvSpPr>
        <p:spPr>
          <a:xfrm>
            <a:off x="4267200" y="2896235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0" name="Rectangle 22"/>
          <p:cNvSpPr/>
          <p:nvPr/>
        </p:nvSpPr>
        <p:spPr>
          <a:xfrm>
            <a:off x="2057400" y="28956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1" name="Rectangle 23"/>
          <p:cNvSpPr/>
          <p:nvPr/>
        </p:nvSpPr>
        <p:spPr>
          <a:xfrm>
            <a:off x="4343400" y="5034915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2" name="Rectangle 24"/>
          <p:cNvSpPr/>
          <p:nvPr/>
        </p:nvSpPr>
        <p:spPr>
          <a:xfrm>
            <a:off x="2731135" y="2952750"/>
            <a:ext cx="1143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2362200" y="3429000"/>
            <a:ext cx="1880870" cy="1752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3"/>
          <p:cNvSpPr/>
          <p:nvPr/>
        </p:nvSpPr>
        <p:spPr>
          <a:xfrm>
            <a:off x="1880870" y="5034916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" name="Rectangle 24"/>
          <p:cNvSpPr/>
          <p:nvPr/>
        </p:nvSpPr>
        <p:spPr>
          <a:xfrm>
            <a:off x="2639060" y="5211445"/>
            <a:ext cx="1143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4"/>
          <p:cNvSpPr/>
          <p:nvPr/>
        </p:nvSpPr>
        <p:spPr>
          <a:xfrm>
            <a:off x="1524001" y="3994785"/>
            <a:ext cx="89090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9" grpId="0"/>
      <p:bldP spid="9230" grpId="0"/>
      <p:bldP spid="9231" grpId="0"/>
      <p:bldP spid="92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09594" y="208110"/>
            <a:ext cx="6258072" cy="6383434"/>
            <a:chOff x="3735014" y="233265"/>
            <a:chExt cx="6258072" cy="63834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746972" y="1359104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Hân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194094" y="1624157"/>
              <a:ext cx="1445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Tuấn Hoàng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172375" y="1955697"/>
              <a:ext cx="9172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Huy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30066" y="2369460"/>
              <a:ext cx="1182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Tr. Gia Huy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35014" y="2731339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 Hưng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0871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Đỗ Khang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798109" y="3608815"/>
              <a:ext cx="1202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Khánh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876498" y="4040212"/>
              <a:ext cx="1148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Khôi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84651" y="4459394"/>
              <a:ext cx="1090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Thùy Lâm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373595" y="4801311"/>
              <a:ext cx="938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Lâm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09914" y="5091193"/>
              <a:ext cx="1207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 Minh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852317" y="5245962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 Minh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318359" y="5533226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Minh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690200" y="5686496"/>
              <a:ext cx="1079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 Ngân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044089" y="5821129"/>
              <a:ext cx="12218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 Nghĩa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547045" y="5821130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Nghĩa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975532" y="5738093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 Ngọc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447176" y="5627737"/>
              <a:ext cx="9900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 Phát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545791" y="5335844"/>
              <a:ext cx="1344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 Phát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 Phong</a:t>
              </a: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7878564" y="4637516"/>
              <a:ext cx="1613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Phương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 Thái</a:t>
              </a: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Thủy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Thư</a:t>
              </a: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 Thư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Linh An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Nguyệt Ánh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Phú Ân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Gia Bách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Việt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Ngọc Bách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Minh Châu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238117" y="937134"/>
              <a:ext cx="1731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Phương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Duy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Trung dũng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Đức Duyệt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10810" y="1326481"/>
              <a:ext cx="1808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Hương Giang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7123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BB16EA-705B-41B5-8DD0-0DAB14A362C5}"/>
              </a:ext>
            </a:extLst>
          </p:cNvPr>
          <p:cNvSpPr/>
          <p:nvPr/>
        </p:nvSpPr>
        <p:spPr>
          <a:xfrm>
            <a:off x="76200" y="5914183"/>
            <a:ext cx="592646" cy="559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86464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8"/>
          <p:cNvSpPr txBox="1"/>
          <p:nvPr/>
        </p:nvSpPr>
        <p:spPr>
          <a:xfrm>
            <a:off x="881452" y="527843"/>
            <a:ext cx="9124315" cy="1076325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*Tính 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kích thước ghi trên hình vẽ: 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2" name="Rectangle 46"/>
          <p:cNvSpPr/>
          <p:nvPr/>
        </p:nvSpPr>
        <p:spPr>
          <a:xfrm>
            <a:off x="7315200" y="2819401"/>
            <a:ext cx="1676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giải</a:t>
            </a:r>
            <a:endParaRPr lang="en-US" altLang="vi-VN" sz="280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Rectangle 19"/>
          <p:cNvSpPr/>
          <p:nvPr/>
        </p:nvSpPr>
        <p:spPr>
          <a:xfrm>
            <a:off x="4267200" y="3994785"/>
            <a:ext cx="9156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Rectangle 21"/>
          <p:cNvSpPr/>
          <p:nvPr/>
        </p:nvSpPr>
        <p:spPr>
          <a:xfrm>
            <a:off x="4267200" y="2896235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0" name="Rectangle 22"/>
          <p:cNvSpPr/>
          <p:nvPr/>
        </p:nvSpPr>
        <p:spPr>
          <a:xfrm>
            <a:off x="2057400" y="28956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1" name="Rectangle 23"/>
          <p:cNvSpPr/>
          <p:nvPr/>
        </p:nvSpPr>
        <p:spPr>
          <a:xfrm>
            <a:off x="4343400" y="5034915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2" name="Rectangle 24"/>
          <p:cNvSpPr/>
          <p:nvPr/>
        </p:nvSpPr>
        <p:spPr>
          <a:xfrm>
            <a:off x="2731135" y="2952750"/>
            <a:ext cx="1143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253" name="Straight Connector 29"/>
          <p:cNvCxnSpPr/>
          <p:nvPr/>
        </p:nvCxnSpPr>
        <p:spPr>
          <a:xfrm rot="5400000">
            <a:off x="3838575" y="4343400"/>
            <a:ext cx="2895600" cy="158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9241" name="Text Box 25"/>
          <p:cNvSpPr txBox="1"/>
          <p:nvPr/>
        </p:nvSpPr>
        <p:spPr>
          <a:xfrm>
            <a:off x="5334000" y="3352801"/>
            <a:ext cx="5334000" cy="6612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42" name="Text Box 26"/>
          <p:cNvSpPr txBox="1"/>
          <p:nvPr/>
        </p:nvSpPr>
        <p:spPr>
          <a:xfrm>
            <a:off x="6477000" y="4699636"/>
            <a:ext cx="3505200" cy="6612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vi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cm</a:t>
            </a:r>
            <a:endParaRPr lang="en-US" alt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44" name="Text Box 28"/>
          <p:cNvSpPr txBox="1"/>
          <p:nvPr/>
        </p:nvSpPr>
        <p:spPr>
          <a:xfrm>
            <a:off x="5334000" y="4038601"/>
            <a:ext cx="5334000" cy="6612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x 4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(cm)</a:t>
            </a:r>
            <a:endParaRPr lang="en-US" alt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2362200" y="3429000"/>
            <a:ext cx="1880870" cy="1752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3"/>
          <p:cNvSpPr/>
          <p:nvPr/>
        </p:nvSpPr>
        <p:spPr>
          <a:xfrm>
            <a:off x="1880870" y="5034916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" name="Rectangle 24"/>
          <p:cNvSpPr/>
          <p:nvPr/>
        </p:nvSpPr>
        <p:spPr>
          <a:xfrm>
            <a:off x="2639060" y="5211445"/>
            <a:ext cx="1143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4"/>
          <p:cNvSpPr/>
          <p:nvPr/>
        </p:nvSpPr>
        <p:spPr>
          <a:xfrm>
            <a:off x="1524001" y="3994785"/>
            <a:ext cx="89090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7" grpId="0"/>
      <p:bldP spid="9229" grpId="0"/>
      <p:bldP spid="9230" grpId="0"/>
      <p:bldP spid="9231" grpId="0"/>
      <p:bldP spid="9232" grpId="0"/>
      <p:bldP spid="9241" grpId="0"/>
      <p:bldP spid="9242" grpId="0"/>
      <p:bldP spid="92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>
            <a:hlinkClick r:id="" action="ppaction://noaction"/>
          </p:cNvPr>
          <p:cNvSpPr/>
          <p:nvPr/>
        </p:nvSpPr>
        <p:spPr>
          <a:xfrm>
            <a:off x="4610100" y="76200"/>
            <a:ext cx="2971800" cy="990600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595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191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723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318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7914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509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041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4637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34491" y="1905001"/>
            <a:ext cx="8969375" cy="34512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lnSpc>
                <a:spcPct val="140000"/>
              </a:lnSpc>
              <a:spcBef>
                <a:spcPct val="50000"/>
              </a:spcBef>
              <a:buNone/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trước b</a:t>
            </a:r>
            <a:r>
              <a:rPr sz="5400" b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sz="4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sz="4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CÁC BẢNG CHIA”</a:t>
            </a:r>
            <a:br>
              <a: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5400" b="1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SGK T</a:t>
            </a:r>
            <a:r>
              <a:rPr sz="5400" b="1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rang </a:t>
            </a:r>
            <a:r>
              <a:rPr lang="vi-VN" sz="5400" b="1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8"/>
          <p:cNvSpPr txBox="1"/>
          <p:nvPr/>
        </p:nvSpPr>
        <p:spPr>
          <a:xfrm>
            <a:off x="1524001" y="1295401"/>
            <a:ext cx="9124315" cy="583565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phép tính với kết quả đúng 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43"/>
          <p:cNvSpPr txBox="1"/>
          <p:nvPr/>
        </p:nvSpPr>
        <p:spPr>
          <a:xfrm>
            <a:off x="1524000" y="19051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vi-V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vi-VN" b="1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44"/>
          <p:cNvSpPr txBox="1"/>
          <p:nvPr/>
        </p:nvSpPr>
        <p:spPr>
          <a:xfrm>
            <a:off x="1600200" y="609600"/>
            <a:ext cx="9144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bảng nhân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00201" y="66675"/>
            <a:ext cx="1751965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b="1"/>
              <a:t>VBT Trang 10</a:t>
            </a:r>
          </a:p>
        </p:txBody>
      </p:sp>
      <p:sp>
        <p:nvSpPr>
          <p:cNvPr id="2" name="Rectangles 1"/>
          <p:cNvSpPr/>
          <p:nvPr/>
        </p:nvSpPr>
        <p:spPr>
          <a:xfrm>
            <a:off x="1981200" y="2184400"/>
            <a:ext cx="152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4 x 4</a:t>
            </a:r>
          </a:p>
        </p:txBody>
      </p:sp>
      <p:sp>
        <p:nvSpPr>
          <p:cNvPr id="3" name="Rectangles 2"/>
          <p:cNvSpPr/>
          <p:nvPr/>
        </p:nvSpPr>
        <p:spPr>
          <a:xfrm>
            <a:off x="8229600" y="4631690"/>
            <a:ext cx="152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4 x 6</a:t>
            </a:r>
          </a:p>
        </p:txBody>
      </p:sp>
      <p:sp>
        <p:nvSpPr>
          <p:cNvPr id="4" name="Rectangles 3"/>
          <p:cNvSpPr/>
          <p:nvPr/>
        </p:nvSpPr>
        <p:spPr>
          <a:xfrm>
            <a:off x="5029200" y="4631690"/>
            <a:ext cx="152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3 x 8</a:t>
            </a:r>
          </a:p>
        </p:txBody>
      </p:sp>
      <p:sp>
        <p:nvSpPr>
          <p:cNvPr id="5" name="Rectangles 4"/>
          <p:cNvSpPr/>
          <p:nvPr/>
        </p:nvSpPr>
        <p:spPr>
          <a:xfrm>
            <a:off x="8229600" y="2184400"/>
            <a:ext cx="152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4 x 5</a:t>
            </a:r>
          </a:p>
        </p:txBody>
      </p:sp>
      <p:sp>
        <p:nvSpPr>
          <p:cNvPr id="6" name="Rectangles 5"/>
          <p:cNvSpPr/>
          <p:nvPr/>
        </p:nvSpPr>
        <p:spPr>
          <a:xfrm>
            <a:off x="5029200" y="2184400"/>
            <a:ext cx="152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2 x 8</a:t>
            </a:r>
          </a:p>
        </p:txBody>
      </p:sp>
      <p:sp>
        <p:nvSpPr>
          <p:cNvPr id="7" name="Rectangles 6"/>
          <p:cNvSpPr/>
          <p:nvPr/>
        </p:nvSpPr>
        <p:spPr>
          <a:xfrm>
            <a:off x="1981200" y="4631690"/>
            <a:ext cx="152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5 x 4</a:t>
            </a:r>
          </a:p>
        </p:txBody>
      </p:sp>
      <p:sp>
        <p:nvSpPr>
          <p:cNvPr id="9" name="Oval 8"/>
          <p:cNvSpPr/>
          <p:nvPr/>
        </p:nvSpPr>
        <p:spPr>
          <a:xfrm>
            <a:off x="3505200" y="3255010"/>
            <a:ext cx="767080" cy="76327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10" name="Oval 9"/>
          <p:cNvSpPr/>
          <p:nvPr/>
        </p:nvSpPr>
        <p:spPr>
          <a:xfrm>
            <a:off x="5410200" y="3255010"/>
            <a:ext cx="767080" cy="76327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3" name="Oval 12"/>
          <p:cNvSpPr/>
          <p:nvPr/>
        </p:nvSpPr>
        <p:spPr>
          <a:xfrm>
            <a:off x="7462520" y="3255010"/>
            <a:ext cx="767080" cy="76327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24</a:t>
            </a:r>
          </a:p>
        </p:txBody>
      </p:sp>
      <p:cxnSp>
        <p:nvCxnSpPr>
          <p:cNvPr id="14" name="Straight Connector 13"/>
          <p:cNvCxnSpPr>
            <a:stCxn id="2" idx="2"/>
            <a:endCxn id="9" idx="1"/>
          </p:cNvCxnSpPr>
          <p:nvPr/>
        </p:nvCxnSpPr>
        <p:spPr>
          <a:xfrm>
            <a:off x="2743201" y="2641600"/>
            <a:ext cx="874395" cy="725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Straight Connector 14"/>
          <p:cNvCxnSpPr>
            <a:stCxn id="6" idx="2"/>
            <a:endCxn id="9" idx="7"/>
          </p:cNvCxnSpPr>
          <p:nvPr/>
        </p:nvCxnSpPr>
        <p:spPr>
          <a:xfrm flipH="1">
            <a:off x="4159886" y="2641600"/>
            <a:ext cx="1631315" cy="725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Straight Connector 15"/>
          <p:cNvCxnSpPr>
            <a:stCxn id="10" idx="3"/>
            <a:endCxn id="7" idx="0"/>
          </p:cNvCxnSpPr>
          <p:nvPr/>
        </p:nvCxnSpPr>
        <p:spPr>
          <a:xfrm flipH="1">
            <a:off x="2743201" y="3906520"/>
            <a:ext cx="2779395" cy="725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Straight Connector 16"/>
          <p:cNvCxnSpPr>
            <a:stCxn id="13" idx="3"/>
            <a:endCxn id="4" idx="0"/>
          </p:cNvCxnSpPr>
          <p:nvPr/>
        </p:nvCxnSpPr>
        <p:spPr>
          <a:xfrm flipH="1">
            <a:off x="5791201" y="3906520"/>
            <a:ext cx="1783715" cy="725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C02B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traight Connector 17"/>
          <p:cNvCxnSpPr>
            <a:stCxn id="5" idx="2"/>
            <a:endCxn id="10" idx="7"/>
          </p:cNvCxnSpPr>
          <p:nvPr/>
        </p:nvCxnSpPr>
        <p:spPr>
          <a:xfrm flipH="1">
            <a:off x="6064886" y="2641600"/>
            <a:ext cx="2926715" cy="725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Straight Connector 18"/>
          <p:cNvCxnSpPr>
            <a:stCxn id="13" idx="5"/>
            <a:endCxn id="3" idx="0"/>
          </p:cNvCxnSpPr>
          <p:nvPr/>
        </p:nvCxnSpPr>
        <p:spPr>
          <a:xfrm>
            <a:off x="8117206" y="3906520"/>
            <a:ext cx="874395" cy="725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C02B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rgb-on-white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"/>
            <a:ext cx="9448800" cy="704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6" name="Picture 12" descr="Flowers blink 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7" name="Picture 13" descr="Flowers blink 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72200"/>
            <a:ext cx="91440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8" name="Picture 10" descr="Animated Nature - Flow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038601"/>
            <a:ext cx="1600200" cy="242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613661" y="798830"/>
            <a:ext cx="6964043" cy="311531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600" b="1" noProof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  <a:r>
              <a:rPr lang="vi-VN" altLang="en-US" sz="6600" b="1" noProof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MỚI </a:t>
            </a:r>
          </a:p>
          <a:p>
            <a:pPr algn="ctr"/>
            <a:r>
              <a:rPr lang="vi-VN" altLang="en-US" sz="6600" b="1" noProof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VẺ!</a:t>
            </a:r>
          </a:p>
        </p:txBody>
      </p:sp>
      <p:sp>
        <p:nvSpPr>
          <p:cNvPr id="77830" name="Rectangle 43015"/>
          <p:cNvSpPr/>
          <p:nvPr/>
        </p:nvSpPr>
        <p:spPr>
          <a:xfrm>
            <a:off x="4352926" y="5235576"/>
            <a:ext cx="3400425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31"/>
              </a:avLst>
            </a:prstTxWarp>
            <a:normAutofit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B05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CooperH" panose="020B7200000000000000" charset="0"/>
                <a:ea typeface=".VnCooperH" panose="020B7200000000000000" charset="0"/>
              </a:rPr>
              <a:t>Good bye!</a:t>
            </a:r>
          </a:p>
        </p:txBody>
      </p:sp>
      <p:pic>
        <p:nvPicPr>
          <p:cNvPr id="54292" name="Picture 20" descr="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288" y="2420938"/>
            <a:ext cx="21336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0" descr="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2420938"/>
            <a:ext cx="21336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0" name="Picture 18" descr="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014" y="4038600"/>
            <a:ext cx="4010025" cy="1633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3800603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97" y="3943618"/>
            <a:ext cx="1514461" cy="1941344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Oval 2">
            <a:hlinkClick r:id="rId17" action="ppaction://hlinksldjump"/>
            <a:extLst>
              <a:ext uri="{FF2B5EF4-FFF2-40B4-BE49-F238E27FC236}">
                <a16:creationId xmlns:a16="http://schemas.microsoft.com/office/drawing/2014/main" id="{598119AA-F063-4DEB-A5CF-9D70B0816CE0}"/>
              </a:ext>
            </a:extLst>
          </p:cNvPr>
          <p:cNvSpPr/>
          <p:nvPr/>
        </p:nvSpPr>
        <p:spPr>
          <a:xfrm>
            <a:off x="10439400" y="6101821"/>
            <a:ext cx="692748" cy="6264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6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 kết quả của dấu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x 4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x 5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x 7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x 9 = ?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41000" y="3670115"/>
            <a:ext cx="4194628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</a:rPr>
              <a:t>2 x 4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x 5 = 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x 7 = 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x 9 = 18</a:t>
            </a:r>
            <a:endParaRPr kumimoji="0" lang="en-US" sz="2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 kết quả của dấu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2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4 = 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7 = ?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8= ?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97840" y="3962400"/>
            <a:ext cx="4194628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2 = 6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4 =  12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7 = 21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x 8= 24</a:t>
            </a:r>
            <a:endParaRPr kumimoji="0" lang="en-US" sz="2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 bảng nhân 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3162845"/>
            <a:ext cx="4194628" cy="224676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4 x 1 = 4           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2800" b="1" i="0" u="none" strike="noStrike" kern="1200" cap="none" spc="0" normalizeH="0" noProof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x 2 = 8	    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4</a:t>
            </a: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x 3 = 12          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2800" b="1" i="0" u="none" strike="noStrike" kern="1200" cap="none" spc="0" normalizeH="0" noProof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x 4 = 16          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4</a:t>
            </a: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x 5 = 20            4 x 10 = 40</a:t>
            </a:r>
            <a:endParaRPr kumimoji="0" lang="en-US" sz="2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Đọc bảng nhân 5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2739228"/>
            <a:ext cx="4194628" cy="224676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 x 1 = 5             5 x 6 = 30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 x 2 = 10	      5 x 7 = 35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 x 3 = 15            5 x 8 = 40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 x 4 = 20            5 x 9 = 45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 x 5 = 25            5 x 10 = 50</a:t>
            </a:r>
            <a:endParaRPr lang="en-US" sz="2800" b="1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4" descr="!PC8_C2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315200" y="5715000"/>
            <a:ext cx="32766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Box 12"/>
          <p:cNvSpPr txBox="1"/>
          <p:nvPr/>
        </p:nvSpPr>
        <p:spPr>
          <a:xfrm>
            <a:off x="4724400" y="3886200"/>
            <a:ext cx="4572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Text Box 18"/>
          <p:cNvSpPr txBox="1"/>
          <p:nvPr/>
        </p:nvSpPr>
        <p:spPr>
          <a:xfrm>
            <a:off x="152400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93" name="Text Box 21"/>
          <p:cNvSpPr txBox="1"/>
          <p:nvPr/>
        </p:nvSpPr>
        <p:spPr>
          <a:xfrm>
            <a:off x="1228627" y="1909501"/>
            <a:ext cx="838200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trang 9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4" descr="!PC8_C2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76400" y="5715000"/>
            <a:ext cx="32766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8D9AF04E-EA6C-48F2-82A8-E9AF3182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0921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BFD68782-A22F-466D-813D-335C6D9DC389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219200" y="452438"/>
            <a:ext cx="9144000" cy="533400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2021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8492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59914-0F29-480B-B812-E639630B4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0574" r="6875"/>
          <a:stretch/>
        </p:blipFill>
        <p:spPr>
          <a:xfrm>
            <a:off x="304800" y="1155212"/>
            <a:ext cx="11049000" cy="4297249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189E2865-EE81-4716-A718-4E27E021C2C2}"/>
              </a:ext>
            </a:extLst>
          </p:cNvPr>
          <p:cNvSpPr txBox="1"/>
          <p:nvPr/>
        </p:nvSpPr>
        <p:spPr>
          <a:xfrm>
            <a:off x="304800" y="228600"/>
            <a:ext cx="37338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a)Tính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900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64152309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783</Words>
  <Application>Microsoft Office PowerPoint</Application>
  <PresentationFormat>Widescreen</PresentationFormat>
  <Paragraphs>232</Paragraphs>
  <Slides>23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.VnCooperH</vt:lpstr>
      <vt:lpstr>.VnTime</vt:lpstr>
      <vt:lpstr>Arial</vt:lpstr>
      <vt:lpstr>Calibri</vt:lpstr>
      <vt:lpstr>Calibri Light</vt:lpstr>
      <vt:lpstr>HP001 4 hàng</vt:lpstr>
      <vt:lpstr>Tahoma</vt:lpstr>
      <vt:lpstr>Times New Roman</vt:lpstr>
      <vt:lpstr>VNtimes New Roman</vt:lpstr>
      <vt:lpstr>Default Design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duphong</cp:lastModifiedBy>
  <cp:revision>287</cp:revision>
  <dcterms:created xsi:type="dcterms:W3CDTF">2021-08-22T08:23:59Z</dcterms:created>
  <dcterms:modified xsi:type="dcterms:W3CDTF">2021-09-28T06:09:27Z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AB1D585B53C2481484A4669E8576A23B</vt:lpwstr>
  </property>
  <property fmtid="{D5CDD505-2E9C-101B-9397-08002B2CF9AE}" pid="4" name="KSOProductBuildVer">
    <vt:lpwstr>1033-11.2.0.10258</vt:lpwstr>
  </property>
</Properties>
</file>