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5"/>
  </p:notesMasterIdLst>
  <p:sldIdLst>
    <p:sldId id="284" r:id="rId2"/>
    <p:sldId id="322" r:id="rId3"/>
    <p:sldId id="308" r:id="rId4"/>
    <p:sldId id="321" r:id="rId5"/>
    <p:sldId id="310" r:id="rId6"/>
    <p:sldId id="311" r:id="rId7"/>
    <p:sldId id="312" r:id="rId8"/>
    <p:sldId id="324" r:id="rId9"/>
    <p:sldId id="325" r:id="rId10"/>
    <p:sldId id="315" r:id="rId11"/>
    <p:sldId id="286" r:id="rId12"/>
    <p:sldId id="316" r:id="rId13"/>
    <p:sldId id="32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0033"/>
    <a:srgbClr val="FF00FF"/>
    <a:srgbClr val="800000"/>
    <a:srgbClr val="003300"/>
    <a:srgbClr val="00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94660"/>
  </p:normalViewPr>
  <p:slideViewPr>
    <p:cSldViewPr>
      <p:cViewPr varScale="1">
        <p:scale>
          <a:sx n="62" d="100"/>
          <a:sy n="62" d="100"/>
        </p:scale>
        <p:origin x="760" y="56"/>
      </p:cViewPr>
      <p:guideLst>
        <p:guide orient="horz" pos="220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9-07T10:05:58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13458 5098 0</inkml:trace>
  <inkml:trace contextRef="#ctx0" brushRef="#br0" timeOffset="881.26">13353 5115 0,'0'18'78,"0"17"-47</inkml:trace>
  <inkml:trace contextRef="#ctx0" brushRef="#br0" timeOffset="1526.5">13511 5186 0</inkml:trace>
  <inkml:trace contextRef="#ctx0" brushRef="#br0" timeOffset="1937.73">13494 5186 0,'-18'0'16</inkml:trace>
  <inkml:trace contextRef="#ctx0" brushRef="#br0" timeOffset="2274.83">13476 5186 0</inkml:trace>
  <inkml:trace contextRef="#ctx0" brushRef="#br0" timeOffset="2549.1">13476 5186 0</inkml:trace>
  <inkml:trace contextRef="#ctx0" brushRef="#br0" timeOffset="13811.06">14781 10601 0,'0'35'125</inkml:trace>
  <inkml:trace contextRef="#ctx0" brushRef="#br0" timeOffset="15243.63">14799 10654 0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46856-772C-4832-B1E8-9C34EF710A2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3548B-AC7D-426B-8983-17583601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5AE21A-8016-4800-8549-56753AD97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8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19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2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1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34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5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9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73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5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7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9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00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43FA1F2-BAC7-416B-9DD3-D21C2774F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99E7-6BCC-4595-8CCB-F59C60D3A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2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6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C504-73F6-4BE4-B20C-32EBF05C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55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02B0-A37B-4291-873C-4F1FFDAC0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77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223B-F7DF-42F3-8D90-9017ABC2A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223B-F7DF-42F3-8D90-9017ABC2A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01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223B-F7DF-42F3-8D90-9017ABC2A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06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223B-F7DF-42F3-8D90-9017ABC2A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94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E0A174-4876-464C-8B4F-3205A3C6A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3856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3A3972-22D2-4FFE-8C06-128DC8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842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9524-3324-43B4-8D54-AC3B4FAE6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0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9CB-6D97-4363-976A-10E980D2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6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4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0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3A6-24A5-4EB0-B554-0851798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5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F13EFA-7ACF-4DD5-BBFA-C195033F6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3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52" r:id="rId3"/>
    <p:sldLayoutId id="2147483851" r:id="rId4"/>
    <p:sldLayoutId id="2147483848" r:id="rId5"/>
    <p:sldLayoutId id="2147483847" r:id="rId6"/>
    <p:sldLayoutId id="2147483846" r:id="rId7"/>
    <p:sldLayoutId id="2147483845" r:id="rId8"/>
    <p:sldLayoutId id="2147483844" r:id="rId9"/>
    <p:sldLayoutId id="2147483843" r:id="rId10"/>
    <p:sldLayoutId id="2147483842" r:id="rId11"/>
    <p:sldLayoutId id="2147483841" r:id="rId12"/>
    <p:sldLayoutId id="2147483840" r:id="rId13"/>
    <p:sldLayoutId id="2147483839" r:id="rId14"/>
    <p:sldLayoutId id="2147483838" r:id="rId15"/>
    <p:sldLayoutId id="2147483837" r:id="rId16"/>
    <p:sldLayoutId id="2147483836" r:id="rId17"/>
    <p:sldLayoutId id="2147483835" r:id="rId18"/>
    <p:sldLayoutId id="2147483834" r:id="rId19"/>
    <p:sldLayoutId id="2147483833" r:id="rId20"/>
    <p:sldLayoutId id="2147483832" r:id="rId21"/>
    <p:sldLayoutId id="2147483831" r:id="rId22"/>
    <p:sldLayoutId id="2147483830" r:id="rId23"/>
    <p:sldLayoutId id="2147483829" r:id="rId24"/>
    <p:sldLayoutId id="2147483828" r:id="rId25"/>
    <p:sldLayoutId id="2147483827" r:id="rId26"/>
    <p:sldLayoutId id="2147483826" r:id="rId27"/>
    <p:sldLayoutId id="2147483817" r:id="rId28"/>
    <p:sldLayoutId id="2147483818" r:id="rId29"/>
    <p:sldLayoutId id="2147483819" r:id="rId30"/>
    <p:sldLayoutId id="2147483820" r:id="rId31"/>
    <p:sldLayoutId id="2147483821" r:id="rId32"/>
    <p:sldLayoutId id="2147483853" r:id="rId33"/>
    <p:sldLayoutId id="2147483850" r:id="rId34"/>
    <p:sldLayoutId id="2147483849" r:id="rId35"/>
    <p:sldLayoutId id="2147483822" r:id="rId36"/>
    <p:sldLayoutId id="2147483823" r:id="rId37"/>
    <p:sldLayoutId id="2147483824" r:id="rId38"/>
    <p:sldLayoutId id="2147483825" r:id="rId3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multiple_choice_without%20result_default.pn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124451" y="2286001"/>
            <a:ext cx="145732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549050-5D0C-40D3-A7A4-6D46277810C7}"/>
              </a:ext>
            </a:extLst>
          </p:cNvPr>
          <p:cNvSpPr txBox="1"/>
          <p:nvPr/>
        </p:nvSpPr>
        <p:spPr>
          <a:xfrm>
            <a:off x="2286000" y="165199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5AF07EA-D80A-4DA7-8D06-3D2AF69E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3020418"/>
            <a:ext cx="104445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tabLst>
                <a:tab pos="1973263" algn="l"/>
              </a:tabLst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D882A-EDA1-41CC-B84F-D54C9A03C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3863" cy="9002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3168DF-D614-46A8-B340-BCC9F7134A82}"/>
              </a:ext>
            </a:extLst>
          </p:cNvPr>
          <p:cNvSpPr/>
          <p:nvPr/>
        </p:nvSpPr>
        <p:spPr>
          <a:xfrm>
            <a:off x="3013003" y="685692"/>
            <a:ext cx="5486400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BA94A4EC-18EF-41AA-BC9E-7AD7385DBA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3CB87-03C7-40A8-B695-55474CAD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C1B49-E570-46A4-BB23-20AABC15B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49" b="16083"/>
          <a:stretch/>
        </p:blipFill>
        <p:spPr>
          <a:xfrm>
            <a:off x="228600" y="276008"/>
            <a:ext cx="11734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5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ẫu giấy 4 ô ly - Mẫu giấy luyện viết chữ đẹp - Download.vn">
            <a:extLst>
              <a:ext uri="{FF2B5EF4-FFF2-40B4-BE49-F238E27FC236}">
                <a16:creationId xmlns:a16="http://schemas.microsoft.com/office/drawing/2014/main" id="{AE647E35-EE70-41EE-9656-81D6C81C6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 b="14634"/>
          <a:stretch/>
        </p:blipFill>
        <p:spPr bwMode="auto">
          <a:xfrm>
            <a:off x="1562100" y="674610"/>
            <a:ext cx="9067800" cy="54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4C2ACC-C56D-418D-9C39-0307E6CF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25186"/>
            <a:ext cx="8839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fontAlgn="base">
              <a:spcBef>
                <a:spcPts val="600"/>
              </a:spcBef>
              <a:spcAft>
                <a:spcPct val="0"/>
              </a:spcAft>
              <a:tabLst>
                <a:tab pos="1973263" algn="l"/>
              </a:tabLst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13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9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2021</a:t>
            </a:r>
          </a:p>
          <a:p>
            <a:pPr indent="342900" fontAlgn="base">
              <a:spcBef>
                <a:spcPts val="600"/>
              </a:spcBef>
              <a:spcAft>
                <a:spcPct val="0"/>
              </a:spcAft>
              <a:tabLst>
                <a:tab pos="1973263" algn="l"/>
              </a:tabLst>
            </a:pP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            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Toán</a:t>
            </a:r>
            <a:endParaRPr lang="en-US" sz="3200" b="1" dirty="0">
              <a:latin typeface="HP001 4 hàng" panose="020B0603050302020204" pitchFamily="34" charset="0"/>
              <a:cs typeface="Times New Roman" pitchFamily="18" charset="0"/>
            </a:endParaRPr>
          </a:p>
          <a:p>
            <a:pPr indent="342900">
              <a:tabLst>
                <a:tab pos="1973263" algn="l"/>
              </a:tabLst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)</a:t>
            </a:r>
            <a:endParaRPr lang="en-US" sz="3200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E997E-7901-4CF0-A894-734B12A47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9" y="-17124"/>
            <a:ext cx="1004371" cy="1000353"/>
          </a:xfrm>
          <a:prstGeom prst="rect">
            <a:avLst/>
          </a:prstGeom>
        </p:spPr>
      </p:pic>
      <p:sp>
        <p:nvSpPr>
          <p:cNvPr id="11" name="Text Box 20">
            <a:extLst>
              <a:ext uri="{FF2B5EF4-FFF2-40B4-BE49-F238E27FC236}">
                <a16:creationId xmlns:a16="http://schemas.microsoft.com/office/drawing/2014/main" id="{30F4A061-F08D-4AF5-95CB-5313D4F93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0"/>
            <a:ext cx="7010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800" b="1" dirty="0">
                <a:solidFill>
                  <a:srgbClr val="CC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sưu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tàm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tem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335 – 128 = 207 (con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tem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1200"/>
              </a:spcBef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207 con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tem</a:t>
            </a:r>
            <a:endParaRPr lang="en-US" altLang="vi-VN" sz="4000" b="1" dirty="0">
              <a:solidFill>
                <a:srgbClr val="000099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vi-VN" sz="2800" b="1" dirty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0D8F4-EA72-438F-81C2-B14722330C46}"/>
              </a:ext>
            </a:extLst>
          </p:cNvPr>
          <p:cNvSpPr txBox="1"/>
          <p:nvPr/>
        </p:nvSpPr>
        <p:spPr>
          <a:xfrm>
            <a:off x="1562100" y="2653937"/>
            <a:ext cx="1257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  <a:cs typeface="Times New Roman" pitchFamily="18" charset="0"/>
              </a:rPr>
              <a:t> 3: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40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A8FDA-96F6-437F-9520-924BF601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7F0AE4-4189-4577-906D-8C0EC415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50" t="8989" r="5625" b="14607"/>
          <a:stretch/>
        </p:blipFill>
        <p:spPr>
          <a:xfrm>
            <a:off x="76200" y="276008"/>
            <a:ext cx="11887200" cy="2590800"/>
          </a:xfrm>
          <a:prstGeom prst="rect">
            <a:avLst/>
          </a:prstGeom>
        </p:spPr>
      </p:pic>
      <p:pic>
        <p:nvPicPr>
          <p:cNvPr id="26" name="Picture 2" descr="Mẫu giấy 4 ô ly - Mẫu giấy luyện viết chữ đẹp - Download.vn">
            <a:extLst>
              <a:ext uri="{FF2B5EF4-FFF2-40B4-BE49-F238E27FC236}">
                <a16:creationId xmlns:a16="http://schemas.microsoft.com/office/drawing/2014/main" id="{39444FCB-76C1-4F98-81AD-94EB84B7A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396" b="48290"/>
          <a:stretch/>
        </p:blipFill>
        <p:spPr bwMode="auto">
          <a:xfrm>
            <a:off x="1143000" y="3102359"/>
            <a:ext cx="10058400" cy="32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20">
            <a:extLst>
              <a:ext uri="{FF2B5EF4-FFF2-40B4-BE49-F238E27FC236}">
                <a16:creationId xmlns:a16="http://schemas.microsoft.com/office/drawing/2014/main" id="{61869342-891E-4C46-9E1E-DDA363514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09878"/>
            <a:ext cx="7010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800" b="1" dirty="0">
                <a:solidFill>
                  <a:srgbClr val="CC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xăng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243 – 27 = 216 (cm)</a:t>
            </a:r>
          </a:p>
          <a:p>
            <a:pPr algn="ctr">
              <a:spcBef>
                <a:spcPts val="1200"/>
              </a:spcBef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216 cm</a:t>
            </a:r>
            <a:endParaRPr lang="en-US" altLang="vi-VN" sz="4000" b="1" dirty="0">
              <a:solidFill>
                <a:srgbClr val="000099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vi-VN" sz="2800" b="1" dirty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A2825-1CB9-4C78-9C98-9B698760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31A414E8-CD16-44AA-B7B9-352A6F4007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0" y="838200"/>
            <a:ext cx="43434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6042C15E-4B9F-4A0D-A822-6F188F831E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00200" y="2514600"/>
            <a:ext cx="82296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Quzizz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7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49AC2-6B6B-46F8-B1DD-EE640903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FA283F7-4659-47CB-BF80-8B99A911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76400"/>
            <a:ext cx="103632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Quizizz: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6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80554-D0A3-4B09-B4F1-C794A255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E105FE-2B27-496F-AB51-5A89F2AAE51D}"/>
              </a:ext>
            </a:extLst>
          </p:cNvPr>
          <p:cNvSpPr>
            <a:spLocks noGrp="1"/>
          </p:cNvSpPr>
          <p:nvPr/>
        </p:nvSpPr>
        <p:spPr>
          <a:xfrm>
            <a:off x="2152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C6A0AFE-B058-4225-846F-353065F57B4A}" type="datetime1">
              <a:rPr lang="en-US"/>
              <a:pPr>
                <a:defRPr/>
              </a:pPr>
              <a:t>9/9/2021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5DA713-7EC3-4F21-BB90-47E0B42DE714}"/>
              </a:ext>
            </a:extLst>
          </p:cNvPr>
          <p:cNvSpPr>
            <a:spLocks noGrp="1"/>
          </p:cNvSpPr>
          <p:nvPr/>
        </p:nvSpPr>
        <p:spPr>
          <a:xfrm>
            <a:off x="4552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ĐỖ THANH HUYỀN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A7E845-59E8-4298-9F0A-904654810DF3}"/>
              </a:ext>
            </a:extLst>
          </p:cNvPr>
          <p:cNvSpPr>
            <a:spLocks noGrp="1"/>
          </p:cNvSpPr>
          <p:nvPr/>
        </p:nvSpPr>
        <p:spPr>
          <a:xfrm>
            <a:off x="7981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878CD6E-5BDB-42CA-89E0-3E15B25AAA75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6717F8D-1EDE-453D-97EB-087A83686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8" y="171223"/>
            <a:ext cx="10744706" cy="6515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0A09B3-0AFC-4501-9A50-67C954F0B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7591" cy="114300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F366C95-611E-41D1-A86D-51E55501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951" y="533400"/>
            <a:ext cx="280384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b="1" kern="0" dirty="0">
                <a:solidFill>
                  <a:srgbClr val="FF3300"/>
                </a:solidFill>
              </a:rPr>
              <a:t>432 - 215 = 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D798F24-99FA-4C11-8B53-3B643CE90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43088"/>
            <a:ext cx="954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5F11D2B-60F8-4C7A-A7E3-5073BE948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5240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8CCE8A-03FE-4659-BCBA-A9FD17179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787" y="976866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77F20-58AB-4037-AE2C-FBDAF22E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874" y="2707997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E0159A8-5933-40AB-82DF-2AB2F1EAF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210" y="243840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B3B9A342-88A9-4C7E-B290-AD4293679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218" y="2438401"/>
            <a:ext cx="22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3D079D48-74BD-4E64-9264-BE0FA0D18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135" y="2438401"/>
            <a:ext cx="22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ECEFCF1F-5012-4810-AECA-38C7CF0E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786" y="1529445"/>
            <a:ext cx="6054814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5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Times New Roman" panose="02020603050405020304" pitchFamily="18" charset="0"/>
              </a:rPr>
              <a:t> 12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5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5,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7,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nhớ</a:t>
            </a:r>
            <a:r>
              <a:rPr lang="en-US" altLang="en-US" sz="2400" dirty="0"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F8300229-F77A-4F2E-A32E-17C52532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971800"/>
            <a:ext cx="4953000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4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2,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2.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0FD58CDA-DE04-4743-8B72-CCCD690AF78B}"/>
              </a:ext>
            </a:extLst>
          </p:cNvPr>
          <p:cNvSpPr/>
          <p:nvPr/>
        </p:nvSpPr>
        <p:spPr>
          <a:xfrm>
            <a:off x="5767026" y="4154477"/>
            <a:ext cx="3429000" cy="5619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432 - 215 = 217</a:t>
            </a:r>
          </a:p>
          <a:p>
            <a:pPr algn="ctr"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32">
            <a:extLst>
              <a:ext uri="{FF2B5EF4-FFF2-40B4-BE49-F238E27FC236}">
                <a16:creationId xmlns:a16="http://schemas.microsoft.com/office/drawing/2014/main" id="{438E05A1-1B01-4146-843F-482D9FDBB023}"/>
              </a:ext>
            </a:extLst>
          </p:cNvPr>
          <p:cNvSpPr/>
          <p:nvPr/>
        </p:nvSpPr>
        <p:spPr>
          <a:xfrm>
            <a:off x="5028513" y="4299675"/>
            <a:ext cx="542925" cy="307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8347D56E-B4AA-4D4C-8D4B-B4E97638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43514"/>
            <a:ext cx="59436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2;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1,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998D93F7-9123-46A4-AE60-698DCFBD0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847" y="1322481"/>
            <a:ext cx="220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FD9E5A-3FED-4BD9-8495-698163DC0FB1}"/>
              </a:ext>
            </a:extLst>
          </p:cNvPr>
          <p:cNvCxnSpPr>
            <a:cxnSpLocks/>
          </p:cNvCxnSpPr>
          <p:nvPr/>
        </p:nvCxnSpPr>
        <p:spPr>
          <a:xfrm flipV="1">
            <a:off x="4114800" y="2532728"/>
            <a:ext cx="834482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946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32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ẫu giấy 4 ô ly - Mẫu giấy luyện viết chữ đẹp - Download.vn">
            <a:extLst>
              <a:ext uri="{FF2B5EF4-FFF2-40B4-BE49-F238E27FC236}">
                <a16:creationId xmlns:a16="http://schemas.microsoft.com/office/drawing/2014/main" id="{AE647E35-EE70-41EE-9656-81D6C81C6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 b="14634"/>
          <a:stretch/>
        </p:blipFill>
        <p:spPr bwMode="auto">
          <a:xfrm>
            <a:off x="1676400" y="269696"/>
            <a:ext cx="9067800" cy="52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4C2ACC-C56D-418D-9C39-0307E6CF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9961"/>
            <a:ext cx="8839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fontAlgn="base">
              <a:spcBef>
                <a:spcPts val="600"/>
              </a:spcBef>
              <a:spcAft>
                <a:spcPct val="0"/>
              </a:spcAft>
              <a:tabLst>
                <a:tab pos="1973263" algn="l"/>
              </a:tabLst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9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9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2021</a:t>
            </a:r>
          </a:p>
          <a:p>
            <a:pPr indent="342900" fontAlgn="base">
              <a:spcBef>
                <a:spcPts val="600"/>
              </a:spcBef>
              <a:spcAft>
                <a:spcPct val="0"/>
              </a:spcAft>
              <a:tabLst>
                <a:tab pos="1973263" algn="l"/>
              </a:tabLst>
            </a:pP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            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Toán</a:t>
            </a:r>
            <a:endParaRPr lang="en-US" sz="3200" b="1" dirty="0">
              <a:latin typeface="HP001 4 hàng" panose="020B0603050302020204" pitchFamily="34" charset="0"/>
              <a:cs typeface="Times New Roman" pitchFamily="18" charset="0"/>
            </a:endParaRPr>
          </a:p>
          <a:p>
            <a:pPr indent="342900">
              <a:tabLst>
                <a:tab pos="1973263" algn="l"/>
              </a:tabLst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)</a:t>
            </a:r>
            <a:endParaRPr lang="en-US" sz="3200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E997E-7901-4CF0-A894-734B12A47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9" y="-17124"/>
            <a:ext cx="1004371" cy="1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2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80554-D0A3-4B09-B4F1-C794A255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E105FE-2B27-496F-AB51-5A89F2AAE51D}"/>
              </a:ext>
            </a:extLst>
          </p:cNvPr>
          <p:cNvSpPr>
            <a:spLocks noGrp="1"/>
          </p:cNvSpPr>
          <p:nvPr/>
        </p:nvSpPr>
        <p:spPr>
          <a:xfrm>
            <a:off x="2152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C6A0AFE-B058-4225-846F-353065F57B4A}" type="datetime1">
              <a:rPr lang="en-US"/>
              <a:pPr>
                <a:defRPr/>
              </a:pPr>
              <a:t>9/9/2021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5DA713-7EC3-4F21-BB90-47E0B42DE714}"/>
              </a:ext>
            </a:extLst>
          </p:cNvPr>
          <p:cNvSpPr>
            <a:spLocks noGrp="1"/>
          </p:cNvSpPr>
          <p:nvPr/>
        </p:nvSpPr>
        <p:spPr>
          <a:xfrm>
            <a:off x="4552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ĐỖ THANH HUYỀN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A7E845-59E8-4298-9F0A-904654810DF3}"/>
              </a:ext>
            </a:extLst>
          </p:cNvPr>
          <p:cNvSpPr>
            <a:spLocks noGrp="1"/>
          </p:cNvSpPr>
          <p:nvPr/>
        </p:nvSpPr>
        <p:spPr>
          <a:xfrm>
            <a:off x="7981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878CD6E-5BDB-42CA-89E0-3E15B25AAA75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6717F8D-1EDE-453D-97EB-087A83686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78" y="-373100"/>
            <a:ext cx="10297537" cy="639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0A09B3-0AFC-4501-9A50-67C954F0B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3863" cy="9002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8CCE8A-03FE-4659-BCBA-A9FD17179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481" y="336237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77F20-58AB-4037-AE2C-FBDAF22E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47" y="2462689"/>
            <a:ext cx="241443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ECEFCF1F-5012-4810-AECA-38C7CF0E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402" y="1853182"/>
            <a:ext cx="5251449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4,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Times New Roman" panose="02020603050405020304" pitchFamily="18" charset="0"/>
              </a:rPr>
              <a:t> 12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4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8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8.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92719878-2741-4EC4-882B-062EC925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129" y="1220788"/>
            <a:ext cx="2209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627</a:t>
            </a:r>
          </a:p>
          <a:p>
            <a:pPr eaLnBrk="1" hangingPunct="1">
              <a:spcBef>
                <a:spcPct val="20000"/>
              </a:spcBef>
            </a:pP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78926875-694D-4A0A-8374-22F6CD74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893" y="149917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AB15BE17-CAC9-42EA-8537-E1F030F3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457" y="287513"/>
            <a:ext cx="280384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b="1" kern="0" dirty="0">
                <a:solidFill>
                  <a:srgbClr val="FF3300"/>
                </a:solidFill>
              </a:rPr>
              <a:t>627 - 143 = ?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5E8B8BED-92FD-488B-9CA6-0EDC3CFFB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178" y="2338859"/>
            <a:ext cx="438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87C72343-DE60-4A07-8B30-920114E4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397" y="2347875"/>
            <a:ext cx="43844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75E28A32-E5F4-424B-A65C-FEF3A300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1718"/>
            <a:ext cx="35690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9BF07BAD-9CD4-471D-BD58-7D6E2C0E1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289" y="1334559"/>
            <a:ext cx="3305183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7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4,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8347D56E-B4AA-4D4C-8D4B-B4E97638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254" y="2732859"/>
            <a:ext cx="525145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2, 6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4,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33" name="Rounded Rectangle 44">
            <a:extLst>
              <a:ext uri="{FF2B5EF4-FFF2-40B4-BE49-F238E27FC236}">
                <a16:creationId xmlns:a16="http://schemas.microsoft.com/office/drawing/2014/main" id="{709A66E0-8F03-45E2-8A6A-A68D93033137}"/>
              </a:ext>
            </a:extLst>
          </p:cNvPr>
          <p:cNvSpPr/>
          <p:nvPr/>
        </p:nvSpPr>
        <p:spPr>
          <a:xfrm>
            <a:off x="5742481" y="3973352"/>
            <a:ext cx="3429000" cy="5619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627 – 143 = 484</a:t>
            </a:r>
          </a:p>
          <a:p>
            <a:pPr algn="ctr"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ight Arrow 45">
            <a:extLst>
              <a:ext uri="{FF2B5EF4-FFF2-40B4-BE49-F238E27FC236}">
                <a16:creationId xmlns:a16="http://schemas.microsoft.com/office/drawing/2014/main" id="{B554B357-7718-44C7-A774-9736F2E305A0}"/>
              </a:ext>
            </a:extLst>
          </p:cNvPr>
          <p:cNvSpPr/>
          <p:nvPr/>
        </p:nvSpPr>
        <p:spPr>
          <a:xfrm>
            <a:off x="5108582" y="4135845"/>
            <a:ext cx="542925" cy="307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E173B4E4-4EC0-4F0A-B747-544741D4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15" y="1775892"/>
            <a:ext cx="954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EACD4E-6D3A-43FA-AC3F-DD1C7C9F387A}"/>
              </a:ext>
            </a:extLst>
          </p:cNvPr>
          <p:cNvCxnSpPr>
            <a:cxnSpLocks/>
          </p:cNvCxnSpPr>
          <p:nvPr/>
        </p:nvCxnSpPr>
        <p:spPr>
          <a:xfrm flipV="1">
            <a:off x="4658474" y="2461279"/>
            <a:ext cx="834482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31DF58-F2D6-4C30-A53C-0F838989AFE2}"/>
                  </a:ext>
                </a:extLst>
              </p14:cNvPr>
              <p14:cNvContentPartPr/>
              <p14:nvPr/>
            </p14:nvContentPartPr>
            <p14:xfrm>
              <a:off x="4807080" y="1835280"/>
              <a:ext cx="520920" cy="200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31DF58-F2D6-4C30-A53C-0F838989AF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7720" y="1825920"/>
                <a:ext cx="539640" cy="20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0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77116-0C01-4B1A-8A2B-F4B3E20D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C02A3-13F0-4DF1-9006-F7B97E9BE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77863"/>
            <a:ext cx="2209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</a:p>
          <a:p>
            <a:pPr eaLnBrk="1" hangingPunct="1">
              <a:spcBef>
                <a:spcPct val="20000"/>
              </a:spcBef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18E596-1B00-4ED4-81CC-B4F2854DD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904876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02BDC1C4-E50D-419C-A540-6259C18C5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1" y="1730375"/>
            <a:ext cx="9160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08E245F-04B6-42E0-8E74-770920FCA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1806576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5B30C6C-C0EA-40B7-8570-3309E1ECD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1806576"/>
            <a:ext cx="22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220356F-3E36-4D3A-B0CB-D8D8FAA6A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1806576"/>
            <a:ext cx="22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C340518F-69FC-4393-AEEC-729E12BA37D4}"/>
              </a:ext>
            </a:extLst>
          </p:cNvPr>
          <p:cNvSpPr/>
          <p:nvPr/>
        </p:nvSpPr>
        <p:spPr>
          <a:xfrm>
            <a:off x="1836738" y="3018290"/>
            <a:ext cx="3429000" cy="5619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432 - 215 = 217</a:t>
            </a:r>
          </a:p>
          <a:p>
            <a:pPr algn="ctr"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7">
            <a:extLst>
              <a:ext uri="{FF2B5EF4-FFF2-40B4-BE49-F238E27FC236}">
                <a16:creationId xmlns:a16="http://schemas.microsoft.com/office/drawing/2014/main" id="{5E4837DA-088C-45C7-9DA9-47518FB4C7D9}"/>
              </a:ext>
            </a:extLst>
          </p:cNvPr>
          <p:cNvSpPr/>
          <p:nvPr/>
        </p:nvSpPr>
        <p:spPr>
          <a:xfrm>
            <a:off x="1249771" y="3186565"/>
            <a:ext cx="542925" cy="307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7A786B8-7233-4634-88C8-AB009DCC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1138597"/>
            <a:ext cx="954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40B64F44-4A6D-4154-8A71-30450FC2E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785" y="533400"/>
            <a:ext cx="2209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627</a:t>
            </a:r>
          </a:p>
          <a:p>
            <a:pPr eaLnBrk="1" hangingPunct="1">
              <a:spcBef>
                <a:spcPct val="20000"/>
              </a:spcBef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8DFBE54-3010-4EC0-888C-1D67D9D9C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513" y="1208882"/>
            <a:ext cx="954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D0A77697-D010-494C-95DB-339204CA5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90249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DCD8F6BF-9440-498E-8E88-3D8BD711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827" y="1837233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913CEF09-9597-4CA1-A16E-DD5BEF004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015" y="1846249"/>
            <a:ext cx="22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B41FAC8-F41A-4610-95C7-5C9D839C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785" y="1860092"/>
            <a:ext cx="22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0DB5F9E1-8C42-4396-B057-F1110D2AD678}"/>
              </a:ext>
            </a:extLst>
          </p:cNvPr>
          <p:cNvSpPr/>
          <p:nvPr/>
        </p:nvSpPr>
        <p:spPr>
          <a:xfrm>
            <a:off x="7205596" y="3059564"/>
            <a:ext cx="3429000" cy="5619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627 – 143 = 484</a:t>
            </a:r>
          </a:p>
          <a:p>
            <a:pPr algn="ctr"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30">
            <a:extLst>
              <a:ext uri="{FF2B5EF4-FFF2-40B4-BE49-F238E27FC236}">
                <a16:creationId xmlns:a16="http://schemas.microsoft.com/office/drawing/2014/main" id="{83D2D1EA-89A9-4DCA-B332-6A262BA73061}"/>
              </a:ext>
            </a:extLst>
          </p:cNvPr>
          <p:cNvSpPr/>
          <p:nvPr/>
        </p:nvSpPr>
        <p:spPr>
          <a:xfrm>
            <a:off x="6662671" y="3275012"/>
            <a:ext cx="542925" cy="307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F81CE977-F8D0-4069-91BD-4647F64B2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1612" y="1860091"/>
            <a:ext cx="9160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6FB70692-0311-4564-B453-A959BE993AC2}"/>
              </a:ext>
            </a:extLst>
          </p:cNvPr>
          <p:cNvSpPr/>
          <p:nvPr/>
        </p:nvSpPr>
        <p:spPr>
          <a:xfrm>
            <a:off x="1203325" y="4083954"/>
            <a:ext cx="4419600" cy="12509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432 - 215 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1863EF2C-EBEF-4B85-8339-49EA916300F2}"/>
              </a:ext>
            </a:extLst>
          </p:cNvPr>
          <p:cNvSpPr/>
          <p:nvPr/>
        </p:nvSpPr>
        <p:spPr>
          <a:xfrm>
            <a:off x="6367947" y="4109561"/>
            <a:ext cx="4422776" cy="12509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627 – 143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F09F2E04-3B93-404F-962B-7AE077AA7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234" y="327026"/>
            <a:ext cx="280384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b="1" kern="0" dirty="0">
                <a:solidFill>
                  <a:srgbClr val="FF3300"/>
                </a:solidFill>
              </a:rPr>
              <a:t>432 – 215 = ?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D5600898-87F1-49D5-BB00-2D36EB5AA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414" y="152400"/>
            <a:ext cx="280384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b="1" kern="0" dirty="0">
                <a:solidFill>
                  <a:srgbClr val="FF3300"/>
                </a:solidFill>
              </a:rPr>
              <a:t>627 – 143 = 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B62DAE7-8BC0-40E8-902B-6CA2DB1B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863" cy="9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2BDA3-E6FF-4E4D-A4FA-D690D525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98814-1F72-41EB-9307-D44DDD5C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5621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TẮC TRỪ CÁC SỐ CÓ BA CHỮ SỐ</a:t>
            </a: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(CÓ NHỚ MỘT LẦN)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8DC4F-1461-4537-A9F8-4F6955B24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0"/>
            <a:ext cx="960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81638A5-65DF-43CE-B20D-B4456674A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156" y="2921001"/>
            <a:ext cx="960119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577DB-DBFC-4215-860C-941158EA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09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3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504F38-F7B2-400D-A55F-768F946B2F6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54736" y="685800"/>
            <a:ext cx="10646326" cy="247927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70E00-753D-4299-B3E2-303BFD49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9960" y="6528382"/>
            <a:ext cx="521208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12" name="Text Box 64">
            <a:extLst>
              <a:ext uri="{FF2B5EF4-FFF2-40B4-BE49-F238E27FC236}">
                <a16:creationId xmlns:a16="http://schemas.microsoft.com/office/drawing/2014/main" id="{7FD2E76A-733C-4DC7-81B7-642A9E3C3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536534"/>
            <a:ext cx="742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414</a:t>
            </a:r>
          </a:p>
        </p:txBody>
      </p:sp>
      <p:sp>
        <p:nvSpPr>
          <p:cNvPr id="20" name="Text Box 64">
            <a:extLst>
              <a:ext uri="{FF2B5EF4-FFF2-40B4-BE49-F238E27FC236}">
                <a16:creationId xmlns:a16="http://schemas.microsoft.com/office/drawing/2014/main" id="{B6724A61-4C01-4ABB-838B-CCD01336A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193" y="2604184"/>
            <a:ext cx="742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</a:t>
            </a:r>
          </a:p>
        </p:txBody>
      </p:sp>
      <p:sp>
        <p:nvSpPr>
          <p:cNvPr id="21" name="Text Box 64">
            <a:extLst>
              <a:ext uri="{FF2B5EF4-FFF2-40B4-BE49-F238E27FC236}">
                <a16:creationId xmlns:a16="http://schemas.microsoft.com/office/drawing/2014/main" id="{278FC952-FECA-4695-9D41-55790CD3E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604184"/>
            <a:ext cx="742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</a:t>
            </a:r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3FC062DA-4AA3-49D7-99F9-04793994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653178"/>
            <a:ext cx="742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</a:t>
            </a:r>
          </a:p>
        </p:txBody>
      </p:sp>
      <p:sp>
        <p:nvSpPr>
          <p:cNvPr id="23" name="Text Box 64">
            <a:extLst>
              <a:ext uri="{FF2B5EF4-FFF2-40B4-BE49-F238E27FC236}">
                <a16:creationId xmlns:a16="http://schemas.microsoft.com/office/drawing/2014/main" id="{2F25DD85-7937-43E1-9151-993BFBDE0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5853" y="2664499"/>
            <a:ext cx="742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5B3DBB-BD5A-4310-BA3E-B864819B16A0}"/>
              </a:ext>
            </a:extLst>
          </p:cNvPr>
          <p:cNvSpPr txBox="1"/>
          <p:nvPr/>
        </p:nvSpPr>
        <p:spPr>
          <a:xfrm>
            <a:off x="1664767" y="3962621"/>
            <a:ext cx="842626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3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8BD45-F97B-4D41-971B-0144CBE9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C298F-BF79-4D9B-8A1C-079108E54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11734800" cy="2667000"/>
          </a:xfrm>
          <a:prstGeom prst="rect">
            <a:avLst/>
          </a:prstGeom>
        </p:spPr>
      </p:pic>
      <p:sp>
        <p:nvSpPr>
          <p:cNvPr id="7" name="Text Box 64">
            <a:extLst>
              <a:ext uri="{FF2B5EF4-FFF2-40B4-BE49-F238E27FC236}">
                <a16:creationId xmlns:a16="http://schemas.microsoft.com/office/drawing/2014/main" id="{5DAE6C95-296F-49A5-BCEF-F740D9D21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36534"/>
            <a:ext cx="742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82BCC4F5-425E-401C-889A-370D89F0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604184"/>
            <a:ext cx="742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495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989BC34C-8EC3-424D-B429-1E164FE1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604184"/>
            <a:ext cx="742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B1B246C5-20A4-43A4-8F4D-95F62C734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593" y="2653178"/>
            <a:ext cx="742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</p:txBody>
      </p:sp>
      <p:sp>
        <p:nvSpPr>
          <p:cNvPr id="11" name="Text Box 64">
            <a:extLst>
              <a:ext uri="{FF2B5EF4-FFF2-40B4-BE49-F238E27FC236}">
                <a16:creationId xmlns:a16="http://schemas.microsoft.com/office/drawing/2014/main" id="{EF0B5E77-9009-4398-A821-F1330E97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8793" y="2653178"/>
            <a:ext cx="742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8953D-9E53-4FC9-AE34-688C8C9FC2A0}"/>
              </a:ext>
            </a:extLst>
          </p:cNvPr>
          <p:cNvSpPr txBox="1"/>
          <p:nvPr/>
        </p:nvSpPr>
        <p:spPr>
          <a:xfrm>
            <a:off x="1828800" y="4431431"/>
            <a:ext cx="8263708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89403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3827</TotalTime>
  <Words>576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HP001 4 hàng</vt:lpstr>
      <vt:lpstr>Times New Roman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110</cp:revision>
  <dcterms:created xsi:type="dcterms:W3CDTF">2009-03-04T06:00:53Z</dcterms:created>
  <dcterms:modified xsi:type="dcterms:W3CDTF">2021-09-09T09:44:38Z</dcterms:modified>
</cp:coreProperties>
</file>