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6" r:id="rId3"/>
  </p:sldMasterIdLst>
  <p:notesMasterIdLst>
    <p:notesMasterId r:id="rId15"/>
  </p:notesMasterIdLst>
  <p:sldIdLst>
    <p:sldId id="302" r:id="rId4"/>
    <p:sldId id="304" r:id="rId5"/>
    <p:sldId id="306" r:id="rId6"/>
    <p:sldId id="303" r:id="rId7"/>
    <p:sldId id="287" r:id="rId8"/>
    <p:sldId id="295" r:id="rId9"/>
    <p:sldId id="294" r:id="rId10"/>
    <p:sldId id="307" r:id="rId11"/>
    <p:sldId id="293" r:id="rId12"/>
    <p:sldId id="296" r:id="rId13"/>
    <p:sldId id="301" r:id="rId14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9900"/>
    <a:srgbClr val="BD5303"/>
    <a:srgbClr val="003300"/>
    <a:srgbClr val="B2B2B2"/>
    <a:srgbClr val="808080"/>
    <a:srgbClr val="3333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91"/>
  </p:normalViewPr>
  <p:slideViewPr>
    <p:cSldViewPr showGuides="1"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28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571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2021/9/29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.mp4"/><Relationship Id="rId7" Type="http://schemas.openxmlformats.org/officeDocument/2006/relationships/image" Target="../media/image6.gif"/><Relationship Id="rId2" Type="http://schemas.openxmlformats.org/officeDocument/2006/relationships/audio" Target="file:///D:\t&#432;%20li&#7879;u%20d&#7841;y%20h&#7885;c\nhac%20thieu%20nhi\Co-Va-Me.mp3" TargetMode="External"/><Relationship Id="rId1" Type="http://schemas.openxmlformats.org/officeDocument/2006/relationships/audio" Target="file:///E:\Chuyen%20Doi\Sound%201\SapDenTetRoi.wav" TargetMode="External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1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9" y="0"/>
            <a:ext cx="9179169" cy="77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1105" y="452036"/>
            <a:ext cx="7246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4508" y="1461085"/>
            <a:ext cx="767949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5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  <a:p>
            <a:pPr algn="ctr">
              <a:spcBef>
                <a:spcPct val="50000"/>
              </a:spcBef>
              <a:buClr>
                <a:schemeClr val="accent1"/>
              </a:buClr>
            </a:pP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20)</a:t>
            </a:r>
            <a:endParaRPr lang="en-US" sz="54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22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C:\Users\Admin\Downloads\Screenshot_2020-08-15 CloudBook(9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962400"/>
            <a:ext cx="7177088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9" name="Picture 7" descr="C:\Users\Admin\Downloads\Screenshot_2020-08-15 CloudBook(8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76400"/>
            <a:ext cx="678180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6" name="TextBox 5"/>
          <p:cNvSpPr txBox="1"/>
          <p:nvPr/>
        </p:nvSpPr>
        <p:spPr>
          <a:xfrm>
            <a:off x="533400" y="609600"/>
            <a:ext cx="4114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Tìm hình phù hợp: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7074205" y="2209800"/>
            <a:ext cx="533400" cy="6096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4343400"/>
            <a:ext cx="228600" cy="685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43800" y="4343400"/>
            <a:ext cx="228600" cy="6858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726"/>
            <a:ext cx="9144000" cy="508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66" y="1609817"/>
            <a:ext cx="4266474" cy="2983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85" y="1700808"/>
            <a:ext cx="4429168" cy="206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3713274"/>
            <a:ext cx="6859191" cy="16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88" y="2294111"/>
            <a:ext cx="1765151" cy="316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40112" y="1413623"/>
            <a:ext cx="1557300" cy="17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34" y="3970535"/>
            <a:ext cx="1766237" cy="118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457024" y="1954400"/>
            <a:ext cx="286757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225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341639" y="2506024"/>
            <a:ext cx="2461915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2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315538" y="3027315"/>
            <a:ext cx="2898576" cy="78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22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847725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7" y="3817938"/>
            <a:ext cx="2805113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1995854" y="2984899"/>
            <a:ext cx="5424854" cy="2339098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 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9004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H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809" y="1520794"/>
            <a:ext cx="5823942" cy="447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vitcon99719ag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4286250"/>
            <a:ext cx="254674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WordArt 6"/>
          <p:cNvSpPr>
            <a:spLocks noChangeArrowheads="1" noChangeShapeType="1" noTextEdit="1"/>
          </p:cNvSpPr>
          <p:nvPr/>
        </p:nvSpPr>
        <p:spPr bwMode="auto">
          <a:xfrm>
            <a:off x="3257551" y="2628900"/>
            <a:ext cx="2484835" cy="80962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2700" kern="10">
              <a:ln w="9525">
                <a:solidFill>
                  <a:schemeClr val="folHlink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/>
            </a:endParaRPr>
          </a:p>
        </p:txBody>
      </p:sp>
      <p:pic>
        <p:nvPicPr>
          <p:cNvPr id="106503" name="SapDenTetR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9720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9" name="Co-Va-Me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836" y="4670824"/>
            <a:ext cx="183356" cy="18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ài Hát Thiếu Nhi Dạy Bé Tập Đếm Từ 1 Đến 10 Vui Nhộn ♪♫">
            <a:hlinkClick r:id="" action="ppaction://media"/>
            <a:extLst>
              <a:ext uri="{FF2B5EF4-FFF2-40B4-BE49-F238E27FC236}">
                <a16:creationId xmlns:a16="http://schemas.microsoft.com/office/drawing/2014/main" xmlns="" id="{B2AAF10F-A154-460C-990B-8132A88498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857251"/>
            <a:ext cx="9144001" cy="5129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95F730-0914-4F5D-81AA-BE2CFBEAD118}"/>
              </a:ext>
            </a:extLst>
          </p:cNvPr>
          <p:cNvSpPr txBox="1"/>
          <p:nvPr/>
        </p:nvSpPr>
        <p:spPr>
          <a:xfrm>
            <a:off x="130628" y="-834376"/>
            <a:ext cx="9029700" cy="7848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2060"/>
                </a:solidFill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336164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65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299" fill="hold"/>
                                        <p:tgtEl>
                                          <p:spTgt spid="106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3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03"/>
                </p:tgtEl>
              </p:cMediaNode>
            </p:audio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509"/>
                </p:tgtEl>
              </p:cMediaNode>
            </p:audi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650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Pictu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8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/>
          <p:nvPr/>
        </p:nvSpPr>
        <p:spPr>
          <a:xfrm>
            <a:off x="1600200" y="1752600"/>
            <a:ext cx="5943600" cy="181588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</a:pP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20)</a:t>
            </a:r>
            <a:endParaRPr sz="3200" b="1" dirty="0">
              <a:solidFill>
                <a:srgbClr val="0000CC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23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ownloads\Screenshot_2020-08-15 CloudBoo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605425"/>
            <a:ext cx="876798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81200" y="4724400"/>
            <a:ext cx="609600" cy="523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00600" y="4648200"/>
            <a:ext cx="609600" cy="523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43800" y="4648200"/>
            <a:ext cx="609600" cy="5238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 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Admin\Downloads\Screenshot_2020-08-15 CloudBook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46762"/>
            <a:ext cx="8049491" cy="5534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C:\Users\Admin\Downloads\Screenshot_2020-08-15 CloudBook(2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990600"/>
            <a:ext cx="886460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429000" y="2066925"/>
            <a:ext cx="381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86400" y="20574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2066925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2895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19800" y="2895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62800" y="2895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53400" y="2895600"/>
            <a:ext cx="5334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/>
      <p:bldP spid="12" grpId="0"/>
      <p:bldP spid="13" grpId="0"/>
      <p:bldP spid="14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2228850" y="228600"/>
            <a:ext cx="4286250" cy="1600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Giải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" pitchFamily="34" charset="0"/>
              </a:rPr>
              <a:t>lao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01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C:\Users\Admin\Downloads\Screenshot_2020-08-15 CloudBook(6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066800"/>
            <a:ext cx="1295400" cy="2151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Picture 9" descr="C:\Users\Admin\Downloads\Screenshot_2020-08-15 CloudBook(3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7800"/>
            <a:ext cx="1752600" cy="1925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2" name="TextBox 5"/>
          <p:cNvSpPr txBox="1"/>
          <p:nvPr/>
        </p:nvSpPr>
        <p:spPr>
          <a:xfrm>
            <a:off x="533400" y="609600"/>
            <a:ext cx="80010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Đếm số chân của mỗi con vật sau:</a:t>
            </a:r>
            <a:endParaRPr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352800"/>
            <a:ext cx="457200" cy="461963"/>
          </a:xfrm>
          <a:prstGeom prst="rect">
            <a:avLst/>
          </a:prstGeom>
          <a:noFill/>
          <a:ln w="9525" cap="flat" cmpd="sng">
            <a:solidFill>
              <a:schemeClr val="bg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/>
          <a:p>
            <a:r>
              <a:rPr sz="24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31242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51816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4724400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5876925"/>
            <a:ext cx="4572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</a:p>
        </p:txBody>
      </p:sp>
      <p:pic>
        <p:nvPicPr>
          <p:cNvPr id="7178" name="Picture 10" descr="C:\Users\Admin\Downloads\Screenshot_2020-08-15 CloudBook(4)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10000"/>
            <a:ext cx="2281238" cy="132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C:\Users\Admin\Downloads\Screenshot_2020-08-15 CloudBook(5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2743200"/>
            <a:ext cx="1900238" cy="1914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Picture 13" descr="C:\Users\Admin\Downloads\Screenshot_2020-08-15 CloudBook(7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3733800"/>
            <a:ext cx="1914525" cy="2241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80</Words>
  <Application>Microsoft Office PowerPoint</Application>
  <PresentationFormat>On-screen Show (4:3)</PresentationFormat>
  <Paragraphs>31</Paragraphs>
  <Slides>11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1_Default Design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</dc:creator>
  <cp:lastModifiedBy>admin</cp:lastModifiedBy>
  <cp:revision>127</cp:revision>
  <dcterms:created xsi:type="dcterms:W3CDTF">2002-01-01T10:07:35Z</dcterms:created>
  <dcterms:modified xsi:type="dcterms:W3CDTF">2021-09-29T16:07:42Z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