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67" r:id="rId5"/>
    <p:sldId id="263" r:id="rId6"/>
    <p:sldId id="277" r:id="rId7"/>
    <p:sldId id="272" r:id="rId8"/>
    <p:sldId id="279" r:id="rId9"/>
    <p:sldId id="259" r:id="rId10"/>
    <p:sldId id="281" r:id="rId11"/>
    <p:sldId id="282" r:id="rId12"/>
    <p:sldId id="283" r:id="rId13"/>
    <p:sldId id="261" r:id="rId14"/>
    <p:sldId id="262" r:id="rId15"/>
    <p:sldId id="264" r:id="rId16"/>
    <p:sldId id="265" r:id="rId17"/>
    <p:sldId id="26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FF6600"/>
    <a:srgbClr val="FF0066"/>
    <a:srgbClr val="66CCFF"/>
    <a:srgbClr val="FF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88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11681885815617"/>
          <c:y val="7.3404811509370033E-2"/>
          <c:w val="0.7488318114184388"/>
          <c:h val="0.926595188490629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0D-4352-98BD-0FD813EA1A0D}"/>
              </c:ext>
            </c:extLst>
          </c:dPt>
          <c:dPt>
            <c:idx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0D-4352-98BD-0FD813EA1A0D}"/>
              </c:ext>
            </c:extLst>
          </c:dPt>
          <c:dPt>
            <c:idx val="2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0D-4352-98BD-0FD813EA1A0D}"/>
              </c:ext>
            </c:extLst>
          </c:dPt>
          <c:dPt>
            <c:idx val="3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0D-4352-98BD-0FD813EA1A0D}"/>
              </c:ext>
            </c:extLst>
          </c:dPt>
          <c:dPt>
            <c:idx val="4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0D-4352-98BD-0FD813EA1A0D}"/>
              </c:ext>
            </c:extLst>
          </c:dPt>
          <c:dPt>
            <c:idx val="5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30D-4352-98BD-0FD813EA1A0D}"/>
              </c:ext>
            </c:extLst>
          </c:dPt>
          <c:dPt>
            <c:idx val="6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30D-4352-98BD-0FD813EA1A0D}"/>
              </c:ext>
            </c:extLst>
          </c:dPt>
          <c:cat>
            <c:strRef>
              <c:f>Sheet1!$A$2:$A$8</c:f>
              <c:strCache>
                <c:ptCount val="4"/>
                <c:pt idx="0">
                  <c:v>4x5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30D-4352-98BD-0FD813EA1A0D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24-4649-9100-38EA66630E84}"/>
              </c:ext>
            </c:extLst>
          </c:dPt>
          <c:dPt>
            <c:idx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24-4649-9100-38EA66630E84}"/>
              </c:ext>
            </c:extLst>
          </c:dPt>
          <c:dPt>
            <c:idx val="2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24-4649-9100-38EA66630E84}"/>
              </c:ext>
            </c:extLst>
          </c:dPt>
          <c:dPt>
            <c:idx val="3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24-4649-9100-38EA66630E84}"/>
              </c:ext>
            </c:extLst>
          </c:dPt>
          <c:dPt>
            <c:idx val="4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24-4649-9100-38EA66630E84}"/>
              </c:ext>
            </c:extLst>
          </c:dPt>
          <c:dPt>
            <c:idx val="5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24-4649-9100-38EA66630E84}"/>
              </c:ext>
            </c:extLst>
          </c:dPt>
          <c:dPt>
            <c:idx val="6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24-4649-9100-38EA66630E84}"/>
              </c:ext>
            </c:extLst>
          </c:dPt>
          <c:cat>
            <c:strRef>
              <c:f>Sheet1!$A$2:$A$8</c:f>
              <c:strCache>
                <c:ptCount val="4"/>
                <c:pt idx="0">
                  <c:v>4x5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324-4649-9100-38EA66630E84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24-4649-9100-38EA66630E84}"/>
              </c:ext>
            </c:extLst>
          </c:dPt>
          <c:dPt>
            <c:idx val="1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24-4649-9100-38EA66630E84}"/>
              </c:ext>
            </c:extLst>
          </c:dPt>
          <c:dPt>
            <c:idx val="2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24-4649-9100-38EA66630E84}"/>
              </c:ext>
            </c:extLst>
          </c:dPt>
          <c:dPt>
            <c:idx val="3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24-4649-9100-38EA66630E84}"/>
              </c:ext>
            </c:extLst>
          </c:dPt>
          <c:dPt>
            <c:idx val="4"/>
            <c:spPr>
              <a:solidFill>
                <a:srgbClr val="65CAE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24-4649-9100-38EA66630E84}"/>
              </c:ext>
            </c:extLst>
          </c:dPt>
          <c:dPt>
            <c:idx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24-4649-9100-38EA66630E84}"/>
              </c:ext>
            </c:extLst>
          </c:dPt>
          <c:dPt>
            <c:idx val="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24-4649-9100-38EA66630E84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324-4649-9100-38EA66630E84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9829059829059825E-2"/>
          <c:y val="2.4774774774774785E-2"/>
          <c:w val="0.90170940170940173"/>
          <c:h val="0.95045045045045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24-4649-9100-38EA66630E84}"/>
              </c:ext>
            </c:extLst>
          </c:dPt>
          <c:dPt>
            <c:idx val="1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24-4649-9100-38EA66630E84}"/>
              </c:ext>
            </c:extLst>
          </c:dPt>
          <c:dPt>
            <c:idx val="2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24-4649-9100-38EA66630E84}"/>
              </c:ext>
            </c:extLst>
          </c:dPt>
          <c:dPt>
            <c:idx val="3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24-4649-9100-38EA66630E84}"/>
              </c:ext>
            </c:extLst>
          </c:dPt>
          <c:dPt>
            <c:idx val="4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24-4649-9100-38EA66630E84}"/>
              </c:ext>
            </c:extLst>
          </c:dPt>
          <c:dPt>
            <c:idx val="5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24-4649-9100-38EA66630E84}"/>
              </c:ext>
            </c:extLst>
          </c:dPt>
          <c:dPt>
            <c:idx val="6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24-4649-9100-38EA66630E84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324-4649-9100-38EA66630E84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814519-9CAA-4887-982C-789B7C693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3CF338-CEC1-4D04-ACF7-DBFA17091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C4C5C7-35EF-409F-95F9-A67C4A3C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078115-9A83-4780-A24E-036F64E8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B49F-70FC-4A2C-B441-0304902B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83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376F3-C354-4C5D-8EED-5A821DFA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4985EC-C696-46F7-AC5A-D6738DDF1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87C472-1D8D-4D13-B1A8-5F981153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8D0F1C-55EA-4E0D-B5E0-58E3B335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EBC779-85CB-4579-93F4-70A9C67C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363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5FB380-1B17-4DF6-A18A-A6175B25F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550232-FB73-4F65-AFEE-12C1ED3F3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2E8A4C-3507-43B2-A960-97B8F42A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4D376E-CFC0-41A7-9860-B7BC8FE0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5DA039-8591-4F25-AB4F-3000E649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1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3698875" y="5375275"/>
            <a:ext cx="404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12192000" cy="1955800"/>
            <a:chOff x="0" y="0"/>
            <a:chExt cx="12407900" cy="6858000"/>
          </a:xfrm>
        </p:grpSpPr>
        <p:pic>
          <p:nvPicPr>
            <p:cNvPr id="4" name="图片 6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4079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9"/>
            <p:cNvSpPr/>
            <p:nvPr userDrawn="1"/>
          </p:nvSpPr>
          <p:spPr>
            <a:xfrm>
              <a:off x="0" y="3111708"/>
              <a:ext cx="12407900" cy="3746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350" noProof="1"/>
            </a:p>
          </p:txBody>
        </p:sp>
      </p:grpSp>
      <p:sp>
        <p:nvSpPr>
          <p:cNvPr id="6" name="任意多边形 53"/>
          <p:cNvSpPr/>
          <p:nvPr userDrawn="1"/>
        </p:nvSpPr>
        <p:spPr>
          <a:xfrm>
            <a:off x="0" y="6291265"/>
            <a:ext cx="12236451" cy="566737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noProof="1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14419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85EFB4-3BE3-4DEF-ACAD-6BEB62FB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4E6513-61A6-4A10-874C-9003B2E7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977945-B35B-4BC7-AB86-C2CED179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C82E01-D87D-4513-A7D1-7F36D2D1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16146A-AB4B-45BC-8841-363F329E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20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60F94-F402-4649-A204-253E163B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EBB2A0-D758-49BF-A672-F058871C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C623D5-9384-4B87-BB37-63486305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25A6A-9263-45D8-80DE-7D7419D2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7403EA-C89B-4F8E-A673-18649D3D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74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5ABC1-87A5-4112-A08F-C70A5717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565E91-F83B-42F0-A0A6-D3BE1D28E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60A223-5D5D-4ADD-BAA9-E81A57DF1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9CE44E-663D-4149-A18F-5275435E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6E6688-CC91-4CD8-8B6E-D2188381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0D7572-9F64-4A33-ABD1-4395A5C9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7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64D2E-09D1-4F19-92D0-F36A697A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D62F3-0B03-4D5A-92BC-ABE12CB51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4004DD-8513-4D63-B74E-EBA5024D2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F165A9-B481-432A-ADEA-51AA9FAB8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5C2971-3CAE-476F-9235-AFB54ECD6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FC6FB76-B455-401D-8136-DABA6E32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698CB8-2472-4AC2-98D3-3EE25C73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EFCFBD1-EAA2-4B86-9ED1-A5E7109C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417908-F357-4126-BDAE-E4C1C6D4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1420E6-406A-43F1-80BE-8B79279F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5B7CD2-CA66-4A0F-903F-A3294E58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21F27E-D813-4048-B1CD-43B9B94E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07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B287711-3346-46ED-A4CA-FAFA73A9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AD6150-9862-41C9-AA7F-78FE88A8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E77034-5850-4C09-8E15-8CD33118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79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C75F0-5C6E-412C-82AF-3459450A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134695-4A4B-4F57-A87F-5AE40214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4378A6-1329-4BE8-AC44-8F70EB625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E64ED7-0BDB-4420-8681-16DCBBF3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80029A-FA8A-4E28-90DE-EE63020A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D430FF-D9EF-43A3-9426-C643E69E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48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6953E-0697-4C48-97B2-65FF8E14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3EA0B9-7844-4DBC-997A-3EFEA1835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612A65-62A0-445D-959A-6F4167962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0CF5EA-5A92-46A5-A60C-EF65402E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EE1C0B-ADA6-47B2-8720-55D60085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DBEABF-FEFB-473F-B522-2E5FF24C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77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4EFA01-9CCC-4D84-B04E-BC8DDC80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ECBBB7-BEB1-4627-B228-012798F5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A5DB1C-270B-47B8-92DC-1EACF9D6C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B4DB-FB1B-4F77-B67D-85626F56183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14C076-24A3-467F-B7B0-4582FD408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1C67D-EF49-4245-8E61-987793AF7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E72D-480A-4915-8E67-9CAFB5A35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7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5014" y="2549769"/>
            <a:ext cx="7936523" cy="2074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MỪNG CÁC EM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3999" y="77093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32 x 3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4474" y="160020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4474" y="258187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6474" y="212467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33601" y="3429000"/>
            <a:ext cx="1390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4474" y="342900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1" y="342900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488468C-38B6-4A60-B7F9-89D44664FDD4}"/>
              </a:ext>
            </a:extLst>
          </p:cNvPr>
          <p:cNvSpPr txBox="1"/>
          <p:nvPr/>
        </p:nvSpPr>
        <p:spPr>
          <a:xfrm>
            <a:off x="7492999" y="84713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23 x 2 =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027635-3BEB-4F03-8C95-F36CE05D80B4}"/>
              </a:ext>
            </a:extLst>
          </p:cNvPr>
          <p:cNvSpPr txBox="1"/>
          <p:nvPr/>
        </p:nvSpPr>
        <p:spPr>
          <a:xfrm>
            <a:off x="8273474" y="167640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B0094F-6D01-46F6-B7B0-9F98E9105167}"/>
              </a:ext>
            </a:extLst>
          </p:cNvPr>
          <p:cNvSpPr txBox="1"/>
          <p:nvPr/>
        </p:nvSpPr>
        <p:spPr>
          <a:xfrm>
            <a:off x="8273474" y="265807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8B058B-00BA-4D8C-9470-2FF897E89959}"/>
              </a:ext>
            </a:extLst>
          </p:cNvPr>
          <p:cNvSpPr txBox="1"/>
          <p:nvPr/>
        </p:nvSpPr>
        <p:spPr>
          <a:xfrm>
            <a:off x="7765474" y="220087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3312FB3-073D-4826-B631-851B2AD67C17}"/>
              </a:ext>
            </a:extLst>
          </p:cNvPr>
          <p:cNvCxnSpPr/>
          <p:nvPr/>
        </p:nvCxnSpPr>
        <p:spPr>
          <a:xfrm>
            <a:off x="8102601" y="3505200"/>
            <a:ext cx="1390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B19A1C-BBAC-435A-A9C9-7E8E0DE3EC24}"/>
              </a:ext>
            </a:extLst>
          </p:cNvPr>
          <p:cNvSpPr txBox="1"/>
          <p:nvPr/>
        </p:nvSpPr>
        <p:spPr>
          <a:xfrm>
            <a:off x="8273474" y="350520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xmlns="" val="157580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đúng? Ai sai?">
            <a:extLst>
              <a:ext uri="{FF2B5EF4-FFF2-40B4-BE49-F238E27FC236}">
                <a16:creationId xmlns:a16="http://schemas.microsoft.com/office/drawing/2014/main" xmlns="" id="{A0F52D7D-273B-44EA-B0C3-42BD2B1B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282"/>
            <a:ext cx="3665839" cy="18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8DBAC4-5B72-4259-9F16-54E581591BA5}"/>
              </a:ext>
            </a:extLst>
          </p:cNvPr>
          <p:cNvSpPr txBox="1"/>
          <p:nvPr/>
        </p:nvSpPr>
        <p:spPr>
          <a:xfrm>
            <a:off x="4362255" y="1107606"/>
            <a:ext cx="434339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12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6B622-EBA5-4C9F-8EA4-63A97E992085}"/>
              </a:ext>
            </a:extLst>
          </p:cNvPr>
          <p:cNvSpPr txBox="1"/>
          <p:nvPr/>
        </p:nvSpPr>
        <p:spPr>
          <a:xfrm>
            <a:off x="3199735" y="2307919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95E52C-73C6-4F99-B530-BE99E7455726}"/>
              </a:ext>
            </a:extLst>
          </p:cNvPr>
          <p:cNvSpPr txBox="1"/>
          <p:nvPr/>
        </p:nvSpPr>
        <p:spPr>
          <a:xfrm>
            <a:off x="3199735" y="3289589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676A80-4412-441C-A6F9-6EAA6D8C2078}"/>
              </a:ext>
            </a:extLst>
          </p:cNvPr>
          <p:cNvSpPr txBox="1"/>
          <p:nvPr/>
        </p:nvSpPr>
        <p:spPr>
          <a:xfrm>
            <a:off x="2691735" y="2861886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09527C7-A68A-4A9D-AD46-D7B97084D2A3}"/>
              </a:ext>
            </a:extLst>
          </p:cNvPr>
          <p:cNvCxnSpPr/>
          <p:nvPr/>
        </p:nvCxnSpPr>
        <p:spPr>
          <a:xfrm>
            <a:off x="3028862" y="4136719"/>
            <a:ext cx="1390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109553-23BE-4CC2-8FE1-816A86AEF531}"/>
              </a:ext>
            </a:extLst>
          </p:cNvPr>
          <p:cNvSpPr txBox="1"/>
          <p:nvPr/>
        </p:nvSpPr>
        <p:spPr>
          <a:xfrm>
            <a:off x="8876527" y="2341881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80722A-BD6B-4503-8A4F-D8EA1626FD7B}"/>
              </a:ext>
            </a:extLst>
          </p:cNvPr>
          <p:cNvSpPr txBox="1"/>
          <p:nvPr/>
        </p:nvSpPr>
        <p:spPr>
          <a:xfrm>
            <a:off x="8385285" y="3276600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AEB60A-55D2-4683-B928-90CB5DFA7F21}"/>
              </a:ext>
            </a:extLst>
          </p:cNvPr>
          <p:cNvSpPr txBox="1"/>
          <p:nvPr/>
        </p:nvSpPr>
        <p:spPr>
          <a:xfrm>
            <a:off x="8368527" y="2895848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D071A1B-F305-46F8-97E3-CB68603EB3A0}"/>
              </a:ext>
            </a:extLst>
          </p:cNvPr>
          <p:cNvCxnSpPr/>
          <p:nvPr/>
        </p:nvCxnSpPr>
        <p:spPr>
          <a:xfrm>
            <a:off x="8705654" y="4170681"/>
            <a:ext cx="1390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301128-B87E-43CB-A560-05A9EFEFA806}"/>
              </a:ext>
            </a:extLst>
          </p:cNvPr>
          <p:cNvSpPr txBox="1"/>
          <p:nvPr/>
        </p:nvSpPr>
        <p:spPr>
          <a:xfrm>
            <a:off x="1015338" y="2315947"/>
            <a:ext cx="201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9A1CE8-9B94-4E60-9E02-4089E6615B9B}"/>
              </a:ext>
            </a:extLst>
          </p:cNvPr>
          <p:cNvSpPr txBox="1"/>
          <p:nvPr/>
        </p:nvSpPr>
        <p:spPr>
          <a:xfrm>
            <a:off x="6793731" y="2307919"/>
            <a:ext cx="201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7562FC-A1F9-459D-B155-45355D3E5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54" y="3429000"/>
            <a:ext cx="1390075" cy="11738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0EF96F6-D1AC-4145-9FF7-12B46BC99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009" y="3157761"/>
            <a:ext cx="1446748" cy="10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71100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đúng? Ai sai?">
            <a:extLst>
              <a:ext uri="{FF2B5EF4-FFF2-40B4-BE49-F238E27FC236}">
                <a16:creationId xmlns:a16="http://schemas.microsoft.com/office/drawing/2014/main" xmlns="" id="{A0F52D7D-273B-44EA-B0C3-42BD2B1B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282"/>
            <a:ext cx="3665839" cy="18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8DBAC4-5B72-4259-9F16-54E581591BA5}"/>
              </a:ext>
            </a:extLst>
          </p:cNvPr>
          <p:cNvSpPr txBox="1"/>
          <p:nvPr/>
        </p:nvSpPr>
        <p:spPr>
          <a:xfrm>
            <a:off x="4418935" y="494725"/>
            <a:ext cx="434339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12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6B622-EBA5-4C9F-8EA4-63A97E992085}"/>
              </a:ext>
            </a:extLst>
          </p:cNvPr>
          <p:cNvSpPr txBox="1"/>
          <p:nvPr/>
        </p:nvSpPr>
        <p:spPr>
          <a:xfrm>
            <a:off x="3199735" y="2307919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95E52C-73C6-4F99-B530-BE99E7455726}"/>
              </a:ext>
            </a:extLst>
          </p:cNvPr>
          <p:cNvSpPr txBox="1"/>
          <p:nvPr/>
        </p:nvSpPr>
        <p:spPr>
          <a:xfrm>
            <a:off x="3199735" y="3289589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676A80-4412-441C-A6F9-6EAA6D8C2078}"/>
              </a:ext>
            </a:extLst>
          </p:cNvPr>
          <p:cNvSpPr txBox="1"/>
          <p:nvPr/>
        </p:nvSpPr>
        <p:spPr>
          <a:xfrm>
            <a:off x="2691735" y="2861886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09527C7-A68A-4A9D-AD46-D7B97084D2A3}"/>
              </a:ext>
            </a:extLst>
          </p:cNvPr>
          <p:cNvCxnSpPr/>
          <p:nvPr/>
        </p:nvCxnSpPr>
        <p:spPr>
          <a:xfrm>
            <a:off x="3028862" y="4136719"/>
            <a:ext cx="1390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109553-23BE-4CC2-8FE1-816A86AEF531}"/>
              </a:ext>
            </a:extLst>
          </p:cNvPr>
          <p:cNvSpPr txBox="1"/>
          <p:nvPr/>
        </p:nvSpPr>
        <p:spPr>
          <a:xfrm>
            <a:off x="8876527" y="2341881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80722A-BD6B-4503-8A4F-D8EA1626FD7B}"/>
              </a:ext>
            </a:extLst>
          </p:cNvPr>
          <p:cNvSpPr txBox="1"/>
          <p:nvPr/>
        </p:nvSpPr>
        <p:spPr>
          <a:xfrm>
            <a:off x="8906762" y="3247351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AEB60A-55D2-4683-B928-90CB5DFA7F21}"/>
              </a:ext>
            </a:extLst>
          </p:cNvPr>
          <p:cNvSpPr txBox="1"/>
          <p:nvPr/>
        </p:nvSpPr>
        <p:spPr>
          <a:xfrm>
            <a:off x="8368527" y="2895848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D071A1B-F305-46F8-97E3-CB68603EB3A0}"/>
              </a:ext>
            </a:extLst>
          </p:cNvPr>
          <p:cNvCxnSpPr/>
          <p:nvPr/>
        </p:nvCxnSpPr>
        <p:spPr>
          <a:xfrm>
            <a:off x="8705654" y="4170681"/>
            <a:ext cx="1390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301128-B87E-43CB-A560-05A9EFEFA806}"/>
              </a:ext>
            </a:extLst>
          </p:cNvPr>
          <p:cNvSpPr txBox="1"/>
          <p:nvPr/>
        </p:nvSpPr>
        <p:spPr>
          <a:xfrm>
            <a:off x="1015338" y="2315947"/>
            <a:ext cx="201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9A1CE8-9B94-4E60-9E02-4089E6615B9B}"/>
              </a:ext>
            </a:extLst>
          </p:cNvPr>
          <p:cNvSpPr txBox="1"/>
          <p:nvPr/>
        </p:nvSpPr>
        <p:spPr>
          <a:xfrm>
            <a:off x="6793731" y="2307919"/>
            <a:ext cx="201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7562FC-A1F9-459D-B155-45355D3E5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504" y="3164318"/>
            <a:ext cx="1390075" cy="11738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0EF96F6-D1AC-4145-9FF7-12B46BC99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862" y="3357513"/>
            <a:ext cx="1446748" cy="1055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258547-ABA0-4BD3-8795-25DA6BDDF2D7}"/>
              </a:ext>
            </a:extLst>
          </p:cNvPr>
          <p:cNvSpPr txBox="1"/>
          <p:nvPr/>
        </p:nvSpPr>
        <p:spPr>
          <a:xfrm>
            <a:off x="2746558" y="4029332"/>
            <a:ext cx="192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48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B4C8D3-1460-4BC6-9906-B796F8D74D0B}"/>
              </a:ext>
            </a:extLst>
          </p:cNvPr>
          <p:cNvSpPr txBox="1"/>
          <p:nvPr/>
        </p:nvSpPr>
        <p:spPr>
          <a:xfrm>
            <a:off x="8439892" y="4091819"/>
            <a:ext cx="192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48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BA02A0F4-602F-499A-B7DA-4F4E4D2466C0}"/>
              </a:ext>
            </a:extLst>
          </p:cNvPr>
          <p:cNvSpPr/>
          <p:nvPr/>
        </p:nvSpPr>
        <p:spPr>
          <a:xfrm>
            <a:off x="8656044" y="4859983"/>
            <a:ext cx="2334419" cy="432337"/>
          </a:xfrm>
          <a:prstGeom prst="lef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6D3BAE9C-2971-46B2-B211-BBD00F8566D4}"/>
              </a:ext>
            </a:extLst>
          </p:cNvPr>
          <p:cNvSpPr/>
          <p:nvPr/>
        </p:nvSpPr>
        <p:spPr>
          <a:xfrm>
            <a:off x="2439736" y="4804858"/>
            <a:ext cx="2452205" cy="412288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429517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D9A48-67E2-4A65-8201-94639AB5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25" y="21267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999F4E9-674C-419E-BFC6-CA9B0CC0194B}"/>
              </a:ext>
            </a:extLst>
          </p:cNvPr>
          <p:cNvCxnSpPr>
            <a:endCxn id="33" idx="0"/>
          </p:cNvCxnSpPr>
          <p:nvPr/>
        </p:nvCxnSpPr>
        <p:spPr>
          <a:xfrm>
            <a:off x="2006930" y="4168239"/>
            <a:ext cx="605730" cy="46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BD67BEF-2EE6-49DF-94D1-03D667CE0368}"/>
              </a:ext>
            </a:extLst>
          </p:cNvPr>
          <p:cNvCxnSpPr>
            <a:endCxn id="34" idx="0"/>
          </p:cNvCxnSpPr>
          <p:nvPr/>
        </p:nvCxnSpPr>
        <p:spPr>
          <a:xfrm>
            <a:off x="3764478" y="4132613"/>
            <a:ext cx="614149" cy="164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F97815A-7D10-42BB-9C62-E1343F3815D3}"/>
              </a:ext>
            </a:extLst>
          </p:cNvPr>
          <p:cNvCxnSpPr/>
          <p:nvPr/>
        </p:nvCxnSpPr>
        <p:spPr>
          <a:xfrm>
            <a:off x="5510151" y="4144488"/>
            <a:ext cx="579620" cy="46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3302331-972C-473F-A4FE-5D6440A853C6}"/>
              </a:ext>
            </a:extLst>
          </p:cNvPr>
          <p:cNvCxnSpPr/>
          <p:nvPr/>
        </p:nvCxnSpPr>
        <p:spPr>
          <a:xfrm>
            <a:off x="7255823" y="4168239"/>
            <a:ext cx="614376" cy="10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6F69D96-A57D-4E77-B256-E28CAD9B6BDD}"/>
              </a:ext>
            </a:extLst>
          </p:cNvPr>
          <p:cNvCxnSpPr/>
          <p:nvPr/>
        </p:nvCxnSpPr>
        <p:spPr>
          <a:xfrm>
            <a:off x="9001496" y="4156364"/>
            <a:ext cx="633051" cy="692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639B921-3CB1-4831-92E7-7029AE22CD57}"/>
              </a:ext>
            </a:extLst>
          </p:cNvPr>
          <p:cNvSpPr txBox="1"/>
          <p:nvPr/>
        </p:nvSpPr>
        <p:spPr>
          <a:xfrm>
            <a:off x="1765061" y="3330253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77285A7-0207-419E-8FB6-54CC49BF4252}"/>
              </a:ext>
            </a:extLst>
          </p:cNvPr>
          <p:cNvSpPr txBox="1"/>
          <p:nvPr/>
        </p:nvSpPr>
        <p:spPr>
          <a:xfrm>
            <a:off x="3534928" y="3269057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196D2D-46AD-4B61-8A08-81F60BDD204A}"/>
              </a:ext>
            </a:extLst>
          </p:cNvPr>
          <p:cNvSpPr txBox="1"/>
          <p:nvPr/>
        </p:nvSpPr>
        <p:spPr>
          <a:xfrm>
            <a:off x="5264709" y="3280931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3D0E6CD-5912-4164-8E20-047E99BE1278}"/>
              </a:ext>
            </a:extLst>
          </p:cNvPr>
          <p:cNvSpPr txBox="1"/>
          <p:nvPr/>
        </p:nvSpPr>
        <p:spPr>
          <a:xfrm>
            <a:off x="7006441" y="3289466"/>
            <a:ext cx="42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F061551-81B5-46B4-9520-723EDACCADD6}"/>
              </a:ext>
            </a:extLst>
          </p:cNvPr>
          <p:cNvSpPr txBox="1"/>
          <p:nvPr/>
        </p:nvSpPr>
        <p:spPr>
          <a:xfrm>
            <a:off x="8768106" y="3304970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A979AE6-F0D2-4040-908E-28B7D3BCB976}"/>
              </a:ext>
            </a:extLst>
          </p:cNvPr>
          <p:cNvSpPr txBox="1"/>
          <p:nvPr/>
        </p:nvSpPr>
        <p:spPr>
          <a:xfrm>
            <a:off x="2065943" y="3003949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0BC2783-66AD-4F04-8519-6A07B5930AD4}"/>
              </a:ext>
            </a:extLst>
          </p:cNvPr>
          <p:cNvSpPr txBox="1"/>
          <p:nvPr/>
        </p:nvSpPr>
        <p:spPr>
          <a:xfrm>
            <a:off x="3852851" y="2987827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1D6850B-7A75-4205-ABC5-4F8F695E1812}"/>
              </a:ext>
            </a:extLst>
          </p:cNvPr>
          <p:cNvSpPr txBox="1"/>
          <p:nvPr/>
        </p:nvSpPr>
        <p:spPr>
          <a:xfrm>
            <a:off x="5659423" y="2986007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5040F5C-59E0-4891-9A99-FCC25621A85C}"/>
              </a:ext>
            </a:extLst>
          </p:cNvPr>
          <p:cNvSpPr txBox="1"/>
          <p:nvPr/>
        </p:nvSpPr>
        <p:spPr>
          <a:xfrm>
            <a:off x="7396676" y="2987826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069A6A8-0F2C-46DE-A678-AC0AB3444C65}"/>
              </a:ext>
            </a:extLst>
          </p:cNvPr>
          <p:cNvSpPr txBox="1"/>
          <p:nvPr/>
        </p:nvSpPr>
        <p:spPr>
          <a:xfrm>
            <a:off x="9122054" y="2972897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573C995-1775-4E57-8401-3FBF06F73207}"/>
              </a:ext>
            </a:extLst>
          </p:cNvPr>
          <p:cNvSpPr txBox="1"/>
          <p:nvPr/>
        </p:nvSpPr>
        <p:spPr>
          <a:xfrm>
            <a:off x="2270559" y="3578424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7C7062F-DBFF-4B7D-9729-43AD7D421C7F}"/>
              </a:ext>
            </a:extLst>
          </p:cNvPr>
          <p:cNvSpPr txBox="1"/>
          <p:nvPr/>
        </p:nvSpPr>
        <p:spPr>
          <a:xfrm>
            <a:off x="4068378" y="3584475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D74918A-669B-40E5-A4FE-C1C4A58469B3}"/>
              </a:ext>
            </a:extLst>
          </p:cNvPr>
          <p:cNvSpPr txBox="1"/>
          <p:nvPr/>
        </p:nvSpPr>
        <p:spPr>
          <a:xfrm>
            <a:off x="5839691" y="3608225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C352195-FE9E-448D-8B1B-EF98FDB42FEF}"/>
              </a:ext>
            </a:extLst>
          </p:cNvPr>
          <p:cNvSpPr txBox="1"/>
          <p:nvPr/>
        </p:nvSpPr>
        <p:spPr>
          <a:xfrm>
            <a:off x="7564701" y="3592714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508AD08-97D5-4FC3-A053-D2862FBF1D78}"/>
              </a:ext>
            </a:extLst>
          </p:cNvPr>
          <p:cNvSpPr txBox="1"/>
          <p:nvPr/>
        </p:nvSpPr>
        <p:spPr>
          <a:xfrm>
            <a:off x="9337646" y="3594533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56CE383-EF02-4592-9ECF-AAE6BEC21B78}"/>
              </a:ext>
            </a:extLst>
          </p:cNvPr>
          <p:cNvSpPr txBox="1"/>
          <p:nvPr/>
        </p:nvSpPr>
        <p:spPr>
          <a:xfrm>
            <a:off x="2112927" y="4172854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3B64-98F1-4AE9-AC5A-68219638835A}"/>
              </a:ext>
            </a:extLst>
          </p:cNvPr>
          <p:cNvSpPr txBox="1"/>
          <p:nvPr/>
        </p:nvSpPr>
        <p:spPr>
          <a:xfrm>
            <a:off x="3878894" y="4149101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EECDAA9-8DFC-4DC5-B970-1C6884F279EE}"/>
              </a:ext>
            </a:extLst>
          </p:cNvPr>
          <p:cNvSpPr txBox="1"/>
          <p:nvPr/>
        </p:nvSpPr>
        <p:spPr>
          <a:xfrm>
            <a:off x="5642221" y="4178249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5976714-91E7-4FCE-9E0A-A177BFC34295}"/>
              </a:ext>
            </a:extLst>
          </p:cNvPr>
          <p:cNvSpPr txBox="1"/>
          <p:nvPr/>
        </p:nvSpPr>
        <p:spPr>
          <a:xfrm>
            <a:off x="7360685" y="4162155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A3A36BB-D90A-4062-AEE8-3D616298AC4A}"/>
              </a:ext>
            </a:extLst>
          </p:cNvPr>
          <p:cNvSpPr txBox="1"/>
          <p:nvPr/>
        </p:nvSpPr>
        <p:spPr>
          <a:xfrm>
            <a:off x="9112136" y="4150280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" name="AutoShape 4" descr="Tả bút chì (16 mẫu) - Tập làm văn lớp 4"/>
          <p:cNvSpPr>
            <a:spLocks noChangeAspect="1" noChangeArrowheads="1"/>
          </p:cNvSpPr>
          <p:nvPr/>
        </p:nvSpPr>
        <p:spPr bwMode="auto">
          <a:xfrm>
            <a:off x="195331" y="-7408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 descr="E:\bt\tải xuốn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2124" b="79793" l="3448" r="94636">
                        <a14:backgroundMark x1="8046" y1="49741" x2="92337" y2="31606"/>
                        <a14:backgroundMark x1="12644" y1="58549" x2="75479" y2="30570"/>
                        <a14:backgroundMark x1="16858" y1="75648" x2="83142" y2="51813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1898">
            <a:off x="2888786" y="1815857"/>
            <a:ext cx="949891" cy="118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>
            <a:extLst>
              <a:ext uri="{FF2B5EF4-FFF2-40B4-BE49-F238E27FC236}">
                <a16:creationId xmlns="" xmlns:a16="http://schemas.microsoft.com/office/drawing/2014/main" id="{D5A08E3B-CCCD-4E79-996F-AACB79974FAA}"/>
              </a:ext>
            </a:extLst>
          </p:cNvPr>
          <p:cNvSpPr txBox="1">
            <a:spLocks/>
          </p:cNvSpPr>
          <p:nvPr/>
        </p:nvSpPr>
        <p:spPr>
          <a:xfrm>
            <a:off x="-39754" y="928950"/>
            <a:ext cx="12264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/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hai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với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không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)</a:t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FFFF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ACF1185-95CE-4678-9CEA-337F05153D9E}"/>
              </a:ext>
            </a:extLst>
          </p:cNvPr>
          <p:cNvSpPr txBox="1"/>
          <p:nvPr/>
        </p:nvSpPr>
        <p:spPr>
          <a:xfrm>
            <a:off x="5370285" y="653940"/>
            <a:ext cx="14514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Toán</a:t>
            </a:r>
            <a:endParaRPr lang="en-US" sz="3800" b="1" dirty="0">
              <a:solidFill>
                <a:schemeClr val="bg1"/>
              </a:solidFill>
              <a:latin typeface="HP001 4 hà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4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BE106EB-A9FD-44B1-9A59-D409186BCF44}"/>
              </a:ext>
            </a:extLst>
          </p:cNvPr>
          <p:cNvSpPr txBox="1">
            <a:spLocks/>
          </p:cNvSpPr>
          <p:nvPr/>
        </p:nvSpPr>
        <p:spPr>
          <a:xfrm>
            <a:off x="697037" y="21465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B95652-791C-4F21-8C55-2C7A329278BB}"/>
              </a:ext>
            </a:extLst>
          </p:cNvPr>
          <p:cNvSpPr txBox="1"/>
          <p:nvPr/>
        </p:nvSpPr>
        <p:spPr>
          <a:xfrm>
            <a:off x="1406581" y="2991595"/>
            <a:ext cx="316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32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0AC72F-1F73-45E1-96DF-60498A37BAAF}"/>
              </a:ext>
            </a:extLst>
          </p:cNvPr>
          <p:cNvSpPr txBox="1"/>
          <p:nvPr/>
        </p:nvSpPr>
        <p:spPr>
          <a:xfrm>
            <a:off x="4372779" y="2991595"/>
            <a:ext cx="316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 x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270083-CF9B-4DB4-AF68-E9028313D538}"/>
              </a:ext>
            </a:extLst>
          </p:cNvPr>
          <p:cNvSpPr txBox="1"/>
          <p:nvPr/>
        </p:nvSpPr>
        <p:spPr>
          <a:xfrm>
            <a:off x="1812985" y="3590884"/>
            <a:ext cx="316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x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0C675B-BE9D-4414-90EB-7616543890C3}"/>
              </a:ext>
            </a:extLst>
          </p:cNvPr>
          <p:cNvSpPr txBox="1"/>
          <p:nvPr/>
        </p:nvSpPr>
        <p:spPr>
          <a:xfrm>
            <a:off x="4801200" y="3590884"/>
            <a:ext cx="316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D5A08E3B-CCCD-4E79-996F-AACB79974FAA}"/>
              </a:ext>
            </a:extLst>
          </p:cNvPr>
          <p:cNvSpPr txBox="1">
            <a:spLocks/>
          </p:cNvSpPr>
          <p:nvPr/>
        </p:nvSpPr>
        <p:spPr>
          <a:xfrm>
            <a:off x="-39754" y="928950"/>
            <a:ext cx="12264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/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hai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với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không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)</a:t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FFFF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CF1185-95CE-4678-9CEA-337F05153D9E}"/>
              </a:ext>
            </a:extLst>
          </p:cNvPr>
          <p:cNvSpPr txBox="1"/>
          <p:nvPr/>
        </p:nvSpPr>
        <p:spPr>
          <a:xfrm>
            <a:off x="5370285" y="653940"/>
            <a:ext cx="14514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Toán</a:t>
            </a:r>
            <a:endParaRPr lang="en-US" sz="3800" b="1" dirty="0">
              <a:solidFill>
                <a:schemeClr val="bg1"/>
              </a:solidFill>
              <a:latin typeface="HP001 4 hà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7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2E08B17-EEF7-4BC6-A683-F2B22E2B9A90}"/>
              </a:ext>
            </a:extLst>
          </p:cNvPr>
          <p:cNvSpPr txBox="1">
            <a:spLocks/>
          </p:cNvSpPr>
          <p:nvPr/>
        </p:nvSpPr>
        <p:spPr>
          <a:xfrm>
            <a:off x="697037" y="2126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2 :</a:t>
            </a:r>
            <a:endParaRPr lang="en-US" sz="3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D2E82CB-4FA7-4D63-8DC9-6B7C7E764F75}"/>
              </a:ext>
            </a:extLst>
          </p:cNvPr>
          <p:cNvCxnSpPr>
            <a:endCxn id="10" idx="2"/>
          </p:cNvCxnSpPr>
          <p:nvPr/>
        </p:nvCxnSpPr>
        <p:spPr>
          <a:xfrm>
            <a:off x="1413164" y="4168239"/>
            <a:ext cx="552262" cy="68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DDFC40-CE6A-41C9-BA0C-723537E9D147}"/>
              </a:ext>
            </a:extLst>
          </p:cNvPr>
          <p:cNvSpPr txBox="1"/>
          <p:nvPr/>
        </p:nvSpPr>
        <p:spPr>
          <a:xfrm>
            <a:off x="1499026" y="2968323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58BEB1-615D-4AEC-A969-F3EB590D89D2}"/>
              </a:ext>
            </a:extLst>
          </p:cNvPr>
          <p:cNvSpPr txBox="1"/>
          <p:nvPr/>
        </p:nvSpPr>
        <p:spPr>
          <a:xfrm>
            <a:off x="1727910" y="3590300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0DE654-304B-4C2C-9743-84009A42F022}"/>
              </a:ext>
            </a:extLst>
          </p:cNvPr>
          <p:cNvSpPr txBox="1"/>
          <p:nvPr/>
        </p:nvSpPr>
        <p:spPr>
          <a:xfrm>
            <a:off x="1531917" y="4191990"/>
            <a:ext cx="100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2B73467-8DED-489F-8D49-C20106B533DC}"/>
              </a:ext>
            </a:extLst>
          </p:cNvPr>
          <p:cNvCxnSpPr/>
          <p:nvPr/>
        </p:nvCxnSpPr>
        <p:spPr>
          <a:xfrm>
            <a:off x="3146961" y="4180114"/>
            <a:ext cx="616520" cy="3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0F1408-F395-42E9-90BD-006FCA393130}"/>
              </a:ext>
            </a:extLst>
          </p:cNvPr>
          <p:cNvSpPr txBox="1"/>
          <p:nvPr/>
        </p:nvSpPr>
        <p:spPr>
          <a:xfrm>
            <a:off x="3352236" y="2994056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9DA113-E1BC-4354-86EE-6574C1692A5B}"/>
              </a:ext>
            </a:extLst>
          </p:cNvPr>
          <p:cNvSpPr txBox="1"/>
          <p:nvPr/>
        </p:nvSpPr>
        <p:spPr>
          <a:xfrm>
            <a:off x="3490076" y="3568530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ED1478-7200-4EA9-A764-33FCF028B652}"/>
              </a:ext>
            </a:extLst>
          </p:cNvPr>
          <p:cNvSpPr txBox="1"/>
          <p:nvPr/>
        </p:nvSpPr>
        <p:spPr>
          <a:xfrm>
            <a:off x="3242719" y="4144485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007DDFD-FC82-41CA-A813-80926ECD8180}"/>
              </a:ext>
            </a:extLst>
          </p:cNvPr>
          <p:cNvCxnSpPr/>
          <p:nvPr/>
        </p:nvCxnSpPr>
        <p:spPr>
          <a:xfrm>
            <a:off x="7285416" y="4197641"/>
            <a:ext cx="576049" cy="180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7C9C2A-9684-489C-A864-29C963ABA2DB}"/>
              </a:ext>
            </a:extLst>
          </p:cNvPr>
          <p:cNvSpPr txBox="1"/>
          <p:nvPr/>
        </p:nvSpPr>
        <p:spPr>
          <a:xfrm>
            <a:off x="7389852" y="2979542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958BE46-CE22-45ED-B803-82310654F417}"/>
              </a:ext>
            </a:extLst>
          </p:cNvPr>
          <p:cNvSpPr txBox="1"/>
          <p:nvPr/>
        </p:nvSpPr>
        <p:spPr>
          <a:xfrm>
            <a:off x="7606864" y="3554017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367B6A6-7100-45A1-A85B-84294CC31C18}"/>
              </a:ext>
            </a:extLst>
          </p:cNvPr>
          <p:cNvSpPr txBox="1"/>
          <p:nvPr/>
        </p:nvSpPr>
        <p:spPr>
          <a:xfrm>
            <a:off x="7389852" y="4175277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389C7F7-ECB7-491F-B5FC-351B3DFBBB8D}"/>
              </a:ext>
            </a:extLst>
          </p:cNvPr>
          <p:cNvCxnSpPr>
            <a:endCxn id="22" idx="2"/>
          </p:cNvCxnSpPr>
          <p:nvPr/>
        </p:nvCxnSpPr>
        <p:spPr>
          <a:xfrm>
            <a:off x="5485407" y="4156717"/>
            <a:ext cx="565140" cy="58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5612E4-4BB4-4756-AE0C-FC41F391ADB1}"/>
              </a:ext>
            </a:extLst>
          </p:cNvPr>
          <p:cNvSpPr txBox="1"/>
          <p:nvPr/>
        </p:nvSpPr>
        <p:spPr>
          <a:xfrm>
            <a:off x="5609874" y="2991417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FC0750A-3BD2-4881-8E53-74D36DAC643D}"/>
              </a:ext>
            </a:extLst>
          </p:cNvPr>
          <p:cNvSpPr txBox="1"/>
          <p:nvPr/>
        </p:nvSpPr>
        <p:spPr>
          <a:xfrm>
            <a:off x="5813031" y="3577768"/>
            <a:ext cx="4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817D0A1-30AE-41D0-B638-0DBCF5A0B6F5}"/>
              </a:ext>
            </a:extLst>
          </p:cNvPr>
          <p:cNvSpPr txBox="1"/>
          <p:nvPr/>
        </p:nvSpPr>
        <p:spPr>
          <a:xfrm>
            <a:off x="5645500" y="4189350"/>
            <a:ext cx="99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F4D8E2-904D-4FAD-B99F-0EB79440535F}"/>
              </a:ext>
            </a:extLst>
          </p:cNvPr>
          <p:cNvSpPr txBox="1"/>
          <p:nvPr/>
        </p:nvSpPr>
        <p:spPr>
          <a:xfrm>
            <a:off x="1163034" y="3270876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E55C4DA-561C-4BD0-8EE0-E1CD507A8B2C}"/>
              </a:ext>
            </a:extLst>
          </p:cNvPr>
          <p:cNvSpPr txBox="1"/>
          <p:nvPr/>
        </p:nvSpPr>
        <p:spPr>
          <a:xfrm>
            <a:off x="2919993" y="3292374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00C78E-2EC8-42CC-8814-4B22FBB9DE53}"/>
              </a:ext>
            </a:extLst>
          </p:cNvPr>
          <p:cNvSpPr txBox="1"/>
          <p:nvPr/>
        </p:nvSpPr>
        <p:spPr>
          <a:xfrm>
            <a:off x="5253444" y="3251012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BB074DB-BC2A-42E4-AB86-F7EC29A5D845}"/>
              </a:ext>
            </a:extLst>
          </p:cNvPr>
          <p:cNvSpPr txBox="1"/>
          <p:nvPr/>
        </p:nvSpPr>
        <p:spPr>
          <a:xfrm>
            <a:off x="6982902" y="3265714"/>
            <a:ext cx="41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0CE5FA-9D90-4966-A358-6F2CCCE06994}"/>
              </a:ext>
            </a:extLst>
          </p:cNvPr>
          <p:cNvSpPr txBox="1"/>
          <p:nvPr/>
        </p:nvSpPr>
        <p:spPr>
          <a:xfrm>
            <a:off x="187470" y="2962361"/>
            <a:ext cx="63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FD97465-D613-405B-BB30-86FE5ACD3991}"/>
              </a:ext>
            </a:extLst>
          </p:cNvPr>
          <p:cNvSpPr txBox="1"/>
          <p:nvPr/>
        </p:nvSpPr>
        <p:spPr>
          <a:xfrm>
            <a:off x="4832718" y="2997942"/>
            <a:ext cx="63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D5A08E3B-CCCD-4E79-996F-AACB79974FAA}"/>
              </a:ext>
            </a:extLst>
          </p:cNvPr>
          <p:cNvSpPr txBox="1">
            <a:spLocks/>
          </p:cNvSpPr>
          <p:nvPr/>
        </p:nvSpPr>
        <p:spPr>
          <a:xfrm>
            <a:off x="-39754" y="928950"/>
            <a:ext cx="12264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/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hai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với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không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)</a:t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FFFF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CF1185-95CE-4678-9CEA-337F05153D9E}"/>
              </a:ext>
            </a:extLst>
          </p:cNvPr>
          <p:cNvSpPr txBox="1"/>
          <p:nvPr/>
        </p:nvSpPr>
        <p:spPr>
          <a:xfrm>
            <a:off x="5370285" y="653940"/>
            <a:ext cx="14514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Toán</a:t>
            </a:r>
            <a:endParaRPr lang="en-US" sz="3800" b="1" dirty="0">
              <a:solidFill>
                <a:schemeClr val="bg1"/>
              </a:solidFill>
              <a:latin typeface="HP001 4 hà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1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1" grpId="1"/>
      <p:bldP spid="13" grpId="1"/>
      <p:bldP spid="14" grpId="1"/>
      <p:bldP spid="15" grpId="1"/>
      <p:bldP spid="17" grpId="0"/>
      <p:bldP spid="18" grpId="0"/>
      <p:bldP spid="19" grpId="0"/>
      <p:bldP spid="21" grpId="0"/>
      <p:bldP spid="22" grpId="0"/>
      <p:bldP spid="23" grpId="0"/>
      <p:bldP spid="24" grpId="1"/>
      <p:bldP spid="25" grpId="1"/>
      <p:bldP spid="26" grpId="0"/>
      <p:bldP spid="27" grpId="0"/>
      <p:bldP spid="28" grpId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A154857B-9920-4645-AB86-EEC8FF546769}"/>
              </a:ext>
            </a:extLst>
          </p:cNvPr>
          <p:cNvSpPr txBox="1">
            <a:spLocks/>
          </p:cNvSpPr>
          <p:nvPr/>
        </p:nvSpPr>
        <p:spPr>
          <a:xfrm>
            <a:off x="679367" y="2122598"/>
            <a:ext cx="11048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chì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3AAD035-72AB-4DD0-ADBC-85D11A2A40A9}"/>
              </a:ext>
            </a:extLst>
          </p:cNvPr>
          <p:cNvSpPr txBox="1">
            <a:spLocks/>
          </p:cNvSpPr>
          <p:nvPr/>
        </p:nvSpPr>
        <p:spPr>
          <a:xfrm>
            <a:off x="301998" y="2718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chì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6116C-2624-44F3-8611-FDB3AFEC9A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2867">
            <a:off x="2122622" y="4114031"/>
            <a:ext cx="1035516" cy="2399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B9256A-CCDF-4207-9194-167FBE3C7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2867">
            <a:off x="4164174" y="4286430"/>
            <a:ext cx="1035516" cy="2399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35D2E71-DCB6-446C-BB21-21AF556B6F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2867">
            <a:off x="6126972" y="4286429"/>
            <a:ext cx="1035516" cy="239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EAE14F6-7A43-4AFB-B4D4-BB0EEF30C5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2867">
            <a:off x="8168525" y="4328095"/>
            <a:ext cx="1035516" cy="239984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5A08E3B-CCCD-4E79-996F-AACB79974FAA}"/>
              </a:ext>
            </a:extLst>
          </p:cNvPr>
          <p:cNvSpPr txBox="1">
            <a:spLocks/>
          </p:cNvSpPr>
          <p:nvPr/>
        </p:nvSpPr>
        <p:spPr>
          <a:xfrm>
            <a:off x="-39754" y="928950"/>
            <a:ext cx="12264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/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hai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với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không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)</a:t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FFFF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CF1185-95CE-4678-9CEA-337F05153D9E}"/>
              </a:ext>
            </a:extLst>
          </p:cNvPr>
          <p:cNvSpPr txBox="1"/>
          <p:nvPr/>
        </p:nvSpPr>
        <p:spPr>
          <a:xfrm>
            <a:off x="5370285" y="653940"/>
            <a:ext cx="14514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Toán</a:t>
            </a:r>
            <a:endParaRPr lang="en-US" sz="3800" b="1" dirty="0">
              <a:solidFill>
                <a:schemeClr val="bg1"/>
              </a:solidFill>
              <a:latin typeface="HP001 4 hà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3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50DB3E4-3867-40E3-8355-E2056B9DF607}"/>
              </a:ext>
            </a:extLst>
          </p:cNvPr>
          <p:cNvSpPr txBox="1">
            <a:spLocks/>
          </p:cNvSpPr>
          <p:nvPr/>
        </p:nvSpPr>
        <p:spPr>
          <a:xfrm>
            <a:off x="679367" y="2122598"/>
            <a:ext cx="11048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chì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7A9B971-59B5-4923-9DF0-0033847EB556}"/>
              </a:ext>
            </a:extLst>
          </p:cNvPr>
          <p:cNvSpPr txBox="1">
            <a:spLocks/>
          </p:cNvSpPr>
          <p:nvPr/>
        </p:nvSpPr>
        <p:spPr>
          <a:xfrm>
            <a:off x="301998" y="2718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chì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C3FE9E-CF5B-4405-B113-C41C5B4B375F}"/>
              </a:ext>
            </a:extLst>
          </p:cNvPr>
          <p:cNvSpPr txBox="1"/>
          <p:nvPr/>
        </p:nvSpPr>
        <p:spPr>
          <a:xfrm>
            <a:off x="740226" y="3620818"/>
            <a:ext cx="296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Tóm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tắt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6F685D-B74D-4683-9C9E-59A878DEA7F1}"/>
              </a:ext>
            </a:extLst>
          </p:cNvPr>
          <p:cNvSpPr txBox="1"/>
          <p:nvPr/>
        </p:nvSpPr>
        <p:spPr>
          <a:xfrm>
            <a:off x="703943" y="4252190"/>
            <a:ext cx="508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1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hộp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12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chì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màu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5BFDE1-1151-4DA6-AD7D-D2640E7F2FFE}"/>
              </a:ext>
            </a:extLst>
          </p:cNvPr>
          <p:cNvSpPr txBox="1"/>
          <p:nvPr/>
        </p:nvSpPr>
        <p:spPr>
          <a:xfrm>
            <a:off x="580575" y="4840018"/>
            <a:ext cx="508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4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hộp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 …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chì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AA6C25E-2345-4119-B054-3C33BC889CE8}"/>
              </a:ext>
            </a:extLst>
          </p:cNvPr>
          <p:cNvCxnSpPr/>
          <p:nvPr/>
        </p:nvCxnSpPr>
        <p:spPr>
          <a:xfrm>
            <a:off x="5486400" y="4012702"/>
            <a:ext cx="0" cy="28090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6EFB00-0485-4ED9-926D-9D0767B31FE2}"/>
              </a:ext>
            </a:extLst>
          </p:cNvPr>
          <p:cNvSpPr txBox="1"/>
          <p:nvPr/>
        </p:nvSpPr>
        <p:spPr>
          <a:xfrm>
            <a:off x="7779661" y="3619128"/>
            <a:ext cx="296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giải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945548F-576E-4B99-8B32-5FBEA9BD67E1}"/>
              </a:ext>
            </a:extLst>
          </p:cNvPr>
          <p:cNvSpPr txBox="1"/>
          <p:nvPr/>
        </p:nvSpPr>
        <p:spPr>
          <a:xfrm>
            <a:off x="5994403" y="4259450"/>
            <a:ext cx="579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Cả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4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hộp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chì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B7221CE-50FE-44B8-9AF4-2DF808266573}"/>
              </a:ext>
            </a:extLst>
          </p:cNvPr>
          <p:cNvSpPr txBox="1"/>
          <p:nvPr/>
        </p:nvSpPr>
        <p:spPr>
          <a:xfrm>
            <a:off x="6553203" y="4803734"/>
            <a:ext cx="579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12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= 48 (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10FC60B-ECC0-4718-8EA8-4E27441B5254}"/>
              </a:ext>
            </a:extLst>
          </p:cNvPr>
          <p:cNvSpPr txBox="1"/>
          <p:nvPr/>
        </p:nvSpPr>
        <p:spPr>
          <a:xfrm>
            <a:off x="7199088" y="5420590"/>
            <a:ext cx="579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48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D5A08E3B-CCCD-4E79-996F-AACB79974FAA}"/>
              </a:ext>
            </a:extLst>
          </p:cNvPr>
          <p:cNvSpPr txBox="1">
            <a:spLocks/>
          </p:cNvSpPr>
          <p:nvPr/>
        </p:nvSpPr>
        <p:spPr>
          <a:xfrm>
            <a:off x="-39754" y="928950"/>
            <a:ext cx="12264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/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hai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với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không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)</a:t>
            </a:r>
            <a:b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FFFF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CF1185-95CE-4678-9CEA-337F05153D9E}"/>
              </a:ext>
            </a:extLst>
          </p:cNvPr>
          <p:cNvSpPr txBox="1"/>
          <p:nvPr/>
        </p:nvSpPr>
        <p:spPr>
          <a:xfrm>
            <a:off x="5370285" y="653940"/>
            <a:ext cx="14514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Toán</a:t>
            </a:r>
            <a:endParaRPr lang="en-US" sz="3800" b="1" dirty="0">
              <a:solidFill>
                <a:schemeClr val="bg1"/>
              </a:solidFill>
              <a:latin typeface="HP001 4 hà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5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3273"/>
            <a:ext cx="4049507" cy="806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vi-V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5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43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38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vi-VN" sz="38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https://lh5.googleusercontent.com/ptGrlpoZDqDEyVs3I85qCwuM9wlN3xWQH4QwJZiRAxJxGdAoG04L4kZdwl0KV04vwmpoReB6XCk1nwaq_1UjmGfi-V7xUBfgnFNKqvqq0uOKeQ7o0TJgid6UVbJesTz4wsr4kCQ=s0"/>
          <p:cNvSpPr>
            <a:spLocks noChangeAspect="1" noChangeArrowheads="1"/>
          </p:cNvSpPr>
          <p:nvPr/>
        </p:nvSpPr>
        <p:spPr bwMode="auto">
          <a:xfrm>
            <a:off x="155575" y="-417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3" descr="https://lh5.googleusercontent.com/NS84z-ZCIp2uyjfzzJ9LNrUUfbJCL6Oo522dAiS5lN8Z-_xneCjRhyiVHzokcogcsi68-OF5XWan4DVktgX2iDmuZjxiBOdYlq3yZPxml7PdH7AHDS_iEMaDO8d5u4YlSmwyPBw=s0"/>
          <p:cNvSpPr>
            <a:spLocks noChangeAspect="1" noChangeArrowheads="1"/>
          </p:cNvSpPr>
          <p:nvPr/>
        </p:nvSpPr>
        <p:spPr bwMode="auto">
          <a:xfrm>
            <a:off x="285750" y="-417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0" y="615657"/>
            <a:ext cx="12192000" cy="6616427"/>
            <a:chOff x="0" y="615657"/>
            <a:chExt cx="12192000" cy="6616427"/>
          </a:xfrm>
        </p:grpSpPr>
        <p:pic>
          <p:nvPicPr>
            <p:cNvPr id="3076" name="Picture 4" descr="https://lh4.googleusercontent.com/hMDKsb5hH7qkW275z5Nyb-CVmo1oT80Kc_y86lcN60wQt788uRGC8_e_C-OD0Qz-a9pjLWuJWnA5muazOKZruw05HchyZ0tiTseuVLnlLxpAGTLpgCFyl_mpVAuvnTrzSzuNKnw=s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428" y="1874198"/>
              <a:ext cx="9200572" cy="49838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https://lh3.googleusercontent.com/5w61alID55-Dk6OPMBQRQvRqygIxFbdq9hyNgw9jtqI6gty7IfUKJ7r9S5eBQxyU5I6avSCUACaiCLXZQ7EU8PJJeIHdyH5blnEbcV622_UaF8Ft238CUN4i5-elVWiw5VM6TMU=s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5657"/>
              <a:ext cx="6904892" cy="62423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lh3.googleusercontent.com/v1c8Pty6AUdhEhBo60fOvlP_Yi8id7uJ6wZQrStFrt6EI1d10fO5tQzL0gH8uxsgKm53sWDMffIv9Yj2SFjlkOUVX72EJV0kKkCRD9QkcmUM58TX2KkQTQfjwpa3o50zyg7rPPQ=s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852" r="2489" b="-1"/>
            <a:stretch/>
          </p:blipFill>
          <p:spPr bwMode="auto">
            <a:xfrm>
              <a:off x="4775370" y="4776711"/>
              <a:ext cx="3681046" cy="2455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782863" y="1412532"/>
            <a:ext cx="10944342" cy="1469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CHÀO CÁC EM VÀ HẸN GẶP LẠI.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0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0FF111-ABFD-4E37-BF99-4E367F976BE4}"/>
              </a:ext>
            </a:extLst>
          </p:cNvPr>
          <p:cNvSpPr/>
          <p:nvPr/>
        </p:nvSpPr>
        <p:spPr>
          <a:xfrm>
            <a:off x="4109921" y="327081"/>
            <a:ext cx="3183885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CHƠI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D746E8-7091-44F2-9AB8-5CA986471319}"/>
              </a:ext>
            </a:extLst>
          </p:cNvPr>
          <p:cNvSpPr/>
          <p:nvPr/>
        </p:nvSpPr>
        <p:spPr>
          <a:xfrm>
            <a:off x="709450" y="2065499"/>
            <a:ext cx="10499834" cy="30495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 QUAY DIỆU KÌ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B6F62860-CB2D-49A7-AFA5-8D887A4BA3B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85272644"/>
              </p:ext>
            </p:extLst>
          </p:nvPr>
        </p:nvGraphicFramePr>
        <p:xfrm>
          <a:off x="3074276" y="2724629"/>
          <a:ext cx="4709856" cy="380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1FA2BF8-77DB-4E3B-BBD7-9D6D506DCD6B}"/>
              </a:ext>
            </a:extLst>
          </p:cNvPr>
          <p:cNvGrpSpPr/>
          <p:nvPr/>
        </p:nvGrpSpPr>
        <p:grpSpPr>
          <a:xfrm rot="1610584">
            <a:off x="5877130" y="4305028"/>
            <a:ext cx="437739" cy="645490"/>
            <a:chOff x="381000" y="2057400"/>
            <a:chExt cx="685800" cy="137160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FF96343-7217-4BD5-82AF-86BFAE54325E}"/>
                </a:ext>
              </a:extLst>
            </p:cNvPr>
            <p:cNvSpPr/>
            <p:nvPr/>
          </p:nvSpPr>
          <p:spPr>
            <a:xfrm>
              <a:off x="381000" y="2819400"/>
              <a:ext cx="685800" cy="609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="" xmlns:a16="http://schemas.microsoft.com/office/drawing/2014/main" id="{3FD28111-727C-481B-851E-71B4E3A9DB11}"/>
                </a:ext>
              </a:extLst>
            </p:cNvPr>
            <p:cNvSpPr/>
            <p:nvPr/>
          </p:nvSpPr>
          <p:spPr>
            <a:xfrm>
              <a:off x="571500" y="2057400"/>
              <a:ext cx="342900" cy="826008"/>
            </a:xfrm>
            <a:prstGeom prst="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8109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BB68201-8B8C-41B4-B9DB-908A8A104552}"/>
              </a:ext>
            </a:extLst>
          </p:cNvPr>
          <p:cNvGrpSpPr/>
          <p:nvPr/>
        </p:nvGrpSpPr>
        <p:grpSpPr>
          <a:xfrm rot="1610584">
            <a:off x="5936111" y="2362197"/>
            <a:ext cx="685800" cy="1143000"/>
            <a:chOff x="381000" y="2057400"/>
            <a:chExt cx="685800" cy="137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31C86AC-8212-4EA0-B9FB-87E8496255FD}"/>
                </a:ext>
              </a:extLst>
            </p:cNvPr>
            <p:cNvSpPr/>
            <p:nvPr/>
          </p:nvSpPr>
          <p:spPr>
            <a:xfrm>
              <a:off x="381000" y="2819400"/>
              <a:ext cx="685800" cy="609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="" xmlns:a16="http://schemas.microsoft.com/office/drawing/2014/main" id="{68800733-2E68-4EE9-9ADB-A78EBB76263B}"/>
                </a:ext>
              </a:extLst>
            </p:cNvPr>
            <p:cNvSpPr/>
            <p:nvPr/>
          </p:nvSpPr>
          <p:spPr>
            <a:xfrm>
              <a:off x="571500" y="2057400"/>
              <a:ext cx="342900" cy="826008"/>
            </a:xfrm>
            <a:prstGeom prst="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48BB9F7-CDC1-45D8-B7F6-5DCB3A044256}"/>
              </a:ext>
            </a:extLst>
          </p:cNvPr>
          <p:cNvGrpSpPr/>
          <p:nvPr/>
        </p:nvGrpSpPr>
        <p:grpSpPr>
          <a:xfrm>
            <a:off x="3200400" y="363942"/>
            <a:ext cx="5943600" cy="5638800"/>
            <a:chOff x="3200400" y="363942"/>
            <a:chExt cx="5943600" cy="56388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="" xmlns:a16="http://schemas.microsoft.com/office/drawing/2014/main" id="{C58D875E-F7B8-4D73-982C-8B493524E20C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164019175"/>
                </p:ext>
              </p:extLst>
            </p:nvPr>
          </p:nvGraphicFramePr>
          <p:xfrm>
            <a:off x="3200400" y="363942"/>
            <a:ext cx="5943600" cy="563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86041F6-1737-4BA2-A99A-69369D35EAD7}"/>
                </a:ext>
              </a:extLst>
            </p:cNvPr>
            <p:cNvGrpSpPr/>
            <p:nvPr/>
          </p:nvGrpSpPr>
          <p:grpSpPr>
            <a:xfrm>
              <a:off x="3865368" y="830824"/>
              <a:ext cx="5261701" cy="4524111"/>
              <a:chOff x="3865368" y="830824"/>
              <a:chExt cx="5261701" cy="4524111"/>
            </a:xfrm>
          </p:grpSpPr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13BF66AF-2886-42FC-933B-E92E0D61DB75}"/>
                  </a:ext>
                </a:extLst>
              </p:cNvPr>
              <p:cNvSpPr txBox="1"/>
              <p:nvPr/>
            </p:nvSpPr>
            <p:spPr>
              <a:xfrm rot="18286361">
                <a:off x="6228928" y="1276668"/>
                <a:ext cx="15380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6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A89EF48-D645-429F-97EF-A514F9AB6202}"/>
                  </a:ext>
                </a:extLst>
              </p:cNvPr>
              <p:cNvSpPr txBox="1"/>
              <p:nvPr/>
            </p:nvSpPr>
            <p:spPr>
              <a:xfrm rot="16790397">
                <a:off x="5182552" y="4205564"/>
                <a:ext cx="16524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x 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67B0E1A7-781C-495D-B972-FFFF086EC921}"/>
                  </a:ext>
                </a:extLst>
              </p:cNvPr>
              <p:cNvSpPr txBox="1"/>
              <p:nvPr/>
            </p:nvSpPr>
            <p:spPr>
              <a:xfrm rot="19251212">
                <a:off x="4127261" y="3852567"/>
                <a:ext cx="14961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11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36A60E72-F8BC-42FB-B41B-B7EF482417E7}"/>
                  </a:ext>
                </a:extLst>
              </p:cNvPr>
              <p:cNvSpPr txBox="1"/>
              <p:nvPr/>
            </p:nvSpPr>
            <p:spPr>
              <a:xfrm rot="3895051">
                <a:off x="4626045" y="1566570"/>
                <a:ext cx="17079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x 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6704CCE-61FB-44CB-873E-FECDA3842A5D}"/>
                  </a:ext>
                </a:extLst>
              </p:cNvPr>
              <p:cNvSpPr txBox="1"/>
              <p:nvPr/>
            </p:nvSpPr>
            <p:spPr>
              <a:xfrm rot="20485884">
                <a:off x="7026324" y="2347553"/>
                <a:ext cx="21007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x 7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C095564-DDE9-45B4-A4FA-3C3016015802}"/>
                  </a:ext>
                </a:extLst>
              </p:cNvPr>
              <p:cNvSpPr txBox="1"/>
              <p:nvPr/>
            </p:nvSpPr>
            <p:spPr>
              <a:xfrm rot="1118512">
                <a:off x="3865368" y="2480328"/>
                <a:ext cx="14440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x 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05CFA3D-6825-4D1B-A25F-6644793B0A30}"/>
                  </a:ext>
                </a:extLst>
              </p:cNvPr>
              <p:cNvSpPr txBox="1"/>
              <p:nvPr/>
            </p:nvSpPr>
            <p:spPr>
              <a:xfrm rot="1624266">
                <a:off x="6839420" y="3873035"/>
                <a:ext cx="13543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x 4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11B250F-16FF-4F89-818C-2169E7791C7B}"/>
              </a:ext>
            </a:extLst>
          </p:cNvPr>
          <p:cNvGrpSpPr/>
          <p:nvPr/>
        </p:nvGrpSpPr>
        <p:grpSpPr>
          <a:xfrm rot="1610584">
            <a:off x="5957885" y="2514597"/>
            <a:ext cx="685800" cy="1143000"/>
            <a:chOff x="381000" y="2057400"/>
            <a:chExt cx="685800" cy="137160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94B746E-DD3B-4AFC-92C7-EC2C9F9590AE}"/>
                </a:ext>
              </a:extLst>
            </p:cNvPr>
            <p:cNvSpPr/>
            <p:nvPr/>
          </p:nvSpPr>
          <p:spPr>
            <a:xfrm>
              <a:off x="381000" y="2819400"/>
              <a:ext cx="685800" cy="609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438267EC-8AED-4310-8CD4-956733654E1E}"/>
                </a:ext>
              </a:extLst>
            </p:cNvPr>
            <p:cNvSpPr/>
            <p:nvPr/>
          </p:nvSpPr>
          <p:spPr>
            <a:xfrm>
              <a:off x="571500" y="2057400"/>
              <a:ext cx="342900" cy="826008"/>
            </a:xfrm>
            <a:prstGeom prst="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129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70912E-5463-4393-B47B-360544882A2B}"/>
              </a:ext>
            </a:extLst>
          </p:cNvPr>
          <p:cNvSpPr txBox="1"/>
          <p:nvPr/>
        </p:nvSpPr>
        <p:spPr>
          <a:xfrm>
            <a:off x="2615857" y="1777462"/>
            <a:ext cx="1909252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6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FD3B03-5AF2-4C94-8137-8A167485DB47}"/>
              </a:ext>
            </a:extLst>
          </p:cNvPr>
          <p:cNvSpPr txBox="1"/>
          <p:nvPr/>
        </p:nvSpPr>
        <p:spPr>
          <a:xfrm>
            <a:off x="4412317" y="1777462"/>
            <a:ext cx="4837183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+ 5 + 5 </a:t>
            </a:r>
          </a:p>
        </p:txBody>
      </p:sp>
    </p:spTree>
    <p:extLst>
      <p:ext uri="{BB962C8B-B14F-4D97-AF65-F5344CB8AC3E}">
        <p14:creationId xmlns="" xmlns:p14="http://schemas.microsoft.com/office/powerpoint/2010/main" val="15196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BB68201-8B8C-41B4-B9DB-908A8A104552}"/>
              </a:ext>
            </a:extLst>
          </p:cNvPr>
          <p:cNvGrpSpPr/>
          <p:nvPr/>
        </p:nvGrpSpPr>
        <p:grpSpPr>
          <a:xfrm rot="1610584">
            <a:off x="5936111" y="2362197"/>
            <a:ext cx="685800" cy="1143000"/>
            <a:chOff x="381000" y="2057400"/>
            <a:chExt cx="685800" cy="137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31C86AC-8212-4EA0-B9FB-87E8496255FD}"/>
                </a:ext>
              </a:extLst>
            </p:cNvPr>
            <p:cNvSpPr/>
            <p:nvPr/>
          </p:nvSpPr>
          <p:spPr>
            <a:xfrm>
              <a:off x="381000" y="2819400"/>
              <a:ext cx="685800" cy="609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="" xmlns:a16="http://schemas.microsoft.com/office/drawing/2014/main" id="{68800733-2E68-4EE9-9ADB-A78EBB76263B}"/>
                </a:ext>
              </a:extLst>
            </p:cNvPr>
            <p:cNvSpPr/>
            <p:nvPr/>
          </p:nvSpPr>
          <p:spPr>
            <a:xfrm>
              <a:off x="571500" y="2057400"/>
              <a:ext cx="342900" cy="826008"/>
            </a:xfrm>
            <a:prstGeom prst="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36AFE9B-D8F0-4025-A8BD-45D4B71F926C}"/>
              </a:ext>
            </a:extLst>
          </p:cNvPr>
          <p:cNvGrpSpPr/>
          <p:nvPr/>
        </p:nvGrpSpPr>
        <p:grpSpPr>
          <a:xfrm>
            <a:off x="2864702" y="527378"/>
            <a:ext cx="5943600" cy="5759752"/>
            <a:chOff x="3200400" y="411238"/>
            <a:chExt cx="5943600" cy="56388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="" xmlns:a16="http://schemas.microsoft.com/office/drawing/2014/main" id="{C58D875E-F7B8-4D73-982C-8B493524E20C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2941309517"/>
                </p:ext>
              </p:extLst>
            </p:nvPr>
          </p:nvGraphicFramePr>
          <p:xfrm>
            <a:off x="3200400" y="411238"/>
            <a:ext cx="5943600" cy="563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CB04249-CF99-4F86-A8E9-BB085257D900}"/>
                </a:ext>
              </a:extLst>
            </p:cNvPr>
            <p:cNvSpPr txBox="1"/>
            <p:nvPr/>
          </p:nvSpPr>
          <p:spPr>
            <a:xfrm rot="2363466">
              <a:off x="6818064" y="4037883"/>
              <a:ext cx="1538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x 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FF44106-5911-495A-9B44-7DC24C270218}"/>
                </a:ext>
              </a:extLst>
            </p:cNvPr>
            <p:cNvSpPr txBox="1"/>
            <p:nvPr/>
          </p:nvSpPr>
          <p:spPr>
            <a:xfrm rot="1409561">
              <a:off x="3917147" y="2466515"/>
              <a:ext cx="1652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x 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D548F52-5439-4583-AC3E-9FCD12BD72DB}"/>
                </a:ext>
              </a:extLst>
            </p:cNvPr>
            <p:cNvSpPr txBox="1"/>
            <p:nvPr/>
          </p:nvSpPr>
          <p:spPr>
            <a:xfrm rot="4363312">
              <a:off x="4748316" y="1436995"/>
              <a:ext cx="149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x 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5EC309D-B716-4087-91E0-86098E4C8A31}"/>
                </a:ext>
              </a:extLst>
            </p:cNvPr>
            <p:cNvSpPr txBox="1"/>
            <p:nvPr/>
          </p:nvSpPr>
          <p:spPr>
            <a:xfrm rot="20565421">
              <a:off x="6877384" y="2453776"/>
              <a:ext cx="1707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2CFC417-A9DB-440C-84AE-3429D7559CBC}"/>
                </a:ext>
              </a:extLst>
            </p:cNvPr>
            <p:cNvSpPr txBox="1"/>
            <p:nvPr/>
          </p:nvSpPr>
          <p:spPr>
            <a:xfrm rot="16651547">
              <a:off x="5325533" y="4349801"/>
              <a:ext cx="1575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x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2049103-D2A1-45D0-B2B5-C1B973EC5CB4}"/>
                </a:ext>
              </a:extLst>
            </p:cNvPr>
            <p:cNvSpPr txBox="1"/>
            <p:nvPr/>
          </p:nvSpPr>
          <p:spPr>
            <a:xfrm rot="18059487">
              <a:off x="6229110" y="1280527"/>
              <a:ext cx="1444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x 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B76CA44-0082-4284-845D-AC9D9E4BB0A1}"/>
                </a:ext>
              </a:extLst>
            </p:cNvPr>
            <p:cNvSpPr txBox="1"/>
            <p:nvPr/>
          </p:nvSpPr>
          <p:spPr>
            <a:xfrm rot="18865803">
              <a:off x="4242009" y="3839990"/>
              <a:ext cx="1354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x 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9F4C5A4-61EE-4663-8224-E3388999DF1B}"/>
              </a:ext>
            </a:extLst>
          </p:cNvPr>
          <p:cNvGrpSpPr/>
          <p:nvPr/>
        </p:nvGrpSpPr>
        <p:grpSpPr>
          <a:xfrm rot="1610584">
            <a:off x="5623537" y="2496305"/>
            <a:ext cx="685800" cy="1143000"/>
            <a:chOff x="381000" y="2057400"/>
            <a:chExt cx="685800" cy="13716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3D73F457-BAFE-4974-8A93-0EE620D877EB}"/>
                </a:ext>
              </a:extLst>
            </p:cNvPr>
            <p:cNvSpPr/>
            <p:nvPr/>
          </p:nvSpPr>
          <p:spPr>
            <a:xfrm>
              <a:off x="381000" y="2819400"/>
              <a:ext cx="685800" cy="609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64D85953-06F4-42D4-866B-0ACA34DFA034}"/>
                </a:ext>
              </a:extLst>
            </p:cNvPr>
            <p:cNvSpPr/>
            <p:nvPr/>
          </p:nvSpPr>
          <p:spPr>
            <a:xfrm>
              <a:off x="571500" y="2057400"/>
              <a:ext cx="342900" cy="826008"/>
            </a:xfrm>
            <a:prstGeom prst="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549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F3FE16-224B-4E92-9F32-B30768367FBC}"/>
              </a:ext>
            </a:extLst>
          </p:cNvPr>
          <p:cNvSpPr txBox="1"/>
          <p:nvPr/>
        </p:nvSpPr>
        <p:spPr>
          <a:xfrm>
            <a:off x="1213935" y="1765739"/>
            <a:ext cx="1986465" cy="76944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9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247C18-A43E-4547-9D23-93526874C9F3}"/>
              </a:ext>
            </a:extLst>
          </p:cNvPr>
          <p:cNvSpPr txBox="1"/>
          <p:nvPr/>
        </p:nvSpPr>
        <p:spPr>
          <a:xfrm>
            <a:off x="2916611" y="1765739"/>
            <a:ext cx="8371489" cy="76944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 + 2 + 2 + 2 + 2 + 2 + 2</a:t>
            </a:r>
          </a:p>
        </p:txBody>
      </p:sp>
    </p:spTree>
    <p:extLst>
      <p:ext uri="{BB962C8B-B14F-4D97-AF65-F5344CB8AC3E}">
        <p14:creationId xmlns="" xmlns:p14="http://schemas.microsoft.com/office/powerpoint/2010/main" val="18723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BB68201-8B8C-41B4-B9DB-908A8A104552}"/>
              </a:ext>
            </a:extLst>
          </p:cNvPr>
          <p:cNvGrpSpPr/>
          <p:nvPr/>
        </p:nvGrpSpPr>
        <p:grpSpPr>
          <a:xfrm rot="1610584">
            <a:off x="5954433" y="2679465"/>
            <a:ext cx="685800" cy="1143000"/>
            <a:chOff x="381000" y="2057400"/>
            <a:chExt cx="685800" cy="137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31C86AC-8212-4EA0-B9FB-87E8496255FD}"/>
                </a:ext>
              </a:extLst>
            </p:cNvPr>
            <p:cNvSpPr/>
            <p:nvPr/>
          </p:nvSpPr>
          <p:spPr>
            <a:xfrm>
              <a:off x="381000" y="2819400"/>
              <a:ext cx="685800" cy="609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="" xmlns:a16="http://schemas.microsoft.com/office/drawing/2014/main" id="{68800733-2E68-4EE9-9ADB-A78EBB76263B}"/>
                </a:ext>
              </a:extLst>
            </p:cNvPr>
            <p:cNvSpPr/>
            <p:nvPr/>
          </p:nvSpPr>
          <p:spPr>
            <a:xfrm>
              <a:off x="571500" y="2057400"/>
              <a:ext cx="342900" cy="826008"/>
            </a:xfrm>
            <a:prstGeom prst="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AB60830-0244-4ECF-A0D3-4B6F2073B7E9}"/>
              </a:ext>
            </a:extLst>
          </p:cNvPr>
          <p:cNvGrpSpPr/>
          <p:nvPr/>
        </p:nvGrpSpPr>
        <p:grpSpPr>
          <a:xfrm>
            <a:off x="3163844" y="619964"/>
            <a:ext cx="5943600" cy="5638800"/>
            <a:chOff x="3163844" y="619964"/>
            <a:chExt cx="5943600" cy="56388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="" xmlns:a16="http://schemas.microsoft.com/office/drawing/2014/main" id="{C58D875E-F7B8-4D73-982C-8B493524E20C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2431153809"/>
                </p:ext>
              </p:extLst>
            </p:nvPr>
          </p:nvGraphicFramePr>
          <p:xfrm>
            <a:off x="3163844" y="619964"/>
            <a:ext cx="5943600" cy="563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A9DD30C-3C9B-43B0-A6F8-8BFEC636D629}"/>
                </a:ext>
              </a:extLst>
            </p:cNvPr>
            <p:cNvSpPr txBox="1"/>
            <p:nvPr/>
          </p:nvSpPr>
          <p:spPr>
            <a:xfrm rot="20767127">
              <a:off x="7080272" y="2695574"/>
              <a:ext cx="1538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x 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2E2C298-434E-44F8-9652-6CA94F4E99EE}"/>
                </a:ext>
              </a:extLst>
            </p:cNvPr>
            <p:cNvSpPr txBox="1"/>
            <p:nvPr/>
          </p:nvSpPr>
          <p:spPr>
            <a:xfrm rot="19683594">
              <a:off x="4113202" y="4052747"/>
              <a:ext cx="1652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x 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4CE9328-0E88-4DE9-A97D-44B84405B306}"/>
                </a:ext>
              </a:extLst>
            </p:cNvPr>
            <p:cNvSpPr txBox="1"/>
            <p:nvPr/>
          </p:nvSpPr>
          <p:spPr>
            <a:xfrm rot="1101189">
              <a:off x="3707358" y="2695536"/>
              <a:ext cx="149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x 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431759E-0D44-45E4-823A-1E0CD0621376}"/>
                </a:ext>
              </a:extLst>
            </p:cNvPr>
            <p:cNvSpPr txBox="1"/>
            <p:nvPr/>
          </p:nvSpPr>
          <p:spPr>
            <a:xfrm rot="17589593">
              <a:off x="6119241" y="1261421"/>
              <a:ext cx="1707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C3D5847-00D0-4C7F-B7DB-2A4816631AED}"/>
                </a:ext>
              </a:extLst>
            </p:cNvPr>
            <p:cNvSpPr txBox="1"/>
            <p:nvPr/>
          </p:nvSpPr>
          <p:spPr>
            <a:xfrm rot="1434007">
              <a:off x="6779439" y="4189509"/>
              <a:ext cx="2100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x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E2F42EA-1788-46F2-BD70-C67BCCDAFC48}"/>
                </a:ext>
              </a:extLst>
            </p:cNvPr>
            <p:cNvSpPr txBox="1"/>
            <p:nvPr/>
          </p:nvSpPr>
          <p:spPr>
            <a:xfrm rot="3738649">
              <a:off x="4753415" y="1577210"/>
              <a:ext cx="1444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x 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EF3CC1D-E0D7-4C2F-8AD3-196C9D33DE22}"/>
                </a:ext>
              </a:extLst>
            </p:cNvPr>
            <p:cNvSpPr txBox="1"/>
            <p:nvPr/>
          </p:nvSpPr>
          <p:spPr>
            <a:xfrm rot="16594270">
              <a:off x="5439001" y="4722748"/>
              <a:ext cx="1354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x 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17ACFE5-BC4D-46D4-BD1C-AFA7BA595248}"/>
              </a:ext>
            </a:extLst>
          </p:cNvPr>
          <p:cNvGrpSpPr/>
          <p:nvPr/>
        </p:nvGrpSpPr>
        <p:grpSpPr>
          <a:xfrm rot="1610584">
            <a:off x="5973651" y="2593427"/>
            <a:ext cx="685800" cy="1143000"/>
            <a:chOff x="381000" y="2057400"/>
            <a:chExt cx="685800" cy="137160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B06176D-5949-4EB9-979A-AB186A0539BE}"/>
                </a:ext>
              </a:extLst>
            </p:cNvPr>
            <p:cNvSpPr/>
            <p:nvPr/>
          </p:nvSpPr>
          <p:spPr>
            <a:xfrm>
              <a:off x="381000" y="2819400"/>
              <a:ext cx="685800" cy="609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AEC69225-99D2-41B8-AB77-58D2C0A8424D}"/>
                </a:ext>
              </a:extLst>
            </p:cNvPr>
            <p:cNvSpPr/>
            <p:nvPr/>
          </p:nvSpPr>
          <p:spPr>
            <a:xfrm>
              <a:off x="571500" y="2057400"/>
              <a:ext cx="342900" cy="826008"/>
            </a:xfrm>
            <a:prstGeom prst="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959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0D4F99-A76E-416D-B6BE-7E22CF07E923}"/>
              </a:ext>
            </a:extLst>
          </p:cNvPr>
          <p:cNvSpPr txBox="1"/>
          <p:nvPr/>
        </p:nvSpPr>
        <p:spPr>
          <a:xfrm>
            <a:off x="2908931" y="1765739"/>
            <a:ext cx="2427890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3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D88D5F-C851-40DC-AD08-580204BE0091}"/>
              </a:ext>
            </a:extLst>
          </p:cNvPr>
          <p:cNvSpPr txBox="1"/>
          <p:nvPr/>
        </p:nvSpPr>
        <p:spPr>
          <a:xfrm>
            <a:off x="4942684" y="1765738"/>
            <a:ext cx="335724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+ 12 + 12</a:t>
            </a:r>
          </a:p>
        </p:txBody>
      </p:sp>
    </p:spTree>
    <p:extLst>
      <p:ext uri="{BB962C8B-B14F-4D97-AF65-F5344CB8AC3E}">
        <p14:creationId xmlns="" xmlns:p14="http://schemas.microsoft.com/office/powerpoint/2010/main" val="246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A08E3B-CCCD-4E79-996F-AACB7997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754" y="928950"/>
            <a:ext cx="12264887" cy="1325563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/>
            </a:r>
            <a:b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hai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với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không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nhớ</a:t>
            </a:r>
            <a:r>
              <a:rPr lang="en-US" sz="3800" b="1" dirty="0" smtClean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>)</a:t>
            </a:r>
            <a: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  <a:t/>
            </a:r>
            <a:br>
              <a:rPr lang="en-US" sz="3800" b="1" dirty="0">
                <a:solidFill>
                  <a:srgbClr val="FFFF00"/>
                </a:solidFill>
                <a:latin typeface="HP001 4 hàng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FFFF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CF1185-95CE-4678-9CEA-337F05153D9E}"/>
              </a:ext>
            </a:extLst>
          </p:cNvPr>
          <p:cNvSpPr txBox="1"/>
          <p:nvPr/>
        </p:nvSpPr>
        <p:spPr>
          <a:xfrm>
            <a:off x="5370285" y="653940"/>
            <a:ext cx="14514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HP001 4 hàng"/>
                <a:cs typeface="Times New Roman" panose="02020603050405020304" pitchFamily="18" charset="0"/>
              </a:rPr>
              <a:t>Toán</a:t>
            </a:r>
            <a:endParaRPr lang="en-US" sz="3800" b="1" dirty="0">
              <a:solidFill>
                <a:schemeClr val="bg1"/>
              </a:solidFill>
              <a:latin typeface="HP001 4 hàng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5EC24-FEA2-47C3-9465-D28E2889E4CC}"/>
              </a:ext>
            </a:extLst>
          </p:cNvPr>
          <p:cNvSpPr txBox="1"/>
          <p:nvPr/>
        </p:nvSpPr>
        <p:spPr>
          <a:xfrm>
            <a:off x="703923" y="2405199"/>
            <a:ext cx="226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A02FFA-A8D7-4B06-B029-EC45D5065CEC}"/>
              </a:ext>
            </a:extLst>
          </p:cNvPr>
          <p:cNvSpPr txBox="1"/>
          <p:nvPr/>
        </p:nvSpPr>
        <p:spPr>
          <a:xfrm>
            <a:off x="5646049" y="2418607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1CFA4F-D2E6-40F7-A451-33CDAF29E881}"/>
              </a:ext>
            </a:extLst>
          </p:cNvPr>
          <p:cNvSpPr txBox="1"/>
          <p:nvPr/>
        </p:nvSpPr>
        <p:spPr>
          <a:xfrm>
            <a:off x="5799107" y="2979631"/>
            <a:ext cx="50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B8F164-1512-4E62-817A-887FD610AA0F}"/>
              </a:ext>
            </a:extLst>
          </p:cNvPr>
          <p:cNvSpPr txBox="1"/>
          <p:nvPr/>
        </p:nvSpPr>
        <p:spPr>
          <a:xfrm>
            <a:off x="5216221" y="2626927"/>
            <a:ext cx="50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BE5D75C-B9AA-45C3-BCFC-554ABF9D1334}"/>
              </a:ext>
            </a:extLst>
          </p:cNvPr>
          <p:cNvCxnSpPr>
            <a:cxnSpLocks/>
          </p:cNvCxnSpPr>
          <p:nvPr/>
        </p:nvCxnSpPr>
        <p:spPr>
          <a:xfrm>
            <a:off x="5196117" y="3564406"/>
            <a:ext cx="8853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B70D84-B4EB-4453-A60B-89686E245259}"/>
              </a:ext>
            </a:extLst>
          </p:cNvPr>
          <p:cNvSpPr txBox="1"/>
          <p:nvPr/>
        </p:nvSpPr>
        <p:spPr>
          <a:xfrm>
            <a:off x="5830129" y="3610099"/>
            <a:ext cx="50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6804C9-DB38-4B72-B54D-1AF04CDBCF58}"/>
              </a:ext>
            </a:extLst>
          </p:cNvPr>
          <p:cNvSpPr txBox="1"/>
          <p:nvPr/>
        </p:nvSpPr>
        <p:spPr>
          <a:xfrm rot="10800000" flipV="1">
            <a:off x="5610423" y="3576990"/>
            <a:ext cx="50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AFF5CA7-E3D6-4B23-9B8D-99AEA6A9FA52}"/>
              </a:ext>
            </a:extLst>
          </p:cNvPr>
          <p:cNvSpPr txBox="1"/>
          <p:nvPr/>
        </p:nvSpPr>
        <p:spPr>
          <a:xfrm>
            <a:off x="7148278" y="2403262"/>
            <a:ext cx="470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* 3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3BD37A-3375-49C8-BB47-0176D24CF3A8}"/>
              </a:ext>
            </a:extLst>
          </p:cNvPr>
          <p:cNvSpPr txBox="1"/>
          <p:nvPr/>
        </p:nvSpPr>
        <p:spPr>
          <a:xfrm>
            <a:off x="7177306" y="2954805"/>
            <a:ext cx="470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* 3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A2D337F-F474-44C2-8152-AE922154F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39" y="3027478"/>
            <a:ext cx="6082862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 12 + 12 + 12 = 36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E521DB4E-1C9C-4D82-993E-50F31723122F}"/>
              </a:ext>
            </a:extLst>
          </p:cNvPr>
          <p:cNvSpPr txBox="1">
            <a:spLocks/>
          </p:cNvSpPr>
          <p:nvPr/>
        </p:nvSpPr>
        <p:spPr>
          <a:xfrm>
            <a:off x="691661" y="3241431"/>
            <a:ext cx="2831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 36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4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4" grpId="0"/>
      <p:bldP spid="15" grpId="0"/>
      <p:bldP spid="13" grpId="0" build="p"/>
      <p:bldP spid="13" grpId="1" build="p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402</Words>
  <Application>Microsoft Office PowerPoint</Application>
  <PresentationFormat>Custom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Nhân số có hai chữ số với số có một chữ số (không nhớ) </vt:lpstr>
      <vt:lpstr>Slide 10</vt:lpstr>
      <vt:lpstr>Slide 11</vt:lpstr>
      <vt:lpstr>Slide 12</vt:lpstr>
      <vt:lpstr>1. Tính: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Thúy Phạm</dc:creator>
  <cp:lastModifiedBy>Ngoc Mai</cp:lastModifiedBy>
  <cp:revision>57</cp:revision>
  <dcterms:created xsi:type="dcterms:W3CDTF">2021-09-18T00:47:21Z</dcterms:created>
  <dcterms:modified xsi:type="dcterms:W3CDTF">2021-09-24T14:04:11Z</dcterms:modified>
</cp:coreProperties>
</file>