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3"/>
  </p:sldMasterIdLst>
  <p:notesMasterIdLst>
    <p:notesMasterId r:id="rId14"/>
  </p:notesMasterIdLst>
  <p:sldIdLst>
    <p:sldId id="336" r:id="rId4"/>
    <p:sldId id="283" r:id="rId5"/>
    <p:sldId id="286" r:id="rId6"/>
    <p:sldId id="375" r:id="rId7"/>
    <p:sldId id="348" r:id="rId8"/>
    <p:sldId id="372" r:id="rId9"/>
    <p:sldId id="371" r:id="rId10"/>
    <p:sldId id="374" r:id="rId11"/>
    <p:sldId id="297" r:id="rId12"/>
    <p:sldId id="37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8" autoAdjust="0"/>
    <p:restoredTop sz="92350" autoAdjust="0"/>
  </p:normalViewPr>
  <p:slideViewPr>
    <p:cSldViewPr>
      <p:cViewPr varScale="1">
        <p:scale>
          <a:sx n="86" d="100"/>
          <a:sy n="86" d="100"/>
        </p:scale>
        <p:origin x="7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D2451E38-BA8F-134A-A448-DBB22FDD1B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EC4E5E1-B259-8245-955E-A78BAAAFA6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A1C10F3-B9C5-7144-8BEB-370980AE8E2A}" type="datetimeFigureOut">
              <a:rPr lang="en-US"/>
              <a:pPr>
                <a:defRPr/>
              </a:pPr>
              <a:t>9/3/21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D57F31C-CDD4-9D42-B257-7F33930D9E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431DDB23-0BD1-F44F-92C6-84A939D950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34811121-803E-604B-B028-BF1E68EF4F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8DD3BE86-05D5-E84E-AF19-F6AAEECC4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CCFE82-6447-164B-9778-0F6CAACD9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462C-97C3-1941-8275-38500B9FD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FD59F-16BE-BE47-BE28-E644E81B5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AC33-AF3D-2F45-BE44-2B4A96DC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BF73-A5B6-4247-8FAD-1627AE6175BE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3154F-D570-4540-8A4D-BF4FFF6F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A92F3-344F-6A40-BE81-D538C6FB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7510-7ABE-C74F-BEF6-BB798AB2359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967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D63C-D73F-2B4F-9767-0C78065B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E90B8-CBC5-EF41-8188-2A2F7578F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05D88-CB44-1948-BB5F-E6A473AD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3A84-F804-D043-90A0-59DFCD2325B3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45660-718D-454D-96AA-220CF093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C73D-3FF4-F64D-96E3-2B2D4C3A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FED77-B64F-3B42-9A30-43B85B84FE5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7497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C153F-42EB-FD43-9615-54C2F9D63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D3DD8-D55D-3147-94B5-30F9C429F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499CB-757D-7244-B7A8-018827AA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0BF4-C9E0-1841-AEF9-4F3AC2A3FC6B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76C5-8C51-3C49-A95C-8B9FDEDB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CA07-876D-DD4C-BB26-9F33CB73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DD9F-D0BE-1E4B-86FA-E15B3A346FA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8114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30ECED66-BAB0-BF4E-B0AC-387961FA7B6E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C904497C-063A-3A46-9C6C-F1FEAD7CE6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752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>
            <a:extLst>
              <a:ext uri="{FF2B5EF4-FFF2-40B4-BE49-F238E27FC236}">
                <a16:creationId xmlns:a16="http://schemas.microsoft.com/office/drawing/2014/main" id="{A8116987-9F66-CF4A-A4C2-18F210D64B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15875"/>
            <a:ext cx="90709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>
            <a:extLst>
              <a:ext uri="{FF2B5EF4-FFF2-40B4-BE49-F238E27FC236}">
                <a16:creationId xmlns:a16="http://schemas.microsoft.com/office/drawing/2014/main" id="{BB05B6CE-8DE4-734F-B0D5-BA1AABF1D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122238"/>
            <a:ext cx="7207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D6A46-C387-D34D-A03C-04487015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CF4C3-0C12-4E48-A9FA-EDA3E2C8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CBE3F09-927D-0E41-8BF4-5243621B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FA26-28DD-4982-88AF-ED7199747EF2}" type="datetimeFigureOut">
              <a:rPr lang="en-US"/>
              <a:pPr>
                <a:defRPr/>
              </a:pPr>
              <a:t>9/3/21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724284-B7E5-9E49-AE28-54EB000D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311DD9-AA82-9A47-BB77-26C5320C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F672-4058-A849-AAC6-03D270570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67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69D4-2F34-2946-B6A8-43EA6822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93D3C-FBDB-EF48-B0B0-AA24B1BB2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44AFC-5C28-CB41-98DA-A3203C86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B882-FDD4-DA46-B981-ECF62052686C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E580D-4058-ED46-AD43-36353279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6C2F-2483-CD4A-83B2-6932FB0B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F034-73BA-8948-B781-9F0653812B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053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930A-19C2-3546-938F-9393F1CE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2EAC7-7D6C-7D4D-A4C7-6746B48CD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22BC7-63DC-C54B-864B-E17A73681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AB664-BD6E-C847-A13B-FB5E47C9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0B392-0162-B448-9598-9F2366455F9E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392D5A-8559-CD40-93AA-3AC616A5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979881-A03F-2043-947E-C34E9095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6CE7-CB26-AC45-AE5B-F998A081A5D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9710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B106-BC8D-6F41-BFB0-00D3FCE3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CB84F-0B4D-DE4C-A836-BE0F25805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A4782-E048-5445-ADF6-240F2583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0D899-EEED-014F-A99B-6772F1C45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A4855-BEA8-104C-BE2D-C5741A697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D13565-C2AC-6541-9D7F-3A35A48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F893-2E7E-AB48-ADCB-6A1E8F273C1E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956195-B406-D14F-B8C6-349445D9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50B45F-0334-0C4C-82CE-6CC961B2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5AB7-DA62-5842-B0D6-682BE28A901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4192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3C5D-46C0-2D42-ABD4-86FA3729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52AB2C-E893-B749-9362-D8864252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9F1F-0E81-6144-8FD0-B9E2DF87F5CC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0FFAE3-7F07-2C4C-8B58-8606CB89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6D10D8-A4B5-9044-B8D3-A00F20AA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E57D-52DC-3A4F-B26B-C413289CD5C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3997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C5492F-95DE-4F4A-83FE-827A7BA0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3EE7-F907-0F45-9FDF-72CC66D6276F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A5EBDC-F1C7-AA4B-B6F2-B2EFB246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142502-F4AF-914A-B3C1-39B7B9E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9F80-A05C-214F-9710-6E8E1CCE3C6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3006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6CF2-5B16-784F-962A-4AE8EDC1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6661-436F-9D47-87AE-60085B06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EE163-2A22-7440-96F2-E5132AF7E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72F6F6-F76B-A142-B5D5-EF70D73F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84A9-7F1B-324C-B2DD-BE7AACCEE77F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5AC368-5E63-4149-8DD5-432FD811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899A2A-6A9C-8944-9BDE-76863F3F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1911-A2D3-A54A-8CBD-109B11BAF83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4319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7DE4-140C-5840-B408-E5926708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23D8E-9737-DA42-A030-6EB47BF2D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176EF-6CE1-0142-8AFD-AB0D27BE4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F68E1D-7705-6840-B2B1-13BFE080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6B81-9866-1643-A315-0CBFAAE725FD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B41E8F-F557-0A4B-AF7F-84062155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14A681-EB5A-CE4B-8171-39C21D8B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94EE-E322-5743-A5EE-5BDDA44DB35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3542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0BAF0DA-5C58-AD4E-B2A8-FC0991922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6E63DAB-BBED-824B-BDA8-4929DF9D7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1039-412C-CA4B-82E7-1FE1C6D74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3D3420-A28B-5C43-BA60-54457E41E3B3}" type="datetime1">
              <a:rPr lang="vi-VN"/>
              <a:pPr>
                <a:defRPr/>
              </a:pPr>
              <a:t>03/09/2021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02A9-A984-EB4E-AD5C-F9DCF72FC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B26FD-704F-A548-9563-CD7F71DC7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9BD7D4-D80A-BE42-AFAC-EE6B64369EA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8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BB42043-F543-8A44-AF2E-88E95B3C9A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692696"/>
            <a:ext cx="7772400" cy="424886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b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ÔN TẬP VÀ ĐÁNH GIÁ</a:t>
            </a:r>
            <a:br>
              <a:rPr lang="en-US" altLang="en-US" sz="4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Gia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b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 </a:t>
            </a:r>
            <a:endParaRPr lang="en-US" alt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F18FED-C52B-4143-A259-C26B7540B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F016AF-5E68-BB4B-A5C6-3AF8D0C2793B}"/>
              </a:ext>
            </a:extLst>
          </p:cNvPr>
          <p:cNvGrpSpPr/>
          <p:nvPr/>
        </p:nvGrpSpPr>
        <p:grpSpPr>
          <a:xfrm>
            <a:off x="-106363" y="1484313"/>
            <a:ext cx="9767888" cy="4433887"/>
            <a:chOff x="-106363" y="1484313"/>
            <a:chExt cx="9767888" cy="44338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EBCEDD-EDC8-2140-A73A-FD9655CC6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1" t="27847" r="5032" b="7510"/>
            <a:stretch>
              <a:fillRect/>
            </a:stretch>
          </p:blipFill>
          <p:spPr bwMode="auto">
            <a:xfrm>
              <a:off x="-106363" y="1484313"/>
              <a:ext cx="9767888" cy="443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0" name="TextBox 9">
              <a:extLst>
                <a:ext uri="{FF2B5EF4-FFF2-40B4-BE49-F238E27FC236}">
                  <a16:creationId xmlns:a16="http://schemas.microsoft.com/office/drawing/2014/main" id="{63F6756A-C2FA-BE45-A907-67F305106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113" y="3836988"/>
              <a:ext cx="3551237" cy="854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defTabSz="4572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 defTabSz="4572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 defTabSz="4572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 defTabSz="4572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 defTabSz="4572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950" dirty="0">
                  <a:solidFill>
                    <a:schemeClr val="bg1"/>
                  </a:solidFill>
                  <a:latin typeface="UTM Avo"/>
                </a:rPr>
                <a:t>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7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8C94C7-5828-8E42-80D9-6404E5CAF629}"/>
              </a:ext>
            </a:extLst>
          </p:cNvPr>
          <p:cNvSpPr/>
          <p:nvPr/>
        </p:nvSpPr>
        <p:spPr>
          <a:xfrm>
            <a:off x="103188" y="1322571"/>
            <a:ext cx="8588375" cy="4857172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5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A0B55EFA-2AF6-774E-9EF2-D0F21D53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 rot="5400000" flipH="1">
            <a:off x="7728047" y="5445223"/>
            <a:ext cx="1415951" cy="14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56D31A32-4CCC-8B46-A1A2-7C87DC13C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0" y="12780"/>
            <a:ext cx="1547664" cy="15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E:\QUYNH\anh tai ve poiwer oint\chim 6.jpg">
            <a:extLst>
              <a:ext uri="{FF2B5EF4-FFF2-40B4-BE49-F238E27FC236}">
                <a16:creationId xmlns:a16="http://schemas.microsoft.com/office/drawing/2014/main" id="{EEA11C65-C092-5F4F-A1C4-2FA5013E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3" y="-92701"/>
            <a:ext cx="13668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2DCA3E-65FC-AE46-B930-0204D2370F09}"/>
              </a:ext>
            </a:extLst>
          </p:cNvPr>
          <p:cNvCxnSpPr/>
          <p:nvPr/>
        </p:nvCxnSpPr>
        <p:spPr>
          <a:xfrm>
            <a:off x="7735888" y="116632"/>
            <a:ext cx="11207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0E95C8-0D93-D240-BED7-064AC5DFBFAD}"/>
              </a:ext>
            </a:extLst>
          </p:cNvPr>
          <p:cNvCxnSpPr/>
          <p:nvPr/>
        </p:nvCxnSpPr>
        <p:spPr>
          <a:xfrm>
            <a:off x="8856663" y="116632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EABF79-3B04-4448-A732-11F9C466C90D}"/>
              </a:ext>
            </a:extLst>
          </p:cNvPr>
          <p:cNvCxnSpPr/>
          <p:nvPr/>
        </p:nvCxnSpPr>
        <p:spPr>
          <a:xfrm>
            <a:off x="247650" y="6525344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D37C61-5199-0C4E-87CF-DDDF328F50DD}"/>
              </a:ext>
            </a:extLst>
          </p:cNvPr>
          <p:cNvCxnSpPr/>
          <p:nvPr/>
        </p:nvCxnSpPr>
        <p:spPr>
          <a:xfrm>
            <a:off x="268288" y="6034807"/>
            <a:ext cx="0" cy="43180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05D5AC0-A5B6-DA4A-B566-B3165650AA81}"/>
              </a:ext>
            </a:extLst>
          </p:cNvPr>
          <p:cNvSpPr/>
          <p:nvPr/>
        </p:nvSpPr>
        <p:spPr>
          <a:xfrm>
            <a:off x="398463" y="1901232"/>
            <a:ext cx="2784301" cy="39887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Năng lực đặc thù: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8588" indent="-128588">
              <a:spcAft>
                <a:spcPts val="563"/>
              </a:spcAft>
              <a:buFont typeface="Arial" panose="020B0604020202020204" pitchFamily="34" charset="0"/>
              <a:buChar char="•"/>
              <a:defRPr/>
            </a:pPr>
            <a:r>
              <a:rPr lang="it-IT" sz="16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 nhận thức khoa học: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563"/>
              </a:spcAft>
              <a:defRPr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8588" indent="-128588"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sz="16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ận dụng kiến thức, kĩ năng:</a:t>
            </a:r>
            <a:r>
              <a:rPr lang="vi-VN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94" name="TextBox 14">
            <a:extLst>
              <a:ext uri="{FF2B5EF4-FFF2-40B4-BE49-F238E27FC236}">
                <a16:creationId xmlns:a16="http://schemas.microsoft.com/office/drawing/2014/main" id="{04CFF8E3-FAF1-7F4B-BDB8-ABF8D7873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413" y="204822"/>
            <a:ext cx="4203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DE843D3-551D-754B-98C9-98C7E242157C}"/>
              </a:ext>
            </a:extLst>
          </p:cNvPr>
          <p:cNvSpPr/>
          <p:nvPr/>
        </p:nvSpPr>
        <p:spPr>
          <a:xfrm>
            <a:off x="3347864" y="1901232"/>
            <a:ext cx="2781474" cy="3904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275"/>
              </a:lnSpc>
              <a:spcBef>
                <a:spcPts val="525"/>
              </a:spcBef>
              <a:spcAft>
                <a:spcPts val="525"/>
              </a:spcAft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-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563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88833341-2944-4E48-839F-37A410B1BA25}"/>
              </a:ext>
            </a:extLst>
          </p:cNvPr>
          <p:cNvSpPr/>
          <p:nvPr/>
        </p:nvSpPr>
        <p:spPr>
          <a:xfrm>
            <a:off x="6283324" y="1901232"/>
            <a:ext cx="2177107" cy="3904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EC7319-BC7C-F64C-BE59-686A0C567330}"/>
              </a:ext>
            </a:extLst>
          </p:cNvPr>
          <p:cNvSpPr/>
          <p:nvPr/>
        </p:nvSpPr>
        <p:spPr>
          <a:xfrm>
            <a:off x="247650" y="2341563"/>
            <a:ext cx="8609013" cy="2290762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3: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5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02D8854D-E481-E541-A9D2-36C04E3A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 rot="5400000" flipH="1">
            <a:off x="6804248" y="4570809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6889789C-4BDC-4746-8A98-508BEA31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0" y="-27384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E:\QUYNH\anh tai ve poiwer oint\chim 6.jpg">
            <a:extLst>
              <a:ext uri="{FF2B5EF4-FFF2-40B4-BE49-F238E27FC236}">
                <a16:creationId xmlns:a16="http://schemas.microsoft.com/office/drawing/2014/main" id="{24AE7D2B-EC8E-324B-A895-34A2EE87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796925"/>
            <a:ext cx="15557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A3EF94-3BE8-DD49-A7AD-A0B73F4FD966}"/>
              </a:ext>
            </a:extLst>
          </p:cNvPr>
          <p:cNvCxnSpPr/>
          <p:nvPr/>
        </p:nvCxnSpPr>
        <p:spPr>
          <a:xfrm>
            <a:off x="4954588" y="137716"/>
            <a:ext cx="39020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FB0B4F-2636-D946-80E3-851A48D58A41}"/>
              </a:ext>
            </a:extLst>
          </p:cNvPr>
          <p:cNvCxnSpPr/>
          <p:nvPr/>
        </p:nvCxnSpPr>
        <p:spPr>
          <a:xfrm>
            <a:off x="8856663" y="188640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BE97D5-6435-9049-8F1C-0DD415E7A176}"/>
              </a:ext>
            </a:extLst>
          </p:cNvPr>
          <p:cNvCxnSpPr/>
          <p:nvPr/>
        </p:nvCxnSpPr>
        <p:spPr>
          <a:xfrm>
            <a:off x="247650" y="6597352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6216C6-EC23-A44A-A950-38A18EEE18B8}"/>
              </a:ext>
            </a:extLst>
          </p:cNvPr>
          <p:cNvCxnSpPr/>
          <p:nvPr/>
        </p:nvCxnSpPr>
        <p:spPr>
          <a:xfrm>
            <a:off x="268288" y="3395365"/>
            <a:ext cx="0" cy="31432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F80A5F-37AE-2A46-8E64-0E7EDFF5C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86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DEEBF1-2E42-384E-804B-F86001A05778}"/>
              </a:ext>
            </a:extLst>
          </p:cNvPr>
          <p:cNvSpPr/>
          <p:nvPr/>
        </p:nvSpPr>
        <p:spPr>
          <a:xfrm>
            <a:off x="2138618" y="328712"/>
            <a:ext cx="4937125" cy="508000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700" b="1" dirty="0">
                <a:solidFill>
                  <a:schemeClr val="bg1"/>
                </a:solidFill>
              </a:rPr>
              <a:t>LÀM VIỆC NHÓM  </a:t>
            </a:r>
            <a:endParaRPr 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B03EC6EC-B725-5E44-B560-7A28A0B94824}"/>
              </a:ext>
            </a:extLst>
          </p:cNvPr>
          <p:cNvSpPr/>
          <p:nvPr/>
        </p:nvSpPr>
        <p:spPr>
          <a:xfrm>
            <a:off x="1115616" y="1412776"/>
            <a:ext cx="3195485" cy="257525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err="1"/>
              <a:t>Nhóm</a:t>
            </a:r>
            <a:r>
              <a:rPr lang="en-US" b="1" i="1" u="sng" dirty="0"/>
              <a:t> </a:t>
            </a:r>
            <a:r>
              <a:rPr lang="en-US" b="1" i="1" u="sng" dirty="0" err="1"/>
              <a:t>lẻ</a:t>
            </a:r>
            <a:r>
              <a:rPr lang="en-US" b="1" i="1" u="sng" dirty="0"/>
              <a:t>:</a:t>
            </a:r>
            <a:br>
              <a:rPr lang="en-US" b="1" i="1" u="sng" dirty="0"/>
            </a:br>
            <a:endParaRPr lang="en-US" sz="800" b="1" i="1" u="sng" dirty="0"/>
          </a:p>
          <a:p>
            <a:pPr marL="285750" indent="-285750" algn="just">
              <a:buFontTx/>
              <a:buChar char="-"/>
            </a:pPr>
            <a:r>
              <a:rPr lang="en-US" sz="1400" dirty="0" err="1"/>
              <a:t>Từng</a:t>
            </a:r>
            <a:r>
              <a:rPr lang="en-US" sz="1400" dirty="0"/>
              <a:t> </a:t>
            </a:r>
            <a:r>
              <a:rPr lang="en-US" sz="1400" dirty="0" err="1"/>
              <a:t>thành</a:t>
            </a:r>
            <a:r>
              <a:rPr lang="en-US" sz="1400" dirty="0"/>
              <a:t> </a:t>
            </a:r>
            <a:r>
              <a:rPr lang="en-US" sz="1400" dirty="0" err="1"/>
              <a:t>viên</a:t>
            </a:r>
            <a:r>
              <a:rPr lang="en-US" sz="1400" dirty="0"/>
              <a:t> </a:t>
            </a:r>
            <a:r>
              <a:rPr lang="en-US" sz="1400" dirty="0" err="1"/>
              <a:t>đọc</a:t>
            </a:r>
            <a:r>
              <a:rPr lang="en-US" sz="1400" dirty="0"/>
              <a:t> </a:t>
            </a:r>
            <a:r>
              <a:rPr lang="en-US" sz="1400" dirty="0" err="1"/>
              <a:t>tình</a:t>
            </a:r>
            <a:r>
              <a:rPr lang="en-US" sz="1400" dirty="0"/>
              <a:t> </a:t>
            </a:r>
            <a:r>
              <a:rPr lang="en-US" sz="1400" dirty="0" err="1"/>
              <a:t>huống</a:t>
            </a:r>
            <a:r>
              <a:rPr lang="en-US" sz="1400" dirty="0"/>
              <a:t> 1 </a:t>
            </a:r>
            <a:r>
              <a:rPr lang="en-US" sz="1400" dirty="0" err="1"/>
              <a:t>trong</a:t>
            </a:r>
            <a:r>
              <a:rPr lang="en-US" sz="1400" dirty="0"/>
              <a:t> SGK </a:t>
            </a:r>
            <a:r>
              <a:rPr lang="en-US" sz="1400" dirty="0" err="1"/>
              <a:t>trang</a:t>
            </a:r>
            <a:r>
              <a:rPr lang="en-US" sz="1400" dirty="0"/>
              <a:t> 24</a:t>
            </a:r>
          </a:p>
          <a:p>
            <a:pPr marL="285750" indent="-285750" algn="just">
              <a:buFontTx/>
              <a:buChar char="-"/>
            </a:pPr>
            <a:r>
              <a:rPr lang="en-US" sz="1400" dirty="0" err="1"/>
              <a:t>Thảo</a:t>
            </a:r>
            <a:r>
              <a:rPr lang="en-US" sz="1400" dirty="0"/>
              <a:t> </a:t>
            </a:r>
            <a:r>
              <a:rPr lang="en-US" sz="1400" dirty="0" err="1"/>
              <a:t>luận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tìm</a:t>
            </a:r>
            <a:r>
              <a:rPr lang="en-US" sz="1400" dirty="0"/>
              <a:t> </a:t>
            </a:r>
            <a:r>
              <a:rPr lang="en-US" sz="1400" dirty="0" err="1"/>
              <a:t>cách</a:t>
            </a:r>
            <a:r>
              <a:rPr lang="en-US" sz="1400" dirty="0"/>
              <a:t> </a:t>
            </a:r>
            <a:r>
              <a:rPr lang="en-US" sz="1400" dirty="0" err="1"/>
              <a:t>xử</a:t>
            </a:r>
            <a:r>
              <a:rPr lang="en-US" sz="1400" dirty="0"/>
              <a:t> </a:t>
            </a:r>
            <a:r>
              <a:rPr lang="en-US" sz="1400" dirty="0" err="1"/>
              <a:t>lý</a:t>
            </a:r>
            <a:endParaRPr lang="en-US" sz="1400" dirty="0"/>
          </a:p>
          <a:p>
            <a:pPr marL="285750" indent="-285750" algn="just">
              <a:buFontTx/>
              <a:buChar char="-"/>
            </a:pPr>
            <a:r>
              <a:rPr lang="en-US" sz="1400" dirty="0" err="1"/>
              <a:t>Đóng</a:t>
            </a:r>
            <a:r>
              <a:rPr lang="en-US" sz="1400" dirty="0"/>
              <a:t> </a:t>
            </a:r>
            <a:r>
              <a:rPr lang="en-US" sz="1400" dirty="0" err="1"/>
              <a:t>vai</a:t>
            </a:r>
            <a:r>
              <a:rPr lang="en-US" sz="1400" dirty="0"/>
              <a:t> </a:t>
            </a:r>
            <a:r>
              <a:rPr lang="en-US" sz="1400" dirty="0" err="1"/>
              <a:t>thể</a:t>
            </a:r>
            <a:r>
              <a:rPr lang="en-US" sz="1400" dirty="0"/>
              <a:t> </a:t>
            </a:r>
            <a:r>
              <a:rPr lang="en-US" sz="1400" dirty="0" err="1"/>
              <a:t>hiện</a:t>
            </a:r>
            <a:r>
              <a:rPr lang="en-US" sz="1400" dirty="0"/>
              <a:t> </a:t>
            </a:r>
            <a:r>
              <a:rPr lang="en-US" sz="1400" dirty="0" err="1"/>
              <a:t>cách</a:t>
            </a:r>
            <a:r>
              <a:rPr lang="en-US" sz="1400" dirty="0"/>
              <a:t> </a:t>
            </a:r>
            <a:r>
              <a:rPr lang="en-US" sz="1400" dirty="0" err="1"/>
              <a:t>xử</a:t>
            </a:r>
            <a:r>
              <a:rPr lang="en-US" sz="1400" dirty="0"/>
              <a:t> </a:t>
            </a:r>
            <a:r>
              <a:rPr lang="en-US" sz="1400" dirty="0" err="1"/>
              <a:t>lý</a:t>
            </a:r>
            <a:endParaRPr lang="en-US" sz="1400" dirty="0"/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829E1738-9E19-D146-9047-910C9E3E0C91}"/>
              </a:ext>
            </a:extLst>
          </p:cNvPr>
          <p:cNvSpPr/>
          <p:nvPr/>
        </p:nvSpPr>
        <p:spPr>
          <a:xfrm>
            <a:off x="4184827" y="2149891"/>
            <a:ext cx="3195485" cy="257525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err="1"/>
              <a:t>Nhóm</a:t>
            </a:r>
            <a:r>
              <a:rPr lang="en-US" b="1" i="1" u="sng" dirty="0"/>
              <a:t> </a:t>
            </a:r>
            <a:r>
              <a:rPr lang="en-US" b="1" i="1" u="sng" dirty="0" err="1"/>
              <a:t>chẵn</a:t>
            </a:r>
            <a:r>
              <a:rPr lang="en-US" b="1" i="1" u="sng" dirty="0"/>
              <a:t>:</a:t>
            </a:r>
            <a:br>
              <a:rPr lang="en-US" b="1" i="1" u="sng" dirty="0"/>
            </a:br>
            <a:endParaRPr lang="en-US" sz="800" b="1" i="1" u="sng" dirty="0"/>
          </a:p>
          <a:p>
            <a:pPr marL="285750" indent="-285750" algn="just">
              <a:buFontTx/>
              <a:buChar char="-"/>
            </a:pPr>
            <a:r>
              <a:rPr lang="en-US" sz="1400" dirty="0" err="1"/>
              <a:t>Từng</a:t>
            </a:r>
            <a:r>
              <a:rPr lang="en-US" sz="1400" dirty="0"/>
              <a:t> </a:t>
            </a:r>
            <a:r>
              <a:rPr lang="en-US" sz="1400" dirty="0" err="1"/>
              <a:t>thành</a:t>
            </a:r>
            <a:r>
              <a:rPr lang="en-US" sz="1400" dirty="0"/>
              <a:t> </a:t>
            </a:r>
            <a:r>
              <a:rPr lang="en-US" sz="1400" dirty="0" err="1"/>
              <a:t>viên</a:t>
            </a:r>
            <a:r>
              <a:rPr lang="en-US" sz="1400" dirty="0"/>
              <a:t> </a:t>
            </a:r>
            <a:r>
              <a:rPr lang="en-US" sz="1400" dirty="0" err="1"/>
              <a:t>đọc</a:t>
            </a:r>
            <a:r>
              <a:rPr lang="en-US" sz="1400" dirty="0"/>
              <a:t> </a:t>
            </a:r>
            <a:r>
              <a:rPr lang="en-US" sz="1400" dirty="0" err="1"/>
              <a:t>tình</a:t>
            </a:r>
            <a:r>
              <a:rPr lang="en-US" sz="1400" dirty="0"/>
              <a:t> </a:t>
            </a:r>
            <a:r>
              <a:rPr lang="en-US" sz="1400" dirty="0" err="1"/>
              <a:t>huống</a:t>
            </a:r>
            <a:r>
              <a:rPr lang="en-US" sz="1400" dirty="0"/>
              <a:t> 2 </a:t>
            </a:r>
            <a:r>
              <a:rPr lang="en-US" sz="1400" dirty="0" err="1"/>
              <a:t>trong</a:t>
            </a:r>
            <a:r>
              <a:rPr lang="en-US" sz="1400" dirty="0"/>
              <a:t> SGK </a:t>
            </a:r>
            <a:r>
              <a:rPr lang="en-US" sz="1400" dirty="0" err="1"/>
              <a:t>trang</a:t>
            </a:r>
            <a:r>
              <a:rPr lang="en-US" sz="1400" dirty="0"/>
              <a:t> 24</a:t>
            </a:r>
          </a:p>
          <a:p>
            <a:pPr marL="285750" indent="-285750" algn="just">
              <a:buFontTx/>
              <a:buChar char="-"/>
            </a:pPr>
            <a:r>
              <a:rPr lang="en-US" sz="1400" dirty="0" err="1"/>
              <a:t>Thảo</a:t>
            </a:r>
            <a:r>
              <a:rPr lang="en-US" sz="1400" dirty="0"/>
              <a:t> </a:t>
            </a:r>
            <a:r>
              <a:rPr lang="en-US" sz="1400" dirty="0" err="1"/>
              <a:t>luận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tìm</a:t>
            </a:r>
            <a:r>
              <a:rPr lang="en-US" sz="1400" dirty="0"/>
              <a:t> </a:t>
            </a:r>
            <a:r>
              <a:rPr lang="en-US" sz="1400" dirty="0" err="1"/>
              <a:t>cách</a:t>
            </a:r>
            <a:r>
              <a:rPr lang="en-US" sz="1400" dirty="0"/>
              <a:t> </a:t>
            </a:r>
            <a:r>
              <a:rPr lang="en-US" sz="1400" dirty="0" err="1"/>
              <a:t>xử</a:t>
            </a:r>
            <a:r>
              <a:rPr lang="en-US" sz="1400" dirty="0"/>
              <a:t> </a:t>
            </a:r>
            <a:r>
              <a:rPr lang="en-US" sz="1400" dirty="0" err="1"/>
              <a:t>lý</a:t>
            </a:r>
            <a:endParaRPr lang="en-US" sz="1400" dirty="0"/>
          </a:p>
          <a:p>
            <a:pPr marL="285750" indent="-285750" algn="just">
              <a:buFontTx/>
              <a:buChar char="-"/>
            </a:pPr>
            <a:r>
              <a:rPr lang="en-US" sz="1400" dirty="0" err="1"/>
              <a:t>Đóng</a:t>
            </a:r>
            <a:r>
              <a:rPr lang="en-US" sz="1400" dirty="0"/>
              <a:t> </a:t>
            </a:r>
            <a:r>
              <a:rPr lang="en-US" sz="1400" dirty="0" err="1"/>
              <a:t>vai</a:t>
            </a:r>
            <a:r>
              <a:rPr lang="en-US" sz="1400" dirty="0"/>
              <a:t> </a:t>
            </a:r>
            <a:r>
              <a:rPr lang="en-US" sz="1400" dirty="0" err="1"/>
              <a:t>thể</a:t>
            </a:r>
            <a:r>
              <a:rPr lang="en-US" sz="1400" dirty="0"/>
              <a:t> </a:t>
            </a:r>
            <a:r>
              <a:rPr lang="en-US" sz="1400" dirty="0" err="1"/>
              <a:t>hiện</a:t>
            </a:r>
            <a:r>
              <a:rPr lang="en-US" sz="1400" dirty="0"/>
              <a:t> </a:t>
            </a:r>
            <a:r>
              <a:rPr lang="en-US" sz="1400" dirty="0" err="1"/>
              <a:t>cách</a:t>
            </a:r>
            <a:r>
              <a:rPr lang="en-US" sz="1400" dirty="0"/>
              <a:t> </a:t>
            </a:r>
            <a:r>
              <a:rPr lang="en-US" sz="1400" dirty="0" err="1"/>
              <a:t>xử</a:t>
            </a:r>
            <a:r>
              <a:rPr lang="en-US" sz="1400" dirty="0"/>
              <a:t> </a:t>
            </a:r>
            <a:r>
              <a:rPr lang="en-US" sz="1400" dirty="0" err="1"/>
              <a:t>lý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5378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3DDE6701-EC97-6B41-B7B9-87880895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42914" r="14354" b="10625"/>
          <a:stretch>
            <a:fillRect/>
          </a:stretch>
        </p:blipFill>
        <p:spPr bwMode="auto">
          <a:xfrm>
            <a:off x="7938" y="14288"/>
            <a:ext cx="9136062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8DEC39CA-9C59-934B-8852-59F99BE6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10269"/>
          <a:stretch>
            <a:fillRect/>
          </a:stretch>
        </p:blipFill>
        <p:spPr bwMode="auto">
          <a:xfrm>
            <a:off x="7938" y="23813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15EF6C-6A33-C24B-81FC-7548E3F1B224}"/>
              </a:ext>
            </a:extLst>
          </p:cNvPr>
          <p:cNvSpPr/>
          <p:nvPr/>
        </p:nvSpPr>
        <p:spPr>
          <a:xfrm>
            <a:off x="0" y="2624138"/>
            <a:ext cx="914400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700" b="1" kern="0" dirty="0">
                <a:solidFill>
                  <a:srgbClr val="6600FF"/>
                </a:solidFill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C85F7-D19C-ED43-A879-F46F126A83C4}"/>
              </a:ext>
            </a:extLst>
          </p:cNvPr>
          <p:cNvSpPr txBox="1"/>
          <p:nvPr/>
        </p:nvSpPr>
        <p:spPr>
          <a:xfrm>
            <a:off x="2646363" y="2932113"/>
            <a:ext cx="38512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 err="1">
                <a:solidFill>
                  <a:schemeClr val="bg1"/>
                </a:solidFill>
              </a:rPr>
              <a:t>Mời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các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nhóm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cử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đại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diện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lên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đóng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vai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xử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lý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tình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huống</a:t>
            </a:r>
            <a:r>
              <a:rPr lang="en-US" altLang="en-US" sz="2000" b="1" kern="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en-US" altLang="en-US" sz="2000" b="1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 err="1">
                <a:solidFill>
                  <a:schemeClr val="bg1"/>
                </a:solidFill>
              </a:rPr>
              <a:t>Các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bạn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khác</a:t>
            </a:r>
            <a:r>
              <a:rPr lang="en-US" altLang="en-US" sz="2000" b="1" kern="0" dirty="0">
                <a:solidFill>
                  <a:schemeClr val="bg1"/>
                </a:solidFill>
              </a:rPr>
              <a:t> 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đặt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câu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hỏi</a:t>
            </a:r>
            <a:r>
              <a:rPr lang="en-US" altLang="en-US" sz="2000" b="1" kern="0" dirty="0">
                <a:solidFill>
                  <a:schemeClr val="bg1"/>
                </a:solidFill>
              </a:rPr>
              <a:t>,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nhận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xét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và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bình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chọn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những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bạn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giới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thiệu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ấn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tượng</a:t>
            </a:r>
            <a:r>
              <a:rPr lang="en-US" altLang="en-US" sz="2000" b="1" kern="0" dirty="0">
                <a:solidFill>
                  <a:schemeClr val="bg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bg1"/>
                </a:solidFill>
              </a:rPr>
              <a:t>nhất</a:t>
            </a:r>
            <a:r>
              <a:rPr lang="en-US" altLang="en-US" sz="2000" b="1" kern="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0DA4D21-143F-9446-83D3-B82A49771A4B}"/>
              </a:ext>
            </a:extLst>
          </p:cNvPr>
          <p:cNvSpPr/>
          <p:nvPr/>
        </p:nvSpPr>
        <p:spPr>
          <a:xfrm>
            <a:off x="2111375" y="52388"/>
            <a:ext cx="4937125" cy="506412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700" b="1" dirty="0">
                <a:solidFill>
                  <a:schemeClr val="bg1"/>
                </a:solidFill>
              </a:rPr>
              <a:t>LÀM VIỆC CẢ LỚP</a:t>
            </a:r>
            <a:endParaRPr 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TextBox 8">
            <a:extLst>
              <a:ext uri="{FF2B5EF4-FFF2-40B4-BE49-F238E27FC236}">
                <a16:creationId xmlns:a16="http://schemas.microsoft.com/office/drawing/2014/main" id="{D7E91D79-776C-8C4E-A928-2A72B198D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5" y="749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>
            <a:extLst>
              <a:ext uri="{FF2B5EF4-FFF2-40B4-BE49-F238E27FC236}">
                <a16:creationId xmlns:a16="http://schemas.microsoft.com/office/drawing/2014/main" id="{F18016C4-4480-3747-B6EC-14C6DCDB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730375"/>
            <a:ext cx="7886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286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Char char="-"/>
            </a:pPr>
            <a:endParaRPr lang="en-US" altLang="en-US" sz="3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51F3D50-0EE3-0B40-8BF3-381F5638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063875"/>
            <a:ext cx="7886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286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Char char="-"/>
            </a:pPr>
            <a:endParaRPr lang="en-US" altLang="en-US" sz="3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03" name="Group 12">
            <a:extLst>
              <a:ext uri="{FF2B5EF4-FFF2-40B4-BE49-F238E27FC236}">
                <a16:creationId xmlns:a16="http://schemas.microsoft.com/office/drawing/2014/main" id="{A5DBFAF5-C4E7-2840-A0FA-EE7BE308EBCB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5281613"/>
            <a:chOff x="-80521" y="750884"/>
            <a:chExt cx="12192000" cy="7041865"/>
          </a:xfrm>
        </p:grpSpPr>
        <p:pic>
          <p:nvPicPr>
            <p:cNvPr id="25606" name="Picture 1">
              <a:extLst>
                <a:ext uri="{FF2B5EF4-FFF2-40B4-BE49-F238E27FC236}">
                  <a16:creationId xmlns:a16="http://schemas.microsoft.com/office/drawing/2014/main" id="{ACF36306-A4D6-BC43-8085-AA0DF69BB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521" y="750884"/>
              <a:ext cx="12192000" cy="7041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47CD3-5245-5C4D-916D-DBB3747AB1BC}"/>
                </a:ext>
              </a:extLst>
            </p:cNvPr>
            <p:cNvSpPr/>
            <p:nvPr/>
          </p:nvSpPr>
          <p:spPr>
            <a:xfrm>
              <a:off x="1887979" y="1163618"/>
              <a:ext cx="8447617" cy="4745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7979FE-F768-1D4A-854F-D5A6CB0C789C}"/>
              </a:ext>
            </a:extLst>
          </p:cNvPr>
          <p:cNvSpPr/>
          <p:nvPr/>
        </p:nvSpPr>
        <p:spPr>
          <a:xfrm>
            <a:off x="611560" y="77804"/>
            <a:ext cx="4937125" cy="501633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700" b="1" dirty="0">
                <a:solidFill>
                  <a:schemeClr val="bg1"/>
                </a:solidFill>
              </a:rPr>
              <a:t>LÀM VIỆC THEO NHÓM</a:t>
            </a:r>
            <a:endParaRPr 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E43727-1F9A-6F42-91F7-02A6E96D51AC}"/>
              </a:ext>
            </a:extLst>
          </p:cNvPr>
          <p:cNvSpPr/>
          <p:nvPr/>
        </p:nvSpPr>
        <p:spPr>
          <a:xfrm>
            <a:off x="2339975" y="2047875"/>
            <a:ext cx="5138738" cy="229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>
                <a:solidFill>
                  <a:schemeClr val="tx1"/>
                </a:solidFill>
              </a:rPr>
              <a:t> * </a:t>
            </a:r>
            <a:r>
              <a:rPr lang="en-US" sz="2200" dirty="0" err="1">
                <a:solidFill>
                  <a:schemeClr val="tx1"/>
                </a:solidFill>
              </a:rPr>
              <a:t>Từng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thành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viên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trong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nhóm</a:t>
            </a:r>
            <a:r>
              <a:rPr lang="en-US" sz="2200" dirty="0">
                <a:solidFill>
                  <a:schemeClr val="tx1"/>
                </a:solidFill>
              </a:rPr>
              <a:t> chia </a:t>
            </a:r>
            <a:r>
              <a:rPr lang="en-US" sz="2200" dirty="0" err="1">
                <a:solidFill>
                  <a:schemeClr val="tx1"/>
                </a:solidFill>
              </a:rPr>
              <a:t>sẻ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thông</a:t>
            </a:r>
            <a:r>
              <a:rPr lang="en-US" sz="2200" dirty="0">
                <a:solidFill>
                  <a:schemeClr val="tx1"/>
                </a:solidFill>
              </a:rPr>
              <a:t> tin </a:t>
            </a:r>
            <a:r>
              <a:rPr lang="en-US" sz="2200" dirty="0" err="1">
                <a:solidFill>
                  <a:schemeClr val="tx1"/>
                </a:solidFill>
              </a:rPr>
              <a:t>và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tranh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ảnh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về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công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việc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nghề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nghiệp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nhập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và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công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việc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nguyện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tx1"/>
                </a:solidFill>
              </a:rPr>
              <a:t>* </a:t>
            </a:r>
            <a:r>
              <a:rPr lang="en-US" sz="2200" dirty="0" err="1">
                <a:solidFill>
                  <a:schemeClr val="tx1"/>
                </a:solidFill>
              </a:rPr>
              <a:t>Các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thành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viên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trong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nhóm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đổi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cách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bày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thông</a:t>
            </a:r>
            <a:r>
              <a:rPr lang="en-US" sz="2200" dirty="0">
                <a:solidFill>
                  <a:schemeClr val="tx1"/>
                </a:solidFill>
              </a:rPr>
              <a:t> tin </a:t>
            </a:r>
            <a:r>
              <a:rPr lang="en-US" sz="2200" dirty="0" err="1">
                <a:solidFill>
                  <a:schemeClr val="tx1"/>
                </a:solidFill>
              </a:rPr>
              <a:t>và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tranh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ảnh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của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nhóm</a:t>
            </a:r>
            <a:endParaRPr lang="en-US" sz="2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0EF5649-2B2A-C74A-AA90-8DC745AAC02B}"/>
              </a:ext>
            </a:extLst>
          </p:cNvPr>
          <p:cNvSpPr/>
          <p:nvPr/>
        </p:nvSpPr>
        <p:spPr>
          <a:xfrm>
            <a:off x="247650" y="2341562"/>
            <a:ext cx="8609013" cy="2671614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4579" name="Picture 5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029273BE-CBB3-B940-ABA9-30899FFF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40954" y="6367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E:\QUYNH\anh tai ve poiwer oint\chim 6.jpg">
            <a:extLst>
              <a:ext uri="{FF2B5EF4-FFF2-40B4-BE49-F238E27FC236}">
                <a16:creationId xmlns:a16="http://schemas.microsoft.com/office/drawing/2014/main" id="{9AB23288-4EE8-FD4B-8F46-66ECC0FE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796925"/>
            <a:ext cx="15557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0A09D7-84CF-234F-AF04-C6CB4EACBC25}"/>
              </a:ext>
            </a:extLst>
          </p:cNvPr>
          <p:cNvCxnSpPr/>
          <p:nvPr/>
        </p:nvCxnSpPr>
        <p:spPr>
          <a:xfrm>
            <a:off x="4995542" y="171467"/>
            <a:ext cx="39020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FB687-D2DB-C046-BE1C-345B26400E2F}"/>
              </a:ext>
            </a:extLst>
          </p:cNvPr>
          <p:cNvCxnSpPr/>
          <p:nvPr/>
        </p:nvCxnSpPr>
        <p:spPr>
          <a:xfrm>
            <a:off x="8897617" y="171467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CB6A31-AFBF-3940-9AB9-1D4EDB52845C}"/>
              </a:ext>
            </a:extLst>
          </p:cNvPr>
          <p:cNvCxnSpPr/>
          <p:nvPr/>
        </p:nvCxnSpPr>
        <p:spPr>
          <a:xfrm>
            <a:off x="247650" y="6597352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C82A8B-A3CB-144F-A6EF-7D91337A5DFD}"/>
              </a:ext>
            </a:extLst>
          </p:cNvPr>
          <p:cNvCxnSpPr/>
          <p:nvPr/>
        </p:nvCxnSpPr>
        <p:spPr>
          <a:xfrm>
            <a:off x="268288" y="3395365"/>
            <a:ext cx="0" cy="31432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DD9E4F93-80F8-654C-A108-BC9A11C5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 rot="5400000" flipH="1">
            <a:off x="6829425" y="4527778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F18FED-C52B-4143-A259-C26B7540B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0" b="22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FF3175FA-8271-6743-8B8F-42D6A8BC8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79216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Liên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</a:rPr>
              <a:t>:   </a:t>
            </a: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76F5026-7D11-E043-8217-B7C00894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00275"/>
            <a:ext cx="7921625" cy="3676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và tên: ………………………..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CAM KẾT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Giữ  sạch nhà ở                        Giữ nhà ở an toàn</a:t>
            </a:r>
            <a:endParaRPr lang="en-US" alt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1,Quét nhà.                                1,Quét nhà.</a:t>
            </a:r>
            <a:endParaRPr lang="en-US" alt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2,………………….                  2,………………….</a:t>
            </a:r>
            <a:endParaRPr lang="en-US" alt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3,………………….                   3,………………</a:t>
            </a:r>
            <a:endParaRPr lang="en-US" alt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8C149E28F3D4DBE962F16673739C2" ma:contentTypeVersion="0" ma:contentTypeDescription="Create a new document." ma:contentTypeScope="" ma:versionID="dec5dffd39fafe2f33621860aa2f21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B889F-CE2D-4E70-9017-547F42AED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877429-2B64-43B2-B37F-4CEBE0FDE3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8485</TotalTime>
  <Words>463</Words>
  <Application>Microsoft Macintosh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Times New Roman</vt:lpstr>
      <vt:lpstr>UTM Avo</vt:lpstr>
      <vt:lpstr>Office Theme</vt:lpstr>
      <vt:lpstr>          BÀI 5 ÔN TẬP VÀ ĐÁNH GIÁ Chủ đề Gia đình Tiết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MSN Asia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Hoang</dc:creator>
  <cp:lastModifiedBy>Chang Nguyen Thu</cp:lastModifiedBy>
  <cp:revision>366</cp:revision>
  <dcterms:created xsi:type="dcterms:W3CDTF">2008-10-16T12:02:27Z</dcterms:created>
  <dcterms:modified xsi:type="dcterms:W3CDTF">2021-09-03T15:19:13Z</dcterms:modified>
</cp:coreProperties>
</file>