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1" r:id="rId14"/>
    <p:sldId id="273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F4711-2B42-4D68-82F2-5026AA2E4DA9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9435E-8F29-40F3-940B-7E863286D2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FCE71-FC15-4881-9E38-5187A6F443F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808CD-800C-48F1-9681-F7549FA7428C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TOÁN LỚP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SỐ 17,18,19,20 (2 tiết)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Arrow: Pentagon 10"/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Arrow: Pentagon 11"/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Mười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ba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Mười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lăm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Mười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bốn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hlinkClick r:id="rId4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9169242" y="1428207"/>
            <a:ext cx="2358887" cy="205553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54157"/>
            <a:ext cx="11965577" cy="4585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4603" y="4006319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7425" y="3975649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9946" y="398019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8981" y="397565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791" y="366089"/>
            <a:ext cx="8640417" cy="5898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7375" y="2994992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7375" y="5506279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93356" y="3022912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93356" y="5552662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914" y="499155"/>
            <a:ext cx="9952172" cy="5859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105469"/>
            <a:ext cx="13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4621" y="4330890"/>
            <a:ext cx="13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8292" y="4330890"/>
            <a:ext cx="13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7450" y="3124664"/>
            <a:ext cx="13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5097" y="2047839"/>
            <a:ext cx="13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636" y="1271742"/>
            <a:ext cx="11192727" cy="4314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3516" y="2825086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3898" y="4492387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7549" y="2721113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3844" y="2721113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5378" y="2775943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1673" y="2775943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5961" y="2803000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0431" y="4443244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8849" y="4443244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7222" y="4443244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9838" y="4443244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55655" y="4443244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74009" y="4443244"/>
            <a:ext cx="84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464" y="0"/>
            <a:ext cx="10313782" cy="6709568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7181850" y="146685"/>
            <a:ext cx="2474595" cy="19164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17 bạn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9867900" y="1715770"/>
            <a:ext cx="2429510" cy="16148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8 bạn nam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6913" y="2494915"/>
            <a:ext cx="93007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Chúc</a:t>
            </a:r>
            <a:r>
              <a:rPr lang="en-US" sz="4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4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con </a:t>
            </a:r>
            <a:r>
              <a:rPr lang="en-US" sz="4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chăm</a:t>
            </a:r>
            <a:r>
              <a:rPr lang="en-US" sz="4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ngoan</a:t>
            </a:r>
            <a:r>
              <a:rPr lang="en-US" sz="4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</a:t>
            </a:r>
            <a:r>
              <a:rPr lang="en-US" sz="4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lang="en-US" sz="4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tốt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2024743" y="261259"/>
            <a:ext cx="5871028" cy="1320798"/>
          </a:xfrm>
          <a:prstGeom prst="wedgeRoundRectCallout">
            <a:avLst>
              <a:gd name="adj1" fmla="val 20830"/>
              <a:gd name="adj2" fmla="val 85887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Gia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đình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Hugo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bị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giam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giữ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9" name="Speech Bubble: Rectangle with Corners Rounded 8"/>
          <p:cNvSpPr/>
          <p:nvPr/>
        </p:nvSpPr>
        <p:spPr>
          <a:xfrm>
            <a:off x="4521200" y="5370288"/>
            <a:ext cx="5871028" cy="1320798"/>
          </a:xfrm>
          <a:prstGeom prst="wedgeRoundRectCallout">
            <a:avLst>
              <a:gd name="adj1" fmla="val 22561"/>
              <a:gd name="adj2" fmla="val -95432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Hugo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Arrow: Pentagon 10"/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bao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Pentagon 11"/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29193" y="2854235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hlinkClick r:id="rId5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7955" y="1428207"/>
            <a:ext cx="2981462" cy="211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Arrow: Pentagon 10"/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Arrow: Pentagon 11"/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12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hlinkClick r:id="rId6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39534" y="1702709"/>
            <a:ext cx="257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800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800" dirty="0">
              <a:solidFill>
                <a:schemeClr val="accent2">
                  <a:lumMod val="50000"/>
                </a:schemeClr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Arrow: Pentagon 10"/>
          <p:cNvSpPr/>
          <p:nvPr/>
        </p:nvSpPr>
        <p:spPr>
          <a:xfrm>
            <a:off x="1884244" y="165464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Pentagon 11"/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13</a:t>
            </a:r>
          </a:p>
        </p:txBody>
      </p:sp>
      <p:sp>
        <p:nvSpPr>
          <p:cNvPr id="16" name="Arrow: Pentagon 15">
            <a:hlinkClick r:id="rId6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0337" y="1411876"/>
            <a:ext cx="3178558" cy="215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Arrow: Pentagon 10"/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táo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Pentagon 11"/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14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hlinkClick r:id="rId6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82500" y="1272947"/>
            <a:ext cx="3162299" cy="4047218"/>
            <a:chOff x="8982500" y="1272947"/>
            <a:chExt cx="3162299" cy="4047218"/>
          </a:xfrm>
        </p:grpSpPr>
        <p:pic>
          <p:nvPicPr>
            <p:cNvPr id="1028" name="Picture 4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3649" y="1272947"/>
              <a:ext cx="1581150" cy="2886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38"/>
            <a:stretch>
              <a:fillRect/>
            </a:stretch>
          </p:blipFill>
          <p:spPr bwMode="auto">
            <a:xfrm>
              <a:off x="8982500" y="1272948"/>
              <a:ext cx="1581147" cy="287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31" b="59767"/>
            <a:stretch>
              <a:fillRect/>
            </a:stretch>
          </p:blipFill>
          <p:spPr bwMode="auto">
            <a:xfrm>
              <a:off x="9773073" y="1272947"/>
              <a:ext cx="771100" cy="1161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31" b="59767"/>
            <a:stretch>
              <a:fillRect/>
            </a:stretch>
          </p:blipFill>
          <p:spPr bwMode="auto">
            <a:xfrm>
              <a:off x="11368945" y="1287475"/>
              <a:ext cx="771100" cy="1161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Love Background Heart 1200*2179 transprent Png Free Download - Heart,  Plant, Flower. - CleanPNG / Kiss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31" b="59767"/>
            <a:stretch>
              <a:fillRect/>
            </a:stretch>
          </p:blipFill>
          <p:spPr bwMode="auto">
            <a:xfrm>
              <a:off x="11368945" y="4159022"/>
              <a:ext cx="771100" cy="1161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199</Words>
  <Application>Microsoft Office PowerPoint</Application>
  <PresentationFormat>Widescreen</PresentationFormat>
  <Paragraphs>81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</dc:title>
  <dc:creator>User</dc:creator>
  <cp:lastModifiedBy>Admin</cp:lastModifiedBy>
  <cp:revision>17</cp:revision>
  <dcterms:created xsi:type="dcterms:W3CDTF">2020-09-30T13:06:00Z</dcterms:created>
  <dcterms:modified xsi:type="dcterms:W3CDTF">2021-09-02T15:19:17Z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