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35"/>
  </p:notesMasterIdLst>
  <p:sldIdLst>
    <p:sldId id="256" r:id="rId2"/>
    <p:sldId id="415" r:id="rId3"/>
    <p:sldId id="436" r:id="rId4"/>
    <p:sldId id="438" r:id="rId5"/>
    <p:sldId id="439" r:id="rId6"/>
    <p:sldId id="440" r:id="rId7"/>
    <p:sldId id="410" r:id="rId8"/>
    <p:sldId id="459" r:id="rId9"/>
    <p:sldId id="416" r:id="rId10"/>
    <p:sldId id="412" r:id="rId11"/>
    <p:sldId id="449" r:id="rId12"/>
    <p:sldId id="450" r:id="rId13"/>
    <p:sldId id="441" r:id="rId14"/>
    <p:sldId id="451" r:id="rId15"/>
    <p:sldId id="442" r:id="rId16"/>
    <p:sldId id="443" r:id="rId17"/>
    <p:sldId id="434" r:id="rId18"/>
    <p:sldId id="444" r:id="rId19"/>
    <p:sldId id="417" r:id="rId20"/>
    <p:sldId id="445" r:id="rId21"/>
    <p:sldId id="460" r:id="rId22"/>
    <p:sldId id="382" r:id="rId23"/>
    <p:sldId id="454" r:id="rId24"/>
    <p:sldId id="455" r:id="rId25"/>
    <p:sldId id="428" r:id="rId26"/>
    <p:sldId id="452" r:id="rId27"/>
    <p:sldId id="419" r:id="rId28"/>
    <p:sldId id="456" r:id="rId29"/>
    <p:sldId id="432" r:id="rId30"/>
    <p:sldId id="457" r:id="rId31"/>
    <p:sldId id="458" r:id="rId32"/>
    <p:sldId id="420" r:id="rId33"/>
    <p:sldId id="421" r:id="rId34"/>
  </p:sldIdLst>
  <p:sldSz cx="6858000" cy="5143500"/>
  <p:notesSz cx="6858000" cy="9144000"/>
  <p:embeddedFontLst>
    <p:embeddedFont>
      <p:font typeface="#9Slide06 SVNSlow Attack 2" charset="0"/>
      <p:regular r:id="rId36"/>
    </p:embeddedFont>
    <p:embeddedFont>
      <p:font typeface="Catamaran" panose="020B0604020202020204" charset="0"/>
      <p:regular r:id="rId37"/>
      <p:bold r:id="rId38"/>
    </p:embeddedFont>
    <p:embeddedFont>
      <p:font typeface="Fredoka One" panose="020B0604020202020204" charset="0"/>
      <p:regular r:id="rId39"/>
    </p:embeddedFont>
    <p:embeddedFont>
      <p:font typeface="HP001 4 hàng" panose="020B0603050302020204" pitchFamily="34" charset="0"/>
      <p:regular r:id="rId40"/>
      <p:bold r:id="rId41"/>
    </p:embeddedFont>
    <p:embeddedFont>
      <p:font typeface="Londrina Solid" panose="020B0604020202020204" charset="0"/>
      <p:regular r:id="rId42"/>
    </p:embeddedFont>
    <p:embeddedFont>
      <p:font typeface="Lucida Handwriting" panose="03010101010101010101" pitchFamily="66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1A5CC1-E4A0-4798-983E-D6BF7D29E2EF}">
  <a:tblStyle styleId="{811A5CC1-E4A0-4798-983E-D6BF7D29E2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e461eef501_1_2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e461eef501_1_2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80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61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13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48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24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50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72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84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32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30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6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629213" y="828900"/>
            <a:ext cx="5599575" cy="3485700"/>
          </a:xfrm>
          <a:prstGeom prst="roundRect">
            <a:avLst>
              <a:gd name="adj" fmla="val 5869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0" name="Google Shape;10;p2"/>
          <p:cNvGrpSpPr/>
          <p:nvPr/>
        </p:nvGrpSpPr>
        <p:grpSpPr>
          <a:xfrm>
            <a:off x="-293738" y="-225250"/>
            <a:ext cx="7445475" cy="5346585"/>
            <a:chOff x="-391650" y="-225250"/>
            <a:chExt cx="9927300" cy="5346585"/>
          </a:xfrm>
        </p:grpSpPr>
        <p:sp>
          <p:nvSpPr>
            <p:cNvPr id="11" name="Google Shape;11;p2"/>
            <p:cNvSpPr/>
            <p:nvPr/>
          </p:nvSpPr>
          <p:spPr>
            <a:xfrm flipH="1">
              <a:off x="349132" y="1455684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7811531" y="4143180"/>
              <a:ext cx="1218634" cy="978156"/>
              <a:chOff x="7684590" y="111334"/>
              <a:chExt cx="1218634" cy="978156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7684590" y="498980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8143227" y="220666"/>
              <a:ext cx="784798" cy="592841"/>
              <a:chOff x="8083302" y="199947"/>
              <a:chExt cx="784798" cy="592841"/>
            </a:xfrm>
          </p:grpSpPr>
          <p:sp>
            <p:nvSpPr>
              <p:cNvPr id="17" name="Google Shape;17;p2"/>
              <p:cNvSpPr/>
              <p:nvPr/>
            </p:nvSpPr>
            <p:spPr>
              <a:xfrm rot="-5400000">
                <a:off x="8503172" y="210260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-5400000">
                <a:off x="8074543" y="34124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-5400000">
                <a:off x="8710354" y="6350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113835" y="121211"/>
              <a:ext cx="1216372" cy="928315"/>
              <a:chOff x="276908" y="263180"/>
              <a:chExt cx="1216372" cy="928315"/>
            </a:xfrm>
          </p:grpSpPr>
          <p:grpSp>
            <p:nvGrpSpPr>
              <p:cNvPr id="21" name="Google Shape;21;p2"/>
              <p:cNvGrpSpPr/>
              <p:nvPr/>
            </p:nvGrpSpPr>
            <p:grpSpPr>
              <a:xfrm>
                <a:off x="315174" y="307891"/>
                <a:ext cx="1178106" cy="883605"/>
                <a:chOff x="465773" y="307891"/>
                <a:chExt cx="1178106" cy="883605"/>
              </a:xfrm>
            </p:grpSpPr>
            <p:sp>
              <p:nvSpPr>
                <p:cNvPr id="22" name="Google Shape;22;p2"/>
                <p:cNvSpPr/>
                <p:nvPr/>
              </p:nvSpPr>
              <p:spPr>
                <a:xfrm>
                  <a:off x="465773" y="998149"/>
                  <a:ext cx="191779" cy="19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9" h="7157" extrusionOk="0">
                      <a:moveTo>
                        <a:pt x="2619" y="0"/>
                      </a:moveTo>
                      <a:cubicBezTo>
                        <a:pt x="2432" y="0"/>
                        <a:pt x="2259" y="138"/>
                        <a:pt x="2259" y="333"/>
                      </a:cubicBezTo>
                      <a:lnTo>
                        <a:pt x="2098" y="2188"/>
                      </a:lnTo>
                      <a:cubicBezTo>
                        <a:pt x="2057" y="2309"/>
                        <a:pt x="2017" y="2430"/>
                        <a:pt x="1896" y="2470"/>
                      </a:cubicBezTo>
                      <a:lnTo>
                        <a:pt x="283" y="3398"/>
                      </a:lnTo>
                      <a:cubicBezTo>
                        <a:pt x="0" y="3559"/>
                        <a:pt x="41" y="3922"/>
                        <a:pt x="323" y="4043"/>
                      </a:cubicBezTo>
                      <a:lnTo>
                        <a:pt x="2017" y="4769"/>
                      </a:lnTo>
                      <a:cubicBezTo>
                        <a:pt x="2138" y="4809"/>
                        <a:pt x="2219" y="4930"/>
                        <a:pt x="2219" y="5051"/>
                      </a:cubicBezTo>
                      <a:lnTo>
                        <a:pt x="2622" y="6866"/>
                      </a:lnTo>
                      <a:cubicBezTo>
                        <a:pt x="2647" y="7043"/>
                        <a:pt x="2800" y="7157"/>
                        <a:pt x="2960" y="7157"/>
                      </a:cubicBezTo>
                      <a:cubicBezTo>
                        <a:pt x="3055" y="7157"/>
                        <a:pt x="3152" y="7117"/>
                        <a:pt x="3227" y="7027"/>
                      </a:cubicBezTo>
                      <a:lnTo>
                        <a:pt x="4477" y="5616"/>
                      </a:lnTo>
                      <a:cubicBezTo>
                        <a:pt x="4558" y="5535"/>
                        <a:pt x="4679" y="5495"/>
                        <a:pt x="4759" y="5495"/>
                      </a:cubicBezTo>
                      <a:lnTo>
                        <a:pt x="6614" y="5737"/>
                      </a:lnTo>
                      <a:cubicBezTo>
                        <a:pt x="6937" y="5737"/>
                        <a:pt x="7098" y="5414"/>
                        <a:pt x="6977" y="5172"/>
                      </a:cubicBezTo>
                      <a:lnTo>
                        <a:pt x="6010" y="3559"/>
                      </a:lnTo>
                      <a:cubicBezTo>
                        <a:pt x="5969" y="3478"/>
                        <a:pt x="5969" y="3357"/>
                        <a:pt x="6010" y="3236"/>
                      </a:cubicBezTo>
                      <a:lnTo>
                        <a:pt x="6776" y="1542"/>
                      </a:lnTo>
                      <a:cubicBezTo>
                        <a:pt x="6889" y="1278"/>
                        <a:pt x="6685" y="1014"/>
                        <a:pt x="6427" y="1014"/>
                      </a:cubicBezTo>
                      <a:cubicBezTo>
                        <a:pt x="6409" y="1014"/>
                        <a:pt x="6391" y="1016"/>
                        <a:pt x="6372" y="1018"/>
                      </a:cubicBezTo>
                      <a:lnTo>
                        <a:pt x="4558" y="1462"/>
                      </a:lnTo>
                      <a:cubicBezTo>
                        <a:pt x="4437" y="1462"/>
                        <a:pt x="4316" y="1462"/>
                        <a:pt x="4235" y="1381"/>
                      </a:cubicBezTo>
                      <a:lnTo>
                        <a:pt x="2864" y="91"/>
                      </a:lnTo>
                      <a:cubicBezTo>
                        <a:pt x="2789" y="28"/>
                        <a:pt x="2702" y="0"/>
                        <a:pt x="26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1444481" y="446383"/>
                  <a:ext cx="199398" cy="186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1" h="6894" extrusionOk="0">
                      <a:moveTo>
                        <a:pt x="5570" y="1"/>
                      </a:moveTo>
                      <a:cubicBezTo>
                        <a:pt x="5503" y="1"/>
                        <a:pt x="5432" y="18"/>
                        <a:pt x="5364" y="57"/>
                      </a:cubicBezTo>
                      <a:lnTo>
                        <a:pt x="3751" y="945"/>
                      </a:lnTo>
                      <a:cubicBezTo>
                        <a:pt x="3690" y="985"/>
                        <a:pt x="3630" y="1005"/>
                        <a:pt x="3574" y="1005"/>
                      </a:cubicBezTo>
                      <a:cubicBezTo>
                        <a:pt x="3519" y="1005"/>
                        <a:pt x="3468" y="985"/>
                        <a:pt x="3428" y="945"/>
                      </a:cubicBezTo>
                      <a:lnTo>
                        <a:pt x="1734" y="138"/>
                      </a:lnTo>
                      <a:cubicBezTo>
                        <a:pt x="1690" y="116"/>
                        <a:pt x="1644" y="106"/>
                        <a:pt x="1598" y="106"/>
                      </a:cubicBezTo>
                      <a:cubicBezTo>
                        <a:pt x="1389" y="106"/>
                        <a:pt x="1184" y="310"/>
                        <a:pt x="1250" y="541"/>
                      </a:cubicBezTo>
                      <a:lnTo>
                        <a:pt x="1613" y="2356"/>
                      </a:lnTo>
                      <a:cubicBezTo>
                        <a:pt x="1613" y="2477"/>
                        <a:pt x="1573" y="2598"/>
                        <a:pt x="1492" y="2679"/>
                      </a:cubicBezTo>
                      <a:lnTo>
                        <a:pt x="202" y="4050"/>
                      </a:lnTo>
                      <a:cubicBezTo>
                        <a:pt x="0" y="4252"/>
                        <a:pt x="121" y="4574"/>
                        <a:pt x="444" y="4614"/>
                      </a:cubicBezTo>
                      <a:lnTo>
                        <a:pt x="2299" y="4856"/>
                      </a:lnTo>
                      <a:cubicBezTo>
                        <a:pt x="2380" y="4856"/>
                        <a:pt x="2501" y="4937"/>
                        <a:pt x="2541" y="5058"/>
                      </a:cubicBezTo>
                      <a:lnTo>
                        <a:pt x="3428" y="6712"/>
                      </a:lnTo>
                      <a:cubicBezTo>
                        <a:pt x="3489" y="6833"/>
                        <a:pt x="3620" y="6893"/>
                        <a:pt x="3751" y="6893"/>
                      </a:cubicBezTo>
                      <a:cubicBezTo>
                        <a:pt x="3882" y="6893"/>
                        <a:pt x="4013" y="6833"/>
                        <a:pt x="4073" y="6712"/>
                      </a:cubicBezTo>
                      <a:lnTo>
                        <a:pt x="4840" y="4977"/>
                      </a:lnTo>
                      <a:cubicBezTo>
                        <a:pt x="4880" y="4897"/>
                        <a:pt x="5001" y="4816"/>
                        <a:pt x="5122" y="4776"/>
                      </a:cubicBezTo>
                      <a:lnTo>
                        <a:pt x="6937" y="4453"/>
                      </a:lnTo>
                      <a:cubicBezTo>
                        <a:pt x="7259" y="4413"/>
                        <a:pt x="7380" y="4050"/>
                        <a:pt x="7138" y="3848"/>
                      </a:cubicBezTo>
                      <a:lnTo>
                        <a:pt x="5767" y="2598"/>
                      </a:lnTo>
                      <a:cubicBezTo>
                        <a:pt x="5687" y="2477"/>
                        <a:pt x="5646" y="2396"/>
                        <a:pt x="5646" y="2275"/>
                      </a:cubicBezTo>
                      <a:lnTo>
                        <a:pt x="5929" y="420"/>
                      </a:lnTo>
                      <a:cubicBezTo>
                        <a:pt x="5959" y="176"/>
                        <a:pt x="5781" y="1"/>
                        <a:pt x="55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875266" y="307891"/>
                  <a:ext cx="199101" cy="46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0" h="17147" extrusionOk="0">
                      <a:moveTo>
                        <a:pt x="2432" y="4571"/>
                      </a:moveTo>
                      <a:cubicBezTo>
                        <a:pt x="3357" y="4571"/>
                        <a:pt x="4266" y="5132"/>
                        <a:pt x="3699" y="5447"/>
                      </a:cubicBezTo>
                      <a:cubicBezTo>
                        <a:pt x="3399" y="5634"/>
                        <a:pt x="3048" y="5725"/>
                        <a:pt x="2692" y="5725"/>
                      </a:cubicBezTo>
                      <a:cubicBezTo>
                        <a:pt x="2282" y="5725"/>
                        <a:pt x="1867" y="5603"/>
                        <a:pt x="1521" y="5366"/>
                      </a:cubicBezTo>
                      <a:cubicBezTo>
                        <a:pt x="1320" y="5164"/>
                        <a:pt x="1400" y="4801"/>
                        <a:pt x="1683" y="4721"/>
                      </a:cubicBezTo>
                      <a:cubicBezTo>
                        <a:pt x="1912" y="4615"/>
                        <a:pt x="2173" y="4571"/>
                        <a:pt x="2432" y="4571"/>
                      </a:cubicBezTo>
                      <a:close/>
                      <a:moveTo>
                        <a:pt x="2818" y="10944"/>
                      </a:moveTo>
                      <a:cubicBezTo>
                        <a:pt x="3168" y="10944"/>
                        <a:pt x="3515" y="11054"/>
                        <a:pt x="3739" y="11335"/>
                      </a:cubicBezTo>
                      <a:cubicBezTo>
                        <a:pt x="4084" y="11802"/>
                        <a:pt x="3303" y="12104"/>
                        <a:pt x="2586" y="12104"/>
                      </a:cubicBezTo>
                      <a:cubicBezTo>
                        <a:pt x="2128" y="12104"/>
                        <a:pt x="1696" y="11981"/>
                        <a:pt x="1602" y="11698"/>
                      </a:cubicBezTo>
                      <a:cubicBezTo>
                        <a:pt x="1497" y="11329"/>
                        <a:pt x="2163" y="10944"/>
                        <a:pt x="2818" y="10944"/>
                      </a:cubicBezTo>
                      <a:close/>
                      <a:moveTo>
                        <a:pt x="4804" y="1"/>
                      </a:moveTo>
                      <a:cubicBezTo>
                        <a:pt x="4433" y="1"/>
                        <a:pt x="4123" y="275"/>
                        <a:pt x="4264" y="768"/>
                      </a:cubicBezTo>
                      <a:cubicBezTo>
                        <a:pt x="4344" y="1172"/>
                        <a:pt x="4990" y="2180"/>
                        <a:pt x="5030" y="3067"/>
                      </a:cubicBezTo>
                      <a:cubicBezTo>
                        <a:pt x="5067" y="3664"/>
                        <a:pt x="4949" y="3847"/>
                        <a:pt x="4736" y="3847"/>
                      </a:cubicBezTo>
                      <a:cubicBezTo>
                        <a:pt x="4488" y="3847"/>
                        <a:pt x="4111" y="3600"/>
                        <a:pt x="3699" y="3470"/>
                      </a:cubicBezTo>
                      <a:cubicBezTo>
                        <a:pt x="3234" y="3323"/>
                        <a:pt x="2740" y="3242"/>
                        <a:pt x="2271" y="3242"/>
                      </a:cubicBezTo>
                      <a:cubicBezTo>
                        <a:pt x="1071" y="3242"/>
                        <a:pt x="29" y="3768"/>
                        <a:pt x="29" y="5043"/>
                      </a:cubicBezTo>
                      <a:cubicBezTo>
                        <a:pt x="0" y="6311"/>
                        <a:pt x="1228" y="7085"/>
                        <a:pt x="2593" y="7085"/>
                      </a:cubicBezTo>
                      <a:cubicBezTo>
                        <a:pt x="3138" y="7085"/>
                        <a:pt x="3705" y="6961"/>
                        <a:pt x="4223" y="6697"/>
                      </a:cubicBezTo>
                      <a:cubicBezTo>
                        <a:pt x="4535" y="6549"/>
                        <a:pt x="4727" y="6455"/>
                        <a:pt x="4861" y="6455"/>
                      </a:cubicBezTo>
                      <a:cubicBezTo>
                        <a:pt x="5056" y="6455"/>
                        <a:pt x="5128" y="6655"/>
                        <a:pt x="5272" y="7181"/>
                      </a:cubicBezTo>
                      <a:cubicBezTo>
                        <a:pt x="5554" y="8149"/>
                        <a:pt x="5514" y="9197"/>
                        <a:pt x="5151" y="10125"/>
                      </a:cubicBezTo>
                      <a:cubicBezTo>
                        <a:pt x="5061" y="10355"/>
                        <a:pt x="4960" y="10439"/>
                        <a:pt x="4825" y="10439"/>
                      </a:cubicBezTo>
                      <a:cubicBezTo>
                        <a:pt x="4536" y="10439"/>
                        <a:pt x="4095" y="10048"/>
                        <a:pt x="3296" y="9883"/>
                      </a:cubicBezTo>
                      <a:cubicBezTo>
                        <a:pt x="3116" y="9848"/>
                        <a:pt x="2926" y="9831"/>
                        <a:pt x="2733" y="9831"/>
                      </a:cubicBezTo>
                      <a:cubicBezTo>
                        <a:pt x="1583" y="9831"/>
                        <a:pt x="317" y="10443"/>
                        <a:pt x="352" y="11617"/>
                      </a:cubicBezTo>
                      <a:cubicBezTo>
                        <a:pt x="392" y="12181"/>
                        <a:pt x="674" y="12665"/>
                        <a:pt x="1158" y="12948"/>
                      </a:cubicBezTo>
                      <a:cubicBezTo>
                        <a:pt x="1714" y="13275"/>
                        <a:pt x="2229" y="13384"/>
                        <a:pt x="2686" y="13384"/>
                      </a:cubicBezTo>
                      <a:cubicBezTo>
                        <a:pt x="3598" y="13384"/>
                        <a:pt x="4278" y="12950"/>
                        <a:pt x="4595" y="12950"/>
                      </a:cubicBezTo>
                      <a:cubicBezTo>
                        <a:pt x="4706" y="12950"/>
                        <a:pt x="4773" y="13004"/>
                        <a:pt x="4788" y="13149"/>
                      </a:cubicBezTo>
                      <a:cubicBezTo>
                        <a:pt x="5151" y="16053"/>
                        <a:pt x="2772" y="15932"/>
                        <a:pt x="2973" y="16739"/>
                      </a:cubicBezTo>
                      <a:cubicBezTo>
                        <a:pt x="3031" y="17018"/>
                        <a:pt x="3236" y="17146"/>
                        <a:pt x="3518" y="17146"/>
                      </a:cubicBezTo>
                      <a:cubicBezTo>
                        <a:pt x="4622" y="17146"/>
                        <a:pt x="6889" y="15171"/>
                        <a:pt x="5958" y="12504"/>
                      </a:cubicBezTo>
                      <a:cubicBezTo>
                        <a:pt x="5595" y="11496"/>
                        <a:pt x="6119" y="11577"/>
                        <a:pt x="6522" y="10326"/>
                      </a:cubicBezTo>
                      <a:cubicBezTo>
                        <a:pt x="6966" y="8874"/>
                        <a:pt x="6885" y="7261"/>
                        <a:pt x="6200" y="5890"/>
                      </a:cubicBezTo>
                      <a:cubicBezTo>
                        <a:pt x="5554" y="4479"/>
                        <a:pt x="7369" y="3591"/>
                        <a:pt x="5554" y="446"/>
                      </a:cubicBezTo>
                      <a:cubicBezTo>
                        <a:pt x="5369" y="142"/>
                        <a:pt x="5071" y="1"/>
                        <a:pt x="4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  <p:sp>
            <p:nvSpPr>
              <p:cNvPr id="25" name="Google Shape;25;p2"/>
              <p:cNvSpPr/>
              <p:nvPr/>
            </p:nvSpPr>
            <p:spPr>
              <a:xfrm>
                <a:off x="276908" y="263180"/>
                <a:ext cx="128957" cy="11053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3060" extrusionOk="0">
                    <a:moveTo>
                      <a:pt x="1535" y="0"/>
                    </a:moveTo>
                    <a:cubicBezTo>
                      <a:pt x="668" y="0"/>
                      <a:pt x="1" y="701"/>
                      <a:pt x="1" y="1534"/>
                    </a:cubicBezTo>
                    <a:cubicBezTo>
                      <a:pt x="1" y="2456"/>
                      <a:pt x="742" y="3059"/>
                      <a:pt x="1522" y="3059"/>
                    </a:cubicBezTo>
                    <a:cubicBezTo>
                      <a:pt x="1900" y="3059"/>
                      <a:pt x="2287" y="2918"/>
                      <a:pt x="2602" y="2602"/>
                    </a:cubicBezTo>
                    <a:cubicBezTo>
                      <a:pt x="3570" y="1635"/>
                      <a:pt x="2869" y="0"/>
                      <a:pt x="1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5455791" y="121211"/>
              <a:ext cx="2233206" cy="455777"/>
              <a:chOff x="7419699" y="243032"/>
              <a:chExt cx="2079141" cy="424334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9343261" y="243032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31317" y="370642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31" name="Google Shape;31;p2"/>
            <p:cNvGrpSpPr/>
            <p:nvPr/>
          </p:nvGrpSpPr>
          <p:grpSpPr>
            <a:xfrm>
              <a:off x="2506653" y="4577305"/>
              <a:ext cx="1119854" cy="263735"/>
              <a:chOff x="2597385" y="4338341"/>
              <a:chExt cx="1119854" cy="263735"/>
            </a:xfrm>
          </p:grpSpPr>
          <p:sp>
            <p:nvSpPr>
              <p:cNvPr id="32" name="Google Shape;32;p2"/>
              <p:cNvSpPr/>
              <p:nvPr/>
            </p:nvSpPr>
            <p:spPr>
              <a:xfrm rot="-6299960">
                <a:off x="2621846" y="4362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-6299960">
                <a:off x="3504986" y="4374987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34" name="Google Shape;34;p2"/>
            <p:cNvGrpSpPr/>
            <p:nvPr/>
          </p:nvGrpSpPr>
          <p:grpSpPr>
            <a:xfrm rot="-5400000">
              <a:off x="7981868" y="1855459"/>
              <a:ext cx="1580889" cy="485982"/>
              <a:chOff x="2115162" y="4566941"/>
              <a:chExt cx="1580889" cy="485982"/>
            </a:xfrm>
          </p:grpSpPr>
          <p:sp>
            <p:nvSpPr>
              <p:cNvPr id="35" name="Google Shape;35;p2"/>
              <p:cNvSpPr/>
              <p:nvPr/>
            </p:nvSpPr>
            <p:spPr>
              <a:xfrm rot="-6299960">
                <a:off x="2139624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-6300015">
                <a:off x="3529899" y="46389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38" name="Google Shape;38;p2"/>
            <p:cNvSpPr/>
            <p:nvPr/>
          </p:nvSpPr>
          <p:spPr>
            <a:xfrm>
              <a:off x="1200097" y="-225250"/>
              <a:ext cx="1133450" cy="764750"/>
            </a:xfrm>
            <a:custGeom>
              <a:avLst/>
              <a:gdLst/>
              <a:ahLst/>
              <a:cxnLst/>
              <a:rect l="l" t="t" r="r" b="b"/>
              <a:pathLst>
                <a:path w="45338" h="30590" extrusionOk="0">
                  <a:moveTo>
                    <a:pt x="30001" y="7965"/>
                  </a:moveTo>
                  <a:cubicBezTo>
                    <a:pt x="30293" y="7965"/>
                    <a:pt x="30606" y="8009"/>
                    <a:pt x="30940" y="8102"/>
                  </a:cubicBezTo>
                  <a:cubicBezTo>
                    <a:pt x="32029" y="8505"/>
                    <a:pt x="32594" y="9674"/>
                    <a:pt x="32674" y="10844"/>
                  </a:cubicBezTo>
                  <a:cubicBezTo>
                    <a:pt x="32876" y="13909"/>
                    <a:pt x="29851" y="16772"/>
                    <a:pt x="26544" y="17176"/>
                  </a:cubicBezTo>
                  <a:cubicBezTo>
                    <a:pt x="26026" y="13437"/>
                    <a:pt x="26731" y="7965"/>
                    <a:pt x="30001" y="7965"/>
                  </a:cubicBezTo>
                  <a:close/>
                  <a:moveTo>
                    <a:pt x="8322" y="1"/>
                  </a:moveTo>
                  <a:cubicBezTo>
                    <a:pt x="7111" y="1"/>
                    <a:pt x="5848" y="254"/>
                    <a:pt x="4646" y="802"/>
                  </a:cubicBezTo>
                  <a:cubicBezTo>
                    <a:pt x="0" y="3004"/>
                    <a:pt x="376" y="7350"/>
                    <a:pt x="887" y="7350"/>
                  </a:cubicBezTo>
                  <a:cubicBezTo>
                    <a:pt x="974" y="7350"/>
                    <a:pt x="1066" y="7222"/>
                    <a:pt x="1137" y="6932"/>
                  </a:cubicBezTo>
                  <a:cubicBezTo>
                    <a:pt x="1137" y="6892"/>
                    <a:pt x="1379" y="5803"/>
                    <a:pt x="1379" y="5763"/>
                  </a:cubicBezTo>
                  <a:cubicBezTo>
                    <a:pt x="2015" y="3058"/>
                    <a:pt x="4935" y="1132"/>
                    <a:pt x="8041" y="1132"/>
                  </a:cubicBezTo>
                  <a:cubicBezTo>
                    <a:pt x="8872" y="1132"/>
                    <a:pt x="9716" y="1270"/>
                    <a:pt x="10534" y="1568"/>
                  </a:cubicBezTo>
                  <a:cubicBezTo>
                    <a:pt x="16180" y="3948"/>
                    <a:pt x="13760" y="12135"/>
                    <a:pt x="19406" y="16692"/>
                  </a:cubicBezTo>
                  <a:cubicBezTo>
                    <a:pt x="21060" y="18023"/>
                    <a:pt x="23076" y="18829"/>
                    <a:pt x="25214" y="18991"/>
                  </a:cubicBezTo>
                  <a:cubicBezTo>
                    <a:pt x="26973" y="27178"/>
                    <a:pt x="32144" y="30589"/>
                    <a:pt x="36711" y="30589"/>
                  </a:cubicBezTo>
                  <a:cubicBezTo>
                    <a:pt x="39994" y="30589"/>
                    <a:pt x="42964" y="28826"/>
                    <a:pt x="44128" y="25806"/>
                  </a:cubicBezTo>
                  <a:cubicBezTo>
                    <a:pt x="44612" y="24475"/>
                    <a:pt x="44612" y="21854"/>
                    <a:pt x="44128" y="21128"/>
                  </a:cubicBezTo>
                  <a:cubicBezTo>
                    <a:pt x="43951" y="20845"/>
                    <a:pt x="43805" y="20717"/>
                    <a:pt x="43718" y="20717"/>
                  </a:cubicBezTo>
                  <a:cubicBezTo>
                    <a:pt x="43705" y="20717"/>
                    <a:pt x="43694" y="20720"/>
                    <a:pt x="43684" y="20725"/>
                  </a:cubicBezTo>
                  <a:cubicBezTo>
                    <a:pt x="43241" y="20926"/>
                    <a:pt x="45338" y="24677"/>
                    <a:pt x="41063" y="28186"/>
                  </a:cubicBezTo>
                  <a:cubicBezTo>
                    <a:pt x="39618" y="29038"/>
                    <a:pt x="38174" y="29428"/>
                    <a:pt x="36789" y="29428"/>
                  </a:cubicBezTo>
                  <a:cubicBezTo>
                    <a:pt x="32142" y="29428"/>
                    <a:pt x="28141" y="25039"/>
                    <a:pt x="26867" y="18950"/>
                  </a:cubicBezTo>
                  <a:cubicBezTo>
                    <a:pt x="31303" y="18386"/>
                    <a:pt x="34772" y="14554"/>
                    <a:pt x="34530" y="10723"/>
                  </a:cubicBezTo>
                  <a:cubicBezTo>
                    <a:pt x="34279" y="7585"/>
                    <a:pt x="32168" y="6103"/>
                    <a:pt x="29997" y="6103"/>
                  </a:cubicBezTo>
                  <a:cubicBezTo>
                    <a:pt x="28681" y="6103"/>
                    <a:pt x="27342" y="6648"/>
                    <a:pt x="26383" y="7698"/>
                  </a:cubicBezTo>
                  <a:cubicBezTo>
                    <a:pt x="24246" y="10037"/>
                    <a:pt x="24407" y="14070"/>
                    <a:pt x="24851" y="17176"/>
                  </a:cubicBezTo>
                  <a:cubicBezTo>
                    <a:pt x="22310" y="16853"/>
                    <a:pt x="20011" y="15482"/>
                    <a:pt x="18600" y="13385"/>
                  </a:cubicBezTo>
                  <a:cubicBezTo>
                    <a:pt x="16220" y="9795"/>
                    <a:pt x="16382" y="3867"/>
                    <a:pt x="12470" y="1165"/>
                  </a:cubicBezTo>
                  <a:cubicBezTo>
                    <a:pt x="11337" y="417"/>
                    <a:pt x="9873" y="1"/>
                    <a:pt x="8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21625" y="326218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391650" y="3130686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185843" y="2035621"/>
              <a:ext cx="251398" cy="688907"/>
              <a:chOff x="113835" y="2698525"/>
              <a:chExt cx="251398" cy="688907"/>
            </a:xfrm>
          </p:grpSpPr>
          <p:sp>
            <p:nvSpPr>
              <p:cNvPr id="42" name="Google Shape;42;p2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44" name="Google Shape;44;p2"/>
            <p:cNvGrpSpPr/>
            <p:nvPr/>
          </p:nvGrpSpPr>
          <p:grpSpPr>
            <a:xfrm rot="5400000">
              <a:off x="4443173" y="4212318"/>
              <a:ext cx="354615" cy="993707"/>
              <a:chOff x="-114765" y="2698525"/>
              <a:chExt cx="354615" cy="993707"/>
            </a:xfrm>
          </p:grpSpPr>
          <p:sp>
            <p:nvSpPr>
              <p:cNvPr id="45" name="Google Shape;45;p2"/>
              <p:cNvSpPr/>
              <p:nvPr/>
            </p:nvSpPr>
            <p:spPr>
              <a:xfrm rot="5400000">
                <a:off x="106721" y="3158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5400000">
                <a:off x="164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5400000">
                <a:off x="-126974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5614454" y="4515112"/>
              <a:ext cx="1699957" cy="403526"/>
              <a:chOff x="7703471" y="102965"/>
              <a:chExt cx="1582681" cy="375688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13155" y="102965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986033" y="148040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703471" y="212055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2727853" y="121211"/>
              <a:ext cx="839892" cy="485982"/>
              <a:chOff x="2216385" y="4566941"/>
              <a:chExt cx="839892" cy="485982"/>
            </a:xfrm>
          </p:grpSpPr>
          <p:sp>
            <p:nvSpPr>
              <p:cNvPr id="53" name="Google Shape;53;p2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 flipH="1">
              <a:off x="4021976" y="121211"/>
              <a:ext cx="979584" cy="446538"/>
              <a:chOff x="7684590" y="642952"/>
              <a:chExt cx="979584" cy="446538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7684590" y="6618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58" name="Google Shape;58;p2"/>
            <p:cNvGrpSpPr/>
            <p:nvPr/>
          </p:nvGrpSpPr>
          <p:grpSpPr>
            <a:xfrm>
              <a:off x="185843" y="3891469"/>
              <a:ext cx="1823691" cy="1153667"/>
              <a:chOff x="185843" y="3891469"/>
              <a:chExt cx="1823691" cy="1153667"/>
            </a:xfrm>
          </p:grpSpPr>
          <p:grpSp>
            <p:nvGrpSpPr>
              <p:cNvPr id="59" name="Google Shape;59;p2"/>
              <p:cNvGrpSpPr/>
              <p:nvPr/>
            </p:nvGrpSpPr>
            <p:grpSpPr>
              <a:xfrm>
                <a:off x="245134" y="3891469"/>
                <a:ext cx="1764400" cy="1153667"/>
                <a:chOff x="271681" y="3536382"/>
                <a:chExt cx="1600218" cy="1046315"/>
              </a:xfrm>
            </p:grpSpPr>
            <p:sp>
              <p:nvSpPr>
                <p:cNvPr id="60" name="Google Shape;60;p2"/>
                <p:cNvSpPr/>
                <p:nvPr/>
              </p:nvSpPr>
              <p:spPr>
                <a:xfrm rot="-1799866">
                  <a:off x="629383" y="3963221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 rot="-1799866">
                  <a:off x="1491942" y="4250020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 rot="-1799866">
                  <a:off x="1086538" y="4403575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 rot="-1799866">
                  <a:off x="298387" y="356511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  <p:sp>
            <p:nvSpPr>
              <p:cNvPr id="64" name="Google Shape;64;p2"/>
              <p:cNvSpPr/>
              <p:nvPr/>
            </p:nvSpPr>
            <p:spPr>
              <a:xfrm rot="-1799788">
                <a:off x="205141" y="4695238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65" name="Google Shape;65;p2"/>
          <p:cNvSpPr txBox="1">
            <a:spLocks noGrp="1"/>
          </p:cNvSpPr>
          <p:nvPr>
            <p:ph type="ctrTitle"/>
          </p:nvPr>
        </p:nvSpPr>
        <p:spPr>
          <a:xfrm flipH="1">
            <a:off x="2952224" y="1085089"/>
            <a:ext cx="3046275" cy="2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 flipH="1">
            <a:off x="2952224" y="3268919"/>
            <a:ext cx="1961325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3_1_1_1_1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17"/>
          <p:cNvGrpSpPr/>
          <p:nvPr/>
        </p:nvGrpSpPr>
        <p:grpSpPr>
          <a:xfrm>
            <a:off x="59299" y="49338"/>
            <a:ext cx="7345001" cy="5044824"/>
            <a:chOff x="79065" y="49338"/>
            <a:chExt cx="9793335" cy="5044824"/>
          </a:xfrm>
        </p:grpSpPr>
        <p:sp>
          <p:nvSpPr>
            <p:cNvPr id="764" name="Google Shape;764;p17"/>
            <p:cNvSpPr/>
            <p:nvPr/>
          </p:nvSpPr>
          <p:spPr>
            <a:xfrm rot="-3055618" flipH="1">
              <a:off x="2216542" y="4628847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765" name="Google Shape;765;p17"/>
            <p:cNvGrpSpPr/>
            <p:nvPr/>
          </p:nvGrpSpPr>
          <p:grpSpPr>
            <a:xfrm>
              <a:off x="5516746" y="147180"/>
              <a:ext cx="1389348" cy="228145"/>
              <a:chOff x="1345902" y="101476"/>
              <a:chExt cx="1389348" cy="228145"/>
            </a:xfrm>
          </p:grpSpPr>
          <p:sp>
            <p:nvSpPr>
              <p:cNvPr id="766" name="Google Shape;766;p17"/>
              <p:cNvSpPr/>
              <p:nvPr/>
            </p:nvSpPr>
            <p:spPr>
              <a:xfrm rot="5400000">
                <a:off x="1961138" y="111788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67" name="Google Shape;767;p17"/>
              <p:cNvSpPr/>
              <p:nvPr/>
            </p:nvSpPr>
            <p:spPr>
              <a:xfrm rot="5400000">
                <a:off x="2615017" y="117463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68" name="Google Shape;768;p17"/>
              <p:cNvSpPr/>
              <p:nvPr/>
            </p:nvSpPr>
            <p:spPr>
              <a:xfrm rot="5400000">
                <a:off x="1333693" y="17187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769" name="Google Shape;769;p17"/>
            <p:cNvGrpSpPr/>
            <p:nvPr/>
          </p:nvGrpSpPr>
          <p:grpSpPr>
            <a:xfrm>
              <a:off x="7334309" y="83697"/>
              <a:ext cx="1699957" cy="917351"/>
              <a:chOff x="12377482" y="299699"/>
              <a:chExt cx="1582681" cy="854065"/>
            </a:xfrm>
          </p:grpSpPr>
          <p:sp>
            <p:nvSpPr>
              <p:cNvPr id="770" name="Google Shape;770;p17"/>
              <p:cNvSpPr/>
              <p:nvPr/>
            </p:nvSpPr>
            <p:spPr>
              <a:xfrm flipH="1">
                <a:off x="13778092" y="939326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71" name="Google Shape;771;p17"/>
              <p:cNvSpPr/>
              <p:nvPr/>
            </p:nvSpPr>
            <p:spPr>
              <a:xfrm flipH="1">
                <a:off x="13160380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72" name="Google Shape;772;p17"/>
              <p:cNvSpPr/>
              <p:nvPr/>
            </p:nvSpPr>
            <p:spPr>
              <a:xfrm flipH="1">
                <a:off x="12377482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73" name="Google Shape;773;p17"/>
              <p:cNvSpPr/>
              <p:nvPr/>
            </p:nvSpPr>
            <p:spPr>
              <a:xfrm flipH="1">
                <a:off x="13624341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774" name="Google Shape;774;p17"/>
            <p:cNvGrpSpPr/>
            <p:nvPr/>
          </p:nvGrpSpPr>
          <p:grpSpPr>
            <a:xfrm>
              <a:off x="1449244" y="4728590"/>
              <a:ext cx="1719001" cy="263735"/>
              <a:chOff x="1698613" y="4544866"/>
              <a:chExt cx="1719001" cy="263735"/>
            </a:xfrm>
          </p:grpSpPr>
          <p:sp>
            <p:nvSpPr>
              <p:cNvPr id="775" name="Google Shape;775;p17"/>
              <p:cNvSpPr/>
              <p:nvPr/>
            </p:nvSpPr>
            <p:spPr>
              <a:xfrm rot="6299960" flipH="1">
                <a:off x="3177934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76" name="Google Shape;776;p17"/>
              <p:cNvSpPr/>
              <p:nvPr/>
            </p:nvSpPr>
            <p:spPr>
              <a:xfrm rot="6299960" flipH="1">
                <a:off x="1719772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777" name="Google Shape;777;p17"/>
            <p:cNvSpPr/>
            <p:nvPr/>
          </p:nvSpPr>
          <p:spPr>
            <a:xfrm>
              <a:off x="8758375" y="1199752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8134263" y="4683145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779" name="Google Shape;779;p17"/>
            <p:cNvGrpSpPr/>
            <p:nvPr/>
          </p:nvGrpSpPr>
          <p:grpSpPr>
            <a:xfrm>
              <a:off x="8758380" y="1860275"/>
              <a:ext cx="251398" cy="2483743"/>
              <a:chOff x="8758380" y="1868911"/>
              <a:chExt cx="251398" cy="2483743"/>
            </a:xfrm>
          </p:grpSpPr>
          <p:sp>
            <p:nvSpPr>
              <p:cNvPr id="780" name="Google Shape;780;p17"/>
              <p:cNvSpPr/>
              <p:nvPr/>
            </p:nvSpPr>
            <p:spPr>
              <a:xfrm rot="10800000" flipH="1">
                <a:off x="8783076" y="4140221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81" name="Google Shape;781;p17"/>
              <p:cNvSpPr/>
              <p:nvPr/>
            </p:nvSpPr>
            <p:spPr>
              <a:xfrm rot="10800000" flipH="1">
                <a:off x="8764555" y="3477987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782" name="Google Shape;782;p17"/>
              <p:cNvGrpSpPr/>
              <p:nvPr/>
            </p:nvGrpSpPr>
            <p:grpSpPr>
              <a:xfrm>
                <a:off x="8758380" y="1868911"/>
                <a:ext cx="251398" cy="1268845"/>
                <a:chOff x="185843" y="240786"/>
                <a:chExt cx="251398" cy="1268845"/>
              </a:xfrm>
            </p:grpSpPr>
            <p:sp>
              <p:nvSpPr>
                <p:cNvPr id="783" name="Google Shape;783;p17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grpSp>
              <p:nvGrpSpPr>
                <p:cNvPr id="784" name="Google Shape;784;p17"/>
                <p:cNvGrpSpPr/>
                <p:nvPr/>
              </p:nvGrpSpPr>
              <p:grpSpPr>
                <a:xfrm>
                  <a:off x="185843" y="240786"/>
                  <a:ext cx="251398" cy="688907"/>
                  <a:chOff x="113835" y="903689"/>
                  <a:chExt cx="251398" cy="688907"/>
                </a:xfrm>
              </p:grpSpPr>
              <p:sp>
                <p:nvSpPr>
                  <p:cNvPr id="785" name="Google Shape;785;p17"/>
                  <p:cNvSpPr/>
                  <p:nvPr/>
                </p:nvSpPr>
                <p:spPr>
                  <a:xfrm rot="5400000" flipH="1">
                    <a:off x="245000" y="912449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/>
                  </a:p>
                </p:txBody>
              </p:sp>
              <p:sp>
                <p:nvSpPr>
                  <p:cNvPr id="786" name="Google Shape;786;p17"/>
                  <p:cNvSpPr/>
                  <p:nvPr/>
                </p:nvSpPr>
                <p:spPr>
                  <a:xfrm rot="5400000" flipH="1">
                    <a:off x="101626" y="1434850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/>
                  </a:p>
                </p:txBody>
              </p:sp>
            </p:grpSp>
          </p:grpSp>
        </p:grpSp>
        <p:grpSp>
          <p:nvGrpSpPr>
            <p:cNvPr id="787" name="Google Shape;787;p17"/>
            <p:cNvGrpSpPr/>
            <p:nvPr/>
          </p:nvGrpSpPr>
          <p:grpSpPr>
            <a:xfrm rot="5400000">
              <a:off x="4029402" y="4397803"/>
              <a:ext cx="138491" cy="925309"/>
              <a:chOff x="101359" y="2766923"/>
              <a:chExt cx="138491" cy="925309"/>
            </a:xfrm>
          </p:grpSpPr>
          <p:sp>
            <p:nvSpPr>
              <p:cNvPr id="788" name="Google Shape;788;p17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89" name="Google Shape;789;p17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790" name="Google Shape;790;p17"/>
            <p:cNvGrpSpPr/>
            <p:nvPr/>
          </p:nvGrpSpPr>
          <p:grpSpPr>
            <a:xfrm flipH="1">
              <a:off x="109734" y="129388"/>
              <a:ext cx="533442" cy="875719"/>
              <a:chOff x="2584160" y="4646991"/>
              <a:chExt cx="533442" cy="875719"/>
            </a:xfrm>
          </p:grpSpPr>
          <p:sp>
            <p:nvSpPr>
              <p:cNvPr id="791" name="Google Shape;791;p17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92" name="Google Shape;792;p17"/>
              <p:cNvSpPr/>
              <p:nvPr/>
            </p:nvSpPr>
            <p:spPr>
              <a:xfrm rot="-6299960">
                <a:off x="2933568" y="5338812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793" name="Google Shape;793;p17"/>
            <p:cNvGrpSpPr/>
            <p:nvPr/>
          </p:nvGrpSpPr>
          <p:grpSpPr>
            <a:xfrm>
              <a:off x="79065" y="2526245"/>
              <a:ext cx="993002" cy="2567917"/>
              <a:chOff x="598871" y="2604956"/>
              <a:chExt cx="993002" cy="2567917"/>
            </a:xfrm>
          </p:grpSpPr>
          <p:grpSp>
            <p:nvGrpSpPr>
              <p:cNvPr id="794" name="Google Shape;794;p17"/>
              <p:cNvGrpSpPr/>
              <p:nvPr/>
            </p:nvGrpSpPr>
            <p:grpSpPr>
              <a:xfrm>
                <a:off x="598871" y="2604956"/>
                <a:ext cx="993002" cy="2567917"/>
                <a:chOff x="592502" y="2369583"/>
                <a:chExt cx="900600" cy="2328965"/>
              </a:xfrm>
            </p:grpSpPr>
            <p:sp>
              <p:nvSpPr>
                <p:cNvPr id="795" name="Google Shape;795;p17"/>
                <p:cNvSpPr/>
                <p:nvPr/>
              </p:nvSpPr>
              <p:spPr>
                <a:xfrm rot="-1799866">
                  <a:off x="670864" y="2960738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796" name="Google Shape;796;p17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797" name="Google Shape;797;p17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798" name="Google Shape;798;p17"/>
                <p:cNvSpPr/>
                <p:nvPr/>
              </p:nvSpPr>
              <p:spPr>
                <a:xfrm rot="-1799866">
                  <a:off x="730207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  <p:sp>
            <p:nvSpPr>
              <p:cNvPr id="799" name="Google Shape;799;p17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800" name="Google Shape;800;p17"/>
            <p:cNvGrpSpPr/>
            <p:nvPr/>
          </p:nvGrpSpPr>
          <p:grpSpPr>
            <a:xfrm flipH="1">
              <a:off x="5029050" y="4680002"/>
              <a:ext cx="2637465" cy="360910"/>
              <a:chOff x="3769654" y="4669674"/>
              <a:chExt cx="2637465" cy="360910"/>
            </a:xfrm>
          </p:grpSpPr>
          <p:grpSp>
            <p:nvGrpSpPr>
              <p:cNvPr id="801" name="Google Shape;801;p17"/>
              <p:cNvGrpSpPr/>
              <p:nvPr/>
            </p:nvGrpSpPr>
            <p:grpSpPr>
              <a:xfrm>
                <a:off x="4326487" y="4669674"/>
                <a:ext cx="2080632" cy="360198"/>
                <a:chOff x="8259083" y="155276"/>
                <a:chExt cx="1937094" cy="335349"/>
              </a:xfrm>
            </p:grpSpPr>
            <p:sp>
              <p:nvSpPr>
                <p:cNvPr id="802" name="Google Shape;802;p17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803" name="Google Shape;803;p17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804" name="Google Shape;804;p17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  <p:sp>
            <p:nvSpPr>
              <p:cNvPr id="805" name="Google Shape;805;p17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806" name="Google Shape;806;p17"/>
            <p:cNvGrpSpPr/>
            <p:nvPr/>
          </p:nvGrpSpPr>
          <p:grpSpPr>
            <a:xfrm rot="10800000">
              <a:off x="1882738" y="117200"/>
              <a:ext cx="1871514" cy="288107"/>
              <a:chOff x="6089475" y="4744366"/>
              <a:chExt cx="1871514" cy="288107"/>
            </a:xfrm>
          </p:grpSpPr>
          <p:sp>
            <p:nvSpPr>
              <p:cNvPr id="807" name="Google Shape;807;p17"/>
              <p:cNvSpPr/>
              <p:nvPr/>
            </p:nvSpPr>
            <p:spPr>
              <a:xfrm rot="6299960" flipH="1">
                <a:off x="772130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 rot="6300015" flipH="1">
                <a:off x="6106040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 rot="6299960" flipH="1">
                <a:off x="701590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810" name="Google Shape;810;p17"/>
            <p:cNvGrpSpPr/>
            <p:nvPr/>
          </p:nvGrpSpPr>
          <p:grpSpPr>
            <a:xfrm rot="5400000">
              <a:off x="-80536" y="1664237"/>
              <a:ext cx="729459" cy="202877"/>
              <a:chOff x="3135892" y="4829596"/>
              <a:chExt cx="729459" cy="202877"/>
            </a:xfrm>
          </p:grpSpPr>
          <p:sp>
            <p:nvSpPr>
              <p:cNvPr id="811" name="Google Shape;811;p17"/>
              <p:cNvSpPr/>
              <p:nvPr/>
            </p:nvSpPr>
            <p:spPr>
              <a:xfrm rot="-6300015">
                <a:off x="36991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flipH="1">
              <a:off x="1163259" y="49338"/>
              <a:ext cx="3984807" cy="404034"/>
              <a:chOff x="4351973" y="263164"/>
              <a:chExt cx="3984807" cy="404034"/>
            </a:xfrm>
          </p:grpSpPr>
          <p:sp>
            <p:nvSpPr>
              <p:cNvPr id="814" name="Google Shape;814;p17"/>
              <p:cNvSpPr/>
              <p:nvPr/>
            </p:nvSpPr>
            <p:spPr>
              <a:xfrm>
                <a:off x="4351973" y="3885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5" name="Google Shape;815;p17"/>
              <p:cNvSpPr/>
              <p:nvPr/>
            </p:nvSpPr>
            <p:spPr>
              <a:xfrm flipH="1">
                <a:off x="8137383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6" name="Google Shape;816;p17"/>
              <p:cNvSpPr/>
              <p:nvPr/>
            </p:nvSpPr>
            <p:spPr>
              <a:xfrm rot="-7200043">
                <a:off x="50361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817" name="Google Shape;817;p17"/>
          <p:cNvSpPr/>
          <p:nvPr/>
        </p:nvSpPr>
        <p:spPr>
          <a:xfrm flipH="1">
            <a:off x="404550" y="539500"/>
            <a:ext cx="60489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18" name="Google Shape;818;p17"/>
          <p:cNvSpPr txBox="1">
            <a:spLocks noGrp="1"/>
          </p:cNvSpPr>
          <p:nvPr>
            <p:ph type="subTitle" idx="1"/>
          </p:nvPr>
        </p:nvSpPr>
        <p:spPr>
          <a:xfrm>
            <a:off x="749160" y="2740264"/>
            <a:ext cx="1386225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19" name="Google Shape;819;p17"/>
          <p:cNvSpPr txBox="1">
            <a:spLocks noGrp="1"/>
          </p:cNvSpPr>
          <p:nvPr>
            <p:ph type="subTitle" idx="2"/>
          </p:nvPr>
        </p:nvSpPr>
        <p:spPr>
          <a:xfrm>
            <a:off x="749160" y="3111667"/>
            <a:ext cx="1386225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17"/>
          <p:cNvSpPr txBox="1">
            <a:spLocks noGrp="1"/>
          </p:cNvSpPr>
          <p:nvPr>
            <p:ph type="subTitle" idx="3"/>
          </p:nvPr>
        </p:nvSpPr>
        <p:spPr>
          <a:xfrm>
            <a:off x="4722615" y="2740264"/>
            <a:ext cx="1386225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21" name="Google Shape;821;p17"/>
          <p:cNvSpPr txBox="1">
            <a:spLocks noGrp="1"/>
          </p:cNvSpPr>
          <p:nvPr>
            <p:ph type="subTitle" idx="4"/>
          </p:nvPr>
        </p:nvSpPr>
        <p:spPr>
          <a:xfrm>
            <a:off x="4722615" y="3111667"/>
            <a:ext cx="1386225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17"/>
          <p:cNvSpPr txBox="1">
            <a:spLocks noGrp="1"/>
          </p:cNvSpPr>
          <p:nvPr>
            <p:ph type="title"/>
          </p:nvPr>
        </p:nvSpPr>
        <p:spPr>
          <a:xfrm>
            <a:off x="540000" y="616200"/>
            <a:ext cx="5778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823" name="Google Shape;823;p17"/>
          <p:cNvSpPr txBox="1">
            <a:spLocks noGrp="1"/>
          </p:cNvSpPr>
          <p:nvPr>
            <p:ph type="title" idx="5" hasCustomPrompt="1"/>
          </p:nvPr>
        </p:nvSpPr>
        <p:spPr>
          <a:xfrm>
            <a:off x="1110060" y="1966808"/>
            <a:ext cx="664425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4" name="Google Shape;824;p17"/>
          <p:cNvSpPr txBox="1">
            <a:spLocks noGrp="1"/>
          </p:cNvSpPr>
          <p:nvPr>
            <p:ph type="title" idx="6" hasCustomPrompt="1"/>
          </p:nvPr>
        </p:nvSpPr>
        <p:spPr>
          <a:xfrm>
            <a:off x="5083515" y="1966808"/>
            <a:ext cx="664425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9"/>
          <p:cNvSpPr/>
          <p:nvPr/>
        </p:nvSpPr>
        <p:spPr>
          <a:xfrm flipH="1">
            <a:off x="404550" y="539500"/>
            <a:ext cx="60489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501" name="Google Shape;1501;p29"/>
          <p:cNvGrpSpPr/>
          <p:nvPr/>
        </p:nvGrpSpPr>
        <p:grpSpPr>
          <a:xfrm>
            <a:off x="-545733" y="29530"/>
            <a:ext cx="7364183" cy="5030272"/>
            <a:chOff x="-727644" y="29530"/>
            <a:chExt cx="9818910" cy="5030272"/>
          </a:xfrm>
        </p:grpSpPr>
        <p:sp>
          <p:nvSpPr>
            <p:cNvPr id="1502" name="Google Shape;1502;p29"/>
            <p:cNvSpPr/>
            <p:nvPr/>
          </p:nvSpPr>
          <p:spPr>
            <a:xfrm rot="-7744382">
              <a:off x="7514277" y="51436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503" name="Google Shape;1503;p29"/>
            <p:cNvGrpSpPr/>
            <p:nvPr/>
          </p:nvGrpSpPr>
          <p:grpSpPr>
            <a:xfrm rot="10800000" flipH="1">
              <a:off x="3838862" y="4768174"/>
              <a:ext cx="1236948" cy="228145"/>
              <a:chOff x="-1407385" y="101475"/>
              <a:chExt cx="1236948" cy="228145"/>
            </a:xfrm>
          </p:grpSpPr>
          <p:sp>
            <p:nvSpPr>
              <p:cNvPr id="1504" name="Google Shape;1504;p29"/>
              <p:cNvSpPr/>
              <p:nvPr/>
            </p:nvSpPr>
            <p:spPr>
              <a:xfrm rot="5400000" flipH="1">
                <a:off x="-868349" y="196492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5" name="Google Shape;1505;p29"/>
              <p:cNvSpPr/>
              <p:nvPr/>
            </p:nvSpPr>
            <p:spPr>
              <a:xfrm rot="5400000" flipH="1">
                <a:off x="-290671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6" name="Google Shape;1506;p29"/>
              <p:cNvSpPr/>
              <p:nvPr/>
            </p:nvSpPr>
            <p:spPr>
              <a:xfrm rot="5400000" flipH="1">
                <a:off x="-1419595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507" name="Google Shape;1507;p29"/>
            <p:cNvGrpSpPr/>
            <p:nvPr/>
          </p:nvGrpSpPr>
          <p:grpSpPr>
            <a:xfrm rot="10800000" flipH="1">
              <a:off x="110490" y="4165831"/>
              <a:ext cx="3208289" cy="871887"/>
              <a:chOff x="465773" y="319609"/>
              <a:chExt cx="3208289" cy="871887"/>
            </a:xfrm>
          </p:grpSpPr>
          <p:sp>
            <p:nvSpPr>
              <p:cNvPr id="1508" name="Google Shape;1508;p29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9" name="Google Shape;1509;p29"/>
              <p:cNvSpPr/>
              <p:nvPr/>
            </p:nvSpPr>
            <p:spPr>
              <a:xfrm flipH="1">
                <a:off x="3474664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0" name="Google Shape;1510;p29"/>
              <p:cNvSpPr/>
              <p:nvPr/>
            </p:nvSpPr>
            <p:spPr>
              <a:xfrm rot="-3599957" flipH="1">
                <a:off x="616588" y="290018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511" name="Google Shape;1511;p29"/>
            <p:cNvGrpSpPr/>
            <p:nvPr/>
          </p:nvGrpSpPr>
          <p:grpSpPr>
            <a:xfrm>
              <a:off x="5595892" y="4704692"/>
              <a:ext cx="2385606" cy="355111"/>
              <a:chOff x="9055515" y="299699"/>
              <a:chExt cx="2221028" cy="330613"/>
            </a:xfrm>
          </p:grpSpPr>
          <p:sp>
            <p:nvSpPr>
              <p:cNvPr id="1512" name="Google Shape;1512;p29"/>
              <p:cNvSpPr/>
              <p:nvPr/>
            </p:nvSpPr>
            <p:spPr>
              <a:xfrm flipH="1">
                <a:off x="9055515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3" name="Google Shape;1513;p29"/>
              <p:cNvSpPr/>
              <p:nvPr/>
            </p:nvSpPr>
            <p:spPr>
              <a:xfrm flipH="1">
                <a:off x="10476760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4" name="Google Shape;1514;p29"/>
              <p:cNvSpPr/>
              <p:nvPr/>
            </p:nvSpPr>
            <p:spPr>
              <a:xfrm flipH="1">
                <a:off x="9693862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5" name="Google Shape;1515;p29"/>
              <p:cNvSpPr/>
              <p:nvPr/>
            </p:nvSpPr>
            <p:spPr>
              <a:xfrm flipH="1">
                <a:off x="10940722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516" name="Google Shape;1516;p29"/>
            <p:cNvGrpSpPr/>
            <p:nvPr/>
          </p:nvGrpSpPr>
          <p:grpSpPr>
            <a:xfrm rot="10800000" flipH="1">
              <a:off x="5976511" y="151175"/>
              <a:ext cx="1094429" cy="263735"/>
              <a:chOff x="3716242" y="4544866"/>
              <a:chExt cx="1094429" cy="263735"/>
            </a:xfrm>
          </p:grpSpPr>
          <p:sp>
            <p:nvSpPr>
              <p:cNvPr id="1517" name="Google Shape;1517;p29"/>
              <p:cNvSpPr/>
              <p:nvPr/>
            </p:nvSpPr>
            <p:spPr>
              <a:xfrm rot="6299960" flipH="1">
                <a:off x="4570991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8" name="Google Shape;1518;p29"/>
              <p:cNvSpPr/>
              <p:nvPr/>
            </p:nvSpPr>
            <p:spPr>
              <a:xfrm rot="6299960" flipH="1">
                <a:off x="373740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1519" name="Google Shape;1519;p29"/>
            <p:cNvSpPr/>
            <p:nvPr/>
          </p:nvSpPr>
          <p:spPr>
            <a:xfrm rot="10800000">
              <a:off x="-727644" y="358912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20" name="Google Shape;1520;p29"/>
            <p:cNvSpPr/>
            <p:nvPr/>
          </p:nvSpPr>
          <p:spPr>
            <a:xfrm>
              <a:off x="-103532" y="29530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521" name="Google Shape;1521;p29"/>
            <p:cNvGrpSpPr/>
            <p:nvPr/>
          </p:nvGrpSpPr>
          <p:grpSpPr>
            <a:xfrm rot="10800000">
              <a:off x="134978" y="799482"/>
              <a:ext cx="251398" cy="2483743"/>
              <a:chOff x="8758380" y="1868911"/>
              <a:chExt cx="251398" cy="2483743"/>
            </a:xfrm>
          </p:grpSpPr>
          <p:sp>
            <p:nvSpPr>
              <p:cNvPr id="1522" name="Google Shape;1522;p29"/>
              <p:cNvSpPr/>
              <p:nvPr/>
            </p:nvSpPr>
            <p:spPr>
              <a:xfrm rot="10800000" flipH="1">
                <a:off x="8783076" y="4140221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3" name="Google Shape;1523;p29"/>
              <p:cNvSpPr/>
              <p:nvPr/>
            </p:nvSpPr>
            <p:spPr>
              <a:xfrm rot="10800000" flipH="1">
                <a:off x="8764555" y="3477987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1524" name="Google Shape;1524;p29"/>
              <p:cNvGrpSpPr/>
              <p:nvPr/>
            </p:nvGrpSpPr>
            <p:grpSpPr>
              <a:xfrm>
                <a:off x="8758380" y="1868911"/>
                <a:ext cx="251398" cy="1268845"/>
                <a:chOff x="185843" y="240786"/>
                <a:chExt cx="251398" cy="1268845"/>
              </a:xfrm>
            </p:grpSpPr>
            <p:sp>
              <p:nvSpPr>
                <p:cNvPr id="1525" name="Google Shape;1525;p29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grpSp>
              <p:nvGrpSpPr>
                <p:cNvPr id="1526" name="Google Shape;1526;p29"/>
                <p:cNvGrpSpPr/>
                <p:nvPr/>
              </p:nvGrpSpPr>
              <p:grpSpPr>
                <a:xfrm>
                  <a:off x="185843" y="240786"/>
                  <a:ext cx="251398" cy="688907"/>
                  <a:chOff x="113835" y="903689"/>
                  <a:chExt cx="251398" cy="688907"/>
                </a:xfrm>
              </p:grpSpPr>
              <p:sp>
                <p:nvSpPr>
                  <p:cNvPr id="1527" name="Google Shape;1527;p29"/>
                  <p:cNvSpPr/>
                  <p:nvPr/>
                </p:nvSpPr>
                <p:spPr>
                  <a:xfrm rot="5400000" flipH="1">
                    <a:off x="245000" y="912449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/>
                  </a:p>
                </p:txBody>
              </p:sp>
              <p:sp>
                <p:nvSpPr>
                  <p:cNvPr id="1528" name="Google Shape;1528;p29"/>
                  <p:cNvSpPr/>
                  <p:nvPr/>
                </p:nvSpPr>
                <p:spPr>
                  <a:xfrm rot="5400000" flipH="1">
                    <a:off x="101626" y="1434850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/>
                  </a:p>
                </p:txBody>
              </p:sp>
            </p:grpSp>
          </p:grpSp>
        </p:grpSp>
        <p:grpSp>
          <p:nvGrpSpPr>
            <p:cNvPr id="1529" name="Google Shape;1529;p29"/>
            <p:cNvGrpSpPr/>
            <p:nvPr/>
          </p:nvGrpSpPr>
          <p:grpSpPr>
            <a:xfrm rot="5400000" flipH="1">
              <a:off x="4976863" y="-179612"/>
              <a:ext cx="138491" cy="925309"/>
              <a:chOff x="101359" y="4329101"/>
              <a:chExt cx="138491" cy="925309"/>
            </a:xfrm>
          </p:grpSpPr>
          <p:sp>
            <p:nvSpPr>
              <p:cNvPr id="1530" name="Google Shape;1530;p29"/>
              <p:cNvSpPr/>
              <p:nvPr/>
            </p:nvSpPr>
            <p:spPr>
              <a:xfrm rot="5400000" flipH="1">
                <a:off x="106721" y="5121280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1" name="Google Shape;1531;p29"/>
              <p:cNvSpPr/>
              <p:nvPr/>
            </p:nvSpPr>
            <p:spPr>
              <a:xfrm rot="5400000" flipH="1">
                <a:off x="92600" y="433786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532" name="Google Shape;1532;p29"/>
            <p:cNvGrpSpPr/>
            <p:nvPr/>
          </p:nvGrpSpPr>
          <p:grpSpPr>
            <a:xfrm rot="10800000" flipH="1">
              <a:off x="8501580" y="4194838"/>
              <a:ext cx="470981" cy="819275"/>
              <a:chOff x="2584160" y="4646991"/>
              <a:chExt cx="470981" cy="819275"/>
            </a:xfrm>
          </p:grpSpPr>
          <p:sp>
            <p:nvSpPr>
              <p:cNvPr id="1533" name="Google Shape;1533;p29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 rot="6299960" flipH="1">
                <a:off x="2871107" y="5282367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 rot="10800000">
              <a:off x="8072689" y="49338"/>
              <a:ext cx="1018577" cy="2567917"/>
              <a:chOff x="573296" y="2604956"/>
              <a:chExt cx="1018577" cy="2567917"/>
            </a:xfrm>
          </p:grpSpPr>
          <p:grpSp>
            <p:nvGrpSpPr>
              <p:cNvPr id="1536" name="Google Shape;1536;p29"/>
              <p:cNvGrpSpPr/>
              <p:nvPr/>
            </p:nvGrpSpPr>
            <p:grpSpPr>
              <a:xfrm>
                <a:off x="573296" y="2604956"/>
                <a:ext cx="1018577" cy="2567917"/>
                <a:chOff x="569307" y="2369583"/>
                <a:chExt cx="923795" cy="2328965"/>
              </a:xfrm>
            </p:grpSpPr>
            <p:sp>
              <p:nvSpPr>
                <p:cNvPr id="1537" name="Google Shape;1537;p29"/>
                <p:cNvSpPr/>
                <p:nvPr/>
              </p:nvSpPr>
              <p:spPr>
                <a:xfrm rot="-8100000">
                  <a:off x="670863" y="2960722"/>
                  <a:ext cx="179365" cy="361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1538" name="Google Shape;1538;p29"/>
                <p:cNvSpPr/>
                <p:nvPr/>
              </p:nvSpPr>
              <p:spPr>
                <a:xfrm rot="1799866" flipH="1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1539" name="Google Shape;1539;p29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1540" name="Google Shape;1540;p29"/>
                <p:cNvSpPr/>
                <p:nvPr/>
              </p:nvSpPr>
              <p:spPr>
                <a:xfrm rot="1799866" flipH="1">
                  <a:off x="647023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  <p:sp>
            <p:nvSpPr>
              <p:cNvPr id="1541" name="Google Shape;1541;p29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542" name="Google Shape;1542;p29"/>
            <p:cNvGrpSpPr/>
            <p:nvPr/>
          </p:nvGrpSpPr>
          <p:grpSpPr>
            <a:xfrm rot="10800000" flipH="1">
              <a:off x="1478241" y="102587"/>
              <a:ext cx="2637465" cy="360910"/>
              <a:chOff x="3769654" y="4669674"/>
              <a:chExt cx="2637465" cy="360910"/>
            </a:xfrm>
          </p:grpSpPr>
          <p:grpSp>
            <p:nvGrpSpPr>
              <p:cNvPr id="1543" name="Google Shape;1543;p29"/>
              <p:cNvGrpSpPr/>
              <p:nvPr/>
            </p:nvGrpSpPr>
            <p:grpSpPr>
              <a:xfrm>
                <a:off x="4326487" y="4669674"/>
                <a:ext cx="2080632" cy="360198"/>
                <a:chOff x="8259083" y="155276"/>
                <a:chExt cx="1937094" cy="335349"/>
              </a:xfrm>
            </p:grpSpPr>
            <p:sp>
              <p:nvSpPr>
                <p:cNvPr id="1544" name="Google Shape;1544;p29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1545" name="Google Shape;1545;p29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1546" name="Google Shape;1546;p29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  <p:sp>
            <p:nvSpPr>
              <p:cNvPr id="1547" name="Google Shape;1547;p29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548" name="Google Shape;1548;p29"/>
            <p:cNvGrpSpPr/>
            <p:nvPr/>
          </p:nvGrpSpPr>
          <p:grpSpPr>
            <a:xfrm flipH="1">
              <a:off x="956386" y="4738194"/>
              <a:ext cx="1642914" cy="288107"/>
              <a:chOff x="1655357" y="4744366"/>
              <a:chExt cx="1642914" cy="288107"/>
            </a:xfrm>
          </p:grpSpPr>
          <p:sp>
            <p:nvSpPr>
              <p:cNvPr id="1549" name="Google Shape;1549;p29"/>
              <p:cNvSpPr/>
              <p:nvPr/>
            </p:nvSpPr>
            <p:spPr>
              <a:xfrm rot="6299960" flipH="1">
                <a:off x="3058591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0" name="Google Shape;1550;p29"/>
              <p:cNvSpPr/>
              <p:nvPr/>
            </p:nvSpPr>
            <p:spPr>
              <a:xfrm rot="6300015" flipH="1">
                <a:off x="1671921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1" name="Google Shape;1551;p29"/>
              <p:cNvSpPr/>
              <p:nvPr/>
            </p:nvSpPr>
            <p:spPr>
              <a:xfrm rot="6299960" flipH="1">
                <a:off x="2353182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552" name="Google Shape;1552;p29"/>
            <p:cNvGrpSpPr/>
            <p:nvPr/>
          </p:nvGrpSpPr>
          <p:grpSpPr>
            <a:xfrm rot="-5400000">
              <a:off x="8523624" y="3276385"/>
              <a:ext cx="729459" cy="202877"/>
              <a:chOff x="3135892" y="4857387"/>
              <a:chExt cx="729459" cy="202877"/>
            </a:xfrm>
          </p:grpSpPr>
          <p:sp>
            <p:nvSpPr>
              <p:cNvPr id="1553" name="Google Shape;1553;p29"/>
              <p:cNvSpPr/>
              <p:nvPr/>
            </p:nvSpPr>
            <p:spPr>
              <a:xfrm rot="-4499985" flipH="1">
                <a:off x="3699199" y="4893114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4" name="Google Shape;1554;p29"/>
              <p:cNvSpPr/>
              <p:nvPr/>
            </p:nvSpPr>
            <p:spPr>
              <a:xfrm rot="-4500040" flipH="1">
                <a:off x="3154081" y="4876366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0"/>
          <p:cNvSpPr/>
          <p:nvPr/>
        </p:nvSpPr>
        <p:spPr>
          <a:xfrm flipH="1">
            <a:off x="629213" y="828900"/>
            <a:ext cx="5599575" cy="3485700"/>
          </a:xfrm>
          <a:prstGeom prst="roundRect">
            <a:avLst>
              <a:gd name="adj" fmla="val 5869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557" name="Google Shape;1557;p30"/>
          <p:cNvGrpSpPr/>
          <p:nvPr/>
        </p:nvGrpSpPr>
        <p:grpSpPr>
          <a:xfrm rot="10800000">
            <a:off x="-293738" y="79551"/>
            <a:ext cx="7445480" cy="5194185"/>
            <a:chOff x="-391656" y="-72850"/>
            <a:chExt cx="9927306" cy="5194185"/>
          </a:xfrm>
        </p:grpSpPr>
        <p:sp>
          <p:nvSpPr>
            <p:cNvPr id="1558" name="Google Shape;1558;p30"/>
            <p:cNvSpPr/>
            <p:nvPr/>
          </p:nvSpPr>
          <p:spPr>
            <a:xfrm rot="10800000">
              <a:off x="349132" y="3311541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559" name="Google Shape;1559;p30"/>
            <p:cNvGrpSpPr/>
            <p:nvPr/>
          </p:nvGrpSpPr>
          <p:grpSpPr>
            <a:xfrm>
              <a:off x="7811531" y="4143180"/>
              <a:ext cx="1218634" cy="978156"/>
              <a:chOff x="7684590" y="111334"/>
              <a:chExt cx="1218634" cy="978156"/>
            </a:xfrm>
          </p:grpSpPr>
          <p:sp>
            <p:nvSpPr>
              <p:cNvPr id="1560" name="Google Shape;1560;p30"/>
              <p:cNvSpPr/>
              <p:nvPr/>
            </p:nvSpPr>
            <p:spPr>
              <a:xfrm>
                <a:off x="7684590" y="6618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1" name="Google Shape;1561;p30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2" name="Google Shape;1562;p30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563" name="Google Shape;1563;p30"/>
            <p:cNvGrpSpPr/>
            <p:nvPr/>
          </p:nvGrpSpPr>
          <p:grpSpPr>
            <a:xfrm>
              <a:off x="8143227" y="277110"/>
              <a:ext cx="784798" cy="586082"/>
              <a:chOff x="8083302" y="256391"/>
              <a:chExt cx="784798" cy="586082"/>
            </a:xfrm>
          </p:grpSpPr>
          <p:sp>
            <p:nvSpPr>
              <p:cNvPr id="1564" name="Google Shape;1564;p30"/>
              <p:cNvSpPr/>
              <p:nvPr/>
            </p:nvSpPr>
            <p:spPr>
              <a:xfrm rot="-5400000">
                <a:off x="8573728" y="266704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5" name="Google Shape;1565;p30"/>
              <p:cNvSpPr/>
              <p:nvPr/>
            </p:nvSpPr>
            <p:spPr>
              <a:xfrm rot="5400000" flipH="1">
                <a:off x="8747867" y="72224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6" name="Google Shape;1566;p30"/>
              <p:cNvSpPr/>
              <p:nvPr/>
            </p:nvSpPr>
            <p:spPr>
              <a:xfrm rot="5400000" flipH="1">
                <a:off x="8071093" y="3302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567" name="Google Shape;1567;p30"/>
            <p:cNvGrpSpPr/>
            <p:nvPr/>
          </p:nvGrpSpPr>
          <p:grpSpPr>
            <a:xfrm>
              <a:off x="113835" y="121211"/>
              <a:ext cx="1216372" cy="928315"/>
              <a:chOff x="276908" y="263180"/>
              <a:chExt cx="1216372" cy="928315"/>
            </a:xfrm>
          </p:grpSpPr>
          <p:grpSp>
            <p:nvGrpSpPr>
              <p:cNvPr id="1568" name="Google Shape;1568;p30"/>
              <p:cNvGrpSpPr/>
              <p:nvPr/>
            </p:nvGrpSpPr>
            <p:grpSpPr>
              <a:xfrm>
                <a:off x="315174" y="307891"/>
                <a:ext cx="1178106" cy="883605"/>
                <a:chOff x="465773" y="307891"/>
                <a:chExt cx="1178106" cy="883605"/>
              </a:xfrm>
            </p:grpSpPr>
            <p:sp>
              <p:nvSpPr>
                <p:cNvPr id="1569" name="Google Shape;1569;p30"/>
                <p:cNvSpPr/>
                <p:nvPr/>
              </p:nvSpPr>
              <p:spPr>
                <a:xfrm>
                  <a:off x="465773" y="998149"/>
                  <a:ext cx="191779" cy="19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9" h="7157" extrusionOk="0">
                      <a:moveTo>
                        <a:pt x="2619" y="0"/>
                      </a:moveTo>
                      <a:cubicBezTo>
                        <a:pt x="2432" y="0"/>
                        <a:pt x="2259" y="138"/>
                        <a:pt x="2259" y="333"/>
                      </a:cubicBezTo>
                      <a:lnTo>
                        <a:pt x="2098" y="2188"/>
                      </a:lnTo>
                      <a:cubicBezTo>
                        <a:pt x="2057" y="2309"/>
                        <a:pt x="2017" y="2430"/>
                        <a:pt x="1896" y="2470"/>
                      </a:cubicBezTo>
                      <a:lnTo>
                        <a:pt x="283" y="3398"/>
                      </a:lnTo>
                      <a:cubicBezTo>
                        <a:pt x="0" y="3559"/>
                        <a:pt x="41" y="3922"/>
                        <a:pt x="323" y="4043"/>
                      </a:cubicBezTo>
                      <a:lnTo>
                        <a:pt x="2017" y="4769"/>
                      </a:lnTo>
                      <a:cubicBezTo>
                        <a:pt x="2138" y="4809"/>
                        <a:pt x="2219" y="4930"/>
                        <a:pt x="2219" y="5051"/>
                      </a:cubicBezTo>
                      <a:lnTo>
                        <a:pt x="2622" y="6866"/>
                      </a:lnTo>
                      <a:cubicBezTo>
                        <a:pt x="2647" y="7043"/>
                        <a:pt x="2800" y="7157"/>
                        <a:pt x="2960" y="7157"/>
                      </a:cubicBezTo>
                      <a:cubicBezTo>
                        <a:pt x="3055" y="7157"/>
                        <a:pt x="3152" y="7117"/>
                        <a:pt x="3227" y="7027"/>
                      </a:cubicBezTo>
                      <a:lnTo>
                        <a:pt x="4477" y="5616"/>
                      </a:lnTo>
                      <a:cubicBezTo>
                        <a:pt x="4558" y="5535"/>
                        <a:pt x="4679" y="5495"/>
                        <a:pt x="4759" y="5495"/>
                      </a:cubicBezTo>
                      <a:lnTo>
                        <a:pt x="6614" y="5737"/>
                      </a:lnTo>
                      <a:cubicBezTo>
                        <a:pt x="6937" y="5737"/>
                        <a:pt x="7098" y="5414"/>
                        <a:pt x="6977" y="5172"/>
                      </a:cubicBezTo>
                      <a:lnTo>
                        <a:pt x="6010" y="3559"/>
                      </a:lnTo>
                      <a:cubicBezTo>
                        <a:pt x="5969" y="3478"/>
                        <a:pt x="5969" y="3357"/>
                        <a:pt x="6010" y="3236"/>
                      </a:cubicBezTo>
                      <a:lnTo>
                        <a:pt x="6776" y="1542"/>
                      </a:lnTo>
                      <a:cubicBezTo>
                        <a:pt x="6889" y="1278"/>
                        <a:pt x="6685" y="1014"/>
                        <a:pt x="6427" y="1014"/>
                      </a:cubicBezTo>
                      <a:cubicBezTo>
                        <a:pt x="6409" y="1014"/>
                        <a:pt x="6391" y="1016"/>
                        <a:pt x="6372" y="1018"/>
                      </a:cubicBezTo>
                      <a:lnTo>
                        <a:pt x="4558" y="1462"/>
                      </a:lnTo>
                      <a:cubicBezTo>
                        <a:pt x="4437" y="1462"/>
                        <a:pt x="4316" y="1462"/>
                        <a:pt x="4235" y="1381"/>
                      </a:cubicBezTo>
                      <a:lnTo>
                        <a:pt x="2864" y="91"/>
                      </a:lnTo>
                      <a:cubicBezTo>
                        <a:pt x="2789" y="28"/>
                        <a:pt x="2702" y="0"/>
                        <a:pt x="26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1570" name="Google Shape;1570;p30"/>
                <p:cNvSpPr/>
                <p:nvPr/>
              </p:nvSpPr>
              <p:spPr>
                <a:xfrm>
                  <a:off x="1444481" y="598783"/>
                  <a:ext cx="199398" cy="186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1" h="6894" extrusionOk="0">
                      <a:moveTo>
                        <a:pt x="5570" y="1"/>
                      </a:moveTo>
                      <a:cubicBezTo>
                        <a:pt x="5503" y="1"/>
                        <a:pt x="5432" y="18"/>
                        <a:pt x="5364" y="57"/>
                      </a:cubicBezTo>
                      <a:lnTo>
                        <a:pt x="3751" y="945"/>
                      </a:lnTo>
                      <a:cubicBezTo>
                        <a:pt x="3690" y="985"/>
                        <a:pt x="3630" y="1005"/>
                        <a:pt x="3574" y="1005"/>
                      </a:cubicBezTo>
                      <a:cubicBezTo>
                        <a:pt x="3519" y="1005"/>
                        <a:pt x="3468" y="985"/>
                        <a:pt x="3428" y="945"/>
                      </a:cubicBezTo>
                      <a:lnTo>
                        <a:pt x="1734" y="138"/>
                      </a:lnTo>
                      <a:cubicBezTo>
                        <a:pt x="1690" y="116"/>
                        <a:pt x="1644" y="106"/>
                        <a:pt x="1598" y="106"/>
                      </a:cubicBezTo>
                      <a:cubicBezTo>
                        <a:pt x="1389" y="106"/>
                        <a:pt x="1184" y="310"/>
                        <a:pt x="1250" y="541"/>
                      </a:cubicBezTo>
                      <a:lnTo>
                        <a:pt x="1613" y="2356"/>
                      </a:lnTo>
                      <a:cubicBezTo>
                        <a:pt x="1613" y="2477"/>
                        <a:pt x="1573" y="2598"/>
                        <a:pt x="1492" y="2679"/>
                      </a:cubicBezTo>
                      <a:lnTo>
                        <a:pt x="202" y="4050"/>
                      </a:lnTo>
                      <a:cubicBezTo>
                        <a:pt x="0" y="4252"/>
                        <a:pt x="121" y="4574"/>
                        <a:pt x="444" y="4614"/>
                      </a:cubicBezTo>
                      <a:lnTo>
                        <a:pt x="2299" y="4856"/>
                      </a:lnTo>
                      <a:cubicBezTo>
                        <a:pt x="2380" y="4856"/>
                        <a:pt x="2501" y="4937"/>
                        <a:pt x="2541" y="5058"/>
                      </a:cubicBezTo>
                      <a:lnTo>
                        <a:pt x="3428" y="6712"/>
                      </a:lnTo>
                      <a:cubicBezTo>
                        <a:pt x="3489" y="6833"/>
                        <a:pt x="3620" y="6893"/>
                        <a:pt x="3751" y="6893"/>
                      </a:cubicBezTo>
                      <a:cubicBezTo>
                        <a:pt x="3882" y="6893"/>
                        <a:pt x="4013" y="6833"/>
                        <a:pt x="4073" y="6712"/>
                      </a:cubicBezTo>
                      <a:lnTo>
                        <a:pt x="4840" y="4977"/>
                      </a:lnTo>
                      <a:cubicBezTo>
                        <a:pt x="4880" y="4897"/>
                        <a:pt x="5001" y="4816"/>
                        <a:pt x="5122" y="4776"/>
                      </a:cubicBezTo>
                      <a:lnTo>
                        <a:pt x="6937" y="4453"/>
                      </a:lnTo>
                      <a:cubicBezTo>
                        <a:pt x="7259" y="4413"/>
                        <a:pt x="7380" y="4050"/>
                        <a:pt x="7138" y="3848"/>
                      </a:cubicBezTo>
                      <a:lnTo>
                        <a:pt x="5767" y="2598"/>
                      </a:lnTo>
                      <a:cubicBezTo>
                        <a:pt x="5687" y="2477"/>
                        <a:pt x="5646" y="2396"/>
                        <a:pt x="5646" y="2275"/>
                      </a:cubicBezTo>
                      <a:lnTo>
                        <a:pt x="5929" y="420"/>
                      </a:lnTo>
                      <a:cubicBezTo>
                        <a:pt x="5959" y="176"/>
                        <a:pt x="5781" y="1"/>
                        <a:pt x="55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1571" name="Google Shape;1571;p30"/>
                <p:cNvSpPr/>
                <p:nvPr/>
              </p:nvSpPr>
              <p:spPr>
                <a:xfrm>
                  <a:off x="875266" y="307891"/>
                  <a:ext cx="199101" cy="46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0" h="17147" extrusionOk="0">
                      <a:moveTo>
                        <a:pt x="2432" y="4571"/>
                      </a:moveTo>
                      <a:cubicBezTo>
                        <a:pt x="3357" y="4571"/>
                        <a:pt x="4266" y="5132"/>
                        <a:pt x="3699" y="5447"/>
                      </a:cubicBezTo>
                      <a:cubicBezTo>
                        <a:pt x="3399" y="5634"/>
                        <a:pt x="3048" y="5725"/>
                        <a:pt x="2692" y="5725"/>
                      </a:cubicBezTo>
                      <a:cubicBezTo>
                        <a:pt x="2282" y="5725"/>
                        <a:pt x="1867" y="5603"/>
                        <a:pt x="1521" y="5366"/>
                      </a:cubicBezTo>
                      <a:cubicBezTo>
                        <a:pt x="1320" y="5164"/>
                        <a:pt x="1400" y="4801"/>
                        <a:pt x="1683" y="4721"/>
                      </a:cubicBezTo>
                      <a:cubicBezTo>
                        <a:pt x="1912" y="4615"/>
                        <a:pt x="2173" y="4571"/>
                        <a:pt x="2432" y="4571"/>
                      </a:cubicBezTo>
                      <a:close/>
                      <a:moveTo>
                        <a:pt x="2818" y="10944"/>
                      </a:moveTo>
                      <a:cubicBezTo>
                        <a:pt x="3168" y="10944"/>
                        <a:pt x="3515" y="11054"/>
                        <a:pt x="3739" y="11335"/>
                      </a:cubicBezTo>
                      <a:cubicBezTo>
                        <a:pt x="4084" y="11802"/>
                        <a:pt x="3303" y="12104"/>
                        <a:pt x="2586" y="12104"/>
                      </a:cubicBezTo>
                      <a:cubicBezTo>
                        <a:pt x="2128" y="12104"/>
                        <a:pt x="1696" y="11981"/>
                        <a:pt x="1602" y="11698"/>
                      </a:cubicBezTo>
                      <a:cubicBezTo>
                        <a:pt x="1497" y="11329"/>
                        <a:pt x="2163" y="10944"/>
                        <a:pt x="2818" y="10944"/>
                      </a:cubicBezTo>
                      <a:close/>
                      <a:moveTo>
                        <a:pt x="4804" y="1"/>
                      </a:moveTo>
                      <a:cubicBezTo>
                        <a:pt x="4433" y="1"/>
                        <a:pt x="4123" y="275"/>
                        <a:pt x="4264" y="768"/>
                      </a:cubicBezTo>
                      <a:cubicBezTo>
                        <a:pt x="4344" y="1172"/>
                        <a:pt x="4990" y="2180"/>
                        <a:pt x="5030" y="3067"/>
                      </a:cubicBezTo>
                      <a:cubicBezTo>
                        <a:pt x="5067" y="3664"/>
                        <a:pt x="4949" y="3847"/>
                        <a:pt x="4736" y="3847"/>
                      </a:cubicBezTo>
                      <a:cubicBezTo>
                        <a:pt x="4488" y="3847"/>
                        <a:pt x="4111" y="3600"/>
                        <a:pt x="3699" y="3470"/>
                      </a:cubicBezTo>
                      <a:cubicBezTo>
                        <a:pt x="3234" y="3323"/>
                        <a:pt x="2740" y="3242"/>
                        <a:pt x="2271" y="3242"/>
                      </a:cubicBezTo>
                      <a:cubicBezTo>
                        <a:pt x="1071" y="3242"/>
                        <a:pt x="29" y="3768"/>
                        <a:pt x="29" y="5043"/>
                      </a:cubicBezTo>
                      <a:cubicBezTo>
                        <a:pt x="0" y="6311"/>
                        <a:pt x="1228" y="7085"/>
                        <a:pt x="2593" y="7085"/>
                      </a:cubicBezTo>
                      <a:cubicBezTo>
                        <a:pt x="3138" y="7085"/>
                        <a:pt x="3705" y="6961"/>
                        <a:pt x="4223" y="6697"/>
                      </a:cubicBezTo>
                      <a:cubicBezTo>
                        <a:pt x="4535" y="6549"/>
                        <a:pt x="4727" y="6455"/>
                        <a:pt x="4861" y="6455"/>
                      </a:cubicBezTo>
                      <a:cubicBezTo>
                        <a:pt x="5056" y="6455"/>
                        <a:pt x="5128" y="6655"/>
                        <a:pt x="5272" y="7181"/>
                      </a:cubicBezTo>
                      <a:cubicBezTo>
                        <a:pt x="5554" y="8149"/>
                        <a:pt x="5514" y="9197"/>
                        <a:pt x="5151" y="10125"/>
                      </a:cubicBezTo>
                      <a:cubicBezTo>
                        <a:pt x="5061" y="10355"/>
                        <a:pt x="4960" y="10439"/>
                        <a:pt x="4825" y="10439"/>
                      </a:cubicBezTo>
                      <a:cubicBezTo>
                        <a:pt x="4536" y="10439"/>
                        <a:pt x="4095" y="10048"/>
                        <a:pt x="3296" y="9883"/>
                      </a:cubicBezTo>
                      <a:cubicBezTo>
                        <a:pt x="3116" y="9848"/>
                        <a:pt x="2926" y="9831"/>
                        <a:pt x="2733" y="9831"/>
                      </a:cubicBezTo>
                      <a:cubicBezTo>
                        <a:pt x="1583" y="9831"/>
                        <a:pt x="317" y="10443"/>
                        <a:pt x="352" y="11617"/>
                      </a:cubicBezTo>
                      <a:cubicBezTo>
                        <a:pt x="392" y="12181"/>
                        <a:pt x="674" y="12665"/>
                        <a:pt x="1158" y="12948"/>
                      </a:cubicBezTo>
                      <a:cubicBezTo>
                        <a:pt x="1714" y="13275"/>
                        <a:pt x="2229" y="13384"/>
                        <a:pt x="2686" y="13384"/>
                      </a:cubicBezTo>
                      <a:cubicBezTo>
                        <a:pt x="3598" y="13384"/>
                        <a:pt x="4278" y="12950"/>
                        <a:pt x="4595" y="12950"/>
                      </a:cubicBezTo>
                      <a:cubicBezTo>
                        <a:pt x="4706" y="12950"/>
                        <a:pt x="4773" y="13004"/>
                        <a:pt x="4788" y="13149"/>
                      </a:cubicBezTo>
                      <a:cubicBezTo>
                        <a:pt x="5151" y="16053"/>
                        <a:pt x="2772" y="15932"/>
                        <a:pt x="2973" y="16739"/>
                      </a:cubicBezTo>
                      <a:cubicBezTo>
                        <a:pt x="3031" y="17018"/>
                        <a:pt x="3236" y="17146"/>
                        <a:pt x="3518" y="17146"/>
                      </a:cubicBezTo>
                      <a:cubicBezTo>
                        <a:pt x="4622" y="17146"/>
                        <a:pt x="6889" y="15171"/>
                        <a:pt x="5958" y="12504"/>
                      </a:cubicBezTo>
                      <a:cubicBezTo>
                        <a:pt x="5595" y="11496"/>
                        <a:pt x="6119" y="11577"/>
                        <a:pt x="6522" y="10326"/>
                      </a:cubicBezTo>
                      <a:cubicBezTo>
                        <a:pt x="6966" y="8874"/>
                        <a:pt x="6885" y="7261"/>
                        <a:pt x="6200" y="5890"/>
                      </a:cubicBezTo>
                      <a:cubicBezTo>
                        <a:pt x="5554" y="4479"/>
                        <a:pt x="7369" y="3591"/>
                        <a:pt x="5554" y="446"/>
                      </a:cubicBezTo>
                      <a:cubicBezTo>
                        <a:pt x="5369" y="142"/>
                        <a:pt x="5071" y="1"/>
                        <a:pt x="4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  <p:sp>
            <p:nvSpPr>
              <p:cNvPr id="1572" name="Google Shape;1572;p30"/>
              <p:cNvSpPr/>
              <p:nvPr/>
            </p:nvSpPr>
            <p:spPr>
              <a:xfrm>
                <a:off x="276908" y="263180"/>
                <a:ext cx="128957" cy="11053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3060" extrusionOk="0">
                    <a:moveTo>
                      <a:pt x="1535" y="0"/>
                    </a:moveTo>
                    <a:cubicBezTo>
                      <a:pt x="668" y="0"/>
                      <a:pt x="1" y="701"/>
                      <a:pt x="1" y="1534"/>
                    </a:cubicBezTo>
                    <a:cubicBezTo>
                      <a:pt x="1" y="2456"/>
                      <a:pt x="742" y="3059"/>
                      <a:pt x="1522" y="3059"/>
                    </a:cubicBezTo>
                    <a:cubicBezTo>
                      <a:pt x="1900" y="3059"/>
                      <a:pt x="2287" y="2918"/>
                      <a:pt x="2602" y="2602"/>
                    </a:cubicBezTo>
                    <a:cubicBezTo>
                      <a:pt x="3570" y="1635"/>
                      <a:pt x="2869" y="0"/>
                      <a:pt x="1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573" name="Google Shape;1573;p30"/>
            <p:cNvGrpSpPr/>
            <p:nvPr/>
          </p:nvGrpSpPr>
          <p:grpSpPr>
            <a:xfrm>
              <a:off x="5455791" y="273611"/>
              <a:ext cx="2233206" cy="455777"/>
              <a:chOff x="7419699" y="384918"/>
              <a:chExt cx="2079141" cy="424334"/>
            </a:xfrm>
          </p:grpSpPr>
          <p:sp>
            <p:nvSpPr>
              <p:cNvPr id="1574" name="Google Shape;1574;p30"/>
              <p:cNvSpPr/>
              <p:nvPr/>
            </p:nvSpPr>
            <p:spPr>
              <a:xfrm>
                <a:off x="9343261" y="384918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5" name="Google Shape;1575;p30"/>
              <p:cNvSpPr/>
              <p:nvPr/>
            </p:nvSpPr>
            <p:spPr>
              <a:xfrm>
                <a:off x="8058439" y="467453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6" name="Google Shape;1576;p30"/>
              <p:cNvSpPr/>
              <p:nvPr/>
            </p:nvSpPr>
            <p:spPr>
              <a:xfrm>
                <a:off x="8631317" y="512528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7" name="Google Shape;1577;p30"/>
              <p:cNvSpPr/>
              <p:nvPr/>
            </p:nvSpPr>
            <p:spPr>
              <a:xfrm>
                <a:off x="7419699" y="505600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578" name="Google Shape;1578;p30"/>
            <p:cNvGrpSpPr/>
            <p:nvPr/>
          </p:nvGrpSpPr>
          <p:grpSpPr>
            <a:xfrm>
              <a:off x="3997480" y="4653505"/>
              <a:ext cx="1119854" cy="263735"/>
              <a:chOff x="4088212" y="4414541"/>
              <a:chExt cx="1119854" cy="263735"/>
            </a:xfrm>
          </p:grpSpPr>
          <p:sp>
            <p:nvSpPr>
              <p:cNvPr id="1579" name="Google Shape;1579;p30"/>
              <p:cNvSpPr/>
              <p:nvPr/>
            </p:nvSpPr>
            <p:spPr>
              <a:xfrm rot="6299960" flipH="1">
                <a:off x="4968386" y="44385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80" name="Google Shape;1580;p30"/>
              <p:cNvSpPr/>
              <p:nvPr/>
            </p:nvSpPr>
            <p:spPr>
              <a:xfrm rot="6299960" flipH="1">
                <a:off x="4109371" y="4451187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581" name="Google Shape;1581;p30"/>
            <p:cNvGrpSpPr/>
            <p:nvPr/>
          </p:nvGrpSpPr>
          <p:grpSpPr>
            <a:xfrm rot="-5400000">
              <a:off x="7981868" y="1855459"/>
              <a:ext cx="1580889" cy="485982"/>
              <a:chOff x="2115162" y="4566941"/>
              <a:chExt cx="1580889" cy="485982"/>
            </a:xfrm>
          </p:grpSpPr>
          <p:sp>
            <p:nvSpPr>
              <p:cNvPr id="1582" name="Google Shape;1582;p30"/>
              <p:cNvSpPr/>
              <p:nvPr/>
            </p:nvSpPr>
            <p:spPr>
              <a:xfrm rot="-6299960">
                <a:off x="2139624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83" name="Google Shape;1583;p30"/>
              <p:cNvSpPr/>
              <p:nvPr/>
            </p:nvSpPr>
            <p:spPr>
              <a:xfrm rot="-6300015">
                <a:off x="3529899" y="46389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84" name="Google Shape;1584;p30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1585" name="Google Shape;1585;p30"/>
            <p:cNvSpPr/>
            <p:nvPr/>
          </p:nvSpPr>
          <p:spPr>
            <a:xfrm flipH="1">
              <a:off x="4330955" y="-72850"/>
              <a:ext cx="1133450" cy="764750"/>
            </a:xfrm>
            <a:custGeom>
              <a:avLst/>
              <a:gdLst/>
              <a:ahLst/>
              <a:cxnLst/>
              <a:rect l="l" t="t" r="r" b="b"/>
              <a:pathLst>
                <a:path w="45338" h="30590" extrusionOk="0">
                  <a:moveTo>
                    <a:pt x="30001" y="7965"/>
                  </a:moveTo>
                  <a:cubicBezTo>
                    <a:pt x="30293" y="7965"/>
                    <a:pt x="30606" y="8009"/>
                    <a:pt x="30940" y="8102"/>
                  </a:cubicBezTo>
                  <a:cubicBezTo>
                    <a:pt x="32029" y="8505"/>
                    <a:pt x="32594" y="9674"/>
                    <a:pt x="32674" y="10844"/>
                  </a:cubicBezTo>
                  <a:cubicBezTo>
                    <a:pt x="32876" y="13909"/>
                    <a:pt x="29851" y="16772"/>
                    <a:pt x="26544" y="17176"/>
                  </a:cubicBezTo>
                  <a:cubicBezTo>
                    <a:pt x="26026" y="13437"/>
                    <a:pt x="26731" y="7965"/>
                    <a:pt x="30001" y="7965"/>
                  </a:cubicBezTo>
                  <a:close/>
                  <a:moveTo>
                    <a:pt x="8322" y="1"/>
                  </a:moveTo>
                  <a:cubicBezTo>
                    <a:pt x="7111" y="1"/>
                    <a:pt x="5848" y="254"/>
                    <a:pt x="4646" y="802"/>
                  </a:cubicBezTo>
                  <a:cubicBezTo>
                    <a:pt x="0" y="3004"/>
                    <a:pt x="376" y="7350"/>
                    <a:pt x="887" y="7350"/>
                  </a:cubicBezTo>
                  <a:cubicBezTo>
                    <a:pt x="974" y="7350"/>
                    <a:pt x="1066" y="7222"/>
                    <a:pt x="1137" y="6932"/>
                  </a:cubicBezTo>
                  <a:cubicBezTo>
                    <a:pt x="1137" y="6892"/>
                    <a:pt x="1379" y="5803"/>
                    <a:pt x="1379" y="5763"/>
                  </a:cubicBezTo>
                  <a:cubicBezTo>
                    <a:pt x="2015" y="3058"/>
                    <a:pt x="4935" y="1132"/>
                    <a:pt x="8041" y="1132"/>
                  </a:cubicBezTo>
                  <a:cubicBezTo>
                    <a:pt x="8872" y="1132"/>
                    <a:pt x="9716" y="1270"/>
                    <a:pt x="10534" y="1568"/>
                  </a:cubicBezTo>
                  <a:cubicBezTo>
                    <a:pt x="16180" y="3948"/>
                    <a:pt x="13760" y="12135"/>
                    <a:pt x="19406" y="16692"/>
                  </a:cubicBezTo>
                  <a:cubicBezTo>
                    <a:pt x="21060" y="18023"/>
                    <a:pt x="23076" y="18829"/>
                    <a:pt x="25214" y="18991"/>
                  </a:cubicBezTo>
                  <a:cubicBezTo>
                    <a:pt x="26973" y="27178"/>
                    <a:pt x="32144" y="30589"/>
                    <a:pt x="36711" y="30589"/>
                  </a:cubicBezTo>
                  <a:cubicBezTo>
                    <a:pt x="39994" y="30589"/>
                    <a:pt x="42964" y="28826"/>
                    <a:pt x="44128" y="25806"/>
                  </a:cubicBezTo>
                  <a:cubicBezTo>
                    <a:pt x="44612" y="24475"/>
                    <a:pt x="44612" y="21854"/>
                    <a:pt x="44128" y="21128"/>
                  </a:cubicBezTo>
                  <a:cubicBezTo>
                    <a:pt x="43951" y="20845"/>
                    <a:pt x="43805" y="20717"/>
                    <a:pt x="43718" y="20717"/>
                  </a:cubicBezTo>
                  <a:cubicBezTo>
                    <a:pt x="43705" y="20717"/>
                    <a:pt x="43694" y="20720"/>
                    <a:pt x="43684" y="20725"/>
                  </a:cubicBezTo>
                  <a:cubicBezTo>
                    <a:pt x="43241" y="20926"/>
                    <a:pt x="45338" y="24677"/>
                    <a:pt x="41063" y="28186"/>
                  </a:cubicBezTo>
                  <a:cubicBezTo>
                    <a:pt x="39618" y="29038"/>
                    <a:pt x="38174" y="29428"/>
                    <a:pt x="36789" y="29428"/>
                  </a:cubicBezTo>
                  <a:cubicBezTo>
                    <a:pt x="32142" y="29428"/>
                    <a:pt x="28141" y="25039"/>
                    <a:pt x="26867" y="18950"/>
                  </a:cubicBezTo>
                  <a:cubicBezTo>
                    <a:pt x="31303" y="18386"/>
                    <a:pt x="34772" y="14554"/>
                    <a:pt x="34530" y="10723"/>
                  </a:cubicBezTo>
                  <a:cubicBezTo>
                    <a:pt x="34279" y="7585"/>
                    <a:pt x="32168" y="6103"/>
                    <a:pt x="29997" y="6103"/>
                  </a:cubicBezTo>
                  <a:cubicBezTo>
                    <a:pt x="28681" y="6103"/>
                    <a:pt x="27342" y="6648"/>
                    <a:pt x="26383" y="7698"/>
                  </a:cubicBezTo>
                  <a:cubicBezTo>
                    <a:pt x="24246" y="10037"/>
                    <a:pt x="24407" y="14070"/>
                    <a:pt x="24851" y="17176"/>
                  </a:cubicBezTo>
                  <a:cubicBezTo>
                    <a:pt x="22310" y="16853"/>
                    <a:pt x="20011" y="15482"/>
                    <a:pt x="18600" y="13385"/>
                  </a:cubicBezTo>
                  <a:cubicBezTo>
                    <a:pt x="16220" y="9795"/>
                    <a:pt x="16382" y="3867"/>
                    <a:pt x="12470" y="1165"/>
                  </a:cubicBezTo>
                  <a:cubicBezTo>
                    <a:pt x="11337" y="417"/>
                    <a:pt x="9873" y="1"/>
                    <a:pt x="8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86" name="Google Shape;1586;p30"/>
            <p:cNvSpPr/>
            <p:nvPr/>
          </p:nvSpPr>
          <p:spPr>
            <a:xfrm rot="10800000">
              <a:off x="8421625" y="326218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87" name="Google Shape;1587;p30"/>
            <p:cNvSpPr/>
            <p:nvPr/>
          </p:nvSpPr>
          <p:spPr>
            <a:xfrm flipH="1">
              <a:off x="-391656" y="1455684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588" name="Google Shape;1588;p30"/>
            <p:cNvGrpSpPr/>
            <p:nvPr/>
          </p:nvGrpSpPr>
          <p:grpSpPr>
            <a:xfrm>
              <a:off x="185843" y="2216476"/>
              <a:ext cx="251398" cy="688907"/>
              <a:chOff x="113835" y="2879380"/>
              <a:chExt cx="251398" cy="688907"/>
            </a:xfrm>
          </p:grpSpPr>
          <p:sp>
            <p:nvSpPr>
              <p:cNvPr id="1589" name="Google Shape;1589;p30"/>
              <p:cNvSpPr/>
              <p:nvPr/>
            </p:nvSpPr>
            <p:spPr>
              <a:xfrm rot="5400000" flipH="1">
                <a:off x="245000" y="288813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90" name="Google Shape;1590;p30"/>
              <p:cNvSpPr/>
              <p:nvPr/>
            </p:nvSpPr>
            <p:spPr>
              <a:xfrm rot="5400000" flipH="1">
                <a:off x="101626" y="34105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591" name="Google Shape;1591;p30"/>
            <p:cNvGrpSpPr/>
            <p:nvPr/>
          </p:nvGrpSpPr>
          <p:grpSpPr>
            <a:xfrm rot="5400000">
              <a:off x="2826199" y="4288518"/>
              <a:ext cx="354615" cy="993707"/>
              <a:chOff x="-38565" y="4315499"/>
              <a:chExt cx="354615" cy="993707"/>
            </a:xfrm>
          </p:grpSpPr>
          <p:sp>
            <p:nvSpPr>
              <p:cNvPr id="1592" name="Google Shape;1592;p30"/>
              <p:cNvSpPr/>
              <p:nvPr/>
            </p:nvSpPr>
            <p:spPr>
              <a:xfrm rot="5400000" flipH="1">
                <a:off x="182921" y="4726678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93" name="Google Shape;1593;p30"/>
              <p:cNvSpPr/>
              <p:nvPr/>
            </p:nvSpPr>
            <p:spPr>
              <a:xfrm rot="5400000" flipH="1">
                <a:off x="92600" y="432425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94" name="Google Shape;1594;p30"/>
              <p:cNvSpPr/>
              <p:nvPr/>
            </p:nvSpPr>
            <p:spPr>
              <a:xfrm rot="5400000" flipH="1">
                <a:off x="-50774" y="5151459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595" name="Google Shape;1595;p30"/>
            <p:cNvGrpSpPr/>
            <p:nvPr/>
          </p:nvGrpSpPr>
          <p:grpSpPr>
            <a:xfrm>
              <a:off x="5614454" y="4635675"/>
              <a:ext cx="1699957" cy="367127"/>
              <a:chOff x="7703471" y="215211"/>
              <a:chExt cx="1582681" cy="341799"/>
            </a:xfrm>
          </p:grpSpPr>
          <p:sp>
            <p:nvSpPr>
              <p:cNvPr id="1596" name="Google Shape;1596;p30"/>
              <p:cNvSpPr/>
              <p:nvPr/>
            </p:nvSpPr>
            <p:spPr>
              <a:xfrm rot="10800000" flipH="1">
                <a:off x="8413155" y="343089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97" name="Google Shape;1597;p30"/>
              <p:cNvSpPr/>
              <p:nvPr/>
            </p:nvSpPr>
            <p:spPr>
              <a:xfrm rot="10800000" flipH="1">
                <a:off x="8986033" y="215211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98" name="Google Shape;1598;p30"/>
              <p:cNvSpPr/>
              <p:nvPr/>
            </p:nvSpPr>
            <p:spPr>
              <a:xfrm rot="10800000" flipH="1">
                <a:off x="7703471" y="252265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599" name="Google Shape;1599;p30"/>
            <p:cNvGrpSpPr/>
            <p:nvPr/>
          </p:nvGrpSpPr>
          <p:grpSpPr>
            <a:xfrm>
              <a:off x="3167312" y="273611"/>
              <a:ext cx="839892" cy="485982"/>
              <a:chOff x="2655844" y="4719341"/>
              <a:chExt cx="839892" cy="485982"/>
            </a:xfrm>
          </p:grpSpPr>
          <p:sp>
            <p:nvSpPr>
              <p:cNvPr id="1600" name="Google Shape;1600;p30"/>
              <p:cNvSpPr/>
              <p:nvPr/>
            </p:nvSpPr>
            <p:spPr>
              <a:xfrm rot="6299960" flipH="1">
                <a:off x="3256056" y="4743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01" name="Google Shape;1601;p30"/>
              <p:cNvSpPr/>
              <p:nvPr/>
            </p:nvSpPr>
            <p:spPr>
              <a:xfrm rot="6299960" flipH="1">
                <a:off x="2674033" y="50214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602" name="Google Shape;1602;p30"/>
            <p:cNvGrpSpPr/>
            <p:nvPr/>
          </p:nvGrpSpPr>
          <p:grpSpPr>
            <a:xfrm>
              <a:off x="185843" y="3891469"/>
              <a:ext cx="1823691" cy="1153667"/>
              <a:chOff x="185843" y="3891469"/>
              <a:chExt cx="1823691" cy="1153667"/>
            </a:xfrm>
          </p:grpSpPr>
          <p:grpSp>
            <p:nvGrpSpPr>
              <p:cNvPr id="1603" name="Google Shape;1603;p30"/>
              <p:cNvGrpSpPr/>
              <p:nvPr/>
            </p:nvGrpSpPr>
            <p:grpSpPr>
              <a:xfrm>
                <a:off x="245134" y="3891469"/>
                <a:ext cx="1764400" cy="1153667"/>
                <a:chOff x="271681" y="3536382"/>
                <a:chExt cx="1600218" cy="1046315"/>
              </a:xfrm>
            </p:grpSpPr>
            <p:sp>
              <p:nvSpPr>
                <p:cNvPr id="1604" name="Google Shape;1604;p30"/>
                <p:cNvSpPr/>
                <p:nvPr/>
              </p:nvSpPr>
              <p:spPr>
                <a:xfrm rot="-1799866">
                  <a:off x="629383" y="3963221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1605" name="Google Shape;1605;p30"/>
                <p:cNvSpPr/>
                <p:nvPr/>
              </p:nvSpPr>
              <p:spPr>
                <a:xfrm rot="-1799866">
                  <a:off x="1491942" y="4250020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1606" name="Google Shape;1606;p30"/>
                <p:cNvSpPr/>
                <p:nvPr/>
              </p:nvSpPr>
              <p:spPr>
                <a:xfrm rot="-1799866">
                  <a:off x="1086538" y="4403575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1607" name="Google Shape;1607;p30"/>
                <p:cNvSpPr/>
                <p:nvPr/>
              </p:nvSpPr>
              <p:spPr>
                <a:xfrm rot="-1799866">
                  <a:off x="298387" y="356511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  <p:sp>
            <p:nvSpPr>
              <p:cNvPr id="1608" name="Google Shape;1608;p30"/>
              <p:cNvSpPr/>
              <p:nvPr/>
            </p:nvSpPr>
            <p:spPr>
              <a:xfrm rot="-1799788">
                <a:off x="205141" y="4695238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609" name="Google Shape;1609;p30"/>
            <p:cNvGrpSpPr/>
            <p:nvPr/>
          </p:nvGrpSpPr>
          <p:grpSpPr>
            <a:xfrm flipH="1">
              <a:off x="1733497" y="273611"/>
              <a:ext cx="979584" cy="446538"/>
              <a:chOff x="9973070" y="795352"/>
              <a:chExt cx="979584" cy="446538"/>
            </a:xfrm>
          </p:grpSpPr>
          <p:sp>
            <p:nvSpPr>
              <p:cNvPr id="1610" name="Google Shape;1610;p30"/>
              <p:cNvSpPr/>
              <p:nvPr/>
            </p:nvSpPr>
            <p:spPr>
              <a:xfrm rot="-3055618" flipH="1">
                <a:off x="10116075" y="7870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11" name="Google Shape;1611;p30"/>
              <p:cNvSpPr/>
              <p:nvPr/>
            </p:nvSpPr>
            <p:spPr>
              <a:xfrm flipH="1">
                <a:off x="10750633" y="8142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E849B-1FB3-473A-977B-A5F5AB85495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83051-2B5C-426C-91A3-9E5F06E2F4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0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616200"/>
            <a:ext cx="5778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300850"/>
            <a:ext cx="5778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3" r:id="rId3"/>
    <p:sldLayoutId id="2147483675" r:id="rId4"/>
    <p:sldLayoutId id="2147483676" r:id="rId5"/>
    <p:sldLayoutId id="214748368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slide" Target="slide5.xml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33"/>
          <p:cNvSpPr/>
          <p:nvPr/>
        </p:nvSpPr>
        <p:spPr>
          <a:xfrm>
            <a:off x="10526293" y="872775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21" name="Google Shape;1621;p33"/>
          <p:cNvSpPr/>
          <p:nvPr/>
        </p:nvSpPr>
        <p:spPr>
          <a:xfrm>
            <a:off x="10348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22" name="Google Shape;1622;p33"/>
          <p:cNvSpPr/>
          <p:nvPr/>
        </p:nvSpPr>
        <p:spPr>
          <a:xfrm>
            <a:off x="10073096" y="2644567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26" name="Google Shape;1626;p33"/>
          <p:cNvGrpSpPr/>
          <p:nvPr/>
        </p:nvGrpSpPr>
        <p:grpSpPr>
          <a:xfrm>
            <a:off x="-267436" y="1406242"/>
            <a:ext cx="2479803" cy="2530602"/>
            <a:chOff x="5591937" y="1227830"/>
            <a:chExt cx="2633886" cy="2687840"/>
          </a:xfrm>
        </p:grpSpPr>
        <p:sp>
          <p:nvSpPr>
            <p:cNvPr id="1627" name="Google Shape;1627;p33"/>
            <p:cNvSpPr/>
            <p:nvPr/>
          </p:nvSpPr>
          <p:spPr>
            <a:xfrm>
              <a:off x="5655790" y="1447435"/>
              <a:ext cx="2249738" cy="2444327"/>
            </a:xfrm>
            <a:custGeom>
              <a:avLst/>
              <a:gdLst/>
              <a:ahLst/>
              <a:cxnLst/>
              <a:rect l="l" t="t" r="r" b="b"/>
              <a:pathLst>
                <a:path w="83185" h="90380" extrusionOk="0">
                  <a:moveTo>
                    <a:pt x="56652" y="1"/>
                  </a:moveTo>
                  <a:cubicBezTo>
                    <a:pt x="56382" y="1"/>
                    <a:pt x="56106" y="46"/>
                    <a:pt x="55836" y="142"/>
                  </a:cubicBezTo>
                  <a:lnTo>
                    <a:pt x="1913" y="19595"/>
                  </a:lnTo>
                  <a:cubicBezTo>
                    <a:pt x="651" y="20043"/>
                    <a:pt x="0" y="21427"/>
                    <a:pt x="448" y="22648"/>
                  </a:cubicBezTo>
                  <a:lnTo>
                    <a:pt x="24296" y="88781"/>
                  </a:lnTo>
                  <a:cubicBezTo>
                    <a:pt x="24378" y="89065"/>
                    <a:pt x="24540" y="89310"/>
                    <a:pt x="24744" y="89554"/>
                  </a:cubicBezTo>
                  <a:cubicBezTo>
                    <a:pt x="25215" y="90084"/>
                    <a:pt x="25877" y="90379"/>
                    <a:pt x="26562" y="90379"/>
                  </a:cubicBezTo>
                  <a:cubicBezTo>
                    <a:pt x="26824" y="90379"/>
                    <a:pt x="27089" y="90336"/>
                    <a:pt x="27348" y="90246"/>
                  </a:cubicBezTo>
                  <a:lnTo>
                    <a:pt x="81272" y="70792"/>
                  </a:lnTo>
                  <a:cubicBezTo>
                    <a:pt x="82534" y="70345"/>
                    <a:pt x="83185" y="68961"/>
                    <a:pt x="82737" y="67740"/>
                  </a:cubicBezTo>
                  <a:lnTo>
                    <a:pt x="58929" y="1607"/>
                  </a:lnTo>
                  <a:cubicBezTo>
                    <a:pt x="58577" y="615"/>
                    <a:pt x="57647" y="1"/>
                    <a:pt x="566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768054" y="1559293"/>
              <a:ext cx="2024129" cy="2219718"/>
            </a:xfrm>
            <a:custGeom>
              <a:avLst/>
              <a:gdLst/>
              <a:ahLst/>
              <a:cxnLst/>
              <a:rect l="l" t="t" r="r" b="b"/>
              <a:pathLst>
                <a:path w="74843" h="82075" extrusionOk="0">
                  <a:moveTo>
                    <a:pt x="50779" y="0"/>
                  </a:moveTo>
                  <a:cubicBezTo>
                    <a:pt x="50555" y="0"/>
                    <a:pt x="50326" y="38"/>
                    <a:pt x="50098" y="116"/>
                  </a:cubicBezTo>
                  <a:lnTo>
                    <a:pt x="50098" y="76"/>
                  </a:lnTo>
                  <a:lnTo>
                    <a:pt x="1547" y="17576"/>
                  </a:lnTo>
                  <a:cubicBezTo>
                    <a:pt x="529" y="17942"/>
                    <a:pt x="0" y="19081"/>
                    <a:pt x="366" y="20099"/>
                  </a:cubicBezTo>
                  <a:lnTo>
                    <a:pt x="22261" y="80778"/>
                  </a:lnTo>
                  <a:cubicBezTo>
                    <a:pt x="22549" y="81577"/>
                    <a:pt x="23313" y="82075"/>
                    <a:pt x="24120" y="82075"/>
                  </a:cubicBezTo>
                  <a:cubicBezTo>
                    <a:pt x="24341" y="82075"/>
                    <a:pt x="24566" y="82037"/>
                    <a:pt x="24785" y="81959"/>
                  </a:cubicBezTo>
                  <a:lnTo>
                    <a:pt x="73296" y="64499"/>
                  </a:lnTo>
                  <a:cubicBezTo>
                    <a:pt x="74313" y="64133"/>
                    <a:pt x="74842" y="62994"/>
                    <a:pt x="74476" y="61976"/>
                  </a:cubicBezTo>
                  <a:lnTo>
                    <a:pt x="52621" y="1297"/>
                  </a:lnTo>
                  <a:cubicBezTo>
                    <a:pt x="52334" y="498"/>
                    <a:pt x="51595" y="0"/>
                    <a:pt x="50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6354687" y="1494196"/>
              <a:ext cx="1550841" cy="2396755"/>
            </a:xfrm>
            <a:custGeom>
              <a:avLst/>
              <a:gdLst/>
              <a:ahLst/>
              <a:cxnLst/>
              <a:rect l="l" t="t" r="r" b="b"/>
              <a:pathLst>
                <a:path w="57343" h="88621" extrusionOk="0">
                  <a:moveTo>
                    <a:pt x="33128" y="0"/>
                  </a:moveTo>
                  <a:cubicBezTo>
                    <a:pt x="31907" y="651"/>
                    <a:pt x="30808" y="1506"/>
                    <a:pt x="29913" y="2564"/>
                  </a:cubicBezTo>
                  <a:cubicBezTo>
                    <a:pt x="28407" y="4396"/>
                    <a:pt x="27553" y="7082"/>
                    <a:pt x="28651" y="10988"/>
                  </a:cubicBezTo>
                  <a:cubicBezTo>
                    <a:pt x="31582" y="21326"/>
                    <a:pt x="42488" y="49976"/>
                    <a:pt x="43262" y="51971"/>
                  </a:cubicBezTo>
                  <a:cubicBezTo>
                    <a:pt x="44483" y="54941"/>
                    <a:pt x="45215" y="57505"/>
                    <a:pt x="44035" y="60965"/>
                  </a:cubicBezTo>
                  <a:cubicBezTo>
                    <a:pt x="42448" y="65523"/>
                    <a:pt x="36343" y="68819"/>
                    <a:pt x="32396" y="70244"/>
                  </a:cubicBezTo>
                  <a:cubicBezTo>
                    <a:pt x="19698" y="74802"/>
                    <a:pt x="3175" y="79156"/>
                    <a:pt x="448" y="86767"/>
                  </a:cubicBezTo>
                  <a:cubicBezTo>
                    <a:pt x="245" y="87336"/>
                    <a:pt x="82" y="87906"/>
                    <a:pt x="1" y="88517"/>
                  </a:cubicBezTo>
                  <a:cubicBezTo>
                    <a:pt x="215" y="88588"/>
                    <a:pt x="437" y="88620"/>
                    <a:pt x="660" y="88620"/>
                  </a:cubicBezTo>
                  <a:cubicBezTo>
                    <a:pt x="945" y="88620"/>
                    <a:pt x="1232" y="88567"/>
                    <a:pt x="1506" y="88476"/>
                  </a:cubicBezTo>
                  <a:lnTo>
                    <a:pt x="55430" y="69063"/>
                  </a:lnTo>
                  <a:cubicBezTo>
                    <a:pt x="56692" y="68616"/>
                    <a:pt x="57343" y="67232"/>
                    <a:pt x="56895" y="65970"/>
                  </a:cubicBezTo>
                  <a:lnTo>
                    <a:pt x="33128" y="0"/>
                  </a:ln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831880" y="2066982"/>
              <a:ext cx="160566" cy="136442"/>
            </a:xfrm>
            <a:custGeom>
              <a:avLst/>
              <a:gdLst/>
              <a:ahLst/>
              <a:cxnLst/>
              <a:rect l="l" t="t" r="r" b="b"/>
              <a:pathLst>
                <a:path w="5937" h="5045" extrusionOk="0">
                  <a:moveTo>
                    <a:pt x="2845" y="0"/>
                  </a:moveTo>
                  <a:cubicBezTo>
                    <a:pt x="2569" y="0"/>
                    <a:pt x="2283" y="47"/>
                    <a:pt x="1995" y="147"/>
                  </a:cubicBezTo>
                  <a:cubicBezTo>
                    <a:pt x="692" y="635"/>
                    <a:pt x="1" y="2059"/>
                    <a:pt x="448" y="3362"/>
                  </a:cubicBezTo>
                  <a:cubicBezTo>
                    <a:pt x="854" y="4472"/>
                    <a:pt x="1853" y="5044"/>
                    <a:pt x="2852" y="5044"/>
                  </a:cubicBezTo>
                  <a:cubicBezTo>
                    <a:pt x="3758" y="5044"/>
                    <a:pt x="4664" y="4573"/>
                    <a:pt x="5128" y="3606"/>
                  </a:cubicBezTo>
                  <a:cubicBezTo>
                    <a:pt x="5937" y="1849"/>
                    <a:pt x="4590" y="0"/>
                    <a:pt x="2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910041" y="2281990"/>
              <a:ext cx="151912" cy="135928"/>
            </a:xfrm>
            <a:custGeom>
              <a:avLst/>
              <a:gdLst/>
              <a:ahLst/>
              <a:cxnLst/>
              <a:rect l="l" t="t" r="r" b="b"/>
              <a:pathLst>
                <a:path w="5617" h="5026" extrusionOk="0">
                  <a:moveTo>
                    <a:pt x="2823" y="1"/>
                  </a:moveTo>
                  <a:cubicBezTo>
                    <a:pt x="1720" y="1"/>
                    <a:pt x="712" y="718"/>
                    <a:pt x="407" y="1801"/>
                  </a:cubicBezTo>
                  <a:cubicBezTo>
                    <a:pt x="0" y="3144"/>
                    <a:pt x="773" y="4528"/>
                    <a:pt x="2116" y="4935"/>
                  </a:cubicBezTo>
                  <a:cubicBezTo>
                    <a:pt x="2342" y="4996"/>
                    <a:pt x="2568" y="5026"/>
                    <a:pt x="2791" y="5026"/>
                  </a:cubicBezTo>
                  <a:cubicBezTo>
                    <a:pt x="3895" y="5026"/>
                    <a:pt x="4904" y="4303"/>
                    <a:pt x="5209" y="3185"/>
                  </a:cubicBezTo>
                  <a:cubicBezTo>
                    <a:pt x="5616" y="1842"/>
                    <a:pt x="4843" y="458"/>
                    <a:pt x="3500" y="92"/>
                  </a:cubicBezTo>
                  <a:cubicBezTo>
                    <a:pt x="3274" y="30"/>
                    <a:pt x="3047" y="1"/>
                    <a:pt x="2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985983" y="2496240"/>
              <a:ext cx="160566" cy="136009"/>
            </a:xfrm>
            <a:custGeom>
              <a:avLst/>
              <a:gdLst/>
              <a:ahLst/>
              <a:cxnLst/>
              <a:rect l="l" t="t" r="r" b="b"/>
              <a:pathLst>
                <a:path w="5937" h="5029" extrusionOk="0">
                  <a:moveTo>
                    <a:pt x="2845" y="0"/>
                  </a:moveTo>
                  <a:cubicBezTo>
                    <a:pt x="2569" y="0"/>
                    <a:pt x="2283" y="47"/>
                    <a:pt x="1994" y="146"/>
                  </a:cubicBezTo>
                  <a:cubicBezTo>
                    <a:pt x="692" y="594"/>
                    <a:pt x="0" y="2059"/>
                    <a:pt x="488" y="3362"/>
                  </a:cubicBezTo>
                  <a:cubicBezTo>
                    <a:pt x="871" y="4467"/>
                    <a:pt x="1853" y="5028"/>
                    <a:pt x="2843" y="5028"/>
                  </a:cubicBezTo>
                  <a:cubicBezTo>
                    <a:pt x="3749" y="5028"/>
                    <a:pt x="4661" y="4558"/>
                    <a:pt x="5128" y="3606"/>
                  </a:cubicBezTo>
                  <a:cubicBezTo>
                    <a:pt x="5936" y="1849"/>
                    <a:pt x="4590" y="0"/>
                    <a:pt x="2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6063007" y="2710869"/>
              <a:ext cx="160593" cy="136009"/>
            </a:xfrm>
            <a:custGeom>
              <a:avLst/>
              <a:gdLst/>
              <a:ahLst/>
              <a:cxnLst/>
              <a:rect l="l" t="t" r="r" b="b"/>
              <a:pathLst>
                <a:path w="5938" h="5029" extrusionOk="0">
                  <a:moveTo>
                    <a:pt x="2872" y="0"/>
                  </a:moveTo>
                  <a:cubicBezTo>
                    <a:pt x="2600" y="0"/>
                    <a:pt x="2319" y="46"/>
                    <a:pt x="2036" y="146"/>
                  </a:cubicBezTo>
                  <a:cubicBezTo>
                    <a:pt x="693" y="594"/>
                    <a:pt x="1" y="2059"/>
                    <a:pt x="489" y="3362"/>
                  </a:cubicBezTo>
                  <a:cubicBezTo>
                    <a:pt x="893" y="4467"/>
                    <a:pt x="1874" y="5028"/>
                    <a:pt x="2859" y="5028"/>
                  </a:cubicBezTo>
                  <a:cubicBezTo>
                    <a:pt x="3759" y="5028"/>
                    <a:pt x="4662" y="4558"/>
                    <a:pt x="5129" y="3606"/>
                  </a:cubicBezTo>
                  <a:cubicBezTo>
                    <a:pt x="5937" y="1849"/>
                    <a:pt x="4591" y="0"/>
                    <a:pt x="28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6141167" y="2925147"/>
              <a:ext cx="160296" cy="136199"/>
            </a:xfrm>
            <a:custGeom>
              <a:avLst/>
              <a:gdLst/>
              <a:ahLst/>
              <a:cxnLst/>
              <a:rect l="l" t="t" r="r" b="b"/>
              <a:pathLst>
                <a:path w="5927" h="5036" extrusionOk="0">
                  <a:moveTo>
                    <a:pt x="2871" y="1"/>
                  </a:moveTo>
                  <a:cubicBezTo>
                    <a:pt x="2587" y="1"/>
                    <a:pt x="2292" y="51"/>
                    <a:pt x="1995" y="159"/>
                  </a:cubicBezTo>
                  <a:cubicBezTo>
                    <a:pt x="652" y="607"/>
                    <a:pt x="0" y="2072"/>
                    <a:pt x="448" y="3374"/>
                  </a:cubicBezTo>
                  <a:cubicBezTo>
                    <a:pt x="850" y="4474"/>
                    <a:pt x="1834" y="5035"/>
                    <a:pt x="2818" y="5035"/>
                  </a:cubicBezTo>
                  <a:cubicBezTo>
                    <a:pt x="3728" y="5035"/>
                    <a:pt x="4638" y="4556"/>
                    <a:pt x="5088" y="3578"/>
                  </a:cubicBezTo>
                  <a:cubicBezTo>
                    <a:pt x="5927" y="1864"/>
                    <a:pt x="4603" y="1"/>
                    <a:pt x="2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6219300" y="3140128"/>
              <a:ext cx="151939" cy="136307"/>
            </a:xfrm>
            <a:custGeom>
              <a:avLst/>
              <a:gdLst/>
              <a:ahLst/>
              <a:cxnLst/>
              <a:rect l="l" t="t" r="r" b="b"/>
              <a:pathLst>
                <a:path w="5618" h="5040" extrusionOk="0">
                  <a:moveTo>
                    <a:pt x="2794" y="0"/>
                  </a:moveTo>
                  <a:cubicBezTo>
                    <a:pt x="1701" y="0"/>
                    <a:pt x="703" y="742"/>
                    <a:pt x="367" y="1815"/>
                  </a:cubicBezTo>
                  <a:cubicBezTo>
                    <a:pt x="1" y="3158"/>
                    <a:pt x="774" y="4542"/>
                    <a:pt x="2117" y="4949"/>
                  </a:cubicBezTo>
                  <a:cubicBezTo>
                    <a:pt x="2342" y="5010"/>
                    <a:pt x="2569" y="5039"/>
                    <a:pt x="2791" y="5039"/>
                  </a:cubicBezTo>
                  <a:cubicBezTo>
                    <a:pt x="3896" y="5039"/>
                    <a:pt x="4905" y="4316"/>
                    <a:pt x="5210" y="3199"/>
                  </a:cubicBezTo>
                  <a:cubicBezTo>
                    <a:pt x="5617" y="1856"/>
                    <a:pt x="4844" y="472"/>
                    <a:pt x="3501" y="106"/>
                  </a:cubicBezTo>
                  <a:cubicBezTo>
                    <a:pt x="3265" y="34"/>
                    <a:pt x="3027" y="0"/>
                    <a:pt x="2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6296351" y="3354405"/>
              <a:ext cx="159376" cy="136199"/>
            </a:xfrm>
            <a:custGeom>
              <a:avLst/>
              <a:gdLst/>
              <a:ahLst/>
              <a:cxnLst/>
              <a:rect l="l" t="t" r="r" b="b"/>
              <a:pathLst>
                <a:path w="5893" h="5036" extrusionOk="0">
                  <a:moveTo>
                    <a:pt x="2830" y="1"/>
                  </a:moveTo>
                  <a:cubicBezTo>
                    <a:pt x="2547" y="1"/>
                    <a:pt x="2252" y="51"/>
                    <a:pt x="1954" y="159"/>
                  </a:cubicBezTo>
                  <a:cubicBezTo>
                    <a:pt x="652" y="607"/>
                    <a:pt x="1" y="2072"/>
                    <a:pt x="448" y="3374"/>
                  </a:cubicBezTo>
                  <a:cubicBezTo>
                    <a:pt x="829" y="4474"/>
                    <a:pt x="1803" y="5035"/>
                    <a:pt x="2788" y="5035"/>
                  </a:cubicBezTo>
                  <a:cubicBezTo>
                    <a:pt x="3699" y="5035"/>
                    <a:pt x="4619" y="4555"/>
                    <a:pt x="5088" y="3578"/>
                  </a:cubicBezTo>
                  <a:cubicBezTo>
                    <a:pt x="5892" y="1864"/>
                    <a:pt x="4563" y="1"/>
                    <a:pt x="2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6372294" y="3569034"/>
              <a:ext cx="160458" cy="135793"/>
            </a:xfrm>
            <a:custGeom>
              <a:avLst/>
              <a:gdLst/>
              <a:ahLst/>
              <a:cxnLst/>
              <a:rect l="l" t="t" r="r" b="b"/>
              <a:pathLst>
                <a:path w="5933" h="5021" extrusionOk="0">
                  <a:moveTo>
                    <a:pt x="2897" y="0"/>
                  </a:moveTo>
                  <a:cubicBezTo>
                    <a:pt x="2617" y="0"/>
                    <a:pt x="2328" y="50"/>
                    <a:pt x="2036" y="159"/>
                  </a:cubicBezTo>
                  <a:cubicBezTo>
                    <a:pt x="693" y="607"/>
                    <a:pt x="1" y="2072"/>
                    <a:pt x="489" y="3374"/>
                  </a:cubicBezTo>
                  <a:cubicBezTo>
                    <a:pt x="893" y="4458"/>
                    <a:pt x="1874" y="5021"/>
                    <a:pt x="2858" y="5021"/>
                  </a:cubicBezTo>
                  <a:cubicBezTo>
                    <a:pt x="3759" y="5021"/>
                    <a:pt x="4662" y="4550"/>
                    <a:pt x="5129" y="3578"/>
                  </a:cubicBezTo>
                  <a:cubicBezTo>
                    <a:pt x="5933" y="1864"/>
                    <a:pt x="4604" y="0"/>
                    <a:pt x="2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6415214" y="1675803"/>
              <a:ext cx="795799" cy="413870"/>
            </a:xfrm>
            <a:custGeom>
              <a:avLst/>
              <a:gdLst/>
              <a:ahLst/>
              <a:cxnLst/>
              <a:rect l="l" t="t" r="r" b="b"/>
              <a:pathLst>
                <a:path w="29425" h="15303" extrusionOk="0">
                  <a:moveTo>
                    <a:pt x="27472" y="0"/>
                  </a:moveTo>
                  <a:lnTo>
                    <a:pt x="1" y="9890"/>
                  </a:lnTo>
                  <a:lnTo>
                    <a:pt x="2646" y="11965"/>
                  </a:lnTo>
                  <a:lnTo>
                    <a:pt x="1954" y="15302"/>
                  </a:lnTo>
                  <a:lnTo>
                    <a:pt x="1954" y="15302"/>
                  </a:lnTo>
                  <a:lnTo>
                    <a:pt x="29425" y="5413"/>
                  </a:lnTo>
                  <a:lnTo>
                    <a:pt x="28489" y="4640"/>
                  </a:lnTo>
                  <a:lnTo>
                    <a:pt x="26780" y="3297"/>
                  </a:lnTo>
                  <a:lnTo>
                    <a:pt x="274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7119655" y="1775816"/>
              <a:ext cx="51737" cy="48870"/>
            </a:xfrm>
            <a:custGeom>
              <a:avLst/>
              <a:gdLst/>
              <a:ahLst/>
              <a:cxnLst/>
              <a:rect l="l" t="t" r="r" b="b"/>
              <a:pathLst>
                <a:path w="1913" h="1807" extrusionOk="0">
                  <a:moveTo>
                    <a:pt x="861" y="0"/>
                  </a:moveTo>
                  <a:cubicBezTo>
                    <a:pt x="477" y="0"/>
                    <a:pt x="139" y="262"/>
                    <a:pt x="41" y="657"/>
                  </a:cubicBezTo>
                  <a:cubicBezTo>
                    <a:pt x="0" y="860"/>
                    <a:pt x="0" y="1023"/>
                    <a:pt x="41" y="1186"/>
                  </a:cubicBezTo>
                  <a:cubicBezTo>
                    <a:pt x="200" y="1603"/>
                    <a:pt x="562" y="1807"/>
                    <a:pt x="920" y="1807"/>
                  </a:cubicBezTo>
                  <a:cubicBezTo>
                    <a:pt x="1296" y="1807"/>
                    <a:pt x="1666" y="1583"/>
                    <a:pt x="1791" y="1145"/>
                  </a:cubicBezTo>
                  <a:cubicBezTo>
                    <a:pt x="1913" y="657"/>
                    <a:pt x="1628" y="169"/>
                    <a:pt x="1140" y="46"/>
                  </a:cubicBezTo>
                  <a:cubicBezTo>
                    <a:pt x="1046" y="15"/>
                    <a:pt x="952" y="0"/>
                    <a:pt x="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7033787" y="1766323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20" y="1"/>
                  </a:moveTo>
                  <a:cubicBezTo>
                    <a:pt x="1028" y="1"/>
                    <a:pt x="937" y="11"/>
                    <a:pt x="855" y="31"/>
                  </a:cubicBezTo>
                  <a:cubicBezTo>
                    <a:pt x="1" y="357"/>
                    <a:pt x="41" y="1537"/>
                    <a:pt x="896" y="1781"/>
                  </a:cubicBezTo>
                  <a:cubicBezTo>
                    <a:pt x="998" y="1801"/>
                    <a:pt x="1089" y="1812"/>
                    <a:pt x="1181" y="1812"/>
                  </a:cubicBezTo>
                  <a:cubicBezTo>
                    <a:pt x="1273" y="1812"/>
                    <a:pt x="1364" y="1801"/>
                    <a:pt x="1466" y="1781"/>
                  </a:cubicBezTo>
                  <a:cubicBezTo>
                    <a:pt x="2280" y="1456"/>
                    <a:pt x="2239" y="275"/>
                    <a:pt x="1384" y="31"/>
                  </a:cubicBezTo>
                  <a:cubicBezTo>
                    <a:pt x="1303" y="11"/>
                    <a:pt x="1211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7089040" y="1708771"/>
              <a:ext cx="58147" cy="49141"/>
            </a:xfrm>
            <a:custGeom>
              <a:avLst/>
              <a:gdLst/>
              <a:ahLst/>
              <a:cxnLst/>
              <a:rect l="l" t="t" r="r" b="b"/>
              <a:pathLst>
                <a:path w="2150" h="1817" extrusionOk="0">
                  <a:moveTo>
                    <a:pt x="1106" y="0"/>
                  </a:moveTo>
                  <a:cubicBezTo>
                    <a:pt x="463" y="0"/>
                    <a:pt x="0" y="736"/>
                    <a:pt x="359" y="1345"/>
                  </a:cubicBezTo>
                  <a:cubicBezTo>
                    <a:pt x="538" y="1667"/>
                    <a:pt x="843" y="1816"/>
                    <a:pt x="1146" y="1816"/>
                  </a:cubicBezTo>
                  <a:cubicBezTo>
                    <a:pt x="1531" y="1816"/>
                    <a:pt x="1913" y="1575"/>
                    <a:pt x="2027" y="1142"/>
                  </a:cubicBezTo>
                  <a:cubicBezTo>
                    <a:pt x="2150" y="653"/>
                    <a:pt x="1865" y="165"/>
                    <a:pt x="1376" y="43"/>
                  </a:cubicBezTo>
                  <a:cubicBezTo>
                    <a:pt x="1284" y="14"/>
                    <a:pt x="1194" y="0"/>
                    <a:pt x="1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7059101" y="1833476"/>
              <a:ext cx="53955" cy="38269"/>
            </a:xfrm>
            <a:custGeom>
              <a:avLst/>
              <a:gdLst/>
              <a:ahLst/>
              <a:cxnLst/>
              <a:rect l="l" t="t" r="r" b="b"/>
              <a:pathLst>
                <a:path w="1995" h="1415" extrusionOk="0">
                  <a:moveTo>
                    <a:pt x="1079" y="0"/>
                  </a:moveTo>
                  <a:cubicBezTo>
                    <a:pt x="988" y="0"/>
                    <a:pt x="896" y="10"/>
                    <a:pt x="815" y="31"/>
                  </a:cubicBezTo>
                  <a:cubicBezTo>
                    <a:pt x="245" y="234"/>
                    <a:pt x="1" y="926"/>
                    <a:pt x="367" y="1414"/>
                  </a:cubicBezTo>
                  <a:lnTo>
                    <a:pt x="1181" y="1129"/>
                  </a:lnTo>
                  <a:lnTo>
                    <a:pt x="1995" y="845"/>
                  </a:lnTo>
                  <a:cubicBezTo>
                    <a:pt x="1954" y="478"/>
                    <a:pt x="1710" y="153"/>
                    <a:pt x="1344" y="31"/>
                  </a:cubicBezTo>
                  <a:cubicBezTo>
                    <a:pt x="1262" y="10"/>
                    <a:pt x="1171" y="0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33"/>
            <p:cNvSpPr/>
            <p:nvPr/>
          </p:nvSpPr>
          <p:spPr>
            <a:xfrm>
              <a:off x="6984268" y="1824713"/>
              <a:ext cx="50655" cy="48573"/>
            </a:xfrm>
            <a:custGeom>
              <a:avLst/>
              <a:gdLst/>
              <a:ahLst/>
              <a:cxnLst/>
              <a:rect l="l" t="t" r="r" b="b"/>
              <a:pathLst>
                <a:path w="1873" h="1796" extrusionOk="0">
                  <a:moveTo>
                    <a:pt x="953" y="1"/>
                  </a:moveTo>
                  <a:cubicBezTo>
                    <a:pt x="549" y="1"/>
                    <a:pt x="185" y="268"/>
                    <a:pt x="82" y="680"/>
                  </a:cubicBezTo>
                  <a:cubicBezTo>
                    <a:pt x="0" y="843"/>
                    <a:pt x="41" y="1006"/>
                    <a:pt x="82" y="1209"/>
                  </a:cubicBezTo>
                  <a:cubicBezTo>
                    <a:pt x="219" y="1601"/>
                    <a:pt x="573" y="1795"/>
                    <a:pt x="927" y="1795"/>
                  </a:cubicBezTo>
                  <a:cubicBezTo>
                    <a:pt x="1307" y="1795"/>
                    <a:pt x="1686" y="1571"/>
                    <a:pt x="1791" y="1128"/>
                  </a:cubicBezTo>
                  <a:cubicBezTo>
                    <a:pt x="1872" y="965"/>
                    <a:pt x="1832" y="762"/>
                    <a:pt x="1791" y="599"/>
                  </a:cubicBezTo>
                  <a:cubicBezTo>
                    <a:pt x="1669" y="314"/>
                    <a:pt x="1465" y="110"/>
                    <a:pt x="1181" y="29"/>
                  </a:cubicBezTo>
                  <a:cubicBezTo>
                    <a:pt x="1104" y="10"/>
                    <a:pt x="1028" y="1"/>
                    <a:pt x="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33"/>
            <p:cNvSpPr/>
            <p:nvPr/>
          </p:nvSpPr>
          <p:spPr>
            <a:xfrm>
              <a:off x="6902808" y="1814760"/>
              <a:ext cx="53955" cy="49006"/>
            </a:xfrm>
            <a:custGeom>
              <a:avLst/>
              <a:gdLst/>
              <a:ahLst/>
              <a:cxnLst/>
              <a:rect l="l" t="t" r="r" b="b"/>
              <a:pathLst>
                <a:path w="1995" h="1812" extrusionOk="0">
                  <a:moveTo>
                    <a:pt x="978" y="0"/>
                  </a:moveTo>
                  <a:cubicBezTo>
                    <a:pt x="886" y="0"/>
                    <a:pt x="794" y="10"/>
                    <a:pt x="693" y="31"/>
                  </a:cubicBezTo>
                  <a:cubicBezTo>
                    <a:pt x="448" y="153"/>
                    <a:pt x="204" y="356"/>
                    <a:pt x="123" y="682"/>
                  </a:cubicBezTo>
                  <a:cubicBezTo>
                    <a:pt x="1" y="1130"/>
                    <a:pt x="286" y="1659"/>
                    <a:pt x="774" y="1781"/>
                  </a:cubicBezTo>
                  <a:cubicBezTo>
                    <a:pt x="855" y="1801"/>
                    <a:pt x="947" y="1811"/>
                    <a:pt x="1039" y="1811"/>
                  </a:cubicBezTo>
                  <a:cubicBezTo>
                    <a:pt x="1130" y="1811"/>
                    <a:pt x="1222" y="1801"/>
                    <a:pt x="1303" y="1781"/>
                  </a:cubicBezTo>
                  <a:cubicBezTo>
                    <a:pt x="1588" y="1659"/>
                    <a:pt x="1791" y="1415"/>
                    <a:pt x="1873" y="1130"/>
                  </a:cubicBezTo>
                  <a:cubicBezTo>
                    <a:pt x="1995" y="641"/>
                    <a:pt x="1710" y="194"/>
                    <a:pt x="1262" y="31"/>
                  </a:cubicBezTo>
                  <a:cubicBezTo>
                    <a:pt x="1161" y="10"/>
                    <a:pt x="1069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7016181" y="1711016"/>
              <a:ext cx="49546" cy="37079"/>
            </a:xfrm>
            <a:custGeom>
              <a:avLst/>
              <a:gdLst/>
              <a:ahLst/>
              <a:cxnLst/>
              <a:rect l="l" t="t" r="r" b="b"/>
              <a:pathLst>
                <a:path w="1832" h="1371" extrusionOk="0">
                  <a:moveTo>
                    <a:pt x="1669" y="1"/>
                  </a:moveTo>
                  <a:lnTo>
                    <a:pt x="815" y="285"/>
                  </a:lnTo>
                  <a:lnTo>
                    <a:pt x="1" y="570"/>
                  </a:lnTo>
                  <a:cubicBezTo>
                    <a:pt x="41" y="937"/>
                    <a:pt x="326" y="1262"/>
                    <a:pt x="652" y="1344"/>
                  </a:cubicBezTo>
                  <a:cubicBezTo>
                    <a:pt x="736" y="1360"/>
                    <a:pt x="813" y="1370"/>
                    <a:pt x="889" y="1370"/>
                  </a:cubicBezTo>
                  <a:cubicBezTo>
                    <a:pt x="997" y="1370"/>
                    <a:pt x="1102" y="1351"/>
                    <a:pt x="1222" y="1303"/>
                  </a:cubicBezTo>
                  <a:cubicBezTo>
                    <a:pt x="1466" y="1221"/>
                    <a:pt x="1710" y="977"/>
                    <a:pt x="1791" y="692"/>
                  </a:cubicBezTo>
                  <a:cubicBezTo>
                    <a:pt x="1832" y="448"/>
                    <a:pt x="1791" y="204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6954762" y="1757182"/>
              <a:ext cx="57038" cy="49168"/>
            </a:xfrm>
            <a:custGeom>
              <a:avLst/>
              <a:gdLst/>
              <a:ahLst/>
              <a:cxnLst/>
              <a:rect l="l" t="t" r="r" b="b"/>
              <a:pathLst>
                <a:path w="2109" h="1818" extrusionOk="0">
                  <a:moveTo>
                    <a:pt x="1106" y="1"/>
                  </a:moveTo>
                  <a:cubicBezTo>
                    <a:pt x="463" y="1"/>
                    <a:pt x="0" y="737"/>
                    <a:pt x="359" y="1346"/>
                  </a:cubicBezTo>
                  <a:cubicBezTo>
                    <a:pt x="538" y="1668"/>
                    <a:pt x="835" y="1817"/>
                    <a:pt x="1129" y="1817"/>
                  </a:cubicBezTo>
                  <a:cubicBezTo>
                    <a:pt x="1503" y="1817"/>
                    <a:pt x="1873" y="1576"/>
                    <a:pt x="1987" y="1142"/>
                  </a:cubicBezTo>
                  <a:cubicBezTo>
                    <a:pt x="2109" y="654"/>
                    <a:pt x="1824" y="166"/>
                    <a:pt x="1376" y="44"/>
                  </a:cubicBezTo>
                  <a:cubicBezTo>
                    <a:pt x="1284" y="14"/>
                    <a:pt x="1194" y="1"/>
                    <a:pt x="1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6924823" y="1882157"/>
              <a:ext cx="53955" cy="39107"/>
            </a:xfrm>
            <a:custGeom>
              <a:avLst/>
              <a:gdLst/>
              <a:ahLst/>
              <a:cxnLst/>
              <a:rect l="l" t="t" r="r" b="b"/>
              <a:pathLst>
                <a:path w="1995" h="1446" extrusionOk="0">
                  <a:moveTo>
                    <a:pt x="1059" y="1"/>
                  </a:moveTo>
                  <a:cubicBezTo>
                    <a:pt x="967" y="1"/>
                    <a:pt x="876" y="21"/>
                    <a:pt x="774" y="62"/>
                  </a:cubicBezTo>
                  <a:cubicBezTo>
                    <a:pt x="204" y="225"/>
                    <a:pt x="1" y="957"/>
                    <a:pt x="367" y="1446"/>
                  </a:cubicBezTo>
                  <a:lnTo>
                    <a:pt x="1181" y="1120"/>
                  </a:lnTo>
                  <a:lnTo>
                    <a:pt x="1995" y="835"/>
                  </a:lnTo>
                  <a:cubicBezTo>
                    <a:pt x="1954" y="469"/>
                    <a:pt x="1710" y="143"/>
                    <a:pt x="1344" y="62"/>
                  </a:cubicBezTo>
                  <a:cubicBezTo>
                    <a:pt x="1242" y="21"/>
                    <a:pt x="1150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6849989" y="1873151"/>
              <a:ext cx="49546" cy="48546"/>
            </a:xfrm>
            <a:custGeom>
              <a:avLst/>
              <a:gdLst/>
              <a:ahLst/>
              <a:cxnLst/>
              <a:rect l="l" t="t" r="r" b="b"/>
              <a:pathLst>
                <a:path w="1832" h="1795" extrusionOk="0">
                  <a:moveTo>
                    <a:pt x="913" y="1"/>
                  </a:moveTo>
                  <a:cubicBezTo>
                    <a:pt x="508" y="1"/>
                    <a:pt x="144" y="268"/>
                    <a:pt x="41" y="680"/>
                  </a:cubicBezTo>
                  <a:cubicBezTo>
                    <a:pt x="0" y="843"/>
                    <a:pt x="0" y="1046"/>
                    <a:pt x="41" y="1209"/>
                  </a:cubicBezTo>
                  <a:cubicBezTo>
                    <a:pt x="198" y="1601"/>
                    <a:pt x="553" y="1795"/>
                    <a:pt x="906" y="1795"/>
                  </a:cubicBezTo>
                  <a:cubicBezTo>
                    <a:pt x="1286" y="1795"/>
                    <a:pt x="1664" y="1571"/>
                    <a:pt x="1791" y="1128"/>
                  </a:cubicBezTo>
                  <a:cubicBezTo>
                    <a:pt x="1832" y="965"/>
                    <a:pt x="1832" y="761"/>
                    <a:pt x="1750" y="599"/>
                  </a:cubicBezTo>
                  <a:cubicBezTo>
                    <a:pt x="1669" y="314"/>
                    <a:pt x="1425" y="110"/>
                    <a:pt x="1140" y="29"/>
                  </a:cubicBezTo>
                  <a:cubicBezTo>
                    <a:pt x="1064" y="10"/>
                    <a:pt x="987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6768530" y="1863171"/>
              <a:ext cx="53955" cy="49006"/>
            </a:xfrm>
            <a:custGeom>
              <a:avLst/>
              <a:gdLst/>
              <a:ahLst/>
              <a:cxnLst/>
              <a:rect l="l" t="t" r="r" b="b"/>
              <a:pathLst>
                <a:path w="1995" h="1812" extrusionOk="0">
                  <a:moveTo>
                    <a:pt x="957" y="1"/>
                  </a:moveTo>
                  <a:cubicBezTo>
                    <a:pt x="866" y="1"/>
                    <a:pt x="774" y="11"/>
                    <a:pt x="693" y="31"/>
                  </a:cubicBezTo>
                  <a:cubicBezTo>
                    <a:pt x="408" y="154"/>
                    <a:pt x="204" y="398"/>
                    <a:pt x="123" y="642"/>
                  </a:cubicBezTo>
                  <a:cubicBezTo>
                    <a:pt x="1" y="1130"/>
                    <a:pt x="286" y="1659"/>
                    <a:pt x="774" y="1781"/>
                  </a:cubicBezTo>
                  <a:cubicBezTo>
                    <a:pt x="855" y="1802"/>
                    <a:pt x="947" y="1812"/>
                    <a:pt x="1039" y="1812"/>
                  </a:cubicBezTo>
                  <a:cubicBezTo>
                    <a:pt x="1130" y="1812"/>
                    <a:pt x="1222" y="1802"/>
                    <a:pt x="1303" y="1781"/>
                  </a:cubicBezTo>
                  <a:cubicBezTo>
                    <a:pt x="1588" y="1659"/>
                    <a:pt x="1791" y="1415"/>
                    <a:pt x="1873" y="1171"/>
                  </a:cubicBezTo>
                  <a:cubicBezTo>
                    <a:pt x="1995" y="683"/>
                    <a:pt x="1710" y="194"/>
                    <a:pt x="1222" y="31"/>
                  </a:cubicBezTo>
                  <a:cubicBezTo>
                    <a:pt x="1140" y="11"/>
                    <a:pt x="1049" y="1"/>
                    <a:pt x="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6881903" y="1759453"/>
              <a:ext cx="49546" cy="37160"/>
            </a:xfrm>
            <a:custGeom>
              <a:avLst/>
              <a:gdLst/>
              <a:ahLst/>
              <a:cxnLst/>
              <a:rect l="l" t="t" r="r" b="b"/>
              <a:pathLst>
                <a:path w="1832" h="1374" extrusionOk="0">
                  <a:moveTo>
                    <a:pt x="1628" y="0"/>
                  </a:moveTo>
                  <a:lnTo>
                    <a:pt x="814" y="326"/>
                  </a:lnTo>
                  <a:lnTo>
                    <a:pt x="1" y="611"/>
                  </a:lnTo>
                  <a:cubicBezTo>
                    <a:pt x="41" y="977"/>
                    <a:pt x="285" y="1262"/>
                    <a:pt x="652" y="1343"/>
                  </a:cubicBezTo>
                  <a:cubicBezTo>
                    <a:pt x="733" y="1364"/>
                    <a:pt x="825" y="1374"/>
                    <a:pt x="916" y="1374"/>
                  </a:cubicBezTo>
                  <a:cubicBezTo>
                    <a:pt x="1008" y="1374"/>
                    <a:pt x="1099" y="1364"/>
                    <a:pt x="1181" y="1343"/>
                  </a:cubicBezTo>
                  <a:cubicBezTo>
                    <a:pt x="1466" y="1221"/>
                    <a:pt x="1669" y="1018"/>
                    <a:pt x="1751" y="733"/>
                  </a:cubicBezTo>
                  <a:cubicBezTo>
                    <a:pt x="1832" y="489"/>
                    <a:pt x="1791" y="204"/>
                    <a:pt x="1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6819239" y="1805917"/>
              <a:ext cx="58282" cy="48843"/>
            </a:xfrm>
            <a:custGeom>
              <a:avLst/>
              <a:gdLst/>
              <a:ahLst/>
              <a:cxnLst/>
              <a:rect l="l" t="t" r="r" b="b"/>
              <a:pathLst>
                <a:path w="2155" h="1806" extrusionOk="0">
                  <a:moveTo>
                    <a:pt x="1140" y="0"/>
                  </a:moveTo>
                  <a:cubicBezTo>
                    <a:pt x="482" y="0"/>
                    <a:pt x="0" y="716"/>
                    <a:pt x="364" y="1335"/>
                  </a:cubicBezTo>
                  <a:cubicBezTo>
                    <a:pt x="543" y="1657"/>
                    <a:pt x="848" y="1806"/>
                    <a:pt x="1151" y="1806"/>
                  </a:cubicBezTo>
                  <a:cubicBezTo>
                    <a:pt x="1537" y="1806"/>
                    <a:pt x="1919" y="1564"/>
                    <a:pt x="2033" y="1131"/>
                  </a:cubicBezTo>
                  <a:cubicBezTo>
                    <a:pt x="2155" y="643"/>
                    <a:pt x="1870" y="154"/>
                    <a:pt x="1382" y="32"/>
                  </a:cubicBezTo>
                  <a:cubicBezTo>
                    <a:pt x="1299" y="11"/>
                    <a:pt x="1218" y="0"/>
                    <a:pt x="1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6790545" y="1930594"/>
              <a:ext cx="52873" cy="39107"/>
            </a:xfrm>
            <a:custGeom>
              <a:avLst/>
              <a:gdLst/>
              <a:ahLst/>
              <a:cxnLst/>
              <a:rect l="l" t="t" r="r" b="b"/>
              <a:pathLst>
                <a:path w="1955" h="1446" extrusionOk="0">
                  <a:moveTo>
                    <a:pt x="1038" y="1"/>
                  </a:moveTo>
                  <a:cubicBezTo>
                    <a:pt x="947" y="1"/>
                    <a:pt x="855" y="21"/>
                    <a:pt x="774" y="62"/>
                  </a:cubicBezTo>
                  <a:cubicBezTo>
                    <a:pt x="204" y="225"/>
                    <a:pt x="1" y="957"/>
                    <a:pt x="367" y="1445"/>
                  </a:cubicBezTo>
                  <a:lnTo>
                    <a:pt x="1140" y="1120"/>
                  </a:lnTo>
                  <a:lnTo>
                    <a:pt x="1954" y="835"/>
                  </a:lnTo>
                  <a:cubicBezTo>
                    <a:pt x="1954" y="469"/>
                    <a:pt x="1669" y="143"/>
                    <a:pt x="1303" y="62"/>
                  </a:cubicBezTo>
                  <a:cubicBezTo>
                    <a:pt x="1222" y="21"/>
                    <a:pt x="1130" y="1"/>
                    <a:pt x="10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6715711" y="1921588"/>
              <a:ext cx="49546" cy="48546"/>
            </a:xfrm>
            <a:custGeom>
              <a:avLst/>
              <a:gdLst/>
              <a:ahLst/>
              <a:cxnLst/>
              <a:rect l="l" t="t" r="r" b="b"/>
              <a:pathLst>
                <a:path w="1832" h="1795" extrusionOk="0">
                  <a:moveTo>
                    <a:pt x="913" y="0"/>
                  </a:moveTo>
                  <a:cubicBezTo>
                    <a:pt x="508" y="0"/>
                    <a:pt x="144" y="267"/>
                    <a:pt x="41" y="680"/>
                  </a:cubicBezTo>
                  <a:cubicBezTo>
                    <a:pt x="0" y="842"/>
                    <a:pt x="0" y="1046"/>
                    <a:pt x="82" y="1209"/>
                  </a:cubicBezTo>
                  <a:cubicBezTo>
                    <a:pt x="219" y="1601"/>
                    <a:pt x="564" y="1795"/>
                    <a:pt x="912" y="1795"/>
                  </a:cubicBezTo>
                  <a:cubicBezTo>
                    <a:pt x="1286" y="1795"/>
                    <a:pt x="1664" y="1570"/>
                    <a:pt x="1791" y="1127"/>
                  </a:cubicBezTo>
                  <a:cubicBezTo>
                    <a:pt x="1832" y="964"/>
                    <a:pt x="1832" y="761"/>
                    <a:pt x="1750" y="598"/>
                  </a:cubicBezTo>
                  <a:cubicBezTo>
                    <a:pt x="1669" y="313"/>
                    <a:pt x="1425" y="110"/>
                    <a:pt x="1140" y="28"/>
                  </a:cubicBezTo>
                  <a:cubicBezTo>
                    <a:pt x="1064" y="9"/>
                    <a:pt x="987" y="0"/>
                    <a:pt x="9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6629843" y="1911609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20" y="1"/>
                  </a:moveTo>
                  <a:cubicBezTo>
                    <a:pt x="1029" y="1"/>
                    <a:pt x="937" y="11"/>
                    <a:pt x="856" y="31"/>
                  </a:cubicBezTo>
                  <a:cubicBezTo>
                    <a:pt x="1" y="357"/>
                    <a:pt x="42" y="1537"/>
                    <a:pt x="937" y="1781"/>
                  </a:cubicBezTo>
                  <a:cubicBezTo>
                    <a:pt x="1018" y="1802"/>
                    <a:pt x="1110" y="1812"/>
                    <a:pt x="1201" y="1812"/>
                  </a:cubicBezTo>
                  <a:cubicBezTo>
                    <a:pt x="1293" y="1812"/>
                    <a:pt x="1385" y="1802"/>
                    <a:pt x="1466" y="1781"/>
                  </a:cubicBezTo>
                  <a:cubicBezTo>
                    <a:pt x="2280" y="1456"/>
                    <a:pt x="2239" y="275"/>
                    <a:pt x="1385" y="31"/>
                  </a:cubicBezTo>
                  <a:cubicBezTo>
                    <a:pt x="1303" y="11"/>
                    <a:pt x="1212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6747624" y="1807864"/>
              <a:ext cx="49546" cy="37187"/>
            </a:xfrm>
            <a:custGeom>
              <a:avLst/>
              <a:gdLst/>
              <a:ahLst/>
              <a:cxnLst/>
              <a:rect l="l" t="t" r="r" b="b"/>
              <a:pathLst>
                <a:path w="1832" h="1375" extrusionOk="0">
                  <a:moveTo>
                    <a:pt x="1628" y="1"/>
                  </a:moveTo>
                  <a:lnTo>
                    <a:pt x="814" y="327"/>
                  </a:lnTo>
                  <a:lnTo>
                    <a:pt x="1" y="611"/>
                  </a:lnTo>
                  <a:cubicBezTo>
                    <a:pt x="41" y="978"/>
                    <a:pt x="285" y="1263"/>
                    <a:pt x="652" y="1344"/>
                  </a:cubicBezTo>
                  <a:cubicBezTo>
                    <a:pt x="733" y="1364"/>
                    <a:pt x="825" y="1374"/>
                    <a:pt x="916" y="1374"/>
                  </a:cubicBezTo>
                  <a:cubicBezTo>
                    <a:pt x="1008" y="1374"/>
                    <a:pt x="1099" y="1364"/>
                    <a:pt x="1181" y="1344"/>
                  </a:cubicBezTo>
                  <a:cubicBezTo>
                    <a:pt x="1466" y="1263"/>
                    <a:pt x="1669" y="1018"/>
                    <a:pt x="1750" y="733"/>
                  </a:cubicBezTo>
                  <a:cubicBezTo>
                    <a:pt x="1832" y="489"/>
                    <a:pt x="1791" y="204"/>
                    <a:pt x="1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6684961" y="1854354"/>
              <a:ext cx="58282" cy="48843"/>
            </a:xfrm>
            <a:custGeom>
              <a:avLst/>
              <a:gdLst/>
              <a:ahLst/>
              <a:cxnLst/>
              <a:rect l="l" t="t" r="r" b="b"/>
              <a:pathLst>
                <a:path w="2155" h="1806" extrusionOk="0">
                  <a:moveTo>
                    <a:pt x="1140" y="0"/>
                  </a:moveTo>
                  <a:cubicBezTo>
                    <a:pt x="482" y="0"/>
                    <a:pt x="0" y="716"/>
                    <a:pt x="364" y="1334"/>
                  </a:cubicBezTo>
                  <a:cubicBezTo>
                    <a:pt x="543" y="1656"/>
                    <a:pt x="848" y="1805"/>
                    <a:pt x="1151" y="1805"/>
                  </a:cubicBezTo>
                  <a:cubicBezTo>
                    <a:pt x="1537" y="1805"/>
                    <a:pt x="1919" y="1564"/>
                    <a:pt x="2033" y="1131"/>
                  </a:cubicBezTo>
                  <a:cubicBezTo>
                    <a:pt x="2155" y="642"/>
                    <a:pt x="1870" y="154"/>
                    <a:pt x="1381" y="32"/>
                  </a:cubicBezTo>
                  <a:cubicBezTo>
                    <a:pt x="1299" y="10"/>
                    <a:pt x="1218" y="0"/>
                    <a:pt x="1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6659566" y="1979032"/>
              <a:ext cx="50655" cy="37998"/>
            </a:xfrm>
            <a:custGeom>
              <a:avLst/>
              <a:gdLst/>
              <a:ahLst/>
              <a:cxnLst/>
              <a:rect l="l" t="t" r="r" b="b"/>
              <a:pathLst>
                <a:path w="1873" h="1405" extrusionOk="0">
                  <a:moveTo>
                    <a:pt x="916" y="0"/>
                  </a:moveTo>
                  <a:cubicBezTo>
                    <a:pt x="825" y="0"/>
                    <a:pt x="733" y="21"/>
                    <a:pt x="652" y="61"/>
                  </a:cubicBezTo>
                  <a:cubicBezTo>
                    <a:pt x="367" y="143"/>
                    <a:pt x="164" y="387"/>
                    <a:pt x="82" y="672"/>
                  </a:cubicBezTo>
                  <a:cubicBezTo>
                    <a:pt x="1" y="916"/>
                    <a:pt x="82" y="1201"/>
                    <a:pt x="245" y="1404"/>
                  </a:cubicBezTo>
                  <a:lnTo>
                    <a:pt x="1059" y="1160"/>
                  </a:lnTo>
                  <a:lnTo>
                    <a:pt x="1873" y="875"/>
                  </a:lnTo>
                  <a:cubicBezTo>
                    <a:pt x="1832" y="468"/>
                    <a:pt x="1588" y="143"/>
                    <a:pt x="1181" y="61"/>
                  </a:cubicBezTo>
                  <a:cubicBezTo>
                    <a:pt x="1100" y="21"/>
                    <a:pt x="1008" y="0"/>
                    <a:pt x="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6579215" y="1969999"/>
              <a:ext cx="53955" cy="48897"/>
            </a:xfrm>
            <a:custGeom>
              <a:avLst/>
              <a:gdLst/>
              <a:ahLst/>
              <a:cxnLst/>
              <a:rect l="l" t="t" r="r" b="b"/>
              <a:pathLst>
                <a:path w="1995" h="1808" extrusionOk="0">
                  <a:moveTo>
                    <a:pt x="994" y="1"/>
                  </a:moveTo>
                  <a:cubicBezTo>
                    <a:pt x="590" y="1"/>
                    <a:pt x="226" y="268"/>
                    <a:pt x="123" y="680"/>
                  </a:cubicBezTo>
                  <a:cubicBezTo>
                    <a:pt x="1" y="1128"/>
                    <a:pt x="286" y="1657"/>
                    <a:pt x="774" y="1779"/>
                  </a:cubicBezTo>
                  <a:cubicBezTo>
                    <a:pt x="844" y="1798"/>
                    <a:pt x="915" y="1807"/>
                    <a:pt x="985" y="1807"/>
                  </a:cubicBezTo>
                  <a:cubicBezTo>
                    <a:pt x="1366" y="1807"/>
                    <a:pt x="1736" y="1540"/>
                    <a:pt x="1873" y="1128"/>
                  </a:cubicBezTo>
                  <a:cubicBezTo>
                    <a:pt x="1995" y="640"/>
                    <a:pt x="1710" y="151"/>
                    <a:pt x="1222" y="29"/>
                  </a:cubicBezTo>
                  <a:cubicBezTo>
                    <a:pt x="1146" y="10"/>
                    <a:pt x="1069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6495565" y="1960046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05" y="0"/>
                  </a:moveTo>
                  <a:cubicBezTo>
                    <a:pt x="1018" y="0"/>
                    <a:pt x="937" y="11"/>
                    <a:pt x="856" y="31"/>
                  </a:cubicBezTo>
                  <a:cubicBezTo>
                    <a:pt x="1" y="356"/>
                    <a:pt x="42" y="1537"/>
                    <a:pt x="896" y="1781"/>
                  </a:cubicBezTo>
                  <a:cubicBezTo>
                    <a:pt x="998" y="1801"/>
                    <a:pt x="1090" y="1811"/>
                    <a:pt x="1181" y="1811"/>
                  </a:cubicBezTo>
                  <a:cubicBezTo>
                    <a:pt x="1273" y="1811"/>
                    <a:pt x="1364" y="1801"/>
                    <a:pt x="1466" y="1781"/>
                  </a:cubicBezTo>
                  <a:cubicBezTo>
                    <a:pt x="2280" y="1455"/>
                    <a:pt x="2239" y="275"/>
                    <a:pt x="1385" y="31"/>
                  </a:cubicBezTo>
                  <a:cubicBezTo>
                    <a:pt x="1283" y="11"/>
                    <a:pt x="1191" y="0"/>
                    <a:pt x="1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6612237" y="1856302"/>
              <a:ext cx="53955" cy="37187"/>
            </a:xfrm>
            <a:custGeom>
              <a:avLst/>
              <a:gdLst/>
              <a:ahLst/>
              <a:cxnLst/>
              <a:rect l="l" t="t" r="r" b="b"/>
              <a:pathLst>
                <a:path w="1995" h="1375" extrusionOk="0">
                  <a:moveTo>
                    <a:pt x="1669" y="1"/>
                  </a:moveTo>
                  <a:lnTo>
                    <a:pt x="855" y="326"/>
                  </a:lnTo>
                  <a:lnTo>
                    <a:pt x="1" y="611"/>
                  </a:lnTo>
                  <a:cubicBezTo>
                    <a:pt x="82" y="977"/>
                    <a:pt x="326" y="1262"/>
                    <a:pt x="693" y="1344"/>
                  </a:cubicBezTo>
                  <a:cubicBezTo>
                    <a:pt x="774" y="1364"/>
                    <a:pt x="855" y="1374"/>
                    <a:pt x="942" y="1374"/>
                  </a:cubicBezTo>
                  <a:cubicBezTo>
                    <a:pt x="1028" y="1374"/>
                    <a:pt x="1120" y="1364"/>
                    <a:pt x="1222" y="1344"/>
                  </a:cubicBezTo>
                  <a:cubicBezTo>
                    <a:pt x="1751" y="1140"/>
                    <a:pt x="1995" y="489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6551737" y="1902819"/>
              <a:ext cx="57227" cy="49006"/>
            </a:xfrm>
            <a:custGeom>
              <a:avLst/>
              <a:gdLst/>
              <a:ahLst/>
              <a:cxnLst/>
              <a:rect l="l" t="t" r="r" b="b"/>
              <a:pathLst>
                <a:path w="2116" h="1812" extrusionOk="0">
                  <a:moveTo>
                    <a:pt x="1111" y="0"/>
                  </a:moveTo>
                  <a:cubicBezTo>
                    <a:pt x="455" y="0"/>
                    <a:pt x="0" y="752"/>
                    <a:pt x="366" y="1374"/>
                  </a:cubicBezTo>
                  <a:cubicBezTo>
                    <a:pt x="541" y="1672"/>
                    <a:pt x="830" y="1811"/>
                    <a:pt x="1119" y="1811"/>
                  </a:cubicBezTo>
                  <a:cubicBezTo>
                    <a:pt x="1499" y="1811"/>
                    <a:pt x="1878" y="1569"/>
                    <a:pt x="1994" y="1129"/>
                  </a:cubicBezTo>
                  <a:cubicBezTo>
                    <a:pt x="2116" y="641"/>
                    <a:pt x="1831" y="153"/>
                    <a:pt x="1342" y="31"/>
                  </a:cubicBezTo>
                  <a:cubicBezTo>
                    <a:pt x="1263" y="10"/>
                    <a:pt x="1186" y="0"/>
                    <a:pt x="1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2" name="Google Shape;1662;p33"/>
            <p:cNvSpPr/>
            <p:nvPr/>
          </p:nvSpPr>
          <p:spPr>
            <a:xfrm>
              <a:off x="6518851" y="2027253"/>
              <a:ext cx="56010" cy="39296"/>
            </a:xfrm>
            <a:custGeom>
              <a:avLst/>
              <a:gdLst/>
              <a:ahLst/>
              <a:cxnLst/>
              <a:rect l="l" t="t" r="r" b="b"/>
              <a:pathLst>
                <a:path w="2071" h="1453" extrusionOk="0">
                  <a:moveTo>
                    <a:pt x="1193" y="0"/>
                  </a:moveTo>
                  <a:cubicBezTo>
                    <a:pt x="492" y="0"/>
                    <a:pt x="0" y="826"/>
                    <a:pt x="442" y="1453"/>
                  </a:cubicBezTo>
                  <a:lnTo>
                    <a:pt x="1256" y="1168"/>
                  </a:lnTo>
                  <a:lnTo>
                    <a:pt x="2070" y="883"/>
                  </a:lnTo>
                  <a:cubicBezTo>
                    <a:pt x="2070" y="476"/>
                    <a:pt x="1785" y="150"/>
                    <a:pt x="1419" y="28"/>
                  </a:cubicBezTo>
                  <a:cubicBezTo>
                    <a:pt x="1342" y="9"/>
                    <a:pt x="126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3" name="Google Shape;1663;p33"/>
            <p:cNvSpPr/>
            <p:nvPr/>
          </p:nvSpPr>
          <p:spPr>
            <a:xfrm>
              <a:off x="6472468" y="2021411"/>
              <a:ext cx="24232" cy="46247"/>
            </a:xfrm>
            <a:custGeom>
              <a:avLst/>
              <a:gdLst/>
              <a:ahLst/>
              <a:cxnLst/>
              <a:rect l="l" t="t" r="r" b="b"/>
              <a:pathLst>
                <a:path w="896" h="1710" extrusionOk="0">
                  <a:moveTo>
                    <a:pt x="367" y="0"/>
                  </a:moveTo>
                  <a:lnTo>
                    <a:pt x="204" y="692"/>
                  </a:lnTo>
                  <a:lnTo>
                    <a:pt x="0" y="1709"/>
                  </a:lnTo>
                  <a:cubicBezTo>
                    <a:pt x="407" y="1669"/>
                    <a:pt x="733" y="1425"/>
                    <a:pt x="814" y="1058"/>
                  </a:cubicBezTo>
                  <a:cubicBezTo>
                    <a:pt x="896" y="855"/>
                    <a:pt x="855" y="692"/>
                    <a:pt x="814" y="529"/>
                  </a:cubicBezTo>
                  <a:cubicBezTo>
                    <a:pt x="733" y="285"/>
                    <a:pt x="570" y="122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4" name="Google Shape;1664;p33"/>
            <p:cNvSpPr/>
            <p:nvPr/>
          </p:nvSpPr>
          <p:spPr>
            <a:xfrm>
              <a:off x="6477958" y="1904739"/>
              <a:ext cx="55064" cy="38269"/>
            </a:xfrm>
            <a:custGeom>
              <a:avLst/>
              <a:gdLst/>
              <a:ahLst/>
              <a:cxnLst/>
              <a:rect l="l" t="t" r="r" b="b"/>
              <a:pathLst>
                <a:path w="2036" h="1415" extrusionOk="0">
                  <a:moveTo>
                    <a:pt x="1669" y="0"/>
                  </a:moveTo>
                  <a:lnTo>
                    <a:pt x="855" y="285"/>
                  </a:lnTo>
                  <a:lnTo>
                    <a:pt x="1" y="570"/>
                  </a:lnTo>
                  <a:cubicBezTo>
                    <a:pt x="41" y="936"/>
                    <a:pt x="286" y="1262"/>
                    <a:pt x="652" y="1384"/>
                  </a:cubicBezTo>
                  <a:cubicBezTo>
                    <a:pt x="733" y="1404"/>
                    <a:pt x="825" y="1415"/>
                    <a:pt x="916" y="1415"/>
                  </a:cubicBezTo>
                  <a:cubicBezTo>
                    <a:pt x="1008" y="1415"/>
                    <a:pt x="1100" y="1404"/>
                    <a:pt x="1181" y="1384"/>
                  </a:cubicBezTo>
                  <a:cubicBezTo>
                    <a:pt x="1791" y="1181"/>
                    <a:pt x="2036" y="489"/>
                    <a:pt x="1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5" name="Google Shape;1665;p33"/>
            <p:cNvSpPr/>
            <p:nvPr/>
          </p:nvSpPr>
          <p:spPr>
            <a:xfrm>
              <a:off x="6431739" y="1951202"/>
              <a:ext cx="42947" cy="34996"/>
            </a:xfrm>
            <a:custGeom>
              <a:avLst/>
              <a:gdLst/>
              <a:ahLst/>
              <a:cxnLst/>
              <a:rect l="l" t="t" r="r" b="b"/>
              <a:pathLst>
                <a:path w="1588" h="1294" extrusionOk="0">
                  <a:moveTo>
                    <a:pt x="586" y="0"/>
                  </a:moveTo>
                  <a:cubicBezTo>
                    <a:pt x="380" y="0"/>
                    <a:pt x="179" y="76"/>
                    <a:pt x="0" y="195"/>
                  </a:cubicBezTo>
                  <a:lnTo>
                    <a:pt x="1384" y="1294"/>
                  </a:lnTo>
                  <a:cubicBezTo>
                    <a:pt x="1384" y="1212"/>
                    <a:pt x="1425" y="1172"/>
                    <a:pt x="1425" y="1131"/>
                  </a:cubicBezTo>
                  <a:cubicBezTo>
                    <a:pt x="1588" y="643"/>
                    <a:pt x="1262" y="154"/>
                    <a:pt x="814" y="32"/>
                  </a:cubicBezTo>
                  <a:cubicBezTo>
                    <a:pt x="738" y="10"/>
                    <a:pt x="662" y="0"/>
                    <a:pt x="5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6" name="Google Shape;1666;p33"/>
            <p:cNvSpPr/>
            <p:nvPr/>
          </p:nvSpPr>
          <p:spPr>
            <a:xfrm>
              <a:off x="6285344" y="2321449"/>
              <a:ext cx="217956" cy="207408"/>
            </a:xfrm>
            <a:custGeom>
              <a:avLst/>
              <a:gdLst/>
              <a:ahLst/>
              <a:cxnLst/>
              <a:rect l="l" t="t" r="r" b="b"/>
              <a:pathLst>
                <a:path w="8059" h="7669" extrusionOk="0">
                  <a:moveTo>
                    <a:pt x="3811" y="1"/>
                  </a:moveTo>
                  <a:cubicBezTo>
                    <a:pt x="3725" y="1"/>
                    <a:pt x="3640" y="42"/>
                    <a:pt x="3582" y="139"/>
                  </a:cubicBezTo>
                  <a:lnTo>
                    <a:pt x="2727" y="2214"/>
                  </a:lnTo>
                  <a:cubicBezTo>
                    <a:pt x="2687" y="2296"/>
                    <a:pt x="2605" y="2377"/>
                    <a:pt x="2524" y="2377"/>
                  </a:cubicBezTo>
                  <a:lnTo>
                    <a:pt x="326" y="2906"/>
                  </a:lnTo>
                  <a:cubicBezTo>
                    <a:pt x="82" y="2947"/>
                    <a:pt x="1" y="3272"/>
                    <a:pt x="204" y="3394"/>
                  </a:cubicBezTo>
                  <a:lnTo>
                    <a:pt x="1954" y="4860"/>
                  </a:lnTo>
                  <a:cubicBezTo>
                    <a:pt x="1995" y="4900"/>
                    <a:pt x="2036" y="5022"/>
                    <a:pt x="2036" y="5104"/>
                  </a:cubicBezTo>
                  <a:lnTo>
                    <a:pt x="1832" y="7342"/>
                  </a:lnTo>
                  <a:cubicBezTo>
                    <a:pt x="1801" y="7529"/>
                    <a:pt x="1937" y="7668"/>
                    <a:pt x="2094" y="7668"/>
                  </a:cubicBezTo>
                  <a:cubicBezTo>
                    <a:pt x="2142" y="7668"/>
                    <a:pt x="2191" y="7655"/>
                    <a:pt x="2239" y="7627"/>
                  </a:cubicBezTo>
                  <a:lnTo>
                    <a:pt x="4152" y="6406"/>
                  </a:lnTo>
                  <a:cubicBezTo>
                    <a:pt x="4193" y="6386"/>
                    <a:pt x="4243" y="6375"/>
                    <a:pt x="4294" y="6375"/>
                  </a:cubicBezTo>
                  <a:cubicBezTo>
                    <a:pt x="4345" y="6375"/>
                    <a:pt x="4396" y="6386"/>
                    <a:pt x="4437" y="6406"/>
                  </a:cubicBezTo>
                  <a:lnTo>
                    <a:pt x="6512" y="7301"/>
                  </a:lnTo>
                  <a:cubicBezTo>
                    <a:pt x="6554" y="7327"/>
                    <a:pt x="6598" y="7338"/>
                    <a:pt x="6640" y="7338"/>
                  </a:cubicBezTo>
                  <a:cubicBezTo>
                    <a:pt x="6803" y="7338"/>
                    <a:pt x="6943" y="7170"/>
                    <a:pt x="6879" y="6976"/>
                  </a:cubicBezTo>
                  <a:lnTo>
                    <a:pt x="6349" y="4778"/>
                  </a:lnTo>
                  <a:cubicBezTo>
                    <a:pt x="6309" y="4697"/>
                    <a:pt x="6349" y="4615"/>
                    <a:pt x="6390" y="4534"/>
                  </a:cubicBezTo>
                  <a:lnTo>
                    <a:pt x="7896" y="2865"/>
                  </a:lnTo>
                  <a:cubicBezTo>
                    <a:pt x="8059" y="2662"/>
                    <a:pt x="7937" y="2377"/>
                    <a:pt x="7692" y="2377"/>
                  </a:cubicBezTo>
                  <a:lnTo>
                    <a:pt x="5454" y="2214"/>
                  </a:lnTo>
                  <a:cubicBezTo>
                    <a:pt x="5373" y="2214"/>
                    <a:pt x="5291" y="2173"/>
                    <a:pt x="5251" y="2092"/>
                  </a:cubicBezTo>
                  <a:lnTo>
                    <a:pt x="4070" y="139"/>
                  </a:lnTo>
                  <a:cubicBezTo>
                    <a:pt x="4006" y="53"/>
                    <a:pt x="3908" y="1"/>
                    <a:pt x="3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7" name="Google Shape;1667;p33"/>
            <p:cNvSpPr/>
            <p:nvPr/>
          </p:nvSpPr>
          <p:spPr>
            <a:xfrm>
              <a:off x="6614455" y="2094379"/>
              <a:ext cx="608675" cy="550474"/>
            </a:xfrm>
            <a:custGeom>
              <a:avLst/>
              <a:gdLst/>
              <a:ahLst/>
              <a:cxnLst/>
              <a:rect l="l" t="t" r="r" b="b"/>
              <a:pathLst>
                <a:path w="22506" h="20354" extrusionOk="0">
                  <a:moveTo>
                    <a:pt x="11245" y="1"/>
                  </a:moveTo>
                  <a:cubicBezTo>
                    <a:pt x="7430" y="1"/>
                    <a:pt x="3854" y="2144"/>
                    <a:pt x="2116" y="5686"/>
                  </a:cubicBezTo>
                  <a:cubicBezTo>
                    <a:pt x="0" y="10000"/>
                    <a:pt x="1221" y="15209"/>
                    <a:pt x="5006" y="18180"/>
                  </a:cubicBezTo>
                  <a:cubicBezTo>
                    <a:pt x="6854" y="19630"/>
                    <a:pt x="9071" y="20353"/>
                    <a:pt x="11282" y="20353"/>
                  </a:cubicBezTo>
                  <a:cubicBezTo>
                    <a:pt x="13599" y="20353"/>
                    <a:pt x="15910" y="19559"/>
                    <a:pt x="17785" y="17976"/>
                  </a:cubicBezTo>
                  <a:cubicBezTo>
                    <a:pt x="21488" y="14883"/>
                    <a:pt x="22506" y="9633"/>
                    <a:pt x="20267" y="5401"/>
                  </a:cubicBezTo>
                  <a:cubicBezTo>
                    <a:pt x="18884" y="2878"/>
                    <a:pt x="16523" y="1006"/>
                    <a:pt x="13756" y="314"/>
                  </a:cubicBezTo>
                  <a:cubicBezTo>
                    <a:pt x="12918" y="103"/>
                    <a:pt x="12076" y="1"/>
                    <a:pt x="11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6870895" y="2102844"/>
              <a:ext cx="392369" cy="542847"/>
            </a:xfrm>
            <a:custGeom>
              <a:avLst/>
              <a:gdLst/>
              <a:ahLst/>
              <a:cxnLst/>
              <a:rect l="l" t="t" r="r" b="b"/>
              <a:pathLst>
                <a:path w="14508" h="20072" extrusionOk="0">
                  <a:moveTo>
                    <a:pt x="4274" y="1"/>
                  </a:moveTo>
                  <a:lnTo>
                    <a:pt x="4274" y="1"/>
                  </a:lnTo>
                  <a:cubicBezTo>
                    <a:pt x="7570" y="2239"/>
                    <a:pt x="9442" y="6065"/>
                    <a:pt x="9157" y="10053"/>
                  </a:cubicBezTo>
                  <a:cubicBezTo>
                    <a:pt x="8710" y="14815"/>
                    <a:pt x="5006" y="18884"/>
                    <a:pt x="1" y="19902"/>
                  </a:cubicBezTo>
                  <a:cubicBezTo>
                    <a:pt x="639" y="20016"/>
                    <a:pt x="1265" y="20071"/>
                    <a:pt x="1877" y="20071"/>
                  </a:cubicBezTo>
                  <a:cubicBezTo>
                    <a:pt x="9302" y="20071"/>
                    <a:pt x="14508" y="12006"/>
                    <a:pt x="10785" y="5088"/>
                  </a:cubicBezTo>
                  <a:cubicBezTo>
                    <a:pt x="9402" y="2565"/>
                    <a:pt x="7082" y="733"/>
                    <a:pt x="4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6337081" y="2368940"/>
              <a:ext cx="115590" cy="109559"/>
            </a:xfrm>
            <a:custGeom>
              <a:avLst/>
              <a:gdLst/>
              <a:ahLst/>
              <a:cxnLst/>
              <a:rect l="l" t="t" r="r" b="b"/>
              <a:pathLst>
                <a:path w="4274" h="4051" extrusionOk="0">
                  <a:moveTo>
                    <a:pt x="2015" y="0"/>
                  </a:moveTo>
                  <a:cubicBezTo>
                    <a:pt x="1954" y="0"/>
                    <a:pt x="1893" y="31"/>
                    <a:pt x="1873" y="92"/>
                  </a:cubicBezTo>
                  <a:lnTo>
                    <a:pt x="1425" y="1191"/>
                  </a:lnTo>
                  <a:cubicBezTo>
                    <a:pt x="1425" y="1231"/>
                    <a:pt x="1384" y="1272"/>
                    <a:pt x="1343" y="1272"/>
                  </a:cubicBezTo>
                  <a:lnTo>
                    <a:pt x="163" y="1557"/>
                  </a:lnTo>
                  <a:cubicBezTo>
                    <a:pt x="41" y="1557"/>
                    <a:pt x="0" y="1720"/>
                    <a:pt x="123" y="1801"/>
                  </a:cubicBezTo>
                  <a:lnTo>
                    <a:pt x="1018" y="2574"/>
                  </a:lnTo>
                  <a:cubicBezTo>
                    <a:pt x="1059" y="2615"/>
                    <a:pt x="1059" y="2656"/>
                    <a:pt x="1059" y="2697"/>
                  </a:cubicBezTo>
                  <a:lnTo>
                    <a:pt x="937" y="3877"/>
                  </a:lnTo>
                  <a:cubicBezTo>
                    <a:pt x="937" y="3977"/>
                    <a:pt x="1019" y="4050"/>
                    <a:pt x="1117" y="4050"/>
                  </a:cubicBezTo>
                  <a:cubicBezTo>
                    <a:pt x="1137" y="4050"/>
                    <a:pt x="1159" y="4047"/>
                    <a:pt x="1181" y="4040"/>
                  </a:cubicBezTo>
                  <a:lnTo>
                    <a:pt x="2198" y="3388"/>
                  </a:lnTo>
                  <a:lnTo>
                    <a:pt x="2361" y="3388"/>
                  </a:lnTo>
                  <a:lnTo>
                    <a:pt x="3419" y="3877"/>
                  </a:lnTo>
                  <a:cubicBezTo>
                    <a:pt x="3441" y="3884"/>
                    <a:pt x="3462" y="3887"/>
                    <a:pt x="3483" y="3887"/>
                  </a:cubicBezTo>
                  <a:cubicBezTo>
                    <a:pt x="3579" y="3887"/>
                    <a:pt x="3656" y="3814"/>
                    <a:pt x="3623" y="3714"/>
                  </a:cubicBezTo>
                  <a:lnTo>
                    <a:pt x="3338" y="2534"/>
                  </a:lnTo>
                  <a:cubicBezTo>
                    <a:pt x="3338" y="2493"/>
                    <a:pt x="3338" y="2452"/>
                    <a:pt x="3378" y="2412"/>
                  </a:cubicBezTo>
                  <a:lnTo>
                    <a:pt x="4152" y="1516"/>
                  </a:lnTo>
                  <a:cubicBezTo>
                    <a:pt x="4274" y="1435"/>
                    <a:pt x="4192" y="1272"/>
                    <a:pt x="4070" y="1272"/>
                  </a:cubicBezTo>
                  <a:lnTo>
                    <a:pt x="2890" y="1191"/>
                  </a:lnTo>
                  <a:cubicBezTo>
                    <a:pt x="2849" y="1191"/>
                    <a:pt x="2768" y="1150"/>
                    <a:pt x="2768" y="1109"/>
                  </a:cubicBezTo>
                  <a:lnTo>
                    <a:pt x="2157" y="92"/>
                  </a:lnTo>
                  <a:cubicBezTo>
                    <a:pt x="2137" y="31"/>
                    <a:pt x="2076" y="0"/>
                    <a:pt x="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5632667" y="2113608"/>
              <a:ext cx="295007" cy="135928"/>
            </a:xfrm>
            <a:custGeom>
              <a:avLst/>
              <a:gdLst/>
              <a:ahLst/>
              <a:cxnLst/>
              <a:rect l="l" t="t" r="r" b="b"/>
              <a:pathLst>
                <a:path w="10908" h="5026" extrusionOk="0">
                  <a:moveTo>
                    <a:pt x="9872" y="0"/>
                  </a:moveTo>
                  <a:cubicBezTo>
                    <a:pt x="9770" y="0"/>
                    <a:pt x="9666" y="16"/>
                    <a:pt x="9564" y="50"/>
                  </a:cubicBezTo>
                  <a:lnTo>
                    <a:pt x="733" y="3225"/>
                  </a:lnTo>
                  <a:cubicBezTo>
                    <a:pt x="245" y="3388"/>
                    <a:pt x="0" y="3917"/>
                    <a:pt x="163" y="4405"/>
                  </a:cubicBezTo>
                  <a:cubicBezTo>
                    <a:pt x="292" y="4792"/>
                    <a:pt x="650" y="5025"/>
                    <a:pt x="1036" y="5025"/>
                  </a:cubicBezTo>
                  <a:cubicBezTo>
                    <a:pt x="1138" y="5025"/>
                    <a:pt x="1241" y="5009"/>
                    <a:pt x="1343" y="4975"/>
                  </a:cubicBezTo>
                  <a:lnTo>
                    <a:pt x="10175" y="1800"/>
                  </a:lnTo>
                  <a:cubicBezTo>
                    <a:pt x="10663" y="1597"/>
                    <a:pt x="10907" y="1068"/>
                    <a:pt x="10744" y="620"/>
                  </a:cubicBezTo>
                  <a:cubicBezTo>
                    <a:pt x="10616" y="234"/>
                    <a:pt x="10257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5709718" y="2327642"/>
              <a:ext cx="294980" cy="136523"/>
            </a:xfrm>
            <a:custGeom>
              <a:avLst/>
              <a:gdLst/>
              <a:ahLst/>
              <a:cxnLst/>
              <a:rect l="l" t="t" r="r" b="b"/>
              <a:pathLst>
                <a:path w="10907" h="5048" extrusionOk="0">
                  <a:moveTo>
                    <a:pt x="9918" y="0"/>
                  </a:moveTo>
                  <a:cubicBezTo>
                    <a:pt x="9801" y="0"/>
                    <a:pt x="9681" y="23"/>
                    <a:pt x="9564" y="72"/>
                  </a:cubicBezTo>
                  <a:lnTo>
                    <a:pt x="733" y="3247"/>
                  </a:lnTo>
                  <a:cubicBezTo>
                    <a:pt x="244" y="3410"/>
                    <a:pt x="0" y="3939"/>
                    <a:pt x="163" y="4427"/>
                  </a:cubicBezTo>
                  <a:cubicBezTo>
                    <a:pt x="292" y="4813"/>
                    <a:pt x="650" y="5047"/>
                    <a:pt x="1036" y="5047"/>
                  </a:cubicBezTo>
                  <a:cubicBezTo>
                    <a:pt x="1138" y="5047"/>
                    <a:pt x="1241" y="5031"/>
                    <a:pt x="1343" y="4997"/>
                  </a:cubicBezTo>
                  <a:lnTo>
                    <a:pt x="10174" y="1782"/>
                  </a:lnTo>
                  <a:cubicBezTo>
                    <a:pt x="10663" y="1619"/>
                    <a:pt x="10907" y="1090"/>
                    <a:pt x="10744" y="601"/>
                  </a:cubicBezTo>
                  <a:cubicBezTo>
                    <a:pt x="10621" y="231"/>
                    <a:pt x="10286" y="0"/>
                    <a:pt x="9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5786742" y="2542271"/>
              <a:ext cx="296116" cy="136415"/>
            </a:xfrm>
            <a:custGeom>
              <a:avLst/>
              <a:gdLst/>
              <a:ahLst/>
              <a:cxnLst/>
              <a:rect l="l" t="t" r="r" b="b"/>
              <a:pathLst>
                <a:path w="10949" h="5044" extrusionOk="0">
                  <a:moveTo>
                    <a:pt x="9918" y="0"/>
                  </a:moveTo>
                  <a:cubicBezTo>
                    <a:pt x="9802" y="0"/>
                    <a:pt x="9682" y="23"/>
                    <a:pt x="9565" y="72"/>
                  </a:cubicBezTo>
                  <a:lnTo>
                    <a:pt x="734" y="3247"/>
                  </a:lnTo>
                  <a:cubicBezTo>
                    <a:pt x="245" y="3410"/>
                    <a:pt x="1" y="3939"/>
                    <a:pt x="164" y="4427"/>
                  </a:cubicBezTo>
                  <a:cubicBezTo>
                    <a:pt x="295" y="4788"/>
                    <a:pt x="664" y="5043"/>
                    <a:pt x="1058" y="5043"/>
                  </a:cubicBezTo>
                  <a:cubicBezTo>
                    <a:pt x="1153" y="5043"/>
                    <a:pt x="1249" y="5028"/>
                    <a:pt x="1344" y="4997"/>
                  </a:cubicBezTo>
                  <a:lnTo>
                    <a:pt x="10216" y="1782"/>
                  </a:lnTo>
                  <a:cubicBezTo>
                    <a:pt x="10704" y="1619"/>
                    <a:pt x="10948" y="1090"/>
                    <a:pt x="10745" y="601"/>
                  </a:cubicBezTo>
                  <a:cubicBezTo>
                    <a:pt x="10621" y="230"/>
                    <a:pt x="10286" y="0"/>
                    <a:pt x="9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5863794" y="2756386"/>
              <a:ext cx="296116" cy="135928"/>
            </a:xfrm>
            <a:custGeom>
              <a:avLst/>
              <a:gdLst/>
              <a:ahLst/>
              <a:cxnLst/>
              <a:rect l="l" t="t" r="r" b="b"/>
              <a:pathLst>
                <a:path w="10949" h="5026" extrusionOk="0">
                  <a:moveTo>
                    <a:pt x="9892" y="0"/>
                  </a:moveTo>
                  <a:cubicBezTo>
                    <a:pt x="9796" y="0"/>
                    <a:pt x="9699" y="17"/>
                    <a:pt x="9605" y="51"/>
                  </a:cubicBezTo>
                  <a:lnTo>
                    <a:pt x="733" y="3266"/>
                  </a:lnTo>
                  <a:cubicBezTo>
                    <a:pt x="245" y="3429"/>
                    <a:pt x="1" y="3958"/>
                    <a:pt x="204" y="4405"/>
                  </a:cubicBezTo>
                  <a:cubicBezTo>
                    <a:pt x="333" y="4792"/>
                    <a:pt x="691" y="5025"/>
                    <a:pt x="1077" y="5025"/>
                  </a:cubicBezTo>
                  <a:cubicBezTo>
                    <a:pt x="1179" y="5025"/>
                    <a:pt x="1283" y="5009"/>
                    <a:pt x="1384" y="4975"/>
                  </a:cubicBezTo>
                  <a:lnTo>
                    <a:pt x="10216" y="1801"/>
                  </a:lnTo>
                  <a:cubicBezTo>
                    <a:pt x="10704" y="1638"/>
                    <a:pt x="10948" y="1109"/>
                    <a:pt x="10745" y="620"/>
                  </a:cubicBezTo>
                  <a:cubicBezTo>
                    <a:pt x="10616" y="234"/>
                    <a:pt x="10258" y="0"/>
                    <a:pt x="98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4" name="Google Shape;1674;p33"/>
            <p:cNvSpPr/>
            <p:nvPr/>
          </p:nvSpPr>
          <p:spPr>
            <a:xfrm>
              <a:off x="5940845" y="2971529"/>
              <a:ext cx="296116" cy="135982"/>
            </a:xfrm>
            <a:custGeom>
              <a:avLst/>
              <a:gdLst/>
              <a:ahLst/>
              <a:cxnLst/>
              <a:rect l="l" t="t" r="r" b="b"/>
              <a:pathLst>
                <a:path w="10949" h="5028" extrusionOk="0">
                  <a:moveTo>
                    <a:pt x="9959" y="0"/>
                  </a:moveTo>
                  <a:cubicBezTo>
                    <a:pt x="9842" y="0"/>
                    <a:pt x="9722" y="23"/>
                    <a:pt x="9605" y="72"/>
                  </a:cubicBezTo>
                  <a:lnTo>
                    <a:pt x="733" y="3247"/>
                  </a:lnTo>
                  <a:cubicBezTo>
                    <a:pt x="285" y="3409"/>
                    <a:pt x="1" y="3939"/>
                    <a:pt x="204" y="4427"/>
                  </a:cubicBezTo>
                  <a:cubicBezTo>
                    <a:pt x="328" y="4798"/>
                    <a:pt x="663" y="5028"/>
                    <a:pt x="1031" y="5028"/>
                  </a:cubicBezTo>
                  <a:cubicBezTo>
                    <a:pt x="1147" y="5028"/>
                    <a:pt x="1267" y="5005"/>
                    <a:pt x="1384" y="4956"/>
                  </a:cubicBezTo>
                  <a:lnTo>
                    <a:pt x="10216" y="1782"/>
                  </a:lnTo>
                  <a:cubicBezTo>
                    <a:pt x="10704" y="1619"/>
                    <a:pt x="10948" y="1090"/>
                    <a:pt x="10785" y="601"/>
                  </a:cubicBezTo>
                  <a:cubicBezTo>
                    <a:pt x="10662" y="230"/>
                    <a:pt x="10327" y="0"/>
                    <a:pt x="99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5" name="Google Shape;1675;p33"/>
            <p:cNvSpPr/>
            <p:nvPr/>
          </p:nvSpPr>
          <p:spPr>
            <a:xfrm>
              <a:off x="6019005" y="3186753"/>
              <a:ext cx="294980" cy="135387"/>
            </a:xfrm>
            <a:custGeom>
              <a:avLst/>
              <a:gdLst/>
              <a:ahLst/>
              <a:cxnLst/>
              <a:rect l="l" t="t" r="r" b="b"/>
              <a:pathLst>
                <a:path w="10907" h="5006" extrusionOk="0">
                  <a:moveTo>
                    <a:pt x="9871" y="0"/>
                  </a:moveTo>
                  <a:cubicBezTo>
                    <a:pt x="9769" y="0"/>
                    <a:pt x="9666" y="16"/>
                    <a:pt x="9564" y="50"/>
                  </a:cubicBezTo>
                  <a:lnTo>
                    <a:pt x="733" y="3225"/>
                  </a:lnTo>
                  <a:cubicBezTo>
                    <a:pt x="244" y="3387"/>
                    <a:pt x="0" y="3916"/>
                    <a:pt x="163" y="4405"/>
                  </a:cubicBezTo>
                  <a:cubicBezTo>
                    <a:pt x="286" y="4776"/>
                    <a:pt x="621" y="5006"/>
                    <a:pt x="989" y="5006"/>
                  </a:cubicBezTo>
                  <a:cubicBezTo>
                    <a:pt x="1106" y="5006"/>
                    <a:pt x="1226" y="4983"/>
                    <a:pt x="1343" y="4934"/>
                  </a:cubicBezTo>
                  <a:lnTo>
                    <a:pt x="10174" y="1800"/>
                  </a:lnTo>
                  <a:cubicBezTo>
                    <a:pt x="10663" y="1597"/>
                    <a:pt x="10907" y="1068"/>
                    <a:pt x="10744" y="620"/>
                  </a:cubicBezTo>
                  <a:cubicBezTo>
                    <a:pt x="10615" y="234"/>
                    <a:pt x="10257" y="0"/>
                    <a:pt x="98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6096029" y="3400274"/>
              <a:ext cx="295007" cy="136361"/>
            </a:xfrm>
            <a:custGeom>
              <a:avLst/>
              <a:gdLst/>
              <a:ahLst/>
              <a:cxnLst/>
              <a:rect l="l" t="t" r="r" b="b"/>
              <a:pathLst>
                <a:path w="10908" h="5042" extrusionOk="0">
                  <a:moveTo>
                    <a:pt x="9872" y="0"/>
                  </a:moveTo>
                  <a:cubicBezTo>
                    <a:pt x="9770" y="0"/>
                    <a:pt x="9667" y="17"/>
                    <a:pt x="9565" y="51"/>
                  </a:cubicBezTo>
                  <a:lnTo>
                    <a:pt x="733" y="3266"/>
                  </a:lnTo>
                  <a:cubicBezTo>
                    <a:pt x="245" y="3428"/>
                    <a:pt x="1" y="3957"/>
                    <a:pt x="164" y="4446"/>
                  </a:cubicBezTo>
                  <a:cubicBezTo>
                    <a:pt x="290" y="4793"/>
                    <a:pt x="636" y="5042"/>
                    <a:pt x="1012" y="5042"/>
                  </a:cubicBezTo>
                  <a:cubicBezTo>
                    <a:pt x="1122" y="5042"/>
                    <a:pt x="1234" y="5021"/>
                    <a:pt x="1344" y="4975"/>
                  </a:cubicBezTo>
                  <a:lnTo>
                    <a:pt x="10216" y="1800"/>
                  </a:lnTo>
                  <a:cubicBezTo>
                    <a:pt x="10663" y="1638"/>
                    <a:pt x="10908" y="1109"/>
                    <a:pt x="10745" y="620"/>
                  </a:cubicBezTo>
                  <a:cubicBezTo>
                    <a:pt x="10616" y="234"/>
                    <a:pt x="10258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6173080" y="3614903"/>
              <a:ext cx="296116" cy="136361"/>
            </a:xfrm>
            <a:custGeom>
              <a:avLst/>
              <a:gdLst/>
              <a:ahLst/>
              <a:cxnLst/>
              <a:rect l="l" t="t" r="r" b="b"/>
              <a:pathLst>
                <a:path w="10949" h="5042" extrusionOk="0">
                  <a:moveTo>
                    <a:pt x="9872" y="0"/>
                  </a:moveTo>
                  <a:cubicBezTo>
                    <a:pt x="9770" y="0"/>
                    <a:pt x="9666" y="16"/>
                    <a:pt x="9564" y="50"/>
                  </a:cubicBezTo>
                  <a:lnTo>
                    <a:pt x="733" y="3266"/>
                  </a:lnTo>
                  <a:cubicBezTo>
                    <a:pt x="245" y="3428"/>
                    <a:pt x="1" y="3957"/>
                    <a:pt x="163" y="4446"/>
                  </a:cubicBezTo>
                  <a:cubicBezTo>
                    <a:pt x="321" y="4793"/>
                    <a:pt x="674" y="5042"/>
                    <a:pt x="1033" y="5042"/>
                  </a:cubicBezTo>
                  <a:cubicBezTo>
                    <a:pt x="1138" y="5042"/>
                    <a:pt x="1243" y="5021"/>
                    <a:pt x="1344" y="4975"/>
                  </a:cubicBezTo>
                  <a:lnTo>
                    <a:pt x="10216" y="1800"/>
                  </a:lnTo>
                  <a:cubicBezTo>
                    <a:pt x="10704" y="1638"/>
                    <a:pt x="10948" y="1109"/>
                    <a:pt x="10745" y="620"/>
                  </a:cubicBezTo>
                  <a:cubicBezTo>
                    <a:pt x="10616" y="234"/>
                    <a:pt x="10258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7013990" y="2293646"/>
              <a:ext cx="105692" cy="80215"/>
            </a:xfrm>
            <a:custGeom>
              <a:avLst/>
              <a:gdLst/>
              <a:ahLst/>
              <a:cxnLst/>
              <a:rect l="l" t="t" r="r" b="b"/>
              <a:pathLst>
                <a:path w="3908" h="2966" extrusionOk="0">
                  <a:moveTo>
                    <a:pt x="2298" y="1"/>
                  </a:moveTo>
                  <a:cubicBezTo>
                    <a:pt x="1972" y="1"/>
                    <a:pt x="1626" y="87"/>
                    <a:pt x="1303" y="271"/>
                  </a:cubicBezTo>
                  <a:cubicBezTo>
                    <a:pt x="407" y="719"/>
                    <a:pt x="0" y="1655"/>
                    <a:pt x="366" y="2347"/>
                  </a:cubicBezTo>
                  <a:cubicBezTo>
                    <a:pt x="593" y="2750"/>
                    <a:pt x="1069" y="2966"/>
                    <a:pt x="1602" y="2966"/>
                  </a:cubicBezTo>
                  <a:cubicBezTo>
                    <a:pt x="1930" y="2966"/>
                    <a:pt x="2279" y="2884"/>
                    <a:pt x="2605" y="2713"/>
                  </a:cubicBezTo>
                  <a:cubicBezTo>
                    <a:pt x="3500" y="2225"/>
                    <a:pt x="3907" y="1329"/>
                    <a:pt x="3541" y="638"/>
                  </a:cubicBezTo>
                  <a:cubicBezTo>
                    <a:pt x="3313" y="233"/>
                    <a:pt x="2834" y="1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6754223" y="2432333"/>
              <a:ext cx="105692" cy="81000"/>
            </a:xfrm>
            <a:custGeom>
              <a:avLst/>
              <a:gdLst/>
              <a:ahLst/>
              <a:cxnLst/>
              <a:rect l="l" t="t" r="r" b="b"/>
              <a:pathLst>
                <a:path w="3908" h="2995" extrusionOk="0">
                  <a:moveTo>
                    <a:pt x="2298" y="1"/>
                  </a:moveTo>
                  <a:cubicBezTo>
                    <a:pt x="1973" y="1"/>
                    <a:pt x="1626" y="86"/>
                    <a:pt x="1303" y="271"/>
                  </a:cubicBezTo>
                  <a:cubicBezTo>
                    <a:pt x="408" y="760"/>
                    <a:pt x="1" y="1655"/>
                    <a:pt x="367" y="2347"/>
                  </a:cubicBezTo>
                  <a:cubicBezTo>
                    <a:pt x="591" y="2769"/>
                    <a:pt x="1057" y="2994"/>
                    <a:pt x="1581" y="2994"/>
                  </a:cubicBezTo>
                  <a:cubicBezTo>
                    <a:pt x="1915" y="2994"/>
                    <a:pt x="2273" y="2903"/>
                    <a:pt x="2605" y="2713"/>
                  </a:cubicBezTo>
                  <a:cubicBezTo>
                    <a:pt x="3501" y="2265"/>
                    <a:pt x="3908" y="1329"/>
                    <a:pt x="3541" y="637"/>
                  </a:cubicBezTo>
                  <a:cubicBezTo>
                    <a:pt x="3314" y="233"/>
                    <a:pt x="2834" y="1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6064116" y="2030661"/>
              <a:ext cx="276292" cy="267421"/>
            </a:xfrm>
            <a:custGeom>
              <a:avLst/>
              <a:gdLst/>
              <a:ahLst/>
              <a:cxnLst/>
              <a:rect l="l" t="t" r="r" b="b"/>
              <a:pathLst>
                <a:path w="10216" h="9888" extrusionOk="0">
                  <a:moveTo>
                    <a:pt x="2924" y="0"/>
                  </a:moveTo>
                  <a:cubicBezTo>
                    <a:pt x="2736" y="0"/>
                    <a:pt x="2565" y="143"/>
                    <a:pt x="2565" y="350"/>
                  </a:cubicBezTo>
                  <a:lnTo>
                    <a:pt x="2687" y="3240"/>
                  </a:lnTo>
                  <a:cubicBezTo>
                    <a:pt x="2687" y="3362"/>
                    <a:pt x="2646" y="3484"/>
                    <a:pt x="2524" y="3565"/>
                  </a:cubicBezTo>
                  <a:lnTo>
                    <a:pt x="245" y="5274"/>
                  </a:lnTo>
                  <a:cubicBezTo>
                    <a:pt x="1" y="5478"/>
                    <a:pt x="82" y="5844"/>
                    <a:pt x="367" y="5926"/>
                  </a:cubicBezTo>
                  <a:lnTo>
                    <a:pt x="3134" y="6699"/>
                  </a:lnTo>
                  <a:cubicBezTo>
                    <a:pt x="3256" y="6740"/>
                    <a:pt x="3338" y="6821"/>
                    <a:pt x="3378" y="6943"/>
                  </a:cubicBezTo>
                  <a:lnTo>
                    <a:pt x="4315" y="9629"/>
                  </a:lnTo>
                  <a:cubicBezTo>
                    <a:pt x="4384" y="9791"/>
                    <a:pt x="4533" y="9888"/>
                    <a:pt x="4678" y="9888"/>
                  </a:cubicBezTo>
                  <a:cubicBezTo>
                    <a:pt x="4788" y="9888"/>
                    <a:pt x="4896" y="9833"/>
                    <a:pt x="4966" y="9710"/>
                  </a:cubicBezTo>
                  <a:lnTo>
                    <a:pt x="6553" y="7309"/>
                  </a:lnTo>
                  <a:cubicBezTo>
                    <a:pt x="6634" y="7228"/>
                    <a:pt x="6756" y="7187"/>
                    <a:pt x="6878" y="7146"/>
                  </a:cubicBezTo>
                  <a:lnTo>
                    <a:pt x="9727" y="7106"/>
                  </a:lnTo>
                  <a:cubicBezTo>
                    <a:pt x="10053" y="7106"/>
                    <a:pt x="10216" y="6740"/>
                    <a:pt x="10012" y="6536"/>
                  </a:cubicBezTo>
                  <a:lnTo>
                    <a:pt x="8221" y="4257"/>
                  </a:lnTo>
                  <a:cubicBezTo>
                    <a:pt x="8140" y="4176"/>
                    <a:pt x="8140" y="4053"/>
                    <a:pt x="8181" y="3931"/>
                  </a:cubicBezTo>
                  <a:lnTo>
                    <a:pt x="8995" y="1205"/>
                  </a:lnTo>
                  <a:cubicBezTo>
                    <a:pt x="9061" y="937"/>
                    <a:pt x="8882" y="725"/>
                    <a:pt x="8657" y="725"/>
                  </a:cubicBezTo>
                  <a:cubicBezTo>
                    <a:pt x="8608" y="725"/>
                    <a:pt x="8557" y="735"/>
                    <a:pt x="8506" y="757"/>
                  </a:cubicBezTo>
                  <a:lnTo>
                    <a:pt x="5820" y="1774"/>
                  </a:lnTo>
                  <a:cubicBezTo>
                    <a:pt x="5788" y="1785"/>
                    <a:pt x="5755" y="1790"/>
                    <a:pt x="5723" y="1790"/>
                  </a:cubicBezTo>
                  <a:cubicBezTo>
                    <a:pt x="5636" y="1790"/>
                    <a:pt x="5554" y="1753"/>
                    <a:pt x="5495" y="1693"/>
                  </a:cubicBezTo>
                  <a:lnTo>
                    <a:pt x="3134" y="65"/>
                  </a:lnTo>
                  <a:cubicBezTo>
                    <a:pt x="3068" y="21"/>
                    <a:pt x="2995" y="0"/>
                    <a:pt x="2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6280936" y="2620566"/>
              <a:ext cx="241079" cy="229666"/>
            </a:xfrm>
            <a:custGeom>
              <a:avLst/>
              <a:gdLst/>
              <a:ahLst/>
              <a:cxnLst/>
              <a:rect l="l" t="t" r="r" b="b"/>
              <a:pathLst>
                <a:path w="8914" h="8492" extrusionOk="0">
                  <a:moveTo>
                    <a:pt x="4625" y="0"/>
                  </a:moveTo>
                  <a:cubicBezTo>
                    <a:pt x="4518" y="0"/>
                    <a:pt x="4414" y="51"/>
                    <a:pt x="4356" y="148"/>
                  </a:cubicBezTo>
                  <a:lnTo>
                    <a:pt x="3135" y="2346"/>
                  </a:lnTo>
                  <a:cubicBezTo>
                    <a:pt x="3053" y="2427"/>
                    <a:pt x="2972" y="2468"/>
                    <a:pt x="2890" y="2509"/>
                  </a:cubicBezTo>
                  <a:lnTo>
                    <a:pt x="367" y="2712"/>
                  </a:lnTo>
                  <a:cubicBezTo>
                    <a:pt x="123" y="2753"/>
                    <a:pt x="1" y="3078"/>
                    <a:pt x="164" y="3282"/>
                  </a:cubicBezTo>
                  <a:lnTo>
                    <a:pt x="1873" y="5113"/>
                  </a:lnTo>
                  <a:cubicBezTo>
                    <a:pt x="1954" y="5195"/>
                    <a:pt x="1954" y="5276"/>
                    <a:pt x="1954" y="5398"/>
                  </a:cubicBezTo>
                  <a:lnTo>
                    <a:pt x="1385" y="7840"/>
                  </a:lnTo>
                  <a:cubicBezTo>
                    <a:pt x="1352" y="8034"/>
                    <a:pt x="1500" y="8202"/>
                    <a:pt x="1684" y="8202"/>
                  </a:cubicBezTo>
                  <a:cubicBezTo>
                    <a:pt x="1732" y="8202"/>
                    <a:pt x="1782" y="8191"/>
                    <a:pt x="1832" y="8166"/>
                  </a:cubicBezTo>
                  <a:lnTo>
                    <a:pt x="4111" y="7148"/>
                  </a:lnTo>
                  <a:cubicBezTo>
                    <a:pt x="4152" y="7128"/>
                    <a:pt x="4203" y="7118"/>
                    <a:pt x="4254" y="7118"/>
                  </a:cubicBezTo>
                  <a:cubicBezTo>
                    <a:pt x="4305" y="7118"/>
                    <a:pt x="4356" y="7128"/>
                    <a:pt x="4396" y="7148"/>
                  </a:cubicBezTo>
                  <a:lnTo>
                    <a:pt x="6553" y="8451"/>
                  </a:lnTo>
                  <a:cubicBezTo>
                    <a:pt x="6600" y="8479"/>
                    <a:pt x="6651" y="8492"/>
                    <a:pt x="6702" y="8492"/>
                  </a:cubicBezTo>
                  <a:cubicBezTo>
                    <a:pt x="6872" y="8492"/>
                    <a:pt x="7042" y="8344"/>
                    <a:pt x="7042" y="8125"/>
                  </a:cubicBezTo>
                  <a:lnTo>
                    <a:pt x="6757" y="5642"/>
                  </a:lnTo>
                  <a:cubicBezTo>
                    <a:pt x="6716" y="5561"/>
                    <a:pt x="6757" y="5439"/>
                    <a:pt x="6838" y="5358"/>
                  </a:cubicBezTo>
                  <a:lnTo>
                    <a:pt x="8710" y="3730"/>
                  </a:lnTo>
                  <a:cubicBezTo>
                    <a:pt x="8914" y="3567"/>
                    <a:pt x="8832" y="3241"/>
                    <a:pt x="8588" y="3201"/>
                  </a:cubicBezTo>
                  <a:lnTo>
                    <a:pt x="6146" y="2672"/>
                  </a:lnTo>
                  <a:cubicBezTo>
                    <a:pt x="6024" y="2631"/>
                    <a:pt x="5943" y="2590"/>
                    <a:pt x="5902" y="2468"/>
                  </a:cubicBezTo>
                  <a:lnTo>
                    <a:pt x="4925" y="189"/>
                  </a:lnTo>
                  <a:cubicBezTo>
                    <a:pt x="4861" y="61"/>
                    <a:pt x="4742" y="0"/>
                    <a:pt x="4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33"/>
            <p:cNvSpPr/>
            <p:nvPr/>
          </p:nvSpPr>
          <p:spPr>
            <a:xfrm>
              <a:off x="6332673" y="2678226"/>
              <a:ext cx="125516" cy="118917"/>
            </a:xfrm>
            <a:custGeom>
              <a:avLst/>
              <a:gdLst/>
              <a:ahLst/>
              <a:cxnLst/>
              <a:rect l="l" t="t" r="r" b="b"/>
              <a:pathLst>
                <a:path w="4641" h="4397" extrusionOk="0">
                  <a:moveTo>
                    <a:pt x="2407" y="0"/>
                  </a:moveTo>
                  <a:cubicBezTo>
                    <a:pt x="2351" y="0"/>
                    <a:pt x="2300" y="31"/>
                    <a:pt x="2280" y="92"/>
                  </a:cubicBezTo>
                  <a:lnTo>
                    <a:pt x="1629" y="1191"/>
                  </a:lnTo>
                  <a:cubicBezTo>
                    <a:pt x="1588" y="1231"/>
                    <a:pt x="1547" y="1272"/>
                    <a:pt x="1506" y="1272"/>
                  </a:cubicBezTo>
                  <a:lnTo>
                    <a:pt x="204" y="1394"/>
                  </a:lnTo>
                  <a:cubicBezTo>
                    <a:pt x="41" y="1394"/>
                    <a:pt x="1" y="1598"/>
                    <a:pt x="123" y="1679"/>
                  </a:cubicBezTo>
                  <a:lnTo>
                    <a:pt x="977" y="2656"/>
                  </a:lnTo>
                  <a:cubicBezTo>
                    <a:pt x="1018" y="2696"/>
                    <a:pt x="1059" y="2737"/>
                    <a:pt x="1018" y="2778"/>
                  </a:cubicBezTo>
                  <a:lnTo>
                    <a:pt x="733" y="4080"/>
                  </a:lnTo>
                  <a:cubicBezTo>
                    <a:pt x="702" y="4175"/>
                    <a:pt x="792" y="4269"/>
                    <a:pt x="891" y="4269"/>
                  </a:cubicBezTo>
                  <a:cubicBezTo>
                    <a:pt x="920" y="4269"/>
                    <a:pt x="950" y="4261"/>
                    <a:pt x="977" y="4243"/>
                  </a:cubicBezTo>
                  <a:lnTo>
                    <a:pt x="2158" y="3714"/>
                  </a:lnTo>
                  <a:cubicBezTo>
                    <a:pt x="2178" y="3694"/>
                    <a:pt x="2198" y="3683"/>
                    <a:pt x="2224" y="3683"/>
                  </a:cubicBezTo>
                  <a:cubicBezTo>
                    <a:pt x="2249" y="3683"/>
                    <a:pt x="2280" y="3694"/>
                    <a:pt x="2320" y="3714"/>
                  </a:cubicBezTo>
                  <a:lnTo>
                    <a:pt x="3419" y="4365"/>
                  </a:lnTo>
                  <a:cubicBezTo>
                    <a:pt x="3452" y="4387"/>
                    <a:pt x="3488" y="4397"/>
                    <a:pt x="3521" y="4397"/>
                  </a:cubicBezTo>
                  <a:cubicBezTo>
                    <a:pt x="3614" y="4397"/>
                    <a:pt x="3693" y="4321"/>
                    <a:pt x="3663" y="4202"/>
                  </a:cubicBezTo>
                  <a:lnTo>
                    <a:pt x="3501" y="2941"/>
                  </a:lnTo>
                  <a:cubicBezTo>
                    <a:pt x="3501" y="2859"/>
                    <a:pt x="3541" y="2819"/>
                    <a:pt x="3582" y="2778"/>
                  </a:cubicBezTo>
                  <a:lnTo>
                    <a:pt x="4559" y="1923"/>
                  </a:lnTo>
                  <a:cubicBezTo>
                    <a:pt x="4640" y="1801"/>
                    <a:pt x="4599" y="1638"/>
                    <a:pt x="4477" y="1638"/>
                  </a:cubicBezTo>
                  <a:lnTo>
                    <a:pt x="3216" y="1353"/>
                  </a:lnTo>
                  <a:cubicBezTo>
                    <a:pt x="3134" y="1353"/>
                    <a:pt x="3094" y="1313"/>
                    <a:pt x="3094" y="1272"/>
                  </a:cubicBezTo>
                  <a:lnTo>
                    <a:pt x="2565" y="92"/>
                  </a:lnTo>
                  <a:cubicBezTo>
                    <a:pt x="2524" y="31"/>
                    <a:pt x="2463" y="0"/>
                    <a:pt x="24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33"/>
            <p:cNvSpPr/>
            <p:nvPr/>
          </p:nvSpPr>
          <p:spPr>
            <a:xfrm>
              <a:off x="6122452" y="2079747"/>
              <a:ext cx="157429" cy="153616"/>
            </a:xfrm>
            <a:custGeom>
              <a:avLst/>
              <a:gdLst/>
              <a:ahLst/>
              <a:cxnLst/>
              <a:rect l="l" t="t" r="r" b="b"/>
              <a:pathLst>
                <a:path w="5821" h="5680" extrusionOk="0">
                  <a:moveTo>
                    <a:pt x="1653" y="0"/>
                  </a:moveTo>
                  <a:cubicBezTo>
                    <a:pt x="1556" y="0"/>
                    <a:pt x="1466" y="54"/>
                    <a:pt x="1466" y="163"/>
                  </a:cubicBezTo>
                  <a:lnTo>
                    <a:pt x="1547" y="1832"/>
                  </a:lnTo>
                  <a:cubicBezTo>
                    <a:pt x="1547" y="1913"/>
                    <a:pt x="1506" y="1954"/>
                    <a:pt x="1466" y="1994"/>
                  </a:cubicBezTo>
                  <a:lnTo>
                    <a:pt x="123" y="3012"/>
                  </a:lnTo>
                  <a:cubicBezTo>
                    <a:pt x="1" y="3134"/>
                    <a:pt x="41" y="3337"/>
                    <a:pt x="204" y="3378"/>
                  </a:cubicBezTo>
                  <a:lnTo>
                    <a:pt x="1791" y="3826"/>
                  </a:lnTo>
                  <a:cubicBezTo>
                    <a:pt x="1873" y="3866"/>
                    <a:pt x="1913" y="3907"/>
                    <a:pt x="1954" y="3988"/>
                  </a:cubicBezTo>
                  <a:lnTo>
                    <a:pt x="2483" y="5535"/>
                  </a:lnTo>
                  <a:cubicBezTo>
                    <a:pt x="2506" y="5626"/>
                    <a:pt x="2593" y="5679"/>
                    <a:pt x="2679" y="5679"/>
                  </a:cubicBezTo>
                  <a:cubicBezTo>
                    <a:pt x="2747" y="5679"/>
                    <a:pt x="2814" y="5647"/>
                    <a:pt x="2849" y="5576"/>
                  </a:cubicBezTo>
                  <a:lnTo>
                    <a:pt x="3745" y="4192"/>
                  </a:lnTo>
                  <a:cubicBezTo>
                    <a:pt x="3785" y="4151"/>
                    <a:pt x="3826" y="4111"/>
                    <a:pt x="3907" y="4111"/>
                  </a:cubicBezTo>
                  <a:lnTo>
                    <a:pt x="5576" y="4070"/>
                  </a:lnTo>
                  <a:cubicBezTo>
                    <a:pt x="5739" y="4070"/>
                    <a:pt x="5820" y="3866"/>
                    <a:pt x="5698" y="3744"/>
                  </a:cubicBezTo>
                  <a:lnTo>
                    <a:pt x="4681" y="2442"/>
                  </a:lnTo>
                  <a:cubicBezTo>
                    <a:pt x="4640" y="2401"/>
                    <a:pt x="4640" y="2320"/>
                    <a:pt x="4681" y="2279"/>
                  </a:cubicBezTo>
                  <a:lnTo>
                    <a:pt x="5128" y="692"/>
                  </a:lnTo>
                  <a:cubicBezTo>
                    <a:pt x="5201" y="546"/>
                    <a:pt x="5079" y="401"/>
                    <a:pt x="4935" y="401"/>
                  </a:cubicBezTo>
                  <a:cubicBezTo>
                    <a:pt x="4919" y="401"/>
                    <a:pt x="4901" y="403"/>
                    <a:pt x="4884" y="407"/>
                  </a:cubicBezTo>
                  <a:lnTo>
                    <a:pt x="3338" y="1018"/>
                  </a:lnTo>
                  <a:lnTo>
                    <a:pt x="3134" y="1018"/>
                  </a:lnTo>
                  <a:lnTo>
                    <a:pt x="1791" y="41"/>
                  </a:lnTo>
                  <a:cubicBezTo>
                    <a:pt x="1751" y="14"/>
                    <a:pt x="1701" y="0"/>
                    <a:pt x="1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33"/>
            <p:cNvSpPr/>
            <p:nvPr/>
          </p:nvSpPr>
          <p:spPr>
            <a:xfrm>
              <a:off x="5591937" y="1422635"/>
              <a:ext cx="2341123" cy="2493035"/>
            </a:xfrm>
            <a:custGeom>
              <a:avLst/>
              <a:gdLst/>
              <a:ahLst/>
              <a:cxnLst/>
              <a:rect l="l" t="t" r="r" b="b"/>
              <a:pathLst>
                <a:path w="86564" h="92181" extrusionOk="0">
                  <a:moveTo>
                    <a:pt x="11396" y="25518"/>
                  </a:moveTo>
                  <a:cubicBezTo>
                    <a:pt x="12454" y="25518"/>
                    <a:pt x="12698" y="26983"/>
                    <a:pt x="11681" y="27349"/>
                  </a:cubicBezTo>
                  <a:lnTo>
                    <a:pt x="5047" y="29751"/>
                  </a:lnTo>
                  <a:lnTo>
                    <a:pt x="4192" y="30035"/>
                  </a:lnTo>
                  <a:lnTo>
                    <a:pt x="2849" y="30524"/>
                  </a:lnTo>
                  <a:cubicBezTo>
                    <a:pt x="2768" y="30565"/>
                    <a:pt x="2646" y="30565"/>
                    <a:pt x="2524" y="30565"/>
                  </a:cubicBezTo>
                  <a:cubicBezTo>
                    <a:pt x="1506" y="30565"/>
                    <a:pt x="1221" y="29099"/>
                    <a:pt x="2239" y="28774"/>
                  </a:cubicBezTo>
                  <a:lnTo>
                    <a:pt x="3541" y="28285"/>
                  </a:lnTo>
                  <a:lnTo>
                    <a:pt x="4396" y="28001"/>
                  </a:lnTo>
                  <a:lnTo>
                    <a:pt x="11070" y="25599"/>
                  </a:lnTo>
                  <a:cubicBezTo>
                    <a:pt x="11152" y="25559"/>
                    <a:pt x="11274" y="25518"/>
                    <a:pt x="11396" y="25518"/>
                  </a:cubicBezTo>
                  <a:close/>
                  <a:moveTo>
                    <a:pt x="14245" y="33454"/>
                  </a:moveTo>
                  <a:cubicBezTo>
                    <a:pt x="15303" y="33454"/>
                    <a:pt x="15547" y="34919"/>
                    <a:pt x="14529" y="35245"/>
                  </a:cubicBezTo>
                  <a:lnTo>
                    <a:pt x="7896" y="37646"/>
                  </a:lnTo>
                  <a:lnTo>
                    <a:pt x="7041" y="37971"/>
                  </a:lnTo>
                  <a:lnTo>
                    <a:pt x="5698" y="38460"/>
                  </a:lnTo>
                  <a:cubicBezTo>
                    <a:pt x="5617" y="38500"/>
                    <a:pt x="5495" y="38500"/>
                    <a:pt x="5373" y="38500"/>
                  </a:cubicBezTo>
                  <a:cubicBezTo>
                    <a:pt x="4355" y="38500"/>
                    <a:pt x="4070" y="37035"/>
                    <a:pt x="5088" y="36710"/>
                  </a:cubicBezTo>
                  <a:lnTo>
                    <a:pt x="6390" y="36221"/>
                  </a:lnTo>
                  <a:lnTo>
                    <a:pt x="7245" y="35937"/>
                  </a:lnTo>
                  <a:lnTo>
                    <a:pt x="13919" y="33535"/>
                  </a:lnTo>
                  <a:cubicBezTo>
                    <a:pt x="14041" y="33495"/>
                    <a:pt x="14122" y="33454"/>
                    <a:pt x="14245" y="33454"/>
                  </a:cubicBezTo>
                  <a:close/>
                  <a:moveTo>
                    <a:pt x="17093" y="41390"/>
                  </a:moveTo>
                  <a:cubicBezTo>
                    <a:pt x="18151" y="41390"/>
                    <a:pt x="18396" y="42855"/>
                    <a:pt x="17419" y="43181"/>
                  </a:cubicBezTo>
                  <a:lnTo>
                    <a:pt x="10745" y="45582"/>
                  </a:lnTo>
                  <a:lnTo>
                    <a:pt x="9890" y="45907"/>
                  </a:lnTo>
                  <a:lnTo>
                    <a:pt x="8547" y="46396"/>
                  </a:lnTo>
                  <a:cubicBezTo>
                    <a:pt x="8466" y="46396"/>
                    <a:pt x="8343" y="46436"/>
                    <a:pt x="8262" y="46436"/>
                  </a:cubicBezTo>
                  <a:cubicBezTo>
                    <a:pt x="7204" y="46436"/>
                    <a:pt x="6960" y="44971"/>
                    <a:pt x="7937" y="44646"/>
                  </a:cubicBezTo>
                  <a:lnTo>
                    <a:pt x="9280" y="44157"/>
                  </a:lnTo>
                  <a:lnTo>
                    <a:pt x="10134" y="43873"/>
                  </a:lnTo>
                  <a:lnTo>
                    <a:pt x="16768" y="41471"/>
                  </a:lnTo>
                  <a:cubicBezTo>
                    <a:pt x="16890" y="41431"/>
                    <a:pt x="16971" y="41390"/>
                    <a:pt x="17093" y="41390"/>
                  </a:cubicBezTo>
                  <a:close/>
                  <a:moveTo>
                    <a:pt x="19942" y="49326"/>
                  </a:moveTo>
                  <a:cubicBezTo>
                    <a:pt x="21000" y="49326"/>
                    <a:pt x="21244" y="50791"/>
                    <a:pt x="20268" y="51117"/>
                  </a:cubicBezTo>
                  <a:lnTo>
                    <a:pt x="13593" y="53518"/>
                  </a:lnTo>
                  <a:lnTo>
                    <a:pt x="12739" y="53843"/>
                  </a:lnTo>
                  <a:lnTo>
                    <a:pt x="11436" y="54332"/>
                  </a:lnTo>
                  <a:cubicBezTo>
                    <a:pt x="11314" y="54332"/>
                    <a:pt x="11192" y="54372"/>
                    <a:pt x="11111" y="54372"/>
                  </a:cubicBezTo>
                  <a:cubicBezTo>
                    <a:pt x="10053" y="54372"/>
                    <a:pt x="9809" y="52907"/>
                    <a:pt x="10785" y="52582"/>
                  </a:cubicBezTo>
                  <a:lnTo>
                    <a:pt x="12128" y="52093"/>
                  </a:lnTo>
                  <a:lnTo>
                    <a:pt x="12983" y="51808"/>
                  </a:lnTo>
                  <a:lnTo>
                    <a:pt x="19617" y="49407"/>
                  </a:lnTo>
                  <a:cubicBezTo>
                    <a:pt x="19739" y="49367"/>
                    <a:pt x="19861" y="49326"/>
                    <a:pt x="19942" y="49326"/>
                  </a:cubicBezTo>
                  <a:close/>
                  <a:moveTo>
                    <a:pt x="22832" y="57262"/>
                  </a:moveTo>
                  <a:cubicBezTo>
                    <a:pt x="23849" y="57262"/>
                    <a:pt x="24134" y="58727"/>
                    <a:pt x="23117" y="59053"/>
                  </a:cubicBezTo>
                  <a:lnTo>
                    <a:pt x="16483" y="61454"/>
                  </a:lnTo>
                  <a:lnTo>
                    <a:pt x="15628" y="61779"/>
                  </a:lnTo>
                  <a:lnTo>
                    <a:pt x="14285" y="62227"/>
                  </a:lnTo>
                  <a:cubicBezTo>
                    <a:pt x="14204" y="62268"/>
                    <a:pt x="14082" y="62308"/>
                    <a:pt x="13960" y="62308"/>
                  </a:cubicBezTo>
                  <a:cubicBezTo>
                    <a:pt x="12942" y="62308"/>
                    <a:pt x="12657" y="60843"/>
                    <a:pt x="13675" y="60518"/>
                  </a:cubicBezTo>
                  <a:lnTo>
                    <a:pt x="14977" y="60029"/>
                  </a:lnTo>
                  <a:lnTo>
                    <a:pt x="15832" y="59704"/>
                  </a:lnTo>
                  <a:lnTo>
                    <a:pt x="22506" y="57303"/>
                  </a:lnTo>
                  <a:cubicBezTo>
                    <a:pt x="22587" y="57303"/>
                    <a:pt x="22710" y="57262"/>
                    <a:pt x="22832" y="57262"/>
                  </a:cubicBezTo>
                  <a:close/>
                  <a:moveTo>
                    <a:pt x="25680" y="65198"/>
                  </a:moveTo>
                  <a:cubicBezTo>
                    <a:pt x="26739" y="65198"/>
                    <a:pt x="26983" y="66663"/>
                    <a:pt x="26006" y="66989"/>
                  </a:cubicBezTo>
                  <a:lnTo>
                    <a:pt x="19332" y="69390"/>
                  </a:lnTo>
                  <a:lnTo>
                    <a:pt x="18477" y="69715"/>
                  </a:lnTo>
                  <a:lnTo>
                    <a:pt x="17134" y="70163"/>
                  </a:lnTo>
                  <a:cubicBezTo>
                    <a:pt x="17053" y="70204"/>
                    <a:pt x="16931" y="70244"/>
                    <a:pt x="16808" y="70244"/>
                  </a:cubicBezTo>
                  <a:cubicBezTo>
                    <a:pt x="15791" y="70244"/>
                    <a:pt x="15547" y="68779"/>
                    <a:pt x="16524" y="68454"/>
                  </a:cubicBezTo>
                  <a:lnTo>
                    <a:pt x="17826" y="67965"/>
                  </a:lnTo>
                  <a:lnTo>
                    <a:pt x="18721" y="67640"/>
                  </a:lnTo>
                  <a:lnTo>
                    <a:pt x="25355" y="65239"/>
                  </a:lnTo>
                  <a:cubicBezTo>
                    <a:pt x="25477" y="65239"/>
                    <a:pt x="25558" y="65198"/>
                    <a:pt x="25680" y="65198"/>
                  </a:cubicBezTo>
                  <a:close/>
                  <a:moveTo>
                    <a:pt x="28529" y="73134"/>
                  </a:moveTo>
                  <a:cubicBezTo>
                    <a:pt x="29547" y="73134"/>
                    <a:pt x="29791" y="74558"/>
                    <a:pt x="28855" y="74924"/>
                  </a:cubicBezTo>
                  <a:lnTo>
                    <a:pt x="22180" y="77326"/>
                  </a:lnTo>
                  <a:lnTo>
                    <a:pt x="21326" y="77651"/>
                  </a:lnTo>
                  <a:lnTo>
                    <a:pt x="19983" y="78099"/>
                  </a:lnTo>
                  <a:cubicBezTo>
                    <a:pt x="19901" y="78140"/>
                    <a:pt x="19779" y="78180"/>
                    <a:pt x="19698" y="78180"/>
                  </a:cubicBezTo>
                  <a:cubicBezTo>
                    <a:pt x="18640" y="78180"/>
                    <a:pt x="18396" y="76715"/>
                    <a:pt x="19372" y="76390"/>
                  </a:cubicBezTo>
                  <a:lnTo>
                    <a:pt x="20715" y="75901"/>
                  </a:lnTo>
                  <a:lnTo>
                    <a:pt x="21570" y="75576"/>
                  </a:lnTo>
                  <a:lnTo>
                    <a:pt x="28204" y="73175"/>
                  </a:lnTo>
                  <a:cubicBezTo>
                    <a:pt x="28326" y="73175"/>
                    <a:pt x="28407" y="73134"/>
                    <a:pt x="28529" y="73134"/>
                  </a:cubicBezTo>
                  <a:close/>
                  <a:moveTo>
                    <a:pt x="31421" y="81069"/>
                  </a:moveTo>
                  <a:cubicBezTo>
                    <a:pt x="32443" y="81069"/>
                    <a:pt x="32667" y="82499"/>
                    <a:pt x="31704" y="82860"/>
                  </a:cubicBezTo>
                  <a:lnTo>
                    <a:pt x="25029" y="85262"/>
                  </a:lnTo>
                  <a:lnTo>
                    <a:pt x="24175" y="85587"/>
                  </a:lnTo>
                  <a:lnTo>
                    <a:pt x="22872" y="86035"/>
                  </a:lnTo>
                  <a:cubicBezTo>
                    <a:pt x="22750" y="86076"/>
                    <a:pt x="22669" y="86116"/>
                    <a:pt x="22547" y="86116"/>
                  </a:cubicBezTo>
                  <a:cubicBezTo>
                    <a:pt x="22533" y="86117"/>
                    <a:pt x="22519" y="86117"/>
                    <a:pt x="22505" y="86117"/>
                  </a:cubicBezTo>
                  <a:cubicBezTo>
                    <a:pt x="21481" y="86117"/>
                    <a:pt x="21217" y="84647"/>
                    <a:pt x="22221" y="84326"/>
                  </a:cubicBezTo>
                  <a:lnTo>
                    <a:pt x="23564" y="83837"/>
                  </a:lnTo>
                  <a:lnTo>
                    <a:pt x="24419" y="83512"/>
                  </a:lnTo>
                  <a:lnTo>
                    <a:pt x="31052" y="81110"/>
                  </a:lnTo>
                  <a:cubicBezTo>
                    <a:pt x="31175" y="81070"/>
                    <a:pt x="31256" y="81070"/>
                    <a:pt x="31378" y="81070"/>
                  </a:cubicBezTo>
                  <a:cubicBezTo>
                    <a:pt x="31392" y="81069"/>
                    <a:pt x="31407" y="81069"/>
                    <a:pt x="31421" y="81069"/>
                  </a:cubicBezTo>
                  <a:close/>
                  <a:moveTo>
                    <a:pt x="59013" y="918"/>
                  </a:moveTo>
                  <a:cubicBezTo>
                    <a:pt x="60008" y="918"/>
                    <a:pt x="60938" y="1532"/>
                    <a:pt x="61290" y="2524"/>
                  </a:cubicBezTo>
                  <a:lnTo>
                    <a:pt x="85098" y="68657"/>
                  </a:lnTo>
                  <a:cubicBezTo>
                    <a:pt x="85546" y="69878"/>
                    <a:pt x="84895" y="71262"/>
                    <a:pt x="83633" y="71709"/>
                  </a:cubicBezTo>
                  <a:lnTo>
                    <a:pt x="83674" y="71709"/>
                  </a:lnTo>
                  <a:lnTo>
                    <a:pt x="29750" y="91122"/>
                  </a:lnTo>
                  <a:cubicBezTo>
                    <a:pt x="29465" y="91203"/>
                    <a:pt x="29180" y="91285"/>
                    <a:pt x="28936" y="91285"/>
                  </a:cubicBezTo>
                  <a:cubicBezTo>
                    <a:pt x="28204" y="91285"/>
                    <a:pt x="27552" y="90959"/>
                    <a:pt x="27105" y="90430"/>
                  </a:cubicBezTo>
                  <a:cubicBezTo>
                    <a:pt x="26901" y="90227"/>
                    <a:pt x="26739" y="89942"/>
                    <a:pt x="26657" y="89657"/>
                  </a:cubicBezTo>
                  <a:lnTo>
                    <a:pt x="25355" y="86116"/>
                  </a:lnTo>
                  <a:lnTo>
                    <a:pt x="32029" y="83715"/>
                  </a:lnTo>
                  <a:cubicBezTo>
                    <a:pt x="33983" y="83023"/>
                    <a:pt x="33454" y="80174"/>
                    <a:pt x="31419" y="80134"/>
                  </a:cubicBezTo>
                  <a:cubicBezTo>
                    <a:pt x="31215" y="80134"/>
                    <a:pt x="30971" y="80174"/>
                    <a:pt x="30808" y="80256"/>
                  </a:cubicBezTo>
                  <a:lnTo>
                    <a:pt x="24134" y="82657"/>
                  </a:lnTo>
                  <a:lnTo>
                    <a:pt x="22506" y="78180"/>
                  </a:lnTo>
                  <a:lnTo>
                    <a:pt x="29180" y="75779"/>
                  </a:lnTo>
                  <a:cubicBezTo>
                    <a:pt x="31093" y="75087"/>
                    <a:pt x="30605" y="72238"/>
                    <a:pt x="28570" y="72238"/>
                  </a:cubicBezTo>
                  <a:cubicBezTo>
                    <a:pt x="28366" y="72238"/>
                    <a:pt x="28122" y="72279"/>
                    <a:pt x="27919" y="72320"/>
                  </a:cubicBezTo>
                  <a:lnTo>
                    <a:pt x="21285" y="74721"/>
                  </a:lnTo>
                  <a:lnTo>
                    <a:pt x="19657" y="70244"/>
                  </a:lnTo>
                  <a:lnTo>
                    <a:pt x="26332" y="67843"/>
                  </a:lnTo>
                  <a:cubicBezTo>
                    <a:pt x="28374" y="67114"/>
                    <a:pt x="27606" y="64261"/>
                    <a:pt x="25755" y="64261"/>
                  </a:cubicBezTo>
                  <a:cubicBezTo>
                    <a:pt x="25541" y="64261"/>
                    <a:pt x="25311" y="64299"/>
                    <a:pt x="25070" y="64384"/>
                  </a:cubicBezTo>
                  <a:lnTo>
                    <a:pt x="18396" y="66785"/>
                  </a:lnTo>
                  <a:lnTo>
                    <a:pt x="16808" y="62308"/>
                  </a:lnTo>
                  <a:lnTo>
                    <a:pt x="23483" y="59907"/>
                  </a:lnTo>
                  <a:cubicBezTo>
                    <a:pt x="24419" y="59582"/>
                    <a:pt x="24907" y="58524"/>
                    <a:pt x="24582" y="57587"/>
                  </a:cubicBezTo>
                  <a:cubicBezTo>
                    <a:pt x="24292" y="56815"/>
                    <a:pt x="23569" y="56348"/>
                    <a:pt x="22816" y="56348"/>
                  </a:cubicBezTo>
                  <a:cubicBezTo>
                    <a:pt x="22617" y="56348"/>
                    <a:pt x="22417" y="56380"/>
                    <a:pt x="22221" y="56448"/>
                  </a:cubicBezTo>
                  <a:lnTo>
                    <a:pt x="15506" y="58890"/>
                  </a:lnTo>
                  <a:lnTo>
                    <a:pt x="13919" y="54372"/>
                  </a:lnTo>
                  <a:lnTo>
                    <a:pt x="20593" y="52012"/>
                  </a:lnTo>
                  <a:cubicBezTo>
                    <a:pt x="22506" y="51279"/>
                    <a:pt x="22018" y="48431"/>
                    <a:pt x="19942" y="48431"/>
                  </a:cubicBezTo>
                  <a:cubicBezTo>
                    <a:pt x="19739" y="48431"/>
                    <a:pt x="19535" y="48471"/>
                    <a:pt x="19332" y="48553"/>
                  </a:cubicBezTo>
                  <a:lnTo>
                    <a:pt x="12657" y="50954"/>
                  </a:lnTo>
                  <a:lnTo>
                    <a:pt x="11070" y="46477"/>
                  </a:lnTo>
                  <a:lnTo>
                    <a:pt x="17704" y="44076"/>
                  </a:lnTo>
                  <a:cubicBezTo>
                    <a:pt x="19772" y="43314"/>
                    <a:pt x="18994" y="40482"/>
                    <a:pt x="17185" y="40482"/>
                  </a:cubicBezTo>
                  <a:cubicBezTo>
                    <a:pt x="16965" y="40482"/>
                    <a:pt x="16730" y="40524"/>
                    <a:pt x="16483" y="40617"/>
                  </a:cubicBezTo>
                  <a:lnTo>
                    <a:pt x="9809" y="43018"/>
                  </a:lnTo>
                  <a:lnTo>
                    <a:pt x="8181" y="38541"/>
                  </a:lnTo>
                  <a:lnTo>
                    <a:pt x="14855" y="36140"/>
                  </a:lnTo>
                  <a:cubicBezTo>
                    <a:pt x="16768" y="35407"/>
                    <a:pt x="16279" y="32559"/>
                    <a:pt x="14245" y="32559"/>
                  </a:cubicBezTo>
                  <a:cubicBezTo>
                    <a:pt x="14041" y="32559"/>
                    <a:pt x="13797" y="32599"/>
                    <a:pt x="13634" y="32681"/>
                  </a:cubicBezTo>
                  <a:lnTo>
                    <a:pt x="6960" y="35041"/>
                  </a:lnTo>
                  <a:lnTo>
                    <a:pt x="5332" y="30605"/>
                  </a:lnTo>
                  <a:lnTo>
                    <a:pt x="12006" y="28204"/>
                  </a:lnTo>
                  <a:cubicBezTo>
                    <a:pt x="14164" y="27521"/>
                    <a:pt x="13398" y="24580"/>
                    <a:pt x="11561" y="24580"/>
                  </a:cubicBezTo>
                  <a:cubicBezTo>
                    <a:pt x="11320" y="24580"/>
                    <a:pt x="11060" y="24631"/>
                    <a:pt x="10785" y="24745"/>
                  </a:cubicBezTo>
                  <a:lnTo>
                    <a:pt x="4111" y="27146"/>
                  </a:lnTo>
                  <a:lnTo>
                    <a:pt x="2809" y="23565"/>
                  </a:lnTo>
                  <a:cubicBezTo>
                    <a:pt x="2402" y="22344"/>
                    <a:pt x="3012" y="20960"/>
                    <a:pt x="4274" y="20512"/>
                  </a:cubicBezTo>
                  <a:lnTo>
                    <a:pt x="58197" y="1059"/>
                  </a:lnTo>
                  <a:cubicBezTo>
                    <a:pt x="58467" y="963"/>
                    <a:pt x="58743" y="918"/>
                    <a:pt x="59013" y="918"/>
                  </a:cubicBezTo>
                  <a:close/>
                  <a:moveTo>
                    <a:pt x="59011" y="1"/>
                  </a:moveTo>
                  <a:cubicBezTo>
                    <a:pt x="58645" y="1"/>
                    <a:pt x="58279" y="82"/>
                    <a:pt x="57913" y="204"/>
                  </a:cubicBezTo>
                  <a:lnTo>
                    <a:pt x="3948" y="19617"/>
                  </a:lnTo>
                  <a:cubicBezTo>
                    <a:pt x="2239" y="20268"/>
                    <a:pt x="1344" y="22140"/>
                    <a:pt x="1954" y="23890"/>
                  </a:cubicBezTo>
                  <a:lnTo>
                    <a:pt x="3216" y="27431"/>
                  </a:lnTo>
                  <a:lnTo>
                    <a:pt x="1913" y="27919"/>
                  </a:lnTo>
                  <a:cubicBezTo>
                    <a:pt x="1" y="28611"/>
                    <a:pt x="489" y="31460"/>
                    <a:pt x="2524" y="31501"/>
                  </a:cubicBezTo>
                  <a:cubicBezTo>
                    <a:pt x="2727" y="31501"/>
                    <a:pt x="2971" y="31460"/>
                    <a:pt x="3175" y="31378"/>
                  </a:cubicBezTo>
                  <a:lnTo>
                    <a:pt x="4477" y="30890"/>
                  </a:lnTo>
                  <a:lnTo>
                    <a:pt x="6105" y="35367"/>
                  </a:lnTo>
                  <a:lnTo>
                    <a:pt x="4762" y="35855"/>
                  </a:lnTo>
                  <a:cubicBezTo>
                    <a:pt x="2684" y="36584"/>
                    <a:pt x="3480" y="39438"/>
                    <a:pt x="5337" y="39438"/>
                  </a:cubicBezTo>
                  <a:cubicBezTo>
                    <a:pt x="5553" y="39438"/>
                    <a:pt x="5783" y="39399"/>
                    <a:pt x="6024" y="39314"/>
                  </a:cubicBezTo>
                  <a:lnTo>
                    <a:pt x="7326" y="38826"/>
                  </a:lnTo>
                  <a:lnTo>
                    <a:pt x="8954" y="43303"/>
                  </a:lnTo>
                  <a:lnTo>
                    <a:pt x="7611" y="43791"/>
                  </a:lnTo>
                  <a:cubicBezTo>
                    <a:pt x="5698" y="44483"/>
                    <a:pt x="6187" y="47332"/>
                    <a:pt x="8262" y="47332"/>
                  </a:cubicBezTo>
                  <a:cubicBezTo>
                    <a:pt x="8466" y="47332"/>
                    <a:pt x="8669" y="47291"/>
                    <a:pt x="8873" y="47250"/>
                  </a:cubicBezTo>
                  <a:lnTo>
                    <a:pt x="10216" y="46762"/>
                  </a:lnTo>
                  <a:lnTo>
                    <a:pt x="11803" y="51239"/>
                  </a:lnTo>
                  <a:lnTo>
                    <a:pt x="10500" y="51727"/>
                  </a:lnTo>
                  <a:cubicBezTo>
                    <a:pt x="8335" y="52413"/>
                    <a:pt x="9114" y="55340"/>
                    <a:pt x="10965" y="55340"/>
                  </a:cubicBezTo>
                  <a:cubicBezTo>
                    <a:pt x="11201" y="55340"/>
                    <a:pt x="11454" y="55292"/>
                    <a:pt x="11721" y="55186"/>
                  </a:cubicBezTo>
                  <a:lnTo>
                    <a:pt x="13064" y="54698"/>
                  </a:lnTo>
                  <a:lnTo>
                    <a:pt x="14652" y="59175"/>
                  </a:lnTo>
                  <a:lnTo>
                    <a:pt x="13349" y="59663"/>
                  </a:lnTo>
                  <a:cubicBezTo>
                    <a:pt x="11396" y="60355"/>
                    <a:pt x="11925" y="63204"/>
                    <a:pt x="13960" y="63204"/>
                  </a:cubicBezTo>
                  <a:cubicBezTo>
                    <a:pt x="14163" y="63204"/>
                    <a:pt x="14367" y="63163"/>
                    <a:pt x="14570" y="63082"/>
                  </a:cubicBezTo>
                  <a:lnTo>
                    <a:pt x="15913" y="62634"/>
                  </a:lnTo>
                  <a:lnTo>
                    <a:pt x="17541" y="67111"/>
                  </a:lnTo>
                  <a:lnTo>
                    <a:pt x="16198" y="67558"/>
                  </a:lnTo>
                  <a:cubicBezTo>
                    <a:pt x="15750" y="67721"/>
                    <a:pt x="15343" y="68087"/>
                    <a:pt x="15140" y="68535"/>
                  </a:cubicBezTo>
                  <a:cubicBezTo>
                    <a:pt x="14547" y="69791"/>
                    <a:pt x="15539" y="71136"/>
                    <a:pt x="16808" y="71136"/>
                  </a:cubicBezTo>
                  <a:cubicBezTo>
                    <a:pt x="17019" y="71136"/>
                    <a:pt x="17239" y="71099"/>
                    <a:pt x="17460" y="71018"/>
                  </a:cubicBezTo>
                  <a:lnTo>
                    <a:pt x="18762" y="70570"/>
                  </a:lnTo>
                  <a:lnTo>
                    <a:pt x="20390" y="75047"/>
                  </a:lnTo>
                  <a:lnTo>
                    <a:pt x="19047" y="75494"/>
                  </a:lnTo>
                  <a:cubicBezTo>
                    <a:pt x="16979" y="76256"/>
                    <a:pt x="17757" y="79088"/>
                    <a:pt x="19594" y="79088"/>
                  </a:cubicBezTo>
                  <a:cubicBezTo>
                    <a:pt x="19818" y="79088"/>
                    <a:pt x="20057" y="79046"/>
                    <a:pt x="20308" y="78954"/>
                  </a:cubicBezTo>
                  <a:lnTo>
                    <a:pt x="21611" y="78506"/>
                  </a:lnTo>
                  <a:lnTo>
                    <a:pt x="23239" y="82983"/>
                  </a:lnTo>
                  <a:lnTo>
                    <a:pt x="21896" y="83430"/>
                  </a:lnTo>
                  <a:cubicBezTo>
                    <a:pt x="19983" y="84163"/>
                    <a:pt x="20471" y="86971"/>
                    <a:pt x="22547" y="87012"/>
                  </a:cubicBezTo>
                  <a:cubicBezTo>
                    <a:pt x="22750" y="87012"/>
                    <a:pt x="22954" y="86971"/>
                    <a:pt x="23157" y="86889"/>
                  </a:cubicBezTo>
                  <a:lnTo>
                    <a:pt x="24460" y="86401"/>
                  </a:lnTo>
                  <a:lnTo>
                    <a:pt x="25762" y="89982"/>
                  </a:lnTo>
                  <a:cubicBezTo>
                    <a:pt x="25884" y="90349"/>
                    <a:pt x="26087" y="90715"/>
                    <a:pt x="26372" y="91041"/>
                  </a:cubicBezTo>
                  <a:cubicBezTo>
                    <a:pt x="27023" y="91773"/>
                    <a:pt x="27919" y="92180"/>
                    <a:pt x="28895" y="92180"/>
                  </a:cubicBezTo>
                  <a:cubicBezTo>
                    <a:pt x="29262" y="92180"/>
                    <a:pt x="29628" y="92099"/>
                    <a:pt x="29994" y="91977"/>
                  </a:cubicBezTo>
                  <a:lnTo>
                    <a:pt x="83959" y="72564"/>
                  </a:lnTo>
                  <a:cubicBezTo>
                    <a:pt x="85668" y="71913"/>
                    <a:pt x="86563" y="70041"/>
                    <a:pt x="85953" y="68332"/>
                  </a:cubicBezTo>
                  <a:lnTo>
                    <a:pt x="62145" y="2199"/>
                  </a:lnTo>
                  <a:cubicBezTo>
                    <a:pt x="61657" y="896"/>
                    <a:pt x="60436" y="1"/>
                    <a:pt x="59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6572616" y="2874059"/>
              <a:ext cx="621954" cy="237022"/>
            </a:xfrm>
            <a:custGeom>
              <a:avLst/>
              <a:gdLst/>
              <a:ahLst/>
              <a:cxnLst/>
              <a:rect l="l" t="t" r="r" b="b"/>
              <a:pathLst>
                <a:path w="22997" h="8764" extrusionOk="0">
                  <a:moveTo>
                    <a:pt x="22389" y="1"/>
                  </a:moveTo>
                  <a:cubicBezTo>
                    <a:pt x="22325" y="1"/>
                    <a:pt x="22255" y="17"/>
                    <a:pt x="22181" y="54"/>
                  </a:cubicBezTo>
                  <a:lnTo>
                    <a:pt x="367" y="7909"/>
                  </a:lnTo>
                  <a:cubicBezTo>
                    <a:pt x="123" y="7990"/>
                    <a:pt x="1" y="8234"/>
                    <a:pt x="82" y="8479"/>
                  </a:cubicBezTo>
                  <a:cubicBezTo>
                    <a:pt x="163" y="8641"/>
                    <a:pt x="326" y="8763"/>
                    <a:pt x="530" y="8763"/>
                  </a:cubicBezTo>
                  <a:lnTo>
                    <a:pt x="693" y="8763"/>
                  </a:lnTo>
                  <a:lnTo>
                    <a:pt x="22465" y="909"/>
                  </a:lnTo>
                  <a:cubicBezTo>
                    <a:pt x="22996" y="732"/>
                    <a:pt x="22819" y="1"/>
                    <a:pt x="22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6372294" y="3019805"/>
              <a:ext cx="170221" cy="137497"/>
            </a:xfrm>
            <a:custGeom>
              <a:avLst/>
              <a:gdLst/>
              <a:ahLst/>
              <a:cxnLst/>
              <a:rect l="l" t="t" r="r" b="b"/>
              <a:pathLst>
                <a:path w="6294" h="5084" extrusionOk="0">
                  <a:moveTo>
                    <a:pt x="3134" y="933"/>
                  </a:moveTo>
                  <a:cubicBezTo>
                    <a:pt x="4193" y="933"/>
                    <a:pt x="4966" y="1869"/>
                    <a:pt x="4762" y="2886"/>
                  </a:cubicBezTo>
                  <a:cubicBezTo>
                    <a:pt x="4576" y="3664"/>
                    <a:pt x="3890" y="4180"/>
                    <a:pt x="3159" y="4180"/>
                  </a:cubicBezTo>
                  <a:cubicBezTo>
                    <a:pt x="2933" y="4180"/>
                    <a:pt x="2704" y="4131"/>
                    <a:pt x="2483" y="4026"/>
                  </a:cubicBezTo>
                  <a:cubicBezTo>
                    <a:pt x="2076" y="3822"/>
                    <a:pt x="1791" y="3497"/>
                    <a:pt x="1629" y="3090"/>
                  </a:cubicBezTo>
                  <a:cubicBezTo>
                    <a:pt x="1303" y="2235"/>
                    <a:pt x="1751" y="1340"/>
                    <a:pt x="2605" y="1014"/>
                  </a:cubicBezTo>
                  <a:cubicBezTo>
                    <a:pt x="2768" y="973"/>
                    <a:pt x="2972" y="933"/>
                    <a:pt x="3134" y="933"/>
                  </a:cubicBezTo>
                  <a:close/>
                  <a:moveTo>
                    <a:pt x="3172" y="1"/>
                  </a:moveTo>
                  <a:cubicBezTo>
                    <a:pt x="2883" y="1"/>
                    <a:pt x="2583" y="51"/>
                    <a:pt x="2280" y="159"/>
                  </a:cubicBezTo>
                  <a:cubicBezTo>
                    <a:pt x="164" y="933"/>
                    <a:pt x="1" y="3863"/>
                    <a:pt x="2076" y="4840"/>
                  </a:cubicBezTo>
                  <a:cubicBezTo>
                    <a:pt x="2402" y="5002"/>
                    <a:pt x="2768" y="5084"/>
                    <a:pt x="3134" y="5084"/>
                  </a:cubicBezTo>
                  <a:cubicBezTo>
                    <a:pt x="4152" y="5084"/>
                    <a:pt x="5047" y="4514"/>
                    <a:pt x="5454" y="3619"/>
                  </a:cubicBezTo>
                  <a:cubicBezTo>
                    <a:pt x="6294" y="1870"/>
                    <a:pt x="4939" y="1"/>
                    <a:pt x="3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6641959" y="3065348"/>
              <a:ext cx="620602" cy="237239"/>
            </a:xfrm>
            <a:custGeom>
              <a:avLst/>
              <a:gdLst/>
              <a:ahLst/>
              <a:cxnLst/>
              <a:rect l="l" t="t" r="r" b="b"/>
              <a:pathLst>
                <a:path w="22947" h="8772" extrusionOk="0">
                  <a:moveTo>
                    <a:pt x="22286" y="0"/>
                  </a:moveTo>
                  <a:cubicBezTo>
                    <a:pt x="22240" y="0"/>
                    <a:pt x="22191" y="7"/>
                    <a:pt x="22140" y="22"/>
                  </a:cubicBezTo>
                  <a:lnTo>
                    <a:pt x="326" y="7876"/>
                  </a:lnTo>
                  <a:cubicBezTo>
                    <a:pt x="123" y="7958"/>
                    <a:pt x="1" y="8243"/>
                    <a:pt x="82" y="8446"/>
                  </a:cubicBezTo>
                  <a:cubicBezTo>
                    <a:pt x="123" y="8650"/>
                    <a:pt x="326" y="8772"/>
                    <a:pt x="489" y="8772"/>
                  </a:cubicBezTo>
                  <a:cubicBezTo>
                    <a:pt x="570" y="8772"/>
                    <a:pt x="611" y="8772"/>
                    <a:pt x="652" y="8731"/>
                  </a:cubicBezTo>
                  <a:lnTo>
                    <a:pt x="22465" y="877"/>
                  </a:lnTo>
                  <a:cubicBezTo>
                    <a:pt x="22947" y="691"/>
                    <a:pt x="22754" y="0"/>
                    <a:pt x="2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33"/>
            <p:cNvSpPr/>
            <p:nvPr/>
          </p:nvSpPr>
          <p:spPr>
            <a:xfrm>
              <a:off x="6437229" y="3210742"/>
              <a:ext cx="166246" cy="138092"/>
            </a:xfrm>
            <a:custGeom>
              <a:avLst/>
              <a:gdLst/>
              <a:ahLst/>
              <a:cxnLst/>
              <a:rect l="l" t="t" r="r" b="b"/>
              <a:pathLst>
                <a:path w="6147" h="5106" extrusionOk="0">
                  <a:moveTo>
                    <a:pt x="3297" y="913"/>
                  </a:moveTo>
                  <a:cubicBezTo>
                    <a:pt x="4600" y="913"/>
                    <a:pt x="5373" y="2419"/>
                    <a:pt x="4640" y="3477"/>
                  </a:cubicBezTo>
                  <a:cubicBezTo>
                    <a:pt x="4302" y="3941"/>
                    <a:pt x="3791" y="4162"/>
                    <a:pt x="3287" y="4162"/>
                  </a:cubicBezTo>
                  <a:cubicBezTo>
                    <a:pt x="2640" y="4162"/>
                    <a:pt x="2003" y="3797"/>
                    <a:pt x="1751" y="3111"/>
                  </a:cubicBezTo>
                  <a:cubicBezTo>
                    <a:pt x="1466" y="2256"/>
                    <a:pt x="1914" y="1320"/>
                    <a:pt x="2728" y="1035"/>
                  </a:cubicBezTo>
                  <a:cubicBezTo>
                    <a:pt x="2931" y="954"/>
                    <a:pt x="3094" y="913"/>
                    <a:pt x="3297" y="913"/>
                  </a:cubicBezTo>
                  <a:close/>
                  <a:moveTo>
                    <a:pt x="3280" y="0"/>
                  </a:moveTo>
                  <a:cubicBezTo>
                    <a:pt x="2500" y="0"/>
                    <a:pt x="1713" y="349"/>
                    <a:pt x="1181" y="1076"/>
                  </a:cubicBezTo>
                  <a:cubicBezTo>
                    <a:pt x="1" y="2785"/>
                    <a:pt x="1222" y="5105"/>
                    <a:pt x="3297" y="5105"/>
                  </a:cubicBezTo>
                  <a:cubicBezTo>
                    <a:pt x="3582" y="5064"/>
                    <a:pt x="3867" y="5024"/>
                    <a:pt x="4152" y="4942"/>
                  </a:cubicBezTo>
                  <a:cubicBezTo>
                    <a:pt x="5454" y="4454"/>
                    <a:pt x="6146" y="2989"/>
                    <a:pt x="5699" y="1686"/>
                  </a:cubicBezTo>
                  <a:cubicBezTo>
                    <a:pt x="5285" y="584"/>
                    <a:pt x="4289" y="0"/>
                    <a:pt x="3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33"/>
            <p:cNvSpPr/>
            <p:nvPr/>
          </p:nvSpPr>
          <p:spPr>
            <a:xfrm>
              <a:off x="6706894" y="3255502"/>
              <a:ext cx="624685" cy="237509"/>
            </a:xfrm>
            <a:custGeom>
              <a:avLst/>
              <a:gdLst/>
              <a:ahLst/>
              <a:cxnLst/>
              <a:rect l="l" t="t" r="r" b="b"/>
              <a:pathLst>
                <a:path w="23098" h="8782" extrusionOk="0">
                  <a:moveTo>
                    <a:pt x="22472" y="0"/>
                  </a:moveTo>
                  <a:cubicBezTo>
                    <a:pt x="22419" y="0"/>
                    <a:pt x="22363" y="10"/>
                    <a:pt x="22303" y="31"/>
                  </a:cubicBezTo>
                  <a:lnTo>
                    <a:pt x="22303" y="72"/>
                  </a:lnTo>
                  <a:lnTo>
                    <a:pt x="489" y="7886"/>
                  </a:lnTo>
                  <a:cubicBezTo>
                    <a:pt x="1" y="8049"/>
                    <a:pt x="123" y="8781"/>
                    <a:pt x="652" y="8781"/>
                  </a:cubicBezTo>
                  <a:cubicBezTo>
                    <a:pt x="693" y="8781"/>
                    <a:pt x="733" y="8781"/>
                    <a:pt x="815" y="8741"/>
                  </a:cubicBezTo>
                  <a:lnTo>
                    <a:pt x="22588" y="886"/>
                  </a:lnTo>
                  <a:cubicBezTo>
                    <a:pt x="23097" y="704"/>
                    <a:pt x="22923" y="0"/>
                    <a:pt x="2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33"/>
            <p:cNvSpPr/>
            <p:nvPr/>
          </p:nvSpPr>
          <p:spPr>
            <a:xfrm>
              <a:off x="6513523" y="3401815"/>
              <a:ext cx="165894" cy="137253"/>
            </a:xfrm>
            <a:custGeom>
              <a:avLst/>
              <a:gdLst/>
              <a:ahLst/>
              <a:cxnLst/>
              <a:rect l="l" t="t" r="r" b="b"/>
              <a:pathLst>
                <a:path w="6134" h="5075" extrusionOk="0">
                  <a:moveTo>
                    <a:pt x="2966" y="925"/>
                  </a:moveTo>
                  <a:cubicBezTo>
                    <a:pt x="3004" y="925"/>
                    <a:pt x="3042" y="927"/>
                    <a:pt x="3081" y="930"/>
                  </a:cubicBezTo>
                  <a:cubicBezTo>
                    <a:pt x="4261" y="970"/>
                    <a:pt x="4994" y="2191"/>
                    <a:pt x="4465" y="3249"/>
                  </a:cubicBezTo>
                  <a:cubicBezTo>
                    <a:pt x="4302" y="3616"/>
                    <a:pt x="3976" y="3941"/>
                    <a:pt x="3569" y="4063"/>
                  </a:cubicBezTo>
                  <a:cubicBezTo>
                    <a:pt x="3387" y="4124"/>
                    <a:pt x="3200" y="4153"/>
                    <a:pt x="3017" y="4153"/>
                  </a:cubicBezTo>
                  <a:cubicBezTo>
                    <a:pt x="2344" y="4153"/>
                    <a:pt x="1718" y="3758"/>
                    <a:pt x="1494" y="3087"/>
                  </a:cubicBezTo>
                  <a:cubicBezTo>
                    <a:pt x="1101" y="2025"/>
                    <a:pt x="1885" y="925"/>
                    <a:pt x="2966" y="925"/>
                  </a:cubicBezTo>
                  <a:close/>
                  <a:moveTo>
                    <a:pt x="3036" y="0"/>
                  </a:moveTo>
                  <a:cubicBezTo>
                    <a:pt x="1388" y="0"/>
                    <a:pt x="1" y="1665"/>
                    <a:pt x="639" y="3412"/>
                  </a:cubicBezTo>
                  <a:cubicBezTo>
                    <a:pt x="989" y="4430"/>
                    <a:pt x="1960" y="5075"/>
                    <a:pt x="3009" y="5075"/>
                  </a:cubicBezTo>
                  <a:cubicBezTo>
                    <a:pt x="3302" y="5075"/>
                    <a:pt x="3602" y="5025"/>
                    <a:pt x="3895" y="4918"/>
                  </a:cubicBezTo>
                  <a:cubicBezTo>
                    <a:pt x="5970" y="4145"/>
                    <a:pt x="6133" y="1214"/>
                    <a:pt x="4098" y="238"/>
                  </a:cubicBezTo>
                  <a:cubicBezTo>
                    <a:pt x="3744" y="75"/>
                    <a:pt x="3384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33"/>
            <p:cNvSpPr/>
            <p:nvPr/>
          </p:nvSpPr>
          <p:spPr>
            <a:xfrm>
              <a:off x="6388818" y="1650489"/>
              <a:ext cx="853026" cy="463389"/>
            </a:xfrm>
            <a:custGeom>
              <a:avLst/>
              <a:gdLst/>
              <a:ahLst/>
              <a:cxnLst/>
              <a:rect l="l" t="t" r="r" b="b"/>
              <a:pathLst>
                <a:path w="31541" h="17134" extrusionOk="0">
                  <a:moveTo>
                    <a:pt x="28448" y="936"/>
                  </a:moveTo>
                  <a:lnTo>
                    <a:pt x="27756" y="4273"/>
                  </a:lnTo>
                  <a:lnTo>
                    <a:pt x="29465" y="5616"/>
                  </a:lnTo>
                  <a:lnTo>
                    <a:pt x="30401" y="6349"/>
                  </a:lnTo>
                  <a:lnTo>
                    <a:pt x="2930" y="16238"/>
                  </a:lnTo>
                  <a:lnTo>
                    <a:pt x="2930" y="16238"/>
                  </a:lnTo>
                  <a:lnTo>
                    <a:pt x="3622" y="12901"/>
                  </a:lnTo>
                  <a:lnTo>
                    <a:pt x="977" y="10826"/>
                  </a:lnTo>
                  <a:lnTo>
                    <a:pt x="28448" y="936"/>
                  </a:lnTo>
                  <a:close/>
                  <a:moveTo>
                    <a:pt x="28407" y="0"/>
                  </a:moveTo>
                  <a:cubicBezTo>
                    <a:pt x="28325" y="0"/>
                    <a:pt x="28203" y="41"/>
                    <a:pt x="28122" y="82"/>
                  </a:cubicBezTo>
                  <a:lnTo>
                    <a:pt x="651" y="9971"/>
                  </a:lnTo>
                  <a:cubicBezTo>
                    <a:pt x="326" y="10093"/>
                    <a:pt x="122" y="10337"/>
                    <a:pt x="41" y="10663"/>
                  </a:cubicBezTo>
                  <a:cubicBezTo>
                    <a:pt x="0" y="10988"/>
                    <a:pt x="122" y="11355"/>
                    <a:pt x="407" y="11558"/>
                  </a:cubicBezTo>
                  <a:lnTo>
                    <a:pt x="2605" y="13308"/>
                  </a:lnTo>
                  <a:lnTo>
                    <a:pt x="2035" y="16076"/>
                  </a:lnTo>
                  <a:cubicBezTo>
                    <a:pt x="1913" y="16605"/>
                    <a:pt x="2361" y="17134"/>
                    <a:pt x="2930" y="17134"/>
                  </a:cubicBezTo>
                  <a:cubicBezTo>
                    <a:pt x="3053" y="17134"/>
                    <a:pt x="3134" y="17134"/>
                    <a:pt x="3256" y="17093"/>
                  </a:cubicBezTo>
                  <a:lnTo>
                    <a:pt x="30727" y="7204"/>
                  </a:lnTo>
                  <a:cubicBezTo>
                    <a:pt x="31378" y="6959"/>
                    <a:pt x="31540" y="6064"/>
                    <a:pt x="30971" y="5616"/>
                  </a:cubicBezTo>
                  <a:lnTo>
                    <a:pt x="30035" y="4843"/>
                  </a:lnTo>
                  <a:lnTo>
                    <a:pt x="28773" y="3866"/>
                  </a:lnTo>
                  <a:lnTo>
                    <a:pt x="29343" y="1180"/>
                  </a:lnTo>
                  <a:cubicBezTo>
                    <a:pt x="29384" y="1099"/>
                    <a:pt x="29384" y="1018"/>
                    <a:pt x="29384" y="936"/>
                  </a:cubicBezTo>
                  <a:cubicBezTo>
                    <a:pt x="29384" y="407"/>
                    <a:pt x="28977" y="0"/>
                    <a:pt x="28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33"/>
            <p:cNvSpPr/>
            <p:nvPr/>
          </p:nvSpPr>
          <p:spPr>
            <a:xfrm>
              <a:off x="6956736" y="2251591"/>
              <a:ext cx="88978" cy="67018"/>
            </a:xfrm>
            <a:custGeom>
              <a:avLst/>
              <a:gdLst/>
              <a:ahLst/>
              <a:cxnLst/>
              <a:rect l="l" t="t" r="r" b="b"/>
              <a:pathLst>
                <a:path w="3290" h="2478" extrusionOk="0">
                  <a:moveTo>
                    <a:pt x="1515" y="1"/>
                  </a:moveTo>
                  <a:cubicBezTo>
                    <a:pt x="1391" y="1"/>
                    <a:pt x="1266" y="12"/>
                    <a:pt x="1140" y="36"/>
                  </a:cubicBezTo>
                  <a:cubicBezTo>
                    <a:pt x="408" y="239"/>
                    <a:pt x="1" y="1053"/>
                    <a:pt x="82" y="2030"/>
                  </a:cubicBezTo>
                  <a:cubicBezTo>
                    <a:pt x="82" y="2274"/>
                    <a:pt x="286" y="2477"/>
                    <a:pt x="530" y="2477"/>
                  </a:cubicBezTo>
                  <a:lnTo>
                    <a:pt x="571" y="2477"/>
                  </a:lnTo>
                  <a:cubicBezTo>
                    <a:pt x="856" y="2437"/>
                    <a:pt x="1018" y="2193"/>
                    <a:pt x="978" y="1948"/>
                  </a:cubicBezTo>
                  <a:cubicBezTo>
                    <a:pt x="937" y="1460"/>
                    <a:pt x="1140" y="1012"/>
                    <a:pt x="1425" y="931"/>
                  </a:cubicBezTo>
                  <a:cubicBezTo>
                    <a:pt x="1467" y="926"/>
                    <a:pt x="1508" y="923"/>
                    <a:pt x="1549" y="923"/>
                  </a:cubicBezTo>
                  <a:cubicBezTo>
                    <a:pt x="1832" y="923"/>
                    <a:pt x="2108" y="1043"/>
                    <a:pt x="2321" y="1257"/>
                  </a:cubicBezTo>
                  <a:cubicBezTo>
                    <a:pt x="2418" y="1329"/>
                    <a:pt x="2518" y="1360"/>
                    <a:pt x="2613" y="1360"/>
                  </a:cubicBezTo>
                  <a:cubicBezTo>
                    <a:pt x="2995" y="1360"/>
                    <a:pt x="3290" y="858"/>
                    <a:pt x="2931" y="565"/>
                  </a:cubicBezTo>
                  <a:cubicBezTo>
                    <a:pt x="2537" y="203"/>
                    <a:pt x="2036" y="1"/>
                    <a:pt x="1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33"/>
            <p:cNvSpPr/>
            <p:nvPr/>
          </p:nvSpPr>
          <p:spPr>
            <a:xfrm>
              <a:off x="6765230" y="2353957"/>
              <a:ext cx="84786" cy="65909"/>
            </a:xfrm>
            <a:custGeom>
              <a:avLst/>
              <a:gdLst/>
              <a:ahLst/>
              <a:cxnLst/>
              <a:rect l="l" t="t" r="r" b="b"/>
              <a:pathLst>
                <a:path w="3135" h="2437" extrusionOk="0">
                  <a:moveTo>
                    <a:pt x="1540" y="0"/>
                  </a:moveTo>
                  <a:cubicBezTo>
                    <a:pt x="1420" y="0"/>
                    <a:pt x="1300" y="12"/>
                    <a:pt x="1181" y="35"/>
                  </a:cubicBezTo>
                  <a:cubicBezTo>
                    <a:pt x="448" y="239"/>
                    <a:pt x="1" y="1053"/>
                    <a:pt x="82" y="2030"/>
                  </a:cubicBezTo>
                  <a:cubicBezTo>
                    <a:pt x="123" y="2274"/>
                    <a:pt x="326" y="2437"/>
                    <a:pt x="570" y="2437"/>
                  </a:cubicBezTo>
                  <a:lnTo>
                    <a:pt x="611" y="2437"/>
                  </a:lnTo>
                  <a:cubicBezTo>
                    <a:pt x="855" y="2437"/>
                    <a:pt x="1018" y="2192"/>
                    <a:pt x="1018" y="1948"/>
                  </a:cubicBezTo>
                  <a:cubicBezTo>
                    <a:pt x="937" y="1419"/>
                    <a:pt x="1140" y="1012"/>
                    <a:pt x="1425" y="931"/>
                  </a:cubicBezTo>
                  <a:cubicBezTo>
                    <a:pt x="1466" y="926"/>
                    <a:pt x="1508" y="923"/>
                    <a:pt x="1549" y="923"/>
                  </a:cubicBezTo>
                  <a:cubicBezTo>
                    <a:pt x="1832" y="923"/>
                    <a:pt x="2107" y="1043"/>
                    <a:pt x="2320" y="1256"/>
                  </a:cubicBezTo>
                  <a:cubicBezTo>
                    <a:pt x="2405" y="1324"/>
                    <a:pt x="2504" y="1357"/>
                    <a:pt x="2603" y="1357"/>
                  </a:cubicBezTo>
                  <a:cubicBezTo>
                    <a:pt x="2740" y="1357"/>
                    <a:pt x="2877" y="1294"/>
                    <a:pt x="2972" y="1175"/>
                  </a:cubicBezTo>
                  <a:cubicBezTo>
                    <a:pt x="3134" y="971"/>
                    <a:pt x="3134" y="687"/>
                    <a:pt x="2931" y="524"/>
                  </a:cubicBezTo>
                  <a:cubicBezTo>
                    <a:pt x="2538" y="196"/>
                    <a:pt x="2039" y="0"/>
                    <a:pt x="1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33"/>
            <p:cNvSpPr/>
            <p:nvPr/>
          </p:nvSpPr>
          <p:spPr>
            <a:xfrm>
              <a:off x="6858022" y="2346005"/>
              <a:ext cx="160377" cy="113481"/>
            </a:xfrm>
            <a:custGeom>
              <a:avLst/>
              <a:gdLst/>
              <a:ahLst/>
              <a:cxnLst/>
              <a:rect l="l" t="t" r="r" b="b"/>
              <a:pathLst>
                <a:path w="5930" h="4196" extrusionOk="0">
                  <a:moveTo>
                    <a:pt x="4580" y="1"/>
                  </a:moveTo>
                  <a:cubicBezTo>
                    <a:pt x="4273" y="1"/>
                    <a:pt x="3989" y="301"/>
                    <a:pt x="4180" y="655"/>
                  </a:cubicBezTo>
                  <a:cubicBezTo>
                    <a:pt x="4924" y="2087"/>
                    <a:pt x="3728" y="3315"/>
                    <a:pt x="2525" y="3315"/>
                  </a:cubicBezTo>
                  <a:cubicBezTo>
                    <a:pt x="1950" y="3315"/>
                    <a:pt x="1374" y="3035"/>
                    <a:pt x="1006" y="2364"/>
                  </a:cubicBezTo>
                  <a:cubicBezTo>
                    <a:pt x="912" y="2176"/>
                    <a:pt x="760" y="2099"/>
                    <a:pt x="609" y="2099"/>
                  </a:cubicBezTo>
                  <a:cubicBezTo>
                    <a:pt x="303" y="2099"/>
                    <a:pt x="1" y="2417"/>
                    <a:pt x="192" y="2771"/>
                  </a:cubicBezTo>
                  <a:cubicBezTo>
                    <a:pt x="517" y="3422"/>
                    <a:pt x="1128" y="3870"/>
                    <a:pt x="1820" y="4114"/>
                  </a:cubicBezTo>
                  <a:cubicBezTo>
                    <a:pt x="2064" y="4155"/>
                    <a:pt x="2308" y="4196"/>
                    <a:pt x="2593" y="4196"/>
                  </a:cubicBezTo>
                  <a:cubicBezTo>
                    <a:pt x="4628" y="4196"/>
                    <a:pt x="5930" y="2039"/>
                    <a:pt x="4994" y="248"/>
                  </a:cubicBezTo>
                  <a:cubicBezTo>
                    <a:pt x="4887" y="74"/>
                    <a:pt x="4730" y="1"/>
                    <a:pt x="4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33"/>
            <p:cNvSpPr/>
            <p:nvPr/>
          </p:nvSpPr>
          <p:spPr>
            <a:xfrm>
              <a:off x="6558309" y="2068632"/>
              <a:ext cx="669229" cy="602184"/>
            </a:xfrm>
            <a:custGeom>
              <a:avLst/>
              <a:gdLst/>
              <a:ahLst/>
              <a:cxnLst/>
              <a:rect l="l" t="t" r="r" b="b"/>
              <a:pathLst>
                <a:path w="24745" h="22266" extrusionOk="0">
                  <a:moveTo>
                    <a:pt x="13349" y="981"/>
                  </a:moveTo>
                  <a:cubicBezTo>
                    <a:pt x="14163" y="981"/>
                    <a:pt x="15018" y="1062"/>
                    <a:pt x="15832" y="1266"/>
                  </a:cubicBezTo>
                  <a:cubicBezTo>
                    <a:pt x="20838" y="2487"/>
                    <a:pt x="24175" y="7289"/>
                    <a:pt x="23524" y="12417"/>
                  </a:cubicBezTo>
                  <a:cubicBezTo>
                    <a:pt x="22916" y="17518"/>
                    <a:pt x="18564" y="21330"/>
                    <a:pt x="13431" y="21330"/>
                  </a:cubicBezTo>
                  <a:cubicBezTo>
                    <a:pt x="13404" y="21330"/>
                    <a:pt x="13377" y="21330"/>
                    <a:pt x="13349" y="21330"/>
                  </a:cubicBezTo>
                  <a:cubicBezTo>
                    <a:pt x="12739" y="21330"/>
                    <a:pt x="12169" y="21289"/>
                    <a:pt x="11559" y="21167"/>
                  </a:cubicBezTo>
                  <a:cubicBezTo>
                    <a:pt x="2035" y="19539"/>
                    <a:pt x="1" y="6719"/>
                    <a:pt x="8547" y="2161"/>
                  </a:cubicBezTo>
                  <a:cubicBezTo>
                    <a:pt x="10012" y="1388"/>
                    <a:pt x="11681" y="981"/>
                    <a:pt x="13349" y="981"/>
                  </a:cubicBezTo>
                  <a:close/>
                  <a:moveTo>
                    <a:pt x="13365" y="0"/>
                  </a:moveTo>
                  <a:cubicBezTo>
                    <a:pt x="7841" y="0"/>
                    <a:pt x="3091" y="4082"/>
                    <a:pt x="2361" y="9649"/>
                  </a:cubicBezTo>
                  <a:cubicBezTo>
                    <a:pt x="1547" y="15551"/>
                    <a:pt x="5535" y="21045"/>
                    <a:pt x="11436" y="22103"/>
                  </a:cubicBezTo>
                  <a:cubicBezTo>
                    <a:pt x="12047" y="22184"/>
                    <a:pt x="12698" y="22266"/>
                    <a:pt x="13349" y="22266"/>
                  </a:cubicBezTo>
                  <a:cubicBezTo>
                    <a:pt x="19332" y="22266"/>
                    <a:pt x="24215" y="17585"/>
                    <a:pt x="24500" y="11644"/>
                  </a:cubicBezTo>
                  <a:cubicBezTo>
                    <a:pt x="24744" y="5702"/>
                    <a:pt x="20268" y="574"/>
                    <a:pt x="14367" y="45"/>
                  </a:cubicBezTo>
                  <a:cubicBezTo>
                    <a:pt x="14030" y="15"/>
                    <a:pt x="13696" y="0"/>
                    <a:pt x="13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33"/>
            <p:cNvSpPr/>
            <p:nvPr/>
          </p:nvSpPr>
          <p:spPr>
            <a:xfrm>
              <a:off x="6032203" y="2004643"/>
              <a:ext cx="331328" cy="318374"/>
            </a:xfrm>
            <a:custGeom>
              <a:avLst/>
              <a:gdLst/>
              <a:ahLst/>
              <a:cxnLst/>
              <a:rect l="l" t="t" r="r" b="b"/>
              <a:pathLst>
                <a:path w="12251" h="11772" extrusionOk="0">
                  <a:moveTo>
                    <a:pt x="4068" y="963"/>
                  </a:moveTo>
                  <a:cubicBezTo>
                    <a:pt x="4137" y="963"/>
                    <a:pt x="4208" y="984"/>
                    <a:pt x="4274" y="1027"/>
                  </a:cubicBezTo>
                  <a:lnTo>
                    <a:pt x="6634" y="2655"/>
                  </a:lnTo>
                  <a:cubicBezTo>
                    <a:pt x="6706" y="2703"/>
                    <a:pt x="6777" y="2722"/>
                    <a:pt x="6849" y="2722"/>
                  </a:cubicBezTo>
                  <a:cubicBezTo>
                    <a:pt x="6899" y="2722"/>
                    <a:pt x="6950" y="2713"/>
                    <a:pt x="7000" y="2696"/>
                  </a:cubicBezTo>
                  <a:lnTo>
                    <a:pt x="9686" y="1678"/>
                  </a:lnTo>
                  <a:lnTo>
                    <a:pt x="9808" y="1678"/>
                  </a:lnTo>
                  <a:cubicBezTo>
                    <a:pt x="10053" y="1719"/>
                    <a:pt x="10215" y="1923"/>
                    <a:pt x="10175" y="2167"/>
                  </a:cubicBezTo>
                  <a:lnTo>
                    <a:pt x="9320" y="4934"/>
                  </a:lnTo>
                  <a:cubicBezTo>
                    <a:pt x="9279" y="5056"/>
                    <a:pt x="9320" y="5178"/>
                    <a:pt x="9401" y="5260"/>
                  </a:cubicBezTo>
                  <a:lnTo>
                    <a:pt x="11192" y="7498"/>
                  </a:lnTo>
                  <a:cubicBezTo>
                    <a:pt x="11355" y="7742"/>
                    <a:pt x="11192" y="8108"/>
                    <a:pt x="10907" y="8108"/>
                  </a:cubicBezTo>
                  <a:lnTo>
                    <a:pt x="8018" y="8149"/>
                  </a:lnTo>
                  <a:cubicBezTo>
                    <a:pt x="7896" y="8149"/>
                    <a:pt x="7774" y="8190"/>
                    <a:pt x="7733" y="8312"/>
                  </a:cubicBezTo>
                  <a:lnTo>
                    <a:pt x="6146" y="10713"/>
                  </a:lnTo>
                  <a:cubicBezTo>
                    <a:pt x="6064" y="10795"/>
                    <a:pt x="5942" y="10876"/>
                    <a:pt x="5820" y="10876"/>
                  </a:cubicBezTo>
                  <a:cubicBezTo>
                    <a:pt x="5657" y="10876"/>
                    <a:pt x="5535" y="10754"/>
                    <a:pt x="5495" y="10632"/>
                  </a:cubicBezTo>
                  <a:lnTo>
                    <a:pt x="4558" y="7905"/>
                  </a:lnTo>
                  <a:cubicBezTo>
                    <a:pt x="4518" y="7783"/>
                    <a:pt x="4396" y="7702"/>
                    <a:pt x="4314" y="7661"/>
                  </a:cubicBezTo>
                  <a:lnTo>
                    <a:pt x="1506" y="6888"/>
                  </a:lnTo>
                  <a:cubicBezTo>
                    <a:pt x="1221" y="6806"/>
                    <a:pt x="1140" y="6440"/>
                    <a:pt x="1384" y="6236"/>
                  </a:cubicBezTo>
                  <a:lnTo>
                    <a:pt x="3704" y="4527"/>
                  </a:lnTo>
                  <a:cubicBezTo>
                    <a:pt x="3785" y="4446"/>
                    <a:pt x="3867" y="4324"/>
                    <a:pt x="3826" y="4202"/>
                  </a:cubicBezTo>
                  <a:lnTo>
                    <a:pt x="3704" y="1353"/>
                  </a:lnTo>
                  <a:cubicBezTo>
                    <a:pt x="3704" y="1114"/>
                    <a:pt x="3878" y="963"/>
                    <a:pt x="4068" y="963"/>
                  </a:cubicBezTo>
                  <a:close/>
                  <a:moveTo>
                    <a:pt x="4083" y="1"/>
                  </a:moveTo>
                  <a:cubicBezTo>
                    <a:pt x="3386" y="1"/>
                    <a:pt x="2749" y="579"/>
                    <a:pt x="2809" y="1353"/>
                  </a:cubicBezTo>
                  <a:lnTo>
                    <a:pt x="2931" y="3957"/>
                  </a:lnTo>
                  <a:lnTo>
                    <a:pt x="855" y="5504"/>
                  </a:lnTo>
                  <a:cubicBezTo>
                    <a:pt x="0" y="6155"/>
                    <a:pt x="245" y="7498"/>
                    <a:pt x="1262" y="7783"/>
                  </a:cubicBezTo>
                  <a:lnTo>
                    <a:pt x="3785" y="8475"/>
                  </a:lnTo>
                  <a:lnTo>
                    <a:pt x="4599" y="10917"/>
                  </a:lnTo>
                  <a:cubicBezTo>
                    <a:pt x="4803" y="11446"/>
                    <a:pt x="5291" y="11771"/>
                    <a:pt x="5820" y="11771"/>
                  </a:cubicBezTo>
                  <a:cubicBezTo>
                    <a:pt x="6268" y="11771"/>
                    <a:pt x="6675" y="11568"/>
                    <a:pt x="6878" y="11201"/>
                  </a:cubicBezTo>
                  <a:lnTo>
                    <a:pt x="8343" y="9045"/>
                  </a:lnTo>
                  <a:lnTo>
                    <a:pt x="10907" y="9004"/>
                  </a:lnTo>
                  <a:cubicBezTo>
                    <a:pt x="11396" y="9004"/>
                    <a:pt x="11843" y="8719"/>
                    <a:pt x="12047" y="8271"/>
                  </a:cubicBezTo>
                  <a:cubicBezTo>
                    <a:pt x="12250" y="7824"/>
                    <a:pt x="12210" y="7295"/>
                    <a:pt x="11884" y="6928"/>
                  </a:cubicBezTo>
                  <a:lnTo>
                    <a:pt x="10297" y="4893"/>
                  </a:lnTo>
                  <a:lnTo>
                    <a:pt x="11029" y="2411"/>
                  </a:lnTo>
                  <a:cubicBezTo>
                    <a:pt x="11151" y="2004"/>
                    <a:pt x="11070" y="1597"/>
                    <a:pt x="10826" y="1271"/>
                  </a:cubicBezTo>
                  <a:cubicBezTo>
                    <a:pt x="10582" y="946"/>
                    <a:pt x="10215" y="783"/>
                    <a:pt x="9808" y="783"/>
                  </a:cubicBezTo>
                  <a:cubicBezTo>
                    <a:pt x="9686" y="783"/>
                    <a:pt x="9524" y="783"/>
                    <a:pt x="9361" y="864"/>
                  </a:cubicBezTo>
                  <a:lnTo>
                    <a:pt x="6960" y="1760"/>
                  </a:lnTo>
                  <a:lnTo>
                    <a:pt x="4843" y="254"/>
                  </a:lnTo>
                  <a:cubicBezTo>
                    <a:pt x="4603" y="79"/>
                    <a:pt x="4339" y="1"/>
                    <a:pt x="4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33"/>
            <p:cNvSpPr/>
            <p:nvPr/>
          </p:nvSpPr>
          <p:spPr>
            <a:xfrm>
              <a:off x="6253431" y="2297027"/>
              <a:ext cx="280700" cy="256305"/>
            </a:xfrm>
            <a:custGeom>
              <a:avLst/>
              <a:gdLst/>
              <a:ahLst/>
              <a:cxnLst/>
              <a:rect l="l" t="t" r="r" b="b"/>
              <a:pathLst>
                <a:path w="10379" h="9477" extrusionOk="0">
                  <a:moveTo>
                    <a:pt x="5006" y="920"/>
                  </a:moveTo>
                  <a:cubicBezTo>
                    <a:pt x="5088" y="920"/>
                    <a:pt x="5210" y="960"/>
                    <a:pt x="5250" y="1042"/>
                  </a:cubicBezTo>
                  <a:lnTo>
                    <a:pt x="6431" y="2995"/>
                  </a:lnTo>
                  <a:cubicBezTo>
                    <a:pt x="6471" y="3076"/>
                    <a:pt x="6553" y="3117"/>
                    <a:pt x="6634" y="3117"/>
                  </a:cubicBezTo>
                  <a:lnTo>
                    <a:pt x="8872" y="3280"/>
                  </a:lnTo>
                  <a:cubicBezTo>
                    <a:pt x="9117" y="3280"/>
                    <a:pt x="9239" y="3565"/>
                    <a:pt x="9076" y="3768"/>
                  </a:cubicBezTo>
                  <a:lnTo>
                    <a:pt x="7570" y="5437"/>
                  </a:lnTo>
                  <a:cubicBezTo>
                    <a:pt x="7529" y="5518"/>
                    <a:pt x="7489" y="5600"/>
                    <a:pt x="7529" y="5681"/>
                  </a:cubicBezTo>
                  <a:lnTo>
                    <a:pt x="8059" y="7879"/>
                  </a:lnTo>
                  <a:cubicBezTo>
                    <a:pt x="8099" y="8082"/>
                    <a:pt x="7977" y="8245"/>
                    <a:pt x="7774" y="8245"/>
                  </a:cubicBezTo>
                  <a:lnTo>
                    <a:pt x="7652" y="8245"/>
                  </a:lnTo>
                  <a:lnTo>
                    <a:pt x="5617" y="7350"/>
                  </a:lnTo>
                  <a:lnTo>
                    <a:pt x="5495" y="7350"/>
                  </a:lnTo>
                  <a:cubicBezTo>
                    <a:pt x="5454" y="7350"/>
                    <a:pt x="5373" y="7350"/>
                    <a:pt x="5332" y="7390"/>
                  </a:cubicBezTo>
                  <a:lnTo>
                    <a:pt x="3419" y="8571"/>
                  </a:lnTo>
                  <a:cubicBezTo>
                    <a:pt x="3378" y="8611"/>
                    <a:pt x="3338" y="8611"/>
                    <a:pt x="3297" y="8611"/>
                  </a:cubicBezTo>
                  <a:cubicBezTo>
                    <a:pt x="3134" y="8611"/>
                    <a:pt x="2971" y="8489"/>
                    <a:pt x="3012" y="8286"/>
                  </a:cubicBezTo>
                  <a:lnTo>
                    <a:pt x="3216" y="6047"/>
                  </a:lnTo>
                  <a:cubicBezTo>
                    <a:pt x="3216" y="5966"/>
                    <a:pt x="3175" y="5885"/>
                    <a:pt x="3093" y="5803"/>
                  </a:cubicBezTo>
                  <a:lnTo>
                    <a:pt x="1384" y="4379"/>
                  </a:lnTo>
                  <a:cubicBezTo>
                    <a:pt x="1181" y="4216"/>
                    <a:pt x="1262" y="3931"/>
                    <a:pt x="1506" y="3850"/>
                  </a:cubicBezTo>
                  <a:lnTo>
                    <a:pt x="3704" y="3361"/>
                  </a:lnTo>
                  <a:cubicBezTo>
                    <a:pt x="3785" y="3321"/>
                    <a:pt x="3867" y="3280"/>
                    <a:pt x="3907" y="3199"/>
                  </a:cubicBezTo>
                  <a:lnTo>
                    <a:pt x="4721" y="1082"/>
                  </a:lnTo>
                  <a:cubicBezTo>
                    <a:pt x="4762" y="960"/>
                    <a:pt x="4884" y="920"/>
                    <a:pt x="5006" y="920"/>
                  </a:cubicBezTo>
                  <a:close/>
                  <a:moveTo>
                    <a:pt x="5006" y="1"/>
                  </a:moveTo>
                  <a:cubicBezTo>
                    <a:pt x="4554" y="1"/>
                    <a:pt x="4103" y="257"/>
                    <a:pt x="3907" y="757"/>
                  </a:cubicBezTo>
                  <a:lnTo>
                    <a:pt x="3175" y="2507"/>
                  </a:lnTo>
                  <a:lnTo>
                    <a:pt x="1303" y="2954"/>
                  </a:lnTo>
                  <a:cubicBezTo>
                    <a:pt x="326" y="3158"/>
                    <a:pt x="1" y="4379"/>
                    <a:pt x="774" y="5030"/>
                  </a:cubicBezTo>
                  <a:lnTo>
                    <a:pt x="2239" y="6251"/>
                  </a:lnTo>
                  <a:lnTo>
                    <a:pt x="2076" y="8164"/>
                  </a:lnTo>
                  <a:cubicBezTo>
                    <a:pt x="2035" y="8489"/>
                    <a:pt x="2157" y="8855"/>
                    <a:pt x="2361" y="9100"/>
                  </a:cubicBezTo>
                  <a:cubicBezTo>
                    <a:pt x="2580" y="9319"/>
                    <a:pt x="2864" y="9472"/>
                    <a:pt x="3156" y="9472"/>
                  </a:cubicBezTo>
                  <a:cubicBezTo>
                    <a:pt x="3189" y="9472"/>
                    <a:pt x="3223" y="9470"/>
                    <a:pt x="3256" y="9466"/>
                  </a:cubicBezTo>
                  <a:cubicBezTo>
                    <a:pt x="3300" y="9473"/>
                    <a:pt x="3342" y="9477"/>
                    <a:pt x="3382" y="9477"/>
                  </a:cubicBezTo>
                  <a:cubicBezTo>
                    <a:pt x="3573" y="9477"/>
                    <a:pt x="3740" y="9404"/>
                    <a:pt x="3907" y="9303"/>
                  </a:cubicBezTo>
                  <a:lnTo>
                    <a:pt x="5535" y="8286"/>
                  </a:lnTo>
                  <a:lnTo>
                    <a:pt x="7285" y="9059"/>
                  </a:lnTo>
                  <a:cubicBezTo>
                    <a:pt x="7448" y="9100"/>
                    <a:pt x="7611" y="9140"/>
                    <a:pt x="7774" y="9140"/>
                  </a:cubicBezTo>
                  <a:cubicBezTo>
                    <a:pt x="8140" y="9140"/>
                    <a:pt x="8506" y="8978"/>
                    <a:pt x="8710" y="8693"/>
                  </a:cubicBezTo>
                  <a:cubicBezTo>
                    <a:pt x="8954" y="8408"/>
                    <a:pt x="9035" y="8001"/>
                    <a:pt x="8954" y="7675"/>
                  </a:cubicBezTo>
                  <a:lnTo>
                    <a:pt x="8466" y="5803"/>
                  </a:lnTo>
                  <a:lnTo>
                    <a:pt x="9727" y="4379"/>
                  </a:lnTo>
                  <a:cubicBezTo>
                    <a:pt x="10378" y="3606"/>
                    <a:pt x="9931" y="2425"/>
                    <a:pt x="8913" y="2385"/>
                  </a:cubicBezTo>
                  <a:lnTo>
                    <a:pt x="7000" y="2222"/>
                  </a:lnTo>
                  <a:lnTo>
                    <a:pt x="6024" y="594"/>
                  </a:lnTo>
                  <a:cubicBezTo>
                    <a:pt x="5796" y="196"/>
                    <a:pt x="5401" y="1"/>
                    <a:pt x="5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33"/>
            <p:cNvSpPr/>
            <p:nvPr/>
          </p:nvSpPr>
          <p:spPr>
            <a:xfrm>
              <a:off x="6249023" y="2595468"/>
              <a:ext cx="304905" cy="279050"/>
            </a:xfrm>
            <a:custGeom>
              <a:avLst/>
              <a:gdLst/>
              <a:ahLst/>
              <a:cxnLst/>
              <a:rect l="l" t="t" r="r" b="b"/>
              <a:pathLst>
                <a:path w="11274" h="10318" extrusionOk="0">
                  <a:moveTo>
                    <a:pt x="5793" y="912"/>
                  </a:moveTo>
                  <a:cubicBezTo>
                    <a:pt x="5913" y="912"/>
                    <a:pt x="6039" y="985"/>
                    <a:pt x="6105" y="1117"/>
                  </a:cubicBezTo>
                  <a:lnTo>
                    <a:pt x="7082" y="3396"/>
                  </a:lnTo>
                  <a:cubicBezTo>
                    <a:pt x="7123" y="3518"/>
                    <a:pt x="7204" y="3559"/>
                    <a:pt x="7326" y="3600"/>
                  </a:cubicBezTo>
                  <a:lnTo>
                    <a:pt x="9768" y="4129"/>
                  </a:lnTo>
                  <a:cubicBezTo>
                    <a:pt x="10012" y="4169"/>
                    <a:pt x="10094" y="4495"/>
                    <a:pt x="9890" y="4658"/>
                  </a:cubicBezTo>
                  <a:lnTo>
                    <a:pt x="8018" y="6286"/>
                  </a:lnTo>
                  <a:cubicBezTo>
                    <a:pt x="7937" y="6367"/>
                    <a:pt x="7896" y="6489"/>
                    <a:pt x="7937" y="6570"/>
                  </a:cubicBezTo>
                  <a:lnTo>
                    <a:pt x="8222" y="9053"/>
                  </a:lnTo>
                  <a:cubicBezTo>
                    <a:pt x="8222" y="9256"/>
                    <a:pt x="8099" y="9419"/>
                    <a:pt x="7896" y="9419"/>
                  </a:cubicBezTo>
                  <a:cubicBezTo>
                    <a:pt x="7815" y="9419"/>
                    <a:pt x="7774" y="9419"/>
                    <a:pt x="7733" y="9379"/>
                  </a:cubicBezTo>
                  <a:lnTo>
                    <a:pt x="5576" y="8076"/>
                  </a:lnTo>
                  <a:cubicBezTo>
                    <a:pt x="5536" y="8076"/>
                    <a:pt x="5495" y="8036"/>
                    <a:pt x="5413" y="8036"/>
                  </a:cubicBezTo>
                  <a:cubicBezTo>
                    <a:pt x="5373" y="8036"/>
                    <a:pt x="5332" y="8076"/>
                    <a:pt x="5291" y="8076"/>
                  </a:cubicBezTo>
                  <a:lnTo>
                    <a:pt x="3012" y="9094"/>
                  </a:lnTo>
                  <a:cubicBezTo>
                    <a:pt x="2972" y="9134"/>
                    <a:pt x="2931" y="9134"/>
                    <a:pt x="2890" y="9134"/>
                  </a:cubicBezTo>
                  <a:cubicBezTo>
                    <a:pt x="2687" y="9134"/>
                    <a:pt x="2524" y="8931"/>
                    <a:pt x="2565" y="8727"/>
                  </a:cubicBezTo>
                  <a:lnTo>
                    <a:pt x="3134" y="6326"/>
                  </a:lnTo>
                  <a:cubicBezTo>
                    <a:pt x="3134" y="6204"/>
                    <a:pt x="3134" y="6082"/>
                    <a:pt x="3053" y="6001"/>
                  </a:cubicBezTo>
                  <a:lnTo>
                    <a:pt x="1344" y="4169"/>
                  </a:lnTo>
                  <a:cubicBezTo>
                    <a:pt x="1181" y="3966"/>
                    <a:pt x="1303" y="3681"/>
                    <a:pt x="1547" y="3640"/>
                  </a:cubicBezTo>
                  <a:lnTo>
                    <a:pt x="4070" y="3437"/>
                  </a:lnTo>
                  <a:cubicBezTo>
                    <a:pt x="4152" y="3396"/>
                    <a:pt x="4233" y="3355"/>
                    <a:pt x="4315" y="3274"/>
                  </a:cubicBezTo>
                  <a:lnTo>
                    <a:pt x="5536" y="1076"/>
                  </a:lnTo>
                  <a:cubicBezTo>
                    <a:pt x="5592" y="964"/>
                    <a:pt x="5690" y="912"/>
                    <a:pt x="5793" y="912"/>
                  </a:cubicBezTo>
                  <a:close/>
                  <a:moveTo>
                    <a:pt x="5792" y="1"/>
                  </a:moveTo>
                  <a:cubicBezTo>
                    <a:pt x="5373" y="1"/>
                    <a:pt x="4952" y="206"/>
                    <a:pt x="4722" y="629"/>
                  </a:cubicBezTo>
                  <a:lnTo>
                    <a:pt x="3663" y="2541"/>
                  </a:lnTo>
                  <a:lnTo>
                    <a:pt x="1466" y="2745"/>
                  </a:lnTo>
                  <a:cubicBezTo>
                    <a:pt x="448" y="2826"/>
                    <a:pt x="1" y="4047"/>
                    <a:pt x="693" y="4780"/>
                  </a:cubicBezTo>
                  <a:lnTo>
                    <a:pt x="2158" y="6408"/>
                  </a:lnTo>
                  <a:lnTo>
                    <a:pt x="1669" y="8524"/>
                  </a:lnTo>
                  <a:cubicBezTo>
                    <a:pt x="1466" y="9338"/>
                    <a:pt x="2076" y="10070"/>
                    <a:pt x="2850" y="10070"/>
                  </a:cubicBezTo>
                  <a:cubicBezTo>
                    <a:pt x="3053" y="10070"/>
                    <a:pt x="3216" y="10030"/>
                    <a:pt x="3379" y="9948"/>
                  </a:cubicBezTo>
                  <a:lnTo>
                    <a:pt x="5373" y="9053"/>
                  </a:lnTo>
                  <a:lnTo>
                    <a:pt x="7245" y="10152"/>
                  </a:lnTo>
                  <a:cubicBezTo>
                    <a:pt x="7451" y="10263"/>
                    <a:pt x="7675" y="10318"/>
                    <a:pt x="7896" y="10318"/>
                  </a:cubicBezTo>
                  <a:cubicBezTo>
                    <a:pt x="8243" y="10318"/>
                    <a:pt x="8583" y="10181"/>
                    <a:pt x="8832" y="9908"/>
                  </a:cubicBezTo>
                  <a:cubicBezTo>
                    <a:pt x="9035" y="9623"/>
                    <a:pt x="9158" y="9297"/>
                    <a:pt x="9117" y="8931"/>
                  </a:cubicBezTo>
                  <a:lnTo>
                    <a:pt x="8873" y="6774"/>
                  </a:lnTo>
                  <a:lnTo>
                    <a:pt x="10501" y="5349"/>
                  </a:lnTo>
                  <a:cubicBezTo>
                    <a:pt x="11274" y="4658"/>
                    <a:pt x="10948" y="3396"/>
                    <a:pt x="9931" y="3193"/>
                  </a:cubicBezTo>
                  <a:lnTo>
                    <a:pt x="7815" y="2786"/>
                  </a:lnTo>
                  <a:lnTo>
                    <a:pt x="6919" y="751"/>
                  </a:lnTo>
                  <a:cubicBezTo>
                    <a:pt x="6726" y="257"/>
                    <a:pt x="6261" y="1"/>
                    <a:pt x="5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7971546" y="1323731"/>
              <a:ext cx="200349" cy="178200"/>
            </a:xfrm>
            <a:custGeom>
              <a:avLst/>
              <a:gdLst/>
              <a:ahLst/>
              <a:cxnLst/>
              <a:rect l="l" t="t" r="r" b="b"/>
              <a:pathLst>
                <a:path w="7408" h="6589" extrusionOk="0">
                  <a:moveTo>
                    <a:pt x="3224" y="1"/>
                  </a:moveTo>
                  <a:cubicBezTo>
                    <a:pt x="2709" y="1"/>
                    <a:pt x="2195" y="92"/>
                    <a:pt x="1710" y="280"/>
                  </a:cubicBezTo>
                  <a:lnTo>
                    <a:pt x="1" y="4065"/>
                  </a:lnTo>
                  <a:cubicBezTo>
                    <a:pt x="82" y="4106"/>
                    <a:pt x="204" y="4106"/>
                    <a:pt x="286" y="4146"/>
                  </a:cubicBezTo>
                  <a:lnTo>
                    <a:pt x="5495" y="6425"/>
                  </a:lnTo>
                  <a:cubicBezTo>
                    <a:pt x="5576" y="6466"/>
                    <a:pt x="5658" y="6507"/>
                    <a:pt x="5739" y="6588"/>
                  </a:cubicBezTo>
                  <a:lnTo>
                    <a:pt x="7408" y="2803"/>
                  </a:lnTo>
                  <a:cubicBezTo>
                    <a:pt x="7082" y="2030"/>
                    <a:pt x="6594" y="1338"/>
                    <a:pt x="5902" y="890"/>
                  </a:cubicBezTo>
                  <a:lnTo>
                    <a:pt x="5576" y="687"/>
                  </a:lnTo>
                  <a:cubicBezTo>
                    <a:pt x="4874" y="236"/>
                    <a:pt x="4049" y="1"/>
                    <a:pt x="3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33"/>
            <p:cNvSpPr/>
            <p:nvPr/>
          </p:nvSpPr>
          <p:spPr>
            <a:xfrm>
              <a:off x="7971546" y="1323731"/>
              <a:ext cx="200349" cy="178200"/>
            </a:xfrm>
            <a:custGeom>
              <a:avLst/>
              <a:gdLst/>
              <a:ahLst/>
              <a:cxnLst/>
              <a:rect l="l" t="t" r="r" b="b"/>
              <a:pathLst>
                <a:path w="7408" h="6589" extrusionOk="0">
                  <a:moveTo>
                    <a:pt x="3224" y="1"/>
                  </a:moveTo>
                  <a:cubicBezTo>
                    <a:pt x="2709" y="1"/>
                    <a:pt x="2195" y="92"/>
                    <a:pt x="1710" y="280"/>
                  </a:cubicBezTo>
                  <a:lnTo>
                    <a:pt x="1" y="4065"/>
                  </a:lnTo>
                  <a:cubicBezTo>
                    <a:pt x="82" y="4106"/>
                    <a:pt x="204" y="4106"/>
                    <a:pt x="286" y="4146"/>
                  </a:cubicBezTo>
                  <a:lnTo>
                    <a:pt x="5495" y="6425"/>
                  </a:lnTo>
                  <a:cubicBezTo>
                    <a:pt x="5576" y="6466"/>
                    <a:pt x="5658" y="6507"/>
                    <a:pt x="5739" y="6588"/>
                  </a:cubicBezTo>
                  <a:lnTo>
                    <a:pt x="7408" y="2803"/>
                  </a:lnTo>
                  <a:cubicBezTo>
                    <a:pt x="7082" y="2030"/>
                    <a:pt x="6594" y="1338"/>
                    <a:pt x="5902" y="890"/>
                  </a:cubicBezTo>
                  <a:lnTo>
                    <a:pt x="5576" y="687"/>
                  </a:lnTo>
                  <a:cubicBezTo>
                    <a:pt x="4874" y="236"/>
                    <a:pt x="4049" y="1"/>
                    <a:pt x="3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33"/>
            <p:cNvSpPr/>
            <p:nvPr/>
          </p:nvSpPr>
          <p:spPr>
            <a:xfrm>
              <a:off x="7460855" y="1452790"/>
              <a:ext cx="458981" cy="710959"/>
            </a:xfrm>
            <a:custGeom>
              <a:avLst/>
              <a:gdLst/>
              <a:ahLst/>
              <a:cxnLst/>
              <a:rect l="l" t="t" r="r" b="b"/>
              <a:pathLst>
                <a:path w="16971" h="26288" extrusionOk="0">
                  <a:moveTo>
                    <a:pt x="14556" y="0"/>
                  </a:moveTo>
                  <a:cubicBezTo>
                    <a:pt x="12103" y="0"/>
                    <a:pt x="9506" y="684"/>
                    <a:pt x="8750" y="2467"/>
                  </a:cubicBezTo>
                  <a:cubicBezTo>
                    <a:pt x="3785" y="14473"/>
                    <a:pt x="2646" y="17892"/>
                    <a:pt x="41" y="25665"/>
                  </a:cubicBezTo>
                  <a:cubicBezTo>
                    <a:pt x="0" y="25909"/>
                    <a:pt x="163" y="26153"/>
                    <a:pt x="448" y="26234"/>
                  </a:cubicBezTo>
                  <a:cubicBezTo>
                    <a:pt x="448" y="26234"/>
                    <a:pt x="581" y="26288"/>
                    <a:pt x="733" y="26288"/>
                  </a:cubicBezTo>
                  <a:cubicBezTo>
                    <a:pt x="847" y="26288"/>
                    <a:pt x="971" y="26258"/>
                    <a:pt x="1058" y="26153"/>
                  </a:cubicBezTo>
                  <a:cubicBezTo>
                    <a:pt x="1442" y="25654"/>
                    <a:pt x="2044" y="25336"/>
                    <a:pt x="2658" y="25336"/>
                  </a:cubicBezTo>
                  <a:cubicBezTo>
                    <a:pt x="2694" y="25336"/>
                    <a:pt x="2731" y="25337"/>
                    <a:pt x="2768" y="25339"/>
                  </a:cubicBezTo>
                  <a:cubicBezTo>
                    <a:pt x="2787" y="25340"/>
                    <a:pt x="2806" y="25340"/>
                    <a:pt x="2824" y="25340"/>
                  </a:cubicBezTo>
                  <a:cubicBezTo>
                    <a:pt x="3830" y="25340"/>
                    <a:pt x="3945" y="24268"/>
                    <a:pt x="3785" y="23589"/>
                  </a:cubicBezTo>
                  <a:cubicBezTo>
                    <a:pt x="3582" y="22572"/>
                    <a:pt x="3052" y="21758"/>
                    <a:pt x="3337" y="20740"/>
                  </a:cubicBezTo>
                  <a:cubicBezTo>
                    <a:pt x="5087" y="16060"/>
                    <a:pt x="7041" y="11502"/>
                    <a:pt x="9238" y="7025"/>
                  </a:cubicBezTo>
                  <a:cubicBezTo>
                    <a:pt x="9915" y="5773"/>
                    <a:pt x="11039" y="5445"/>
                    <a:pt x="12259" y="5445"/>
                  </a:cubicBezTo>
                  <a:cubicBezTo>
                    <a:pt x="13020" y="5445"/>
                    <a:pt x="13819" y="5573"/>
                    <a:pt x="14570" y="5682"/>
                  </a:cubicBezTo>
                  <a:lnTo>
                    <a:pt x="16971" y="229"/>
                  </a:lnTo>
                  <a:cubicBezTo>
                    <a:pt x="16238" y="82"/>
                    <a:pt x="15406" y="0"/>
                    <a:pt x="1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33"/>
            <p:cNvSpPr/>
            <p:nvPr/>
          </p:nvSpPr>
          <p:spPr>
            <a:xfrm>
              <a:off x="7324359" y="1431966"/>
              <a:ext cx="824413" cy="1639765"/>
            </a:xfrm>
            <a:custGeom>
              <a:avLst/>
              <a:gdLst/>
              <a:ahLst/>
              <a:cxnLst/>
              <a:rect l="l" t="t" r="r" b="b"/>
              <a:pathLst>
                <a:path w="30483" h="60631" extrusionOk="0">
                  <a:moveTo>
                    <a:pt x="23605" y="1"/>
                  </a:moveTo>
                  <a:cubicBezTo>
                    <a:pt x="23118" y="1"/>
                    <a:pt x="22641" y="257"/>
                    <a:pt x="22384" y="714"/>
                  </a:cubicBezTo>
                  <a:lnTo>
                    <a:pt x="20960" y="3888"/>
                  </a:lnTo>
                  <a:cubicBezTo>
                    <a:pt x="20227" y="5557"/>
                    <a:pt x="19535" y="7103"/>
                    <a:pt x="18884" y="8569"/>
                  </a:cubicBezTo>
                  <a:cubicBezTo>
                    <a:pt x="13960" y="19679"/>
                    <a:pt x="11681" y="25132"/>
                    <a:pt x="9524" y="30382"/>
                  </a:cubicBezTo>
                  <a:cubicBezTo>
                    <a:pt x="8547" y="32702"/>
                    <a:pt x="7570" y="34981"/>
                    <a:pt x="6390" y="37708"/>
                  </a:cubicBezTo>
                  <a:cubicBezTo>
                    <a:pt x="2524" y="46539"/>
                    <a:pt x="2931" y="46214"/>
                    <a:pt x="1791" y="49998"/>
                  </a:cubicBezTo>
                  <a:lnTo>
                    <a:pt x="1629" y="50568"/>
                  </a:lnTo>
                  <a:cubicBezTo>
                    <a:pt x="774" y="53417"/>
                    <a:pt x="245" y="56306"/>
                    <a:pt x="1" y="59277"/>
                  </a:cubicBezTo>
                  <a:cubicBezTo>
                    <a:pt x="1" y="59359"/>
                    <a:pt x="1" y="59399"/>
                    <a:pt x="1" y="59481"/>
                  </a:cubicBezTo>
                  <a:cubicBezTo>
                    <a:pt x="82" y="59928"/>
                    <a:pt x="367" y="60335"/>
                    <a:pt x="815" y="60498"/>
                  </a:cubicBezTo>
                  <a:cubicBezTo>
                    <a:pt x="937" y="60539"/>
                    <a:pt x="1100" y="60580"/>
                    <a:pt x="1262" y="60620"/>
                  </a:cubicBezTo>
                  <a:cubicBezTo>
                    <a:pt x="1318" y="60627"/>
                    <a:pt x="1373" y="60631"/>
                    <a:pt x="1427" y="60631"/>
                  </a:cubicBezTo>
                  <a:cubicBezTo>
                    <a:pt x="1686" y="60631"/>
                    <a:pt x="1922" y="60552"/>
                    <a:pt x="2158" y="60417"/>
                  </a:cubicBezTo>
                  <a:cubicBezTo>
                    <a:pt x="2198" y="60335"/>
                    <a:pt x="2239" y="60295"/>
                    <a:pt x="2280" y="60254"/>
                  </a:cubicBezTo>
                  <a:cubicBezTo>
                    <a:pt x="4315" y="58097"/>
                    <a:pt x="6065" y="55696"/>
                    <a:pt x="7611" y="53173"/>
                  </a:cubicBezTo>
                  <a:lnTo>
                    <a:pt x="7896" y="52644"/>
                  </a:lnTo>
                  <a:cubicBezTo>
                    <a:pt x="9931" y="49307"/>
                    <a:pt x="9972" y="49795"/>
                    <a:pt x="13878" y="41004"/>
                  </a:cubicBezTo>
                  <a:cubicBezTo>
                    <a:pt x="15099" y="38278"/>
                    <a:pt x="16117" y="35999"/>
                    <a:pt x="17175" y="33679"/>
                  </a:cubicBezTo>
                  <a:cubicBezTo>
                    <a:pt x="19495" y="28551"/>
                    <a:pt x="21977" y="23138"/>
                    <a:pt x="26861" y="12069"/>
                  </a:cubicBezTo>
                  <a:cubicBezTo>
                    <a:pt x="27878" y="9708"/>
                    <a:pt x="28977" y="7103"/>
                    <a:pt x="30239" y="4173"/>
                  </a:cubicBezTo>
                  <a:cubicBezTo>
                    <a:pt x="30483" y="3481"/>
                    <a:pt x="30117" y="2708"/>
                    <a:pt x="29425" y="2464"/>
                  </a:cubicBezTo>
                  <a:lnTo>
                    <a:pt x="24216" y="144"/>
                  </a:lnTo>
                  <a:cubicBezTo>
                    <a:pt x="24021" y="47"/>
                    <a:pt x="23812" y="1"/>
                    <a:pt x="23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33"/>
            <p:cNvSpPr/>
            <p:nvPr/>
          </p:nvSpPr>
          <p:spPr>
            <a:xfrm>
              <a:off x="7304940" y="3040602"/>
              <a:ext cx="76700" cy="96740"/>
            </a:xfrm>
            <a:custGeom>
              <a:avLst/>
              <a:gdLst/>
              <a:ahLst/>
              <a:cxnLst/>
              <a:rect l="l" t="t" r="r" b="b"/>
              <a:pathLst>
                <a:path w="2836" h="3577" extrusionOk="0">
                  <a:moveTo>
                    <a:pt x="678" y="1"/>
                  </a:moveTo>
                  <a:cubicBezTo>
                    <a:pt x="637" y="82"/>
                    <a:pt x="597" y="204"/>
                    <a:pt x="556" y="326"/>
                  </a:cubicBezTo>
                  <a:lnTo>
                    <a:pt x="108" y="2931"/>
                  </a:lnTo>
                  <a:cubicBezTo>
                    <a:pt x="1" y="3307"/>
                    <a:pt x="283" y="3576"/>
                    <a:pt x="581" y="3576"/>
                  </a:cubicBezTo>
                  <a:cubicBezTo>
                    <a:pt x="735" y="3576"/>
                    <a:pt x="893" y="3504"/>
                    <a:pt x="1004" y="3338"/>
                  </a:cubicBezTo>
                  <a:lnTo>
                    <a:pt x="2632" y="1222"/>
                  </a:lnTo>
                  <a:cubicBezTo>
                    <a:pt x="2713" y="1140"/>
                    <a:pt x="2754" y="1059"/>
                    <a:pt x="2835" y="937"/>
                  </a:cubicBezTo>
                  <a:lnTo>
                    <a:pt x="2835" y="937"/>
                  </a:lnTo>
                  <a:cubicBezTo>
                    <a:pt x="2595" y="1085"/>
                    <a:pt x="2333" y="1154"/>
                    <a:pt x="2077" y="1154"/>
                  </a:cubicBezTo>
                  <a:cubicBezTo>
                    <a:pt x="1418" y="1154"/>
                    <a:pt x="795" y="704"/>
                    <a:pt x="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33"/>
            <p:cNvSpPr/>
            <p:nvPr/>
          </p:nvSpPr>
          <p:spPr>
            <a:xfrm>
              <a:off x="7371688" y="2253647"/>
              <a:ext cx="416087" cy="603185"/>
            </a:xfrm>
            <a:custGeom>
              <a:avLst/>
              <a:gdLst/>
              <a:ahLst/>
              <a:cxnLst/>
              <a:rect l="l" t="t" r="r" b="b"/>
              <a:pathLst>
                <a:path w="15385" h="22303" extrusionOk="0">
                  <a:moveTo>
                    <a:pt x="7733" y="0"/>
                  </a:moveTo>
                  <a:cubicBezTo>
                    <a:pt x="6716" y="2320"/>
                    <a:pt x="5780" y="4599"/>
                    <a:pt x="4600" y="7326"/>
                  </a:cubicBezTo>
                  <a:cubicBezTo>
                    <a:pt x="733" y="16157"/>
                    <a:pt x="1140" y="15832"/>
                    <a:pt x="1" y="19616"/>
                  </a:cubicBezTo>
                  <a:cubicBezTo>
                    <a:pt x="1100" y="19942"/>
                    <a:pt x="2117" y="20308"/>
                    <a:pt x="3134" y="20756"/>
                  </a:cubicBezTo>
                  <a:cubicBezTo>
                    <a:pt x="4152" y="21204"/>
                    <a:pt x="5169" y="21733"/>
                    <a:pt x="6105" y="22302"/>
                  </a:cubicBezTo>
                  <a:cubicBezTo>
                    <a:pt x="8140" y="18925"/>
                    <a:pt x="8140" y="19413"/>
                    <a:pt x="12088" y="10622"/>
                  </a:cubicBezTo>
                  <a:cubicBezTo>
                    <a:pt x="13309" y="7896"/>
                    <a:pt x="14326" y="5657"/>
                    <a:pt x="15384" y="3337"/>
                  </a:cubicBezTo>
                  <a:lnTo>
                    <a:pt x="15384" y="3337"/>
                  </a:lnTo>
                  <a:cubicBezTo>
                    <a:pt x="13462" y="4927"/>
                    <a:pt x="10903" y="7489"/>
                    <a:pt x="9382" y="7489"/>
                  </a:cubicBezTo>
                  <a:cubicBezTo>
                    <a:pt x="9228" y="7489"/>
                    <a:pt x="9085" y="7463"/>
                    <a:pt x="8954" y="7407"/>
                  </a:cubicBezTo>
                  <a:cubicBezTo>
                    <a:pt x="7570" y="6797"/>
                    <a:pt x="7815" y="2768"/>
                    <a:pt x="7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33"/>
            <p:cNvSpPr/>
            <p:nvPr/>
          </p:nvSpPr>
          <p:spPr>
            <a:xfrm>
              <a:off x="7835077" y="1431966"/>
              <a:ext cx="313695" cy="326406"/>
            </a:xfrm>
            <a:custGeom>
              <a:avLst/>
              <a:gdLst/>
              <a:ahLst/>
              <a:cxnLst/>
              <a:rect l="l" t="t" r="r" b="b"/>
              <a:pathLst>
                <a:path w="11599" h="12069" extrusionOk="0">
                  <a:moveTo>
                    <a:pt x="4721" y="1"/>
                  </a:moveTo>
                  <a:cubicBezTo>
                    <a:pt x="4234" y="1"/>
                    <a:pt x="3757" y="257"/>
                    <a:pt x="3500" y="714"/>
                  </a:cubicBezTo>
                  <a:cubicBezTo>
                    <a:pt x="2198" y="3604"/>
                    <a:pt x="1018" y="6208"/>
                    <a:pt x="0" y="8569"/>
                  </a:cubicBezTo>
                  <a:lnTo>
                    <a:pt x="41" y="8569"/>
                  </a:lnTo>
                  <a:cubicBezTo>
                    <a:pt x="2890" y="9138"/>
                    <a:pt x="5616" y="10319"/>
                    <a:pt x="7977" y="12069"/>
                  </a:cubicBezTo>
                  <a:cubicBezTo>
                    <a:pt x="8994" y="9708"/>
                    <a:pt x="10093" y="7103"/>
                    <a:pt x="11355" y="4173"/>
                  </a:cubicBezTo>
                  <a:cubicBezTo>
                    <a:pt x="11599" y="3481"/>
                    <a:pt x="11233" y="2708"/>
                    <a:pt x="10541" y="2464"/>
                  </a:cubicBezTo>
                  <a:lnTo>
                    <a:pt x="5332" y="144"/>
                  </a:lnTo>
                  <a:cubicBezTo>
                    <a:pt x="5137" y="47"/>
                    <a:pt x="4928" y="1"/>
                    <a:pt x="4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33"/>
            <p:cNvSpPr/>
            <p:nvPr/>
          </p:nvSpPr>
          <p:spPr>
            <a:xfrm>
              <a:off x="8017766" y="1252333"/>
              <a:ext cx="182743" cy="147233"/>
            </a:xfrm>
            <a:custGeom>
              <a:avLst/>
              <a:gdLst/>
              <a:ahLst/>
              <a:cxnLst/>
              <a:rect l="l" t="t" r="r" b="b"/>
              <a:pathLst>
                <a:path w="6757" h="5444" extrusionOk="0">
                  <a:moveTo>
                    <a:pt x="3114" y="0"/>
                  </a:moveTo>
                  <a:cubicBezTo>
                    <a:pt x="3084" y="0"/>
                    <a:pt x="3053" y="10"/>
                    <a:pt x="3013" y="31"/>
                  </a:cubicBezTo>
                  <a:lnTo>
                    <a:pt x="2972" y="31"/>
                  </a:lnTo>
                  <a:lnTo>
                    <a:pt x="2728" y="71"/>
                  </a:lnTo>
                  <a:lnTo>
                    <a:pt x="2483" y="112"/>
                  </a:lnTo>
                  <a:lnTo>
                    <a:pt x="2280" y="153"/>
                  </a:lnTo>
                  <a:lnTo>
                    <a:pt x="2239" y="153"/>
                  </a:lnTo>
                  <a:cubicBezTo>
                    <a:pt x="2158" y="193"/>
                    <a:pt x="2076" y="234"/>
                    <a:pt x="2036" y="275"/>
                  </a:cubicBezTo>
                  <a:cubicBezTo>
                    <a:pt x="1466" y="519"/>
                    <a:pt x="1018" y="885"/>
                    <a:pt x="693" y="1414"/>
                  </a:cubicBezTo>
                  <a:cubicBezTo>
                    <a:pt x="652" y="1455"/>
                    <a:pt x="611" y="1536"/>
                    <a:pt x="571" y="1618"/>
                  </a:cubicBezTo>
                  <a:cubicBezTo>
                    <a:pt x="530" y="1699"/>
                    <a:pt x="489" y="1781"/>
                    <a:pt x="449" y="1862"/>
                  </a:cubicBezTo>
                  <a:lnTo>
                    <a:pt x="1" y="2920"/>
                  </a:lnTo>
                  <a:cubicBezTo>
                    <a:pt x="486" y="2732"/>
                    <a:pt x="1000" y="2641"/>
                    <a:pt x="1518" y="2641"/>
                  </a:cubicBezTo>
                  <a:cubicBezTo>
                    <a:pt x="2346" y="2641"/>
                    <a:pt x="3181" y="2876"/>
                    <a:pt x="3908" y="3327"/>
                  </a:cubicBezTo>
                  <a:lnTo>
                    <a:pt x="4233" y="3530"/>
                  </a:lnTo>
                  <a:cubicBezTo>
                    <a:pt x="4885" y="4019"/>
                    <a:pt x="5414" y="4670"/>
                    <a:pt x="5699" y="5443"/>
                  </a:cubicBezTo>
                  <a:lnTo>
                    <a:pt x="6187" y="4385"/>
                  </a:lnTo>
                  <a:cubicBezTo>
                    <a:pt x="6757" y="3042"/>
                    <a:pt x="6350" y="1496"/>
                    <a:pt x="5169" y="641"/>
                  </a:cubicBezTo>
                  <a:cubicBezTo>
                    <a:pt x="4966" y="478"/>
                    <a:pt x="4763" y="397"/>
                    <a:pt x="4518" y="275"/>
                  </a:cubicBezTo>
                  <a:lnTo>
                    <a:pt x="4356" y="193"/>
                  </a:lnTo>
                  <a:lnTo>
                    <a:pt x="4193" y="153"/>
                  </a:lnTo>
                  <a:lnTo>
                    <a:pt x="4071" y="112"/>
                  </a:lnTo>
                  <a:cubicBezTo>
                    <a:pt x="3989" y="71"/>
                    <a:pt x="3867" y="71"/>
                    <a:pt x="3745" y="71"/>
                  </a:cubicBezTo>
                  <a:cubicBezTo>
                    <a:pt x="3664" y="31"/>
                    <a:pt x="3542" y="31"/>
                    <a:pt x="3460" y="31"/>
                  </a:cubicBezTo>
                  <a:cubicBezTo>
                    <a:pt x="3419" y="10"/>
                    <a:pt x="3379" y="0"/>
                    <a:pt x="3338" y="0"/>
                  </a:cubicBezTo>
                  <a:cubicBezTo>
                    <a:pt x="3297" y="0"/>
                    <a:pt x="3257" y="10"/>
                    <a:pt x="3216" y="31"/>
                  </a:cubicBezTo>
                  <a:cubicBezTo>
                    <a:pt x="3175" y="10"/>
                    <a:pt x="3145" y="0"/>
                    <a:pt x="3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33"/>
            <p:cNvSpPr/>
            <p:nvPr/>
          </p:nvSpPr>
          <p:spPr>
            <a:xfrm>
              <a:off x="7733685" y="2128915"/>
              <a:ext cx="79404" cy="87950"/>
            </a:xfrm>
            <a:custGeom>
              <a:avLst/>
              <a:gdLst/>
              <a:ahLst/>
              <a:cxnLst/>
              <a:rect l="l" t="t" r="r" b="b"/>
              <a:pathLst>
                <a:path w="2936" h="3252" extrusionOk="0">
                  <a:moveTo>
                    <a:pt x="1978" y="0"/>
                  </a:moveTo>
                  <a:cubicBezTo>
                    <a:pt x="1048" y="0"/>
                    <a:pt x="1" y="1804"/>
                    <a:pt x="616" y="2862"/>
                  </a:cubicBezTo>
                  <a:cubicBezTo>
                    <a:pt x="748" y="3105"/>
                    <a:pt x="975" y="3251"/>
                    <a:pt x="1240" y="3251"/>
                  </a:cubicBezTo>
                  <a:cubicBezTo>
                    <a:pt x="1464" y="3251"/>
                    <a:pt x="1716" y="3146"/>
                    <a:pt x="1959" y="2903"/>
                  </a:cubicBezTo>
                  <a:cubicBezTo>
                    <a:pt x="2813" y="2130"/>
                    <a:pt x="2935" y="705"/>
                    <a:pt x="2488" y="217"/>
                  </a:cubicBezTo>
                  <a:cubicBezTo>
                    <a:pt x="2330" y="66"/>
                    <a:pt x="2156" y="0"/>
                    <a:pt x="1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33"/>
            <p:cNvSpPr/>
            <p:nvPr/>
          </p:nvSpPr>
          <p:spPr>
            <a:xfrm>
              <a:off x="7816361" y="1928322"/>
              <a:ext cx="81460" cy="86544"/>
            </a:xfrm>
            <a:custGeom>
              <a:avLst/>
              <a:gdLst/>
              <a:ahLst/>
              <a:cxnLst/>
              <a:rect l="l" t="t" r="r" b="b"/>
              <a:pathLst>
                <a:path w="3012" h="3200" extrusionOk="0">
                  <a:moveTo>
                    <a:pt x="2247" y="0"/>
                  </a:moveTo>
                  <a:cubicBezTo>
                    <a:pt x="2190" y="0"/>
                    <a:pt x="2133" y="8"/>
                    <a:pt x="2076" y="24"/>
                  </a:cubicBezTo>
                  <a:cubicBezTo>
                    <a:pt x="652" y="390"/>
                    <a:pt x="0" y="3117"/>
                    <a:pt x="1384" y="3198"/>
                  </a:cubicBezTo>
                  <a:cubicBezTo>
                    <a:pt x="1396" y="3199"/>
                    <a:pt x="1409" y="3199"/>
                    <a:pt x="1421" y="3199"/>
                  </a:cubicBezTo>
                  <a:cubicBezTo>
                    <a:pt x="2071" y="3199"/>
                    <a:pt x="3012" y="2159"/>
                    <a:pt x="3012" y="1000"/>
                  </a:cubicBezTo>
                  <a:cubicBezTo>
                    <a:pt x="3012" y="361"/>
                    <a:pt x="2640" y="0"/>
                    <a:pt x="2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33"/>
            <p:cNvSpPr/>
            <p:nvPr/>
          </p:nvSpPr>
          <p:spPr>
            <a:xfrm>
              <a:off x="7358490" y="1431966"/>
              <a:ext cx="821113" cy="1639765"/>
            </a:xfrm>
            <a:custGeom>
              <a:avLst/>
              <a:gdLst/>
              <a:ahLst/>
              <a:cxnLst/>
              <a:rect l="l" t="t" r="r" b="b"/>
              <a:pathLst>
                <a:path w="30361" h="60631" extrusionOk="0">
                  <a:moveTo>
                    <a:pt x="22343" y="1"/>
                  </a:moveTo>
                  <a:cubicBezTo>
                    <a:pt x="21856" y="1"/>
                    <a:pt x="21379" y="257"/>
                    <a:pt x="21122" y="714"/>
                  </a:cubicBezTo>
                  <a:lnTo>
                    <a:pt x="19698" y="3888"/>
                  </a:lnTo>
                  <a:cubicBezTo>
                    <a:pt x="30360" y="8365"/>
                    <a:pt x="7285" y="46824"/>
                    <a:pt x="0" y="60620"/>
                  </a:cubicBezTo>
                  <a:cubicBezTo>
                    <a:pt x="56" y="60627"/>
                    <a:pt x="111" y="60631"/>
                    <a:pt x="165" y="60631"/>
                  </a:cubicBezTo>
                  <a:cubicBezTo>
                    <a:pt x="424" y="60631"/>
                    <a:pt x="660" y="60552"/>
                    <a:pt x="896" y="60417"/>
                  </a:cubicBezTo>
                  <a:cubicBezTo>
                    <a:pt x="936" y="60335"/>
                    <a:pt x="977" y="60295"/>
                    <a:pt x="1018" y="60254"/>
                  </a:cubicBezTo>
                  <a:cubicBezTo>
                    <a:pt x="3053" y="58097"/>
                    <a:pt x="4803" y="55696"/>
                    <a:pt x="6349" y="53173"/>
                  </a:cubicBezTo>
                  <a:lnTo>
                    <a:pt x="6634" y="52644"/>
                  </a:lnTo>
                  <a:cubicBezTo>
                    <a:pt x="8669" y="49307"/>
                    <a:pt x="8710" y="49795"/>
                    <a:pt x="12616" y="41004"/>
                  </a:cubicBezTo>
                  <a:cubicBezTo>
                    <a:pt x="13837" y="38278"/>
                    <a:pt x="14855" y="35999"/>
                    <a:pt x="15913" y="33679"/>
                  </a:cubicBezTo>
                  <a:cubicBezTo>
                    <a:pt x="18233" y="28551"/>
                    <a:pt x="20715" y="23138"/>
                    <a:pt x="25599" y="12069"/>
                  </a:cubicBezTo>
                  <a:cubicBezTo>
                    <a:pt x="26616" y="9708"/>
                    <a:pt x="27715" y="7103"/>
                    <a:pt x="28977" y="4173"/>
                  </a:cubicBezTo>
                  <a:cubicBezTo>
                    <a:pt x="29221" y="3481"/>
                    <a:pt x="28855" y="2708"/>
                    <a:pt x="28163" y="2464"/>
                  </a:cubicBezTo>
                  <a:lnTo>
                    <a:pt x="22954" y="144"/>
                  </a:lnTo>
                  <a:cubicBezTo>
                    <a:pt x="22759" y="47"/>
                    <a:pt x="22550" y="1"/>
                    <a:pt x="22343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33"/>
            <p:cNvSpPr/>
            <p:nvPr/>
          </p:nvSpPr>
          <p:spPr>
            <a:xfrm>
              <a:off x="8061795" y="1254253"/>
              <a:ext cx="138714" cy="247678"/>
            </a:xfrm>
            <a:custGeom>
              <a:avLst/>
              <a:gdLst/>
              <a:ahLst/>
              <a:cxnLst/>
              <a:rect l="l" t="t" r="r" b="b"/>
              <a:pathLst>
                <a:path w="5129" h="9158" extrusionOk="0">
                  <a:moveTo>
                    <a:pt x="2117" y="0"/>
                  </a:moveTo>
                  <a:cubicBezTo>
                    <a:pt x="2443" y="1058"/>
                    <a:pt x="2483" y="2157"/>
                    <a:pt x="2239" y="3256"/>
                  </a:cubicBezTo>
                  <a:cubicBezTo>
                    <a:pt x="1832" y="5006"/>
                    <a:pt x="1059" y="6675"/>
                    <a:pt x="1" y="8140"/>
                  </a:cubicBezTo>
                  <a:lnTo>
                    <a:pt x="2158" y="8994"/>
                  </a:lnTo>
                  <a:cubicBezTo>
                    <a:pt x="2239" y="9035"/>
                    <a:pt x="2321" y="9076"/>
                    <a:pt x="2402" y="9157"/>
                  </a:cubicBezTo>
                  <a:lnTo>
                    <a:pt x="4559" y="4314"/>
                  </a:lnTo>
                  <a:cubicBezTo>
                    <a:pt x="5129" y="2971"/>
                    <a:pt x="4722" y="1425"/>
                    <a:pt x="3541" y="570"/>
                  </a:cubicBezTo>
                  <a:cubicBezTo>
                    <a:pt x="3338" y="407"/>
                    <a:pt x="3135" y="326"/>
                    <a:pt x="2890" y="204"/>
                  </a:cubicBezTo>
                  <a:lnTo>
                    <a:pt x="2728" y="122"/>
                  </a:lnTo>
                  <a:lnTo>
                    <a:pt x="2565" y="82"/>
                  </a:lnTo>
                  <a:lnTo>
                    <a:pt x="2443" y="41"/>
                  </a:lnTo>
                  <a:cubicBezTo>
                    <a:pt x="2361" y="0"/>
                    <a:pt x="2239" y="0"/>
                    <a:pt x="2117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33"/>
            <p:cNvSpPr/>
            <p:nvPr/>
          </p:nvSpPr>
          <p:spPr>
            <a:xfrm>
              <a:off x="7674321" y="2113229"/>
              <a:ext cx="73833" cy="57173"/>
            </a:xfrm>
            <a:custGeom>
              <a:avLst/>
              <a:gdLst/>
              <a:ahLst/>
              <a:cxnLst/>
              <a:rect l="l" t="t" r="r" b="b"/>
              <a:pathLst>
                <a:path w="2730" h="2114" extrusionOk="0">
                  <a:moveTo>
                    <a:pt x="1498" y="0"/>
                  </a:moveTo>
                  <a:cubicBezTo>
                    <a:pt x="511" y="0"/>
                    <a:pt x="0" y="1521"/>
                    <a:pt x="1101" y="2018"/>
                  </a:cubicBezTo>
                  <a:cubicBezTo>
                    <a:pt x="1243" y="2083"/>
                    <a:pt x="1391" y="2114"/>
                    <a:pt x="1535" y="2114"/>
                  </a:cubicBezTo>
                  <a:cubicBezTo>
                    <a:pt x="1931" y="2114"/>
                    <a:pt x="2306" y="1887"/>
                    <a:pt x="2485" y="1530"/>
                  </a:cubicBezTo>
                  <a:cubicBezTo>
                    <a:pt x="2729" y="960"/>
                    <a:pt x="2485" y="349"/>
                    <a:pt x="1956" y="105"/>
                  </a:cubicBezTo>
                  <a:cubicBezTo>
                    <a:pt x="1795" y="33"/>
                    <a:pt x="1641" y="0"/>
                    <a:pt x="1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33"/>
            <p:cNvSpPr/>
            <p:nvPr/>
          </p:nvSpPr>
          <p:spPr>
            <a:xfrm>
              <a:off x="7765273" y="1919316"/>
              <a:ext cx="67613" cy="56957"/>
            </a:xfrm>
            <a:custGeom>
              <a:avLst/>
              <a:gdLst/>
              <a:ahLst/>
              <a:cxnLst/>
              <a:rect l="l" t="t" r="r" b="b"/>
              <a:pathLst>
                <a:path w="2500" h="2106" extrusionOk="0">
                  <a:moveTo>
                    <a:pt x="1342" y="0"/>
                  </a:moveTo>
                  <a:cubicBezTo>
                    <a:pt x="928" y="0"/>
                    <a:pt x="529" y="238"/>
                    <a:pt x="343" y="642"/>
                  </a:cubicBezTo>
                  <a:cubicBezTo>
                    <a:pt x="0" y="1459"/>
                    <a:pt x="682" y="2105"/>
                    <a:pt x="1360" y="2105"/>
                  </a:cubicBezTo>
                  <a:cubicBezTo>
                    <a:pt x="1728" y="2105"/>
                    <a:pt x="2096" y="1914"/>
                    <a:pt x="2296" y="1455"/>
                  </a:cubicBezTo>
                  <a:cubicBezTo>
                    <a:pt x="2500" y="926"/>
                    <a:pt x="2256" y="316"/>
                    <a:pt x="1727" y="72"/>
                  </a:cubicBezTo>
                  <a:cubicBezTo>
                    <a:pt x="1601" y="23"/>
                    <a:pt x="1471" y="0"/>
                    <a:pt x="1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3" name="Google Shape;1713;p33"/>
            <p:cNvSpPr/>
            <p:nvPr/>
          </p:nvSpPr>
          <p:spPr>
            <a:xfrm>
              <a:off x="7278139" y="1227830"/>
              <a:ext cx="947684" cy="1933880"/>
            </a:xfrm>
            <a:custGeom>
              <a:avLst/>
              <a:gdLst/>
              <a:ahLst/>
              <a:cxnLst/>
              <a:rect l="l" t="t" r="r" b="b"/>
              <a:pathLst>
                <a:path w="35041" h="71506" extrusionOk="0">
                  <a:moveTo>
                    <a:pt x="31093" y="937"/>
                  </a:moveTo>
                  <a:cubicBezTo>
                    <a:pt x="31215" y="977"/>
                    <a:pt x="31297" y="977"/>
                    <a:pt x="31419" y="1018"/>
                  </a:cubicBezTo>
                  <a:cubicBezTo>
                    <a:pt x="31459" y="1018"/>
                    <a:pt x="31500" y="1059"/>
                    <a:pt x="31541" y="1059"/>
                  </a:cubicBezTo>
                  <a:lnTo>
                    <a:pt x="31704" y="1099"/>
                  </a:lnTo>
                  <a:lnTo>
                    <a:pt x="31866" y="1181"/>
                  </a:lnTo>
                  <a:cubicBezTo>
                    <a:pt x="32111" y="1262"/>
                    <a:pt x="32314" y="1384"/>
                    <a:pt x="32517" y="1547"/>
                  </a:cubicBezTo>
                  <a:cubicBezTo>
                    <a:pt x="33657" y="2402"/>
                    <a:pt x="34105" y="3948"/>
                    <a:pt x="33494" y="5291"/>
                  </a:cubicBezTo>
                  <a:lnTo>
                    <a:pt x="31704" y="9279"/>
                  </a:lnTo>
                  <a:cubicBezTo>
                    <a:pt x="31663" y="9239"/>
                    <a:pt x="31581" y="9198"/>
                    <a:pt x="31500" y="9157"/>
                  </a:cubicBezTo>
                  <a:lnTo>
                    <a:pt x="26250" y="6878"/>
                  </a:lnTo>
                  <a:cubicBezTo>
                    <a:pt x="26169" y="6838"/>
                    <a:pt x="26087" y="6797"/>
                    <a:pt x="26006" y="6797"/>
                  </a:cubicBezTo>
                  <a:lnTo>
                    <a:pt x="27797" y="2768"/>
                  </a:lnTo>
                  <a:cubicBezTo>
                    <a:pt x="27797" y="2687"/>
                    <a:pt x="27837" y="2605"/>
                    <a:pt x="27878" y="2524"/>
                  </a:cubicBezTo>
                  <a:cubicBezTo>
                    <a:pt x="27919" y="2442"/>
                    <a:pt x="28000" y="2361"/>
                    <a:pt x="28041" y="2280"/>
                  </a:cubicBezTo>
                  <a:cubicBezTo>
                    <a:pt x="28366" y="1791"/>
                    <a:pt x="28814" y="1425"/>
                    <a:pt x="29343" y="1181"/>
                  </a:cubicBezTo>
                  <a:cubicBezTo>
                    <a:pt x="29424" y="1140"/>
                    <a:pt x="29506" y="1099"/>
                    <a:pt x="29587" y="1059"/>
                  </a:cubicBezTo>
                  <a:lnTo>
                    <a:pt x="29628" y="1059"/>
                  </a:lnTo>
                  <a:cubicBezTo>
                    <a:pt x="29669" y="1059"/>
                    <a:pt x="29750" y="1018"/>
                    <a:pt x="29791" y="1018"/>
                  </a:cubicBezTo>
                  <a:cubicBezTo>
                    <a:pt x="29913" y="977"/>
                    <a:pt x="29994" y="977"/>
                    <a:pt x="30076" y="977"/>
                  </a:cubicBezTo>
                  <a:cubicBezTo>
                    <a:pt x="30157" y="937"/>
                    <a:pt x="30238" y="937"/>
                    <a:pt x="30320" y="937"/>
                  </a:cubicBezTo>
                  <a:close/>
                  <a:moveTo>
                    <a:pt x="21285" y="8343"/>
                  </a:moveTo>
                  <a:cubicBezTo>
                    <a:pt x="21855" y="8343"/>
                    <a:pt x="22425" y="8384"/>
                    <a:pt x="22994" y="8425"/>
                  </a:cubicBezTo>
                  <a:lnTo>
                    <a:pt x="21814" y="11070"/>
                  </a:lnTo>
                  <a:lnTo>
                    <a:pt x="21651" y="11436"/>
                  </a:lnTo>
                  <a:cubicBezTo>
                    <a:pt x="21285" y="12291"/>
                    <a:pt x="20919" y="13064"/>
                    <a:pt x="20593" y="13878"/>
                  </a:cubicBezTo>
                  <a:lnTo>
                    <a:pt x="20593" y="13919"/>
                  </a:lnTo>
                  <a:cubicBezTo>
                    <a:pt x="20064" y="13838"/>
                    <a:pt x="19535" y="13797"/>
                    <a:pt x="18965" y="13797"/>
                  </a:cubicBezTo>
                  <a:cubicBezTo>
                    <a:pt x="17785" y="13797"/>
                    <a:pt x="16646" y="14082"/>
                    <a:pt x="15994" y="15343"/>
                  </a:cubicBezTo>
                  <a:cubicBezTo>
                    <a:pt x="13797" y="19820"/>
                    <a:pt x="11803" y="24419"/>
                    <a:pt x="10093" y="29099"/>
                  </a:cubicBezTo>
                  <a:cubicBezTo>
                    <a:pt x="9768" y="30116"/>
                    <a:pt x="10297" y="30930"/>
                    <a:pt x="10500" y="31948"/>
                  </a:cubicBezTo>
                  <a:cubicBezTo>
                    <a:pt x="10663" y="32599"/>
                    <a:pt x="10582" y="33657"/>
                    <a:pt x="9605" y="33657"/>
                  </a:cubicBezTo>
                  <a:lnTo>
                    <a:pt x="9402" y="33657"/>
                  </a:lnTo>
                  <a:cubicBezTo>
                    <a:pt x="8750" y="33698"/>
                    <a:pt x="8181" y="33983"/>
                    <a:pt x="7814" y="34471"/>
                  </a:cubicBezTo>
                  <a:cubicBezTo>
                    <a:pt x="7692" y="34593"/>
                    <a:pt x="7570" y="34634"/>
                    <a:pt x="7448" y="34634"/>
                  </a:cubicBezTo>
                  <a:cubicBezTo>
                    <a:pt x="7367" y="34634"/>
                    <a:pt x="7245" y="34593"/>
                    <a:pt x="7163" y="34552"/>
                  </a:cubicBezTo>
                  <a:cubicBezTo>
                    <a:pt x="6919" y="34471"/>
                    <a:pt x="6756" y="34227"/>
                    <a:pt x="6797" y="33983"/>
                  </a:cubicBezTo>
                  <a:cubicBezTo>
                    <a:pt x="9402" y="26250"/>
                    <a:pt x="10541" y="22791"/>
                    <a:pt x="15506" y="10785"/>
                  </a:cubicBezTo>
                  <a:cubicBezTo>
                    <a:pt x="16239" y="8995"/>
                    <a:pt x="18843" y="8343"/>
                    <a:pt x="21285" y="8343"/>
                  </a:cubicBezTo>
                  <a:close/>
                  <a:moveTo>
                    <a:pt x="25233" y="7570"/>
                  </a:moveTo>
                  <a:cubicBezTo>
                    <a:pt x="25395" y="7570"/>
                    <a:pt x="25518" y="7611"/>
                    <a:pt x="25680" y="7611"/>
                  </a:cubicBezTo>
                  <a:cubicBezTo>
                    <a:pt x="25762" y="7652"/>
                    <a:pt x="25843" y="7692"/>
                    <a:pt x="25925" y="7733"/>
                  </a:cubicBezTo>
                  <a:lnTo>
                    <a:pt x="31134" y="10012"/>
                  </a:lnTo>
                  <a:cubicBezTo>
                    <a:pt x="31215" y="10053"/>
                    <a:pt x="31297" y="10093"/>
                    <a:pt x="31378" y="10134"/>
                  </a:cubicBezTo>
                  <a:cubicBezTo>
                    <a:pt x="31622" y="10297"/>
                    <a:pt x="31826" y="10541"/>
                    <a:pt x="31948" y="10826"/>
                  </a:cubicBezTo>
                  <a:cubicBezTo>
                    <a:pt x="32070" y="11111"/>
                    <a:pt x="32070" y="11436"/>
                    <a:pt x="31948" y="11721"/>
                  </a:cubicBezTo>
                  <a:cubicBezTo>
                    <a:pt x="30686" y="14651"/>
                    <a:pt x="29587" y="17256"/>
                    <a:pt x="28570" y="19617"/>
                  </a:cubicBezTo>
                  <a:cubicBezTo>
                    <a:pt x="23686" y="30686"/>
                    <a:pt x="21204" y="36099"/>
                    <a:pt x="18884" y="41227"/>
                  </a:cubicBezTo>
                  <a:cubicBezTo>
                    <a:pt x="17826" y="43547"/>
                    <a:pt x="16808" y="45826"/>
                    <a:pt x="15587" y="48552"/>
                  </a:cubicBezTo>
                  <a:cubicBezTo>
                    <a:pt x="11681" y="57343"/>
                    <a:pt x="11640" y="56855"/>
                    <a:pt x="9605" y="60192"/>
                  </a:cubicBezTo>
                  <a:lnTo>
                    <a:pt x="9320" y="60761"/>
                  </a:lnTo>
                  <a:cubicBezTo>
                    <a:pt x="7896" y="63081"/>
                    <a:pt x="6309" y="65279"/>
                    <a:pt x="4477" y="67314"/>
                  </a:cubicBezTo>
                  <a:cubicBezTo>
                    <a:pt x="4274" y="67517"/>
                    <a:pt x="4070" y="67761"/>
                    <a:pt x="3867" y="67965"/>
                  </a:cubicBezTo>
                  <a:cubicBezTo>
                    <a:pt x="3664" y="68100"/>
                    <a:pt x="3462" y="68179"/>
                    <a:pt x="3237" y="68179"/>
                  </a:cubicBezTo>
                  <a:cubicBezTo>
                    <a:pt x="3190" y="68179"/>
                    <a:pt x="3142" y="68175"/>
                    <a:pt x="3093" y="68168"/>
                  </a:cubicBezTo>
                  <a:lnTo>
                    <a:pt x="2971" y="68168"/>
                  </a:lnTo>
                  <a:cubicBezTo>
                    <a:pt x="2239" y="68128"/>
                    <a:pt x="1710" y="67558"/>
                    <a:pt x="1710" y="66825"/>
                  </a:cubicBezTo>
                  <a:cubicBezTo>
                    <a:pt x="1954" y="63895"/>
                    <a:pt x="2483" y="60965"/>
                    <a:pt x="3338" y="58116"/>
                  </a:cubicBezTo>
                  <a:cubicBezTo>
                    <a:pt x="3419" y="57913"/>
                    <a:pt x="3460" y="57709"/>
                    <a:pt x="3541" y="57546"/>
                  </a:cubicBezTo>
                  <a:cubicBezTo>
                    <a:pt x="4640" y="53762"/>
                    <a:pt x="4274" y="54087"/>
                    <a:pt x="8099" y="45256"/>
                  </a:cubicBezTo>
                  <a:cubicBezTo>
                    <a:pt x="9279" y="42529"/>
                    <a:pt x="10256" y="40250"/>
                    <a:pt x="11233" y="37930"/>
                  </a:cubicBezTo>
                  <a:cubicBezTo>
                    <a:pt x="13431" y="32680"/>
                    <a:pt x="15750" y="27268"/>
                    <a:pt x="20634" y="16117"/>
                  </a:cubicBezTo>
                  <a:lnTo>
                    <a:pt x="21244" y="14692"/>
                  </a:lnTo>
                  <a:lnTo>
                    <a:pt x="21448" y="14245"/>
                  </a:lnTo>
                  <a:lnTo>
                    <a:pt x="22669" y="11436"/>
                  </a:lnTo>
                  <a:lnTo>
                    <a:pt x="23849" y="8750"/>
                  </a:lnTo>
                  <a:cubicBezTo>
                    <a:pt x="23930" y="8628"/>
                    <a:pt x="23971" y="8466"/>
                    <a:pt x="24052" y="8303"/>
                  </a:cubicBezTo>
                  <a:cubicBezTo>
                    <a:pt x="24052" y="8303"/>
                    <a:pt x="24052" y="8262"/>
                    <a:pt x="24093" y="8262"/>
                  </a:cubicBezTo>
                  <a:cubicBezTo>
                    <a:pt x="24215" y="7977"/>
                    <a:pt x="24459" y="7774"/>
                    <a:pt x="24744" y="7652"/>
                  </a:cubicBezTo>
                  <a:cubicBezTo>
                    <a:pt x="24907" y="7611"/>
                    <a:pt x="25070" y="7570"/>
                    <a:pt x="25233" y="7570"/>
                  </a:cubicBezTo>
                  <a:close/>
                  <a:moveTo>
                    <a:pt x="1384" y="68413"/>
                  </a:moveTo>
                  <a:cubicBezTo>
                    <a:pt x="1791" y="68820"/>
                    <a:pt x="2361" y="69104"/>
                    <a:pt x="2971" y="69104"/>
                  </a:cubicBezTo>
                  <a:lnTo>
                    <a:pt x="1995" y="70366"/>
                  </a:lnTo>
                  <a:cubicBezTo>
                    <a:pt x="1913" y="70529"/>
                    <a:pt x="1710" y="70651"/>
                    <a:pt x="1547" y="70651"/>
                  </a:cubicBezTo>
                  <a:cubicBezTo>
                    <a:pt x="1466" y="70651"/>
                    <a:pt x="1425" y="70651"/>
                    <a:pt x="1344" y="70610"/>
                  </a:cubicBezTo>
                  <a:cubicBezTo>
                    <a:pt x="1140" y="70488"/>
                    <a:pt x="1018" y="70244"/>
                    <a:pt x="1099" y="70000"/>
                  </a:cubicBezTo>
                  <a:lnTo>
                    <a:pt x="1384" y="68413"/>
                  </a:lnTo>
                  <a:close/>
                  <a:moveTo>
                    <a:pt x="30198" y="0"/>
                  </a:moveTo>
                  <a:cubicBezTo>
                    <a:pt x="30116" y="0"/>
                    <a:pt x="29994" y="0"/>
                    <a:pt x="29913" y="41"/>
                  </a:cubicBezTo>
                  <a:lnTo>
                    <a:pt x="29628" y="82"/>
                  </a:lnTo>
                  <a:lnTo>
                    <a:pt x="29587" y="82"/>
                  </a:lnTo>
                  <a:lnTo>
                    <a:pt x="29343" y="163"/>
                  </a:lnTo>
                  <a:lnTo>
                    <a:pt x="29262" y="204"/>
                  </a:lnTo>
                  <a:lnTo>
                    <a:pt x="28977" y="326"/>
                  </a:lnTo>
                  <a:cubicBezTo>
                    <a:pt x="28285" y="611"/>
                    <a:pt x="27675" y="1140"/>
                    <a:pt x="27268" y="1791"/>
                  </a:cubicBezTo>
                  <a:cubicBezTo>
                    <a:pt x="27227" y="1873"/>
                    <a:pt x="27145" y="1954"/>
                    <a:pt x="27105" y="2076"/>
                  </a:cubicBezTo>
                  <a:cubicBezTo>
                    <a:pt x="27064" y="2157"/>
                    <a:pt x="27023" y="2239"/>
                    <a:pt x="26983" y="2361"/>
                  </a:cubicBezTo>
                  <a:lnTo>
                    <a:pt x="25111" y="6634"/>
                  </a:lnTo>
                  <a:cubicBezTo>
                    <a:pt x="24419" y="6634"/>
                    <a:pt x="23808" y="7000"/>
                    <a:pt x="23442" y="7529"/>
                  </a:cubicBezTo>
                  <a:cubicBezTo>
                    <a:pt x="23401" y="7529"/>
                    <a:pt x="23361" y="7529"/>
                    <a:pt x="23320" y="7489"/>
                  </a:cubicBezTo>
                  <a:cubicBezTo>
                    <a:pt x="22628" y="7407"/>
                    <a:pt x="21977" y="7367"/>
                    <a:pt x="21285" y="7367"/>
                  </a:cubicBezTo>
                  <a:cubicBezTo>
                    <a:pt x="16442" y="7367"/>
                    <a:pt x="15058" y="9483"/>
                    <a:pt x="14692" y="10378"/>
                  </a:cubicBezTo>
                  <a:cubicBezTo>
                    <a:pt x="9768" y="22262"/>
                    <a:pt x="8588" y="25721"/>
                    <a:pt x="6024" y="33372"/>
                  </a:cubicBezTo>
                  <a:lnTo>
                    <a:pt x="5942" y="33616"/>
                  </a:lnTo>
                  <a:cubicBezTo>
                    <a:pt x="5739" y="34349"/>
                    <a:pt x="6105" y="35082"/>
                    <a:pt x="6797" y="35366"/>
                  </a:cubicBezTo>
                  <a:lnTo>
                    <a:pt x="6919" y="35366"/>
                  </a:lnTo>
                  <a:cubicBezTo>
                    <a:pt x="7082" y="35448"/>
                    <a:pt x="7285" y="35488"/>
                    <a:pt x="7448" y="35488"/>
                  </a:cubicBezTo>
                  <a:cubicBezTo>
                    <a:pt x="7855" y="35488"/>
                    <a:pt x="8221" y="35326"/>
                    <a:pt x="8465" y="35000"/>
                  </a:cubicBezTo>
                  <a:cubicBezTo>
                    <a:pt x="8710" y="34715"/>
                    <a:pt x="9035" y="34552"/>
                    <a:pt x="9402" y="34512"/>
                  </a:cubicBezTo>
                  <a:lnTo>
                    <a:pt x="9564" y="34512"/>
                  </a:lnTo>
                  <a:cubicBezTo>
                    <a:pt x="10134" y="34512"/>
                    <a:pt x="10663" y="34308"/>
                    <a:pt x="10989" y="33861"/>
                  </a:cubicBezTo>
                  <a:cubicBezTo>
                    <a:pt x="11436" y="33209"/>
                    <a:pt x="11599" y="32436"/>
                    <a:pt x="11396" y="31663"/>
                  </a:cubicBezTo>
                  <a:cubicBezTo>
                    <a:pt x="11314" y="31337"/>
                    <a:pt x="11233" y="31012"/>
                    <a:pt x="11111" y="30686"/>
                  </a:cubicBezTo>
                  <a:cubicBezTo>
                    <a:pt x="10907" y="30279"/>
                    <a:pt x="10867" y="29750"/>
                    <a:pt x="10948" y="29302"/>
                  </a:cubicBezTo>
                  <a:cubicBezTo>
                    <a:pt x="12657" y="24663"/>
                    <a:pt x="14611" y="20146"/>
                    <a:pt x="16768" y="15710"/>
                  </a:cubicBezTo>
                  <a:cubicBezTo>
                    <a:pt x="17175" y="14936"/>
                    <a:pt x="17826" y="14611"/>
                    <a:pt x="18965" y="14611"/>
                  </a:cubicBezTo>
                  <a:cubicBezTo>
                    <a:pt x="19372" y="14611"/>
                    <a:pt x="19779" y="14651"/>
                    <a:pt x="20186" y="14692"/>
                  </a:cubicBezTo>
                  <a:lnTo>
                    <a:pt x="19739" y="15669"/>
                  </a:lnTo>
                  <a:cubicBezTo>
                    <a:pt x="15099" y="26210"/>
                    <a:pt x="12739" y="31785"/>
                    <a:pt x="10663" y="36669"/>
                  </a:cubicBezTo>
                  <a:lnTo>
                    <a:pt x="10297" y="37483"/>
                  </a:lnTo>
                  <a:cubicBezTo>
                    <a:pt x="9157" y="40209"/>
                    <a:pt x="8221" y="42407"/>
                    <a:pt x="7204" y="44808"/>
                  </a:cubicBezTo>
                  <a:cubicBezTo>
                    <a:pt x="4030" y="52093"/>
                    <a:pt x="3704" y="53232"/>
                    <a:pt x="3093" y="55471"/>
                  </a:cubicBezTo>
                  <a:cubicBezTo>
                    <a:pt x="2931" y="56000"/>
                    <a:pt x="2768" y="56488"/>
                    <a:pt x="2564" y="57221"/>
                  </a:cubicBezTo>
                  <a:cubicBezTo>
                    <a:pt x="2524" y="57343"/>
                    <a:pt x="2483" y="57465"/>
                    <a:pt x="2442" y="57587"/>
                  </a:cubicBezTo>
                  <a:lnTo>
                    <a:pt x="2402" y="57791"/>
                  </a:lnTo>
                  <a:cubicBezTo>
                    <a:pt x="1506" y="60721"/>
                    <a:pt x="937" y="63773"/>
                    <a:pt x="692" y="66825"/>
                  </a:cubicBezTo>
                  <a:cubicBezTo>
                    <a:pt x="611" y="67110"/>
                    <a:pt x="652" y="67151"/>
                    <a:pt x="163" y="69756"/>
                  </a:cubicBezTo>
                  <a:cubicBezTo>
                    <a:pt x="0" y="70407"/>
                    <a:pt x="326" y="71099"/>
                    <a:pt x="977" y="71383"/>
                  </a:cubicBezTo>
                  <a:cubicBezTo>
                    <a:pt x="1140" y="71465"/>
                    <a:pt x="1303" y="71506"/>
                    <a:pt x="1506" y="71506"/>
                  </a:cubicBezTo>
                  <a:cubicBezTo>
                    <a:pt x="1995" y="71506"/>
                    <a:pt x="2442" y="71261"/>
                    <a:pt x="2687" y="70895"/>
                  </a:cubicBezTo>
                  <a:cubicBezTo>
                    <a:pt x="4274" y="68860"/>
                    <a:pt x="4355" y="68779"/>
                    <a:pt x="4518" y="68494"/>
                  </a:cubicBezTo>
                  <a:cubicBezTo>
                    <a:pt x="6593" y="66256"/>
                    <a:pt x="8465" y="63773"/>
                    <a:pt x="10012" y="61168"/>
                  </a:cubicBezTo>
                  <a:cubicBezTo>
                    <a:pt x="10093" y="61006"/>
                    <a:pt x="10175" y="60884"/>
                    <a:pt x="10215" y="60802"/>
                  </a:cubicBezTo>
                  <a:lnTo>
                    <a:pt x="10338" y="60599"/>
                  </a:lnTo>
                  <a:cubicBezTo>
                    <a:pt x="10704" y="60029"/>
                    <a:pt x="10989" y="59541"/>
                    <a:pt x="11274" y="59093"/>
                  </a:cubicBezTo>
                  <a:cubicBezTo>
                    <a:pt x="12495" y="57099"/>
                    <a:pt x="13105" y="56081"/>
                    <a:pt x="16361" y="48837"/>
                  </a:cubicBezTo>
                  <a:cubicBezTo>
                    <a:pt x="17582" y="46070"/>
                    <a:pt x="18640" y="43709"/>
                    <a:pt x="19657" y="41552"/>
                  </a:cubicBezTo>
                  <a:lnTo>
                    <a:pt x="19983" y="40779"/>
                  </a:lnTo>
                  <a:cubicBezTo>
                    <a:pt x="22221" y="35936"/>
                    <a:pt x="24704" y="30483"/>
                    <a:pt x="29343" y="19901"/>
                  </a:cubicBezTo>
                  <a:cubicBezTo>
                    <a:pt x="30361" y="17541"/>
                    <a:pt x="31500" y="14936"/>
                    <a:pt x="32762" y="12006"/>
                  </a:cubicBezTo>
                  <a:cubicBezTo>
                    <a:pt x="33047" y="11274"/>
                    <a:pt x="32924" y="10460"/>
                    <a:pt x="32436" y="9849"/>
                  </a:cubicBezTo>
                  <a:lnTo>
                    <a:pt x="34308" y="5576"/>
                  </a:lnTo>
                  <a:cubicBezTo>
                    <a:pt x="35041" y="3867"/>
                    <a:pt x="34512" y="1873"/>
                    <a:pt x="33047" y="774"/>
                  </a:cubicBezTo>
                  <a:cubicBezTo>
                    <a:pt x="32802" y="611"/>
                    <a:pt x="32517" y="448"/>
                    <a:pt x="32273" y="326"/>
                  </a:cubicBezTo>
                  <a:lnTo>
                    <a:pt x="32029" y="245"/>
                  </a:lnTo>
                  <a:lnTo>
                    <a:pt x="31785" y="163"/>
                  </a:lnTo>
                  <a:cubicBezTo>
                    <a:pt x="31744" y="123"/>
                    <a:pt x="31704" y="123"/>
                    <a:pt x="31622" y="123"/>
                  </a:cubicBezTo>
                  <a:cubicBezTo>
                    <a:pt x="31500" y="82"/>
                    <a:pt x="31378" y="41"/>
                    <a:pt x="31215" y="41"/>
                  </a:cubicBezTo>
                  <a:lnTo>
                    <a:pt x="30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33"/>
            <p:cNvSpPr/>
            <p:nvPr/>
          </p:nvSpPr>
          <p:spPr>
            <a:xfrm>
              <a:off x="7729682" y="1995881"/>
              <a:ext cx="106503" cy="108099"/>
            </a:xfrm>
            <a:custGeom>
              <a:avLst/>
              <a:gdLst/>
              <a:ahLst/>
              <a:cxnLst/>
              <a:rect l="l" t="t" r="r" b="b"/>
              <a:pathLst>
                <a:path w="3938" h="3997" extrusionOk="0">
                  <a:moveTo>
                    <a:pt x="1941" y="0"/>
                  </a:moveTo>
                  <a:cubicBezTo>
                    <a:pt x="1762" y="0"/>
                    <a:pt x="1596" y="105"/>
                    <a:pt x="1537" y="252"/>
                  </a:cubicBezTo>
                  <a:cubicBezTo>
                    <a:pt x="1455" y="497"/>
                    <a:pt x="1537" y="781"/>
                    <a:pt x="1781" y="863"/>
                  </a:cubicBezTo>
                  <a:cubicBezTo>
                    <a:pt x="2432" y="1066"/>
                    <a:pt x="2798" y="1717"/>
                    <a:pt x="2676" y="2409"/>
                  </a:cubicBezTo>
                  <a:cubicBezTo>
                    <a:pt x="2595" y="2653"/>
                    <a:pt x="2391" y="2857"/>
                    <a:pt x="2147" y="2979"/>
                  </a:cubicBezTo>
                  <a:cubicBezTo>
                    <a:pt x="1958" y="3036"/>
                    <a:pt x="1761" y="3066"/>
                    <a:pt x="1562" y="3066"/>
                  </a:cubicBezTo>
                  <a:cubicBezTo>
                    <a:pt x="1334" y="3066"/>
                    <a:pt x="1104" y="3026"/>
                    <a:pt x="886" y="2938"/>
                  </a:cubicBezTo>
                  <a:cubicBezTo>
                    <a:pt x="806" y="2889"/>
                    <a:pt x="728" y="2868"/>
                    <a:pt x="655" y="2868"/>
                  </a:cubicBezTo>
                  <a:cubicBezTo>
                    <a:pt x="246" y="2868"/>
                    <a:pt x="1" y="3545"/>
                    <a:pt x="519" y="3752"/>
                  </a:cubicBezTo>
                  <a:cubicBezTo>
                    <a:pt x="845" y="3915"/>
                    <a:pt x="1211" y="3996"/>
                    <a:pt x="1618" y="3996"/>
                  </a:cubicBezTo>
                  <a:cubicBezTo>
                    <a:pt x="1903" y="3996"/>
                    <a:pt x="2229" y="3915"/>
                    <a:pt x="2514" y="3793"/>
                  </a:cubicBezTo>
                  <a:cubicBezTo>
                    <a:pt x="3002" y="3590"/>
                    <a:pt x="3409" y="3183"/>
                    <a:pt x="3572" y="2694"/>
                  </a:cubicBezTo>
                  <a:cubicBezTo>
                    <a:pt x="3938" y="1555"/>
                    <a:pt x="3124" y="456"/>
                    <a:pt x="2147" y="49"/>
                  </a:cubicBezTo>
                  <a:cubicBezTo>
                    <a:pt x="2080" y="15"/>
                    <a:pt x="2010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15" name="Google Shape;1715;p33"/>
          <p:cNvGrpSpPr/>
          <p:nvPr/>
        </p:nvGrpSpPr>
        <p:grpSpPr>
          <a:xfrm>
            <a:off x="6304479" y="3480891"/>
            <a:ext cx="552017" cy="528905"/>
            <a:chOff x="2504260" y="4850046"/>
            <a:chExt cx="552017" cy="528905"/>
          </a:xfrm>
        </p:grpSpPr>
        <p:sp>
          <p:nvSpPr>
            <p:cNvPr id="1716" name="Google Shape;1716;p33"/>
            <p:cNvSpPr/>
            <p:nvPr/>
          </p:nvSpPr>
          <p:spPr>
            <a:xfrm rot="-6299960">
              <a:off x="2528721" y="5139187"/>
              <a:ext cx="215219" cy="215794"/>
            </a:xfrm>
            <a:custGeom>
              <a:avLst/>
              <a:gdLst/>
              <a:ahLst/>
              <a:cxnLst/>
              <a:rect l="l" t="t" r="r" b="b"/>
              <a:pathLst>
                <a:path w="8609" h="8632" extrusionOk="0">
                  <a:moveTo>
                    <a:pt x="3180" y="1"/>
                  </a:moveTo>
                  <a:cubicBezTo>
                    <a:pt x="2961" y="1"/>
                    <a:pt x="2755" y="148"/>
                    <a:pt x="2727" y="375"/>
                  </a:cubicBezTo>
                  <a:lnTo>
                    <a:pt x="2523" y="2614"/>
                  </a:lnTo>
                  <a:cubicBezTo>
                    <a:pt x="2483" y="2776"/>
                    <a:pt x="2401" y="2898"/>
                    <a:pt x="2279" y="2980"/>
                  </a:cubicBezTo>
                  <a:lnTo>
                    <a:pt x="326" y="4079"/>
                  </a:lnTo>
                  <a:cubicBezTo>
                    <a:pt x="0" y="4241"/>
                    <a:pt x="41" y="4730"/>
                    <a:pt x="366" y="4852"/>
                  </a:cubicBezTo>
                  <a:lnTo>
                    <a:pt x="2401" y="5747"/>
                  </a:lnTo>
                  <a:cubicBezTo>
                    <a:pt x="2523" y="5788"/>
                    <a:pt x="2645" y="5910"/>
                    <a:pt x="2686" y="6073"/>
                  </a:cubicBezTo>
                  <a:lnTo>
                    <a:pt x="3093" y="8270"/>
                  </a:lnTo>
                  <a:cubicBezTo>
                    <a:pt x="3144" y="8498"/>
                    <a:pt x="3336" y="8631"/>
                    <a:pt x="3532" y="8631"/>
                  </a:cubicBezTo>
                  <a:cubicBezTo>
                    <a:pt x="3652" y="8631"/>
                    <a:pt x="3774" y="8582"/>
                    <a:pt x="3866" y="8474"/>
                  </a:cubicBezTo>
                  <a:lnTo>
                    <a:pt x="5331" y="6765"/>
                  </a:lnTo>
                  <a:cubicBezTo>
                    <a:pt x="5431" y="6698"/>
                    <a:pt x="5531" y="6632"/>
                    <a:pt x="5653" y="6632"/>
                  </a:cubicBezTo>
                  <a:cubicBezTo>
                    <a:pt x="5680" y="6632"/>
                    <a:pt x="5709" y="6635"/>
                    <a:pt x="5738" y="6643"/>
                  </a:cubicBezTo>
                  <a:lnTo>
                    <a:pt x="7977" y="6887"/>
                  </a:lnTo>
                  <a:cubicBezTo>
                    <a:pt x="8006" y="6893"/>
                    <a:pt x="8035" y="6896"/>
                    <a:pt x="8064" y="6896"/>
                  </a:cubicBezTo>
                  <a:cubicBezTo>
                    <a:pt x="8386" y="6896"/>
                    <a:pt x="8608" y="6494"/>
                    <a:pt x="8384" y="6195"/>
                  </a:cubicBezTo>
                  <a:lnTo>
                    <a:pt x="7244" y="4282"/>
                  </a:lnTo>
                  <a:cubicBezTo>
                    <a:pt x="7203" y="4160"/>
                    <a:pt x="7203" y="3997"/>
                    <a:pt x="7244" y="3875"/>
                  </a:cubicBezTo>
                  <a:lnTo>
                    <a:pt x="8180" y="1840"/>
                  </a:lnTo>
                  <a:cubicBezTo>
                    <a:pt x="8327" y="1546"/>
                    <a:pt x="8109" y="1218"/>
                    <a:pt x="7795" y="1218"/>
                  </a:cubicBezTo>
                  <a:cubicBezTo>
                    <a:pt x="7761" y="1218"/>
                    <a:pt x="7727" y="1222"/>
                    <a:pt x="7692" y="1230"/>
                  </a:cubicBezTo>
                  <a:lnTo>
                    <a:pt x="5494" y="1759"/>
                  </a:lnTo>
                  <a:cubicBezTo>
                    <a:pt x="5331" y="1759"/>
                    <a:pt x="5209" y="1718"/>
                    <a:pt x="5087" y="1637"/>
                  </a:cubicBezTo>
                  <a:lnTo>
                    <a:pt x="3459" y="90"/>
                  </a:lnTo>
                  <a:cubicBezTo>
                    <a:pt x="3373" y="29"/>
                    <a:pt x="3275" y="1"/>
                    <a:pt x="3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" name="Google Shape;1717;p33"/>
            <p:cNvSpPr/>
            <p:nvPr/>
          </p:nvSpPr>
          <p:spPr>
            <a:xfrm rot="-6299960">
              <a:off x="2872243" y="4869024"/>
              <a:ext cx="165845" cy="164920"/>
            </a:xfrm>
            <a:custGeom>
              <a:avLst/>
              <a:gdLst/>
              <a:ahLst/>
              <a:cxnLst/>
              <a:rect l="l" t="t" r="r" b="b"/>
              <a:pathLst>
                <a:path w="6634" h="6597" extrusionOk="0">
                  <a:moveTo>
                    <a:pt x="2385" y="1"/>
                  </a:moveTo>
                  <a:cubicBezTo>
                    <a:pt x="2210" y="1"/>
                    <a:pt x="2035" y="139"/>
                    <a:pt x="2035" y="336"/>
                  </a:cubicBezTo>
                  <a:lnTo>
                    <a:pt x="1913" y="2045"/>
                  </a:lnTo>
                  <a:cubicBezTo>
                    <a:pt x="1913" y="2167"/>
                    <a:pt x="1832" y="2248"/>
                    <a:pt x="1750" y="2289"/>
                  </a:cubicBezTo>
                  <a:lnTo>
                    <a:pt x="245" y="3184"/>
                  </a:lnTo>
                  <a:cubicBezTo>
                    <a:pt x="0" y="3307"/>
                    <a:pt x="41" y="3673"/>
                    <a:pt x="326" y="3795"/>
                  </a:cubicBezTo>
                  <a:lnTo>
                    <a:pt x="1913" y="4446"/>
                  </a:lnTo>
                  <a:cubicBezTo>
                    <a:pt x="2035" y="4487"/>
                    <a:pt x="2076" y="4568"/>
                    <a:pt x="2117" y="4650"/>
                  </a:cubicBezTo>
                  <a:lnTo>
                    <a:pt x="2483" y="6359"/>
                  </a:lnTo>
                  <a:cubicBezTo>
                    <a:pt x="2533" y="6508"/>
                    <a:pt x="2673" y="6596"/>
                    <a:pt x="2821" y="6596"/>
                  </a:cubicBezTo>
                  <a:cubicBezTo>
                    <a:pt x="2916" y="6596"/>
                    <a:pt x="3014" y="6560"/>
                    <a:pt x="3093" y="6481"/>
                  </a:cubicBezTo>
                  <a:lnTo>
                    <a:pt x="4192" y="5179"/>
                  </a:lnTo>
                  <a:cubicBezTo>
                    <a:pt x="4274" y="5097"/>
                    <a:pt x="4355" y="5056"/>
                    <a:pt x="4477" y="5056"/>
                  </a:cubicBezTo>
                  <a:lnTo>
                    <a:pt x="6186" y="5219"/>
                  </a:lnTo>
                  <a:cubicBezTo>
                    <a:pt x="6430" y="5219"/>
                    <a:pt x="6634" y="4934"/>
                    <a:pt x="6471" y="4690"/>
                  </a:cubicBezTo>
                  <a:lnTo>
                    <a:pt x="5576" y="3225"/>
                  </a:lnTo>
                  <a:cubicBezTo>
                    <a:pt x="5494" y="3144"/>
                    <a:pt x="5494" y="3022"/>
                    <a:pt x="5535" y="2940"/>
                  </a:cubicBezTo>
                  <a:lnTo>
                    <a:pt x="6227" y="1353"/>
                  </a:lnTo>
                  <a:cubicBezTo>
                    <a:pt x="6335" y="1138"/>
                    <a:pt x="6158" y="891"/>
                    <a:pt x="5947" y="891"/>
                  </a:cubicBezTo>
                  <a:cubicBezTo>
                    <a:pt x="5919" y="891"/>
                    <a:pt x="5890" y="896"/>
                    <a:pt x="5861" y="905"/>
                  </a:cubicBezTo>
                  <a:lnTo>
                    <a:pt x="4151" y="1312"/>
                  </a:lnTo>
                  <a:cubicBezTo>
                    <a:pt x="4130" y="1323"/>
                    <a:pt x="4105" y="1328"/>
                    <a:pt x="4079" y="1328"/>
                  </a:cubicBezTo>
                  <a:cubicBezTo>
                    <a:pt x="4008" y="1328"/>
                    <a:pt x="3926" y="1291"/>
                    <a:pt x="3867" y="1231"/>
                  </a:cubicBezTo>
                  <a:lnTo>
                    <a:pt x="2605" y="91"/>
                  </a:lnTo>
                  <a:cubicBezTo>
                    <a:pt x="2542" y="28"/>
                    <a:pt x="2463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5F626F9-D412-4912-BC0C-57AA6C494701}"/>
              </a:ext>
            </a:extLst>
          </p:cNvPr>
          <p:cNvSpPr/>
          <p:nvPr/>
        </p:nvSpPr>
        <p:spPr>
          <a:xfrm>
            <a:off x="1583358" y="1784158"/>
            <a:ext cx="4924854" cy="90024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24F40B-41A1-4D8C-B9B5-BB127BC62E0D}"/>
              </a:ext>
            </a:extLst>
          </p:cNvPr>
          <p:cNvSpPr txBox="1"/>
          <p:nvPr/>
        </p:nvSpPr>
        <p:spPr>
          <a:xfrm rot="10800000" flipV="1">
            <a:off x="767808" y="829318"/>
            <a:ext cx="56861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BEFF6-3FA5-4BA0-BF8D-58EA599DA683}"/>
              </a:ext>
            </a:extLst>
          </p:cNvPr>
          <p:cNvSpPr txBox="1"/>
          <p:nvPr/>
        </p:nvSpPr>
        <p:spPr>
          <a:xfrm>
            <a:off x="2884357" y="3411981"/>
            <a:ext cx="3420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TUYẾT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3257550" y="1189876"/>
            <a:ext cx="3600450" cy="2433251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212301" y="1185047"/>
            <a:ext cx="2501117" cy="2433251"/>
          </a:xfrm>
          <a:prstGeom prst="cloudCallout">
            <a:avLst>
              <a:gd name="adj1" fmla="val 47239"/>
              <a:gd name="adj2" fmla="val 634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32473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42354" y="402581"/>
            <a:ext cx="3442817" cy="45148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nhau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riêng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Luỹ thành từ đó mà nên hỡi người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Chẳng may thân gãy cành rơi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nguyên cái gốc truyền đời cho măng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Nòi tre đâu chịu mọc cong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Chưa lên đã nhọn như chông lạ thường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Lưng trần phơi nắng phơi sương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manh áo cộc tre nhường cho con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Măng non là búp măng non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mang dáng thẳng thân tròn của tre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qua đi, tháng qua đi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già măng mọc có gì lạ đâu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sau...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xanh tre mãi xanh màu tre xanh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2" y="0"/>
            <a:ext cx="20573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41518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xanh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tự bao giờ?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Chuyện ngày xưa... đã có bờ tre xanh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gầy guộc, lá mong manh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sao nên luỹ nên thành tre ơi?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đâu tre cũng xanh tươi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dù đất sỏi đất vôi bạc màu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gì đâu, có gì đâu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Mỡ màu ít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chắt dồn lâu hoá nhiều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Rễ siêng không ngại đất nghèo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bao nhiêu rễ bấy nhiêu cần cù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Vươn mình trong gió tre đu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kham khổ vẫn hát ru lá cành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nhiều nắng nỏ trời xanh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xanh không đứng khuất mình bóng 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Bão bùng thân bọc lấy thân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ôm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níu tre gần nhau th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415184" y="266872"/>
            <a:ext cx="0" cy="47862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27170" y="486804"/>
            <a:ext cx="2920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032751"/>
            <a:ext cx="2920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862054"/>
            <a:ext cx="2920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17995" y="1714501"/>
            <a:ext cx="2920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0497" y="1611164"/>
            <a:ext cx="2375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FF0066"/>
                </a:solidFill>
              </a:rPr>
              <a:t>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80726" y="3659056"/>
            <a:ext cx="2375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FF0066"/>
                </a:solidFill>
              </a:rPr>
              <a:t>/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0500" y="1485901"/>
            <a:ext cx="2375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FF0066"/>
                </a:solidFill>
              </a:rPr>
              <a:t>/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08912" y="4286251"/>
            <a:ext cx="2375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FF0066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0356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452D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8E7938-8027-4271-B776-D50A4A01E370}"/>
              </a:ext>
            </a:extLst>
          </p:cNvPr>
          <p:cNvSpPr txBox="1"/>
          <p:nvPr/>
        </p:nvSpPr>
        <p:spPr>
          <a:xfrm>
            <a:off x="69897" y="685801"/>
            <a:ext cx="3930604" cy="424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xanh</a:t>
            </a:r>
            <a:b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tự bao giờ?</a:t>
            </a:r>
            <a:b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ngày xưa... đã có bờ tre xanh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gầy guộc, lá mong manh</a:t>
            </a:r>
            <a:b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sao nên luỹ nên thành tre ơi?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đâu tre cũng xanh tươi</a:t>
            </a:r>
            <a:b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dù đất sỏi đất vôi bạc màu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gì đâu, có gì đâu</a:t>
            </a:r>
            <a:b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 màu ít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chắt dồn lâu hoá nhiều</a:t>
            </a:r>
            <a:b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 siêng không ngại đất nghèo</a:t>
            </a:r>
            <a:b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bao nhiêu rễ bấy nhiêu cần cù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 mình trong gió tre đu</a:t>
            </a:r>
            <a:b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kham khổ vẫn hát ru lá cành</a:t>
            </a:r>
            <a:endParaRPr lang="vi-VN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50" y="57151"/>
            <a:ext cx="101419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r>
              <a:rPr lang="en-US" sz="165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165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đọc</a:t>
            </a:r>
            <a:endParaRPr lang="en-US" sz="165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698" y="422317"/>
            <a:ext cx="260010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bg1"/>
                </a:solidFill>
                <a:latin typeface="HP001 4 hàng" panose="020B0603050302020204" pitchFamily="34" charset="0"/>
              </a:rPr>
              <a:t>Tre </a:t>
            </a:r>
            <a:r>
              <a:rPr lang="en-US" sz="165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Việt</a:t>
            </a:r>
            <a:r>
              <a:rPr lang="en-US" sz="1650" b="1" dirty="0">
                <a:solidFill>
                  <a:schemeClr val="bg1"/>
                </a:solidFill>
                <a:latin typeface="HP001 4 hàng" panose="020B0603050302020204" pitchFamily="34" charset="0"/>
              </a:rPr>
              <a:t> Nam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4313277" y="2686688"/>
            <a:ext cx="2129730" cy="178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4000500" y="1622716"/>
            <a:ext cx="127353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50" b="1" u="sng" dirty="0" err="1">
                <a:solidFill>
                  <a:schemeClr val="bg1"/>
                </a:solidFill>
                <a:latin typeface="HP001 4 hàng" panose="020B0603050302020204" pitchFamily="34" charset="0"/>
              </a:rPr>
              <a:t>Luyện</a:t>
            </a:r>
            <a:r>
              <a:rPr lang="en-US" altLang="en-US" sz="1650" b="1" u="sng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1650" b="1" u="sng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đọc</a:t>
            </a:r>
            <a:endParaRPr lang="vi-VN" altLang="en-US" sz="1650" b="1" u="sng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5675585" y="1588804"/>
            <a:ext cx="104477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50" b="1" u="sng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Từ</a:t>
            </a:r>
            <a:r>
              <a:rPr lang="en-US" altLang="en-US" sz="1650" b="1" u="sng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1650" b="1" u="sng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ngữ</a:t>
            </a:r>
            <a:endParaRPr lang="vi-VN" altLang="en-US" sz="1650" b="1" u="sng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850816" y="1972204"/>
            <a:ext cx="1572906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0272" algn="just"/>
            <a:r>
              <a:rPr lang="en-US" sz="165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sz="1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guộc</a:t>
            </a:r>
            <a:endParaRPr lang="vi-VN" sz="16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850816" y="2395052"/>
            <a:ext cx="1572906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0272" algn="just"/>
            <a:r>
              <a:rPr lang="en-US" sz="165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chắt</a:t>
            </a:r>
            <a:r>
              <a:rPr lang="en-US" sz="1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dồn</a:t>
            </a:r>
            <a:endParaRPr lang="vi-VN" sz="16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850816" y="2904070"/>
            <a:ext cx="1572906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0272" algn="just"/>
            <a:r>
              <a:rPr lang="en-US" sz="165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kham</a:t>
            </a:r>
            <a:r>
              <a:rPr lang="en-US" sz="1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endParaRPr lang="vi-VN" sz="16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341612" y="3714750"/>
            <a:ext cx="7729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5812" y="4800600"/>
            <a:ext cx="7729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75036" y="2097008"/>
            <a:ext cx="7729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1" y="57150"/>
            <a:ext cx="4000500" cy="4938322"/>
          </a:xfrm>
          <a:prstGeom prst="round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3" name="8-Point Star 2"/>
          <p:cNvSpPr/>
          <p:nvPr/>
        </p:nvSpPr>
        <p:spPr>
          <a:xfrm>
            <a:off x="124415" y="684679"/>
            <a:ext cx="235883" cy="4572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8-Point Star 22"/>
          <p:cNvSpPr/>
          <p:nvPr/>
        </p:nvSpPr>
        <p:spPr>
          <a:xfrm>
            <a:off x="66635" y="2551469"/>
            <a:ext cx="235883" cy="4572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714751" y="4015930"/>
            <a:ext cx="3527079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0272" algn="just"/>
            <a:r>
              <a:rPr lang="vi-VN" sz="16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kham khổ vẫn hát ru lá cành</a:t>
            </a:r>
          </a:p>
          <a:p>
            <a:pPr indent="270272" algn="just"/>
            <a:endParaRPr lang="vi-VN" sz="165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4033693" y="3581613"/>
            <a:ext cx="127353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50" b="1" u="sng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Đọc</a:t>
            </a:r>
            <a:r>
              <a:rPr lang="en-US" altLang="en-US" sz="1650" b="1" u="sng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1650" b="1" u="sng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câu</a:t>
            </a:r>
            <a:endParaRPr lang="vi-VN" altLang="en-US" sz="1650" b="1" u="sng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81280" y="4015931"/>
            <a:ext cx="149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/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98290" y="4557669"/>
            <a:ext cx="149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/  </a:t>
            </a:r>
          </a:p>
        </p:txBody>
      </p:sp>
    </p:spTree>
    <p:extLst>
      <p:ext uri="{BB962C8B-B14F-4D97-AF65-F5344CB8AC3E}">
        <p14:creationId xmlns:p14="http://schemas.microsoft.com/office/powerpoint/2010/main" val="947335232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8E7938-8027-4271-B776-D50A4A01E370}"/>
              </a:ext>
            </a:extLst>
          </p:cNvPr>
          <p:cNvSpPr txBox="1"/>
          <p:nvPr/>
        </p:nvSpPr>
        <p:spPr>
          <a:xfrm>
            <a:off x="92115" y="1343122"/>
            <a:ext cx="3747133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nhiều nắng nỏ trời xanh</a:t>
            </a:r>
            <a:b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xanh không đứng khuất mình 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bóng râm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Bão bùng thân bọc lấy thân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ôm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níu tre gần nhau th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nhau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riêng</a:t>
            </a:r>
            <a:b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Luỹ thành từ đó mà nên hỡi người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Chẳng may thân gãy cành rơi</a:t>
            </a:r>
            <a:b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nguyên cái gốc truyền đời cho 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9785" y="454670"/>
            <a:ext cx="101419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 err="1">
                <a:latin typeface="HP001 4 hàng" panose="020B0603050302020204" pitchFamily="34" charset="0"/>
              </a:rPr>
              <a:t>Tập</a:t>
            </a:r>
            <a:r>
              <a:rPr lang="en-US" sz="1650" b="1" dirty="0">
                <a:latin typeface="HP001 4 hàng" panose="020B0603050302020204" pitchFamily="34" charset="0"/>
              </a:rPr>
              <a:t> </a:t>
            </a:r>
            <a:r>
              <a:rPr lang="en-US" sz="1650" b="1" dirty="0" err="1">
                <a:latin typeface="HP001 4 hàng" panose="020B0603050302020204" pitchFamily="34" charset="0"/>
              </a:rPr>
              <a:t>đọc</a:t>
            </a:r>
            <a:endParaRPr lang="en-US" sz="1650" b="1" dirty="0"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733" y="819836"/>
            <a:ext cx="260010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rgbClr val="FF0000"/>
                </a:solidFill>
                <a:latin typeface="HP001 4 hàng" panose="020B0603050302020204" pitchFamily="34" charset="0"/>
              </a:rPr>
              <a:t>Tre </a:t>
            </a:r>
            <a:r>
              <a:rPr lang="en-US" sz="165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Việt</a:t>
            </a:r>
            <a:r>
              <a:rPr lang="en-US" sz="1650" b="1" dirty="0">
                <a:solidFill>
                  <a:srgbClr val="FF0000"/>
                </a:solidFill>
                <a:latin typeface="HP001 4 hàng" panose="020B0603050302020204" pitchFamily="34" charset="0"/>
              </a:rPr>
              <a:t> Nam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4480313" y="2983835"/>
            <a:ext cx="2129730" cy="178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4167536" y="1919862"/>
            <a:ext cx="1273538" cy="35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88" b="1" u="sng" dirty="0" err="1">
                <a:latin typeface="HP001 4 hàng" panose="020B0603050302020204" pitchFamily="34" charset="0"/>
              </a:rPr>
              <a:t>Luyện</a:t>
            </a:r>
            <a:r>
              <a:rPr lang="en-US" altLang="en-US" sz="1688" b="1" u="sng" dirty="0">
                <a:latin typeface="HP001 4 hàng" panose="020B0603050302020204" pitchFamily="34" charset="0"/>
              </a:rPr>
              <a:t> </a:t>
            </a:r>
            <a:r>
              <a:rPr lang="en-US" altLang="en-US" sz="1688" b="1" u="sng" dirty="0" err="1">
                <a:latin typeface="HP001 4 hàng" panose="020B0603050302020204" pitchFamily="34" charset="0"/>
              </a:rPr>
              <a:t>đọc</a:t>
            </a:r>
            <a:endParaRPr lang="vi-VN" altLang="en-US" sz="1688" b="1" u="sng" dirty="0">
              <a:latin typeface="HP001 4 hàng" panose="020B0603050302020204" pitchFamily="34" charset="0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5842621" y="1885950"/>
            <a:ext cx="1044773" cy="35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88" b="1" u="sng" dirty="0" err="1">
                <a:latin typeface="HP001 4 hàng" panose="020B0603050302020204" pitchFamily="34" charset="0"/>
              </a:rPr>
              <a:t>Từ</a:t>
            </a:r>
            <a:r>
              <a:rPr lang="en-US" altLang="en-US" sz="1688" b="1" u="sng" dirty="0">
                <a:latin typeface="HP001 4 hàng" panose="020B0603050302020204" pitchFamily="34" charset="0"/>
              </a:rPr>
              <a:t> </a:t>
            </a:r>
            <a:r>
              <a:rPr lang="en-US" altLang="en-US" sz="1688" b="1" u="sng" dirty="0" err="1">
                <a:latin typeface="HP001 4 hàng" panose="020B0603050302020204" pitchFamily="34" charset="0"/>
              </a:rPr>
              <a:t>ngữ</a:t>
            </a:r>
            <a:endParaRPr lang="vi-VN" altLang="en-US" sz="1688" b="1" u="sng" dirty="0">
              <a:latin typeface="HP001 4 hàng" panose="020B0603050302020204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017852" y="2269351"/>
            <a:ext cx="157290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0272" algn="just"/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vi-VN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619029" y="2248800"/>
            <a:ext cx="157290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0272" algn="just"/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thành</a:t>
            </a:r>
            <a:endParaRPr lang="vi-VN" sz="1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46149" y="3257550"/>
            <a:ext cx="10450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34185" y="1919862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15767" y="2470242"/>
            <a:ext cx="7729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-8964" y="228600"/>
            <a:ext cx="4000500" cy="4686300"/>
          </a:xfrm>
          <a:prstGeom prst="round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8-Point Star 2"/>
          <p:cNvSpPr/>
          <p:nvPr/>
        </p:nvSpPr>
        <p:spPr>
          <a:xfrm>
            <a:off x="126204" y="1263950"/>
            <a:ext cx="235883" cy="4572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3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017852" y="2735284"/>
            <a:ext cx="157290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0272" algn="just"/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bùng</a:t>
            </a:r>
            <a:endParaRPr lang="vi-VN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31327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rgb-on-white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715568" y="165735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6390" name="Picture 2" descr="C:\Users\Asus\Desktop\t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3"/>
          <a:stretch>
            <a:fillRect/>
          </a:stretch>
        </p:blipFill>
        <p:spPr bwMode="auto">
          <a:xfrm>
            <a:off x="3533558" y="0"/>
            <a:ext cx="335518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 descr="th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/>
          <a:stretch>
            <a:fillRect/>
          </a:stretch>
        </p:blipFill>
        <p:spPr bwMode="auto">
          <a:xfrm>
            <a:off x="23423" y="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966398" y="4572001"/>
            <a:ext cx="154305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418821" y="4623364"/>
            <a:ext cx="1285875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 tre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1609384" y="589553"/>
            <a:ext cx="3600450" cy="2433251"/>
          </a:xfrm>
          <a:prstGeom prst="cloudCallout">
            <a:avLst/>
          </a:prstGeom>
          <a:solidFill>
            <a:srgbClr val="CC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2030051" y="-147251"/>
            <a:ext cx="3600450" cy="2433251"/>
          </a:xfrm>
          <a:prstGeom prst="cloudCallout">
            <a:avLst>
              <a:gd name="adj1" fmla="val 47551"/>
              <a:gd name="adj2" fmla="val 77285"/>
            </a:avLst>
          </a:prstGeom>
          <a:solidFill>
            <a:srgbClr val="CC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1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nimBg="1"/>
      <p:bldP spid="8206" grpId="0" animBg="1"/>
      <p:bldP spid="11" grpId="0" animBg="1"/>
      <p:bldP spid="11" grpId="1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8E7938-8027-4271-B776-D50A4A01E370}"/>
              </a:ext>
            </a:extLst>
          </p:cNvPr>
          <p:cNvSpPr txBox="1"/>
          <p:nvPr/>
        </p:nvSpPr>
        <p:spPr>
          <a:xfrm>
            <a:off x="44121" y="753609"/>
            <a:ext cx="4186330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Nòi tre đâu chịu mọc cong</a:t>
            </a:r>
            <a:b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Chưa lên đã nhọn như chông lạ thường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Lưng trần phơi nắng phơi sương</a:t>
            </a:r>
            <a:b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manh áo cộc tre nhường cho con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Măng non là búp măng non</a:t>
            </a:r>
            <a:b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mang dáng thẳng thân tròn của tre</a:t>
            </a:r>
            <a:b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qua đi, tháng qua đi</a:t>
            </a:r>
            <a:b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già măng mọc có gì lạ đâu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b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b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sau...</a:t>
            </a:r>
            <a:b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xanh tre mãi xanh màu tre xanh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8750" y="111770"/>
            <a:ext cx="101419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 err="1">
                <a:latin typeface="HP001 4 hàng" panose="020B0603050302020204" pitchFamily="34" charset="0"/>
              </a:rPr>
              <a:t>Tập</a:t>
            </a:r>
            <a:r>
              <a:rPr lang="en-US" sz="1650" b="1" dirty="0">
                <a:latin typeface="HP001 4 hàng" panose="020B0603050302020204" pitchFamily="34" charset="0"/>
              </a:rPr>
              <a:t> </a:t>
            </a:r>
            <a:r>
              <a:rPr lang="en-US" sz="1650" b="1" dirty="0" err="1">
                <a:latin typeface="HP001 4 hàng" panose="020B0603050302020204" pitchFamily="34" charset="0"/>
              </a:rPr>
              <a:t>đọc</a:t>
            </a:r>
            <a:endParaRPr lang="en-US" sz="1650" b="1" dirty="0"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698" y="476936"/>
            <a:ext cx="260010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rgbClr val="FF0000"/>
                </a:solidFill>
                <a:latin typeface="HP001 4 hàng" panose="020B0603050302020204" pitchFamily="34" charset="0"/>
              </a:rPr>
              <a:t>Tre </a:t>
            </a:r>
            <a:r>
              <a:rPr lang="en-US" sz="165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Việt</a:t>
            </a:r>
            <a:r>
              <a:rPr lang="en-US" sz="1650" b="1" dirty="0">
                <a:solidFill>
                  <a:srgbClr val="FF0000"/>
                </a:solidFill>
                <a:latin typeface="HP001 4 hàng" panose="020B0603050302020204" pitchFamily="34" charset="0"/>
              </a:rPr>
              <a:t> Nam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4489278" y="2755235"/>
            <a:ext cx="2129730" cy="178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4176501" y="1691262"/>
            <a:ext cx="1273538" cy="35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88" b="1" u="sng" dirty="0" err="1">
                <a:latin typeface="HP001 4 hàng" panose="020B0603050302020204" pitchFamily="34" charset="0"/>
              </a:rPr>
              <a:t>Luyện</a:t>
            </a:r>
            <a:r>
              <a:rPr lang="en-US" altLang="en-US" sz="1688" b="1" u="sng" dirty="0">
                <a:latin typeface="HP001 4 hàng" panose="020B0603050302020204" pitchFamily="34" charset="0"/>
              </a:rPr>
              <a:t> </a:t>
            </a:r>
            <a:r>
              <a:rPr lang="en-US" altLang="en-US" sz="1688" b="1" u="sng" dirty="0" err="1">
                <a:latin typeface="HP001 4 hàng" panose="020B0603050302020204" pitchFamily="34" charset="0"/>
              </a:rPr>
              <a:t>đọc</a:t>
            </a:r>
            <a:endParaRPr lang="vi-VN" altLang="en-US" sz="1688" b="1" u="sng" dirty="0">
              <a:latin typeface="HP001 4 hàng" panose="020B0603050302020204" pitchFamily="34" charset="0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5851586" y="1657350"/>
            <a:ext cx="1044773" cy="35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88" b="1" u="sng" dirty="0" err="1">
                <a:latin typeface="HP001 4 hàng" panose="020B0603050302020204" pitchFamily="34" charset="0"/>
              </a:rPr>
              <a:t>Từ</a:t>
            </a:r>
            <a:r>
              <a:rPr lang="en-US" altLang="en-US" sz="1688" b="1" u="sng" dirty="0">
                <a:latin typeface="HP001 4 hàng" panose="020B0603050302020204" pitchFamily="34" charset="0"/>
              </a:rPr>
              <a:t> </a:t>
            </a:r>
            <a:r>
              <a:rPr lang="en-US" altLang="en-US" sz="1688" b="1" u="sng" dirty="0" err="1">
                <a:latin typeface="HP001 4 hàng" panose="020B0603050302020204" pitchFamily="34" charset="0"/>
              </a:rPr>
              <a:t>ngữ</a:t>
            </a:r>
            <a:endParaRPr lang="vi-VN" altLang="en-US" sz="1688" b="1" u="sng" dirty="0">
              <a:latin typeface="HP001 4 hàng" panose="020B06030503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627994" y="2020200"/>
            <a:ext cx="157290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0272" algn="just"/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chông</a:t>
            </a:r>
            <a:endParaRPr lang="vi-VN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025428" y="2546800"/>
            <a:ext cx="157290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0272" algn="just"/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vi-VN" sz="1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343151" y="1329360"/>
            <a:ext cx="666884" cy="91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28700" y="1885950"/>
            <a:ext cx="6286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26317" y="57151"/>
            <a:ext cx="4000500" cy="4912565"/>
          </a:xfrm>
          <a:prstGeom prst="round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8-Point Star 2"/>
          <p:cNvSpPr/>
          <p:nvPr/>
        </p:nvSpPr>
        <p:spPr>
          <a:xfrm>
            <a:off x="110720" y="583898"/>
            <a:ext cx="235883" cy="4572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4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5641631" y="2494534"/>
            <a:ext cx="157290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0272" algn="just"/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cộc</a:t>
            </a:r>
            <a:endParaRPr lang="vi-VN" sz="1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103057" y="2450227"/>
            <a:ext cx="11085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928739" y="2077006"/>
            <a:ext cx="157290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0272" algn="just"/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non</a:t>
            </a:r>
            <a:endParaRPr lang="vi-VN" sz="1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657350" y="217170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rved Down Arrow 6">
            <a:hlinkClick r:id="rId3" action="ppaction://hlinksldjump"/>
          </p:cNvPr>
          <p:cNvSpPr/>
          <p:nvPr/>
        </p:nvSpPr>
        <p:spPr>
          <a:xfrm>
            <a:off x="6108543" y="3820993"/>
            <a:ext cx="530857" cy="2743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1" name="Curved Down Arrow 20">
            <a:hlinkClick r:id="rId4" action="ppaction://hlinksldjump"/>
          </p:cNvPr>
          <p:cNvSpPr/>
          <p:nvPr/>
        </p:nvSpPr>
        <p:spPr>
          <a:xfrm>
            <a:off x="6108543" y="4743451"/>
            <a:ext cx="530857" cy="2262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55826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vũ khí thô sơ từng là nỗi khiếp sợ của quân thù | Báo dân s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42901"/>
            <a:ext cx="2317854" cy="328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huthapdo.org.vn/wp-content/uploads/2015/01/m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85750"/>
            <a:ext cx="2414588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86250" y="3720441"/>
            <a:ext cx="157290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0272" algn="just"/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chông</a:t>
            </a:r>
            <a:endParaRPr lang="vi-VN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urved Up Arrow 1"/>
          <p:cNvSpPr/>
          <p:nvPr/>
        </p:nvSpPr>
        <p:spPr>
          <a:xfrm>
            <a:off x="2315856" y="4025258"/>
            <a:ext cx="2256144" cy="832493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6" name="Curved Down Arrow 5">
            <a:hlinkClick r:id="rId4" action="ppaction://hlinksldjump"/>
          </p:cNvPr>
          <p:cNvSpPr/>
          <p:nvPr/>
        </p:nvSpPr>
        <p:spPr>
          <a:xfrm>
            <a:off x="5838229" y="4033973"/>
            <a:ext cx="530857" cy="5486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8900" y="4286250"/>
            <a:ext cx="1314450" cy="415498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C:\Users\Asus\Desktop\vo m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 b="12692"/>
          <a:stretch>
            <a:fillRect/>
          </a:stretch>
        </p:blipFill>
        <p:spPr bwMode="auto">
          <a:xfrm>
            <a:off x="3571875" y="981629"/>
            <a:ext cx="20574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chuthapdo.org.vn/wp-content/uploads/2015/01/ma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60701"/>
            <a:ext cx="2414588" cy="294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4017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8E7938-8027-4271-B776-D50A4A01E370}"/>
              </a:ext>
            </a:extLst>
          </p:cNvPr>
          <p:cNvSpPr txBox="1"/>
          <p:nvPr/>
        </p:nvSpPr>
        <p:spPr>
          <a:xfrm>
            <a:off x="44121" y="753609"/>
            <a:ext cx="4186330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Nòi tre đâu chịu mọc cong</a:t>
            </a:r>
            <a:b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Chưa lên đã nhọn như chông lạ thường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Lưng trần phơi nắng phơi sương</a:t>
            </a:r>
            <a:b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manh áo cộc tre nhường cho con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Măng non là búp măng non</a:t>
            </a:r>
            <a:b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mang dáng thẳng thân tròn của tre</a:t>
            </a:r>
            <a:b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qua đi, tháng qua đi</a:t>
            </a:r>
            <a:b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già măng mọc có gì lạ đâu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b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b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sau...</a:t>
            </a:r>
            <a:b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xanh tre mãi xanh màu tre xanh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8750" y="111770"/>
            <a:ext cx="101419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 err="1">
                <a:latin typeface="HP001 4 hàng" panose="020B0603050302020204" pitchFamily="34" charset="0"/>
              </a:rPr>
              <a:t>Tập</a:t>
            </a:r>
            <a:r>
              <a:rPr lang="en-US" sz="1650" b="1" dirty="0">
                <a:latin typeface="HP001 4 hàng" panose="020B0603050302020204" pitchFamily="34" charset="0"/>
              </a:rPr>
              <a:t> </a:t>
            </a:r>
            <a:r>
              <a:rPr lang="en-US" sz="1650" b="1" dirty="0" err="1">
                <a:latin typeface="HP001 4 hàng" panose="020B0603050302020204" pitchFamily="34" charset="0"/>
              </a:rPr>
              <a:t>đọc</a:t>
            </a:r>
            <a:endParaRPr lang="en-US" sz="1650" b="1" dirty="0"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698" y="476936"/>
            <a:ext cx="260010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rgbClr val="FF0000"/>
                </a:solidFill>
                <a:latin typeface="HP001 4 hàng" panose="020B0603050302020204" pitchFamily="34" charset="0"/>
              </a:rPr>
              <a:t>Tre </a:t>
            </a:r>
            <a:r>
              <a:rPr lang="en-US" sz="165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Việt</a:t>
            </a:r>
            <a:r>
              <a:rPr lang="en-US" sz="1650" b="1" dirty="0">
                <a:solidFill>
                  <a:srgbClr val="FF0000"/>
                </a:solidFill>
                <a:latin typeface="HP001 4 hàng" panose="020B0603050302020204" pitchFamily="34" charset="0"/>
              </a:rPr>
              <a:t> Nam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4489278" y="2755235"/>
            <a:ext cx="2129730" cy="178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4176501" y="1691262"/>
            <a:ext cx="1273538" cy="35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88" b="1" u="sng" dirty="0" err="1">
                <a:latin typeface="HP001 4 hàng" panose="020B0603050302020204" pitchFamily="34" charset="0"/>
              </a:rPr>
              <a:t>Luyện</a:t>
            </a:r>
            <a:r>
              <a:rPr lang="en-US" altLang="en-US" sz="1688" b="1" u="sng" dirty="0">
                <a:latin typeface="HP001 4 hàng" panose="020B0603050302020204" pitchFamily="34" charset="0"/>
              </a:rPr>
              <a:t> </a:t>
            </a:r>
            <a:r>
              <a:rPr lang="en-US" altLang="en-US" sz="1688" b="1" u="sng" dirty="0" err="1">
                <a:latin typeface="HP001 4 hàng" panose="020B0603050302020204" pitchFamily="34" charset="0"/>
              </a:rPr>
              <a:t>đọc</a:t>
            </a:r>
            <a:endParaRPr lang="vi-VN" altLang="en-US" sz="1688" b="1" u="sng" dirty="0">
              <a:latin typeface="HP001 4 hàng" panose="020B0603050302020204" pitchFamily="34" charset="0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5851586" y="1657350"/>
            <a:ext cx="1044773" cy="35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88" b="1" u="sng" dirty="0" err="1">
                <a:latin typeface="HP001 4 hàng" panose="020B0603050302020204" pitchFamily="34" charset="0"/>
              </a:rPr>
              <a:t>Từ</a:t>
            </a:r>
            <a:r>
              <a:rPr lang="en-US" altLang="en-US" sz="1688" b="1" u="sng" dirty="0">
                <a:latin typeface="HP001 4 hàng" panose="020B0603050302020204" pitchFamily="34" charset="0"/>
              </a:rPr>
              <a:t> </a:t>
            </a:r>
            <a:r>
              <a:rPr lang="en-US" altLang="en-US" sz="1688" b="1" u="sng" dirty="0" err="1">
                <a:latin typeface="HP001 4 hàng" panose="020B0603050302020204" pitchFamily="34" charset="0"/>
              </a:rPr>
              <a:t>ngữ</a:t>
            </a:r>
            <a:endParaRPr lang="vi-VN" altLang="en-US" sz="1688" b="1" u="sng" dirty="0">
              <a:latin typeface="HP001 4 hàng" panose="020B06030503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627994" y="2020200"/>
            <a:ext cx="157290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0272" algn="just"/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chông</a:t>
            </a:r>
            <a:endParaRPr lang="vi-VN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943865" y="2039869"/>
            <a:ext cx="157290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0272" algn="just"/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vi-VN" sz="1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400300" y="1330463"/>
            <a:ext cx="628650" cy="91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28700" y="1885950"/>
            <a:ext cx="6286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26317" y="57151"/>
            <a:ext cx="4000500" cy="4912565"/>
          </a:xfrm>
          <a:prstGeom prst="round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8-Point Star 2"/>
          <p:cNvSpPr/>
          <p:nvPr/>
        </p:nvSpPr>
        <p:spPr>
          <a:xfrm>
            <a:off x="110720" y="583898"/>
            <a:ext cx="235883" cy="4572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4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5641631" y="2494534"/>
            <a:ext cx="157290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0272" algn="just"/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cộc</a:t>
            </a:r>
            <a:endParaRPr lang="vi-VN" sz="1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103057" y="2450227"/>
            <a:ext cx="11085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907386" y="2509663"/>
            <a:ext cx="157290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0272" algn="just"/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non</a:t>
            </a:r>
            <a:endParaRPr lang="vi-VN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5300" y="3800597"/>
            <a:ext cx="21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66"/>
                </a:solidFill>
              </a:rPr>
              <a:t>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84664" y="3800597"/>
            <a:ext cx="21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66"/>
                </a:solidFill>
              </a:rPr>
              <a:t>/</a:t>
            </a: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4248255" y="3306458"/>
            <a:ext cx="1273538" cy="35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88" b="1" u="sng" dirty="0" err="1">
                <a:latin typeface="HP001 4 hàng" panose="020B0603050302020204" pitchFamily="34" charset="0"/>
              </a:rPr>
              <a:t>Luyện</a:t>
            </a:r>
            <a:r>
              <a:rPr lang="en-US" altLang="en-US" sz="1688" b="1" u="sng" dirty="0">
                <a:latin typeface="HP001 4 hàng" panose="020B0603050302020204" pitchFamily="34" charset="0"/>
              </a:rPr>
              <a:t> </a:t>
            </a:r>
            <a:r>
              <a:rPr lang="en-US" altLang="en-US" sz="1688" b="1" u="sng" dirty="0" err="1">
                <a:latin typeface="HP001 4 hàng" panose="020B0603050302020204" pitchFamily="34" charset="0"/>
              </a:rPr>
              <a:t>câu</a:t>
            </a:r>
            <a:endParaRPr lang="vi-VN" altLang="en-US" sz="1688" b="1" u="sng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456407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78756" y="401258"/>
            <a:ext cx="5652192" cy="40005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nỏ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989532" y="772129"/>
            <a:ext cx="57150" cy="2286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885950" y="1200150"/>
            <a:ext cx="57150" cy="2286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009679" y="1543050"/>
            <a:ext cx="57150" cy="2286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251915" y="1913921"/>
            <a:ext cx="57150" cy="2286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194765" y="2308538"/>
            <a:ext cx="57150" cy="2286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22776" y="2665524"/>
            <a:ext cx="57150" cy="2286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314700" y="3429000"/>
            <a:ext cx="57150" cy="2286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059754" y="3028950"/>
            <a:ext cx="57150" cy="2286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9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AC7F7D-DF43-4316-8C40-0AF1A4981130}"/>
              </a:ext>
            </a:extLst>
          </p:cNvPr>
          <p:cNvSpPr txBox="1"/>
          <p:nvPr/>
        </p:nvSpPr>
        <p:spPr>
          <a:xfrm>
            <a:off x="210881" y="914400"/>
            <a:ext cx="66347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>
                <a:solidFill>
                  <a:srgbClr val="FF0000"/>
                </a:solidFill>
                <a:latin typeface="#9Slide06 SVNSlow Attack 2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59436517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42354" y="402581"/>
            <a:ext cx="3442817" cy="45148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nhau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riêng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Luỹ thành từ đó mà nên hỡi người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Chẳng may thân gãy cành rơi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nguyên cái gốc truyền đời cho măng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Nòi tre đâu chịu mọc cong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Chưa lên đã nhọn như chông lạ thường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Lưng trần phơi nắng phơi sương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manh áo cộc tre nhường cho con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Măng non là búp măng non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mang dáng thẳng thân tròn của tre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qua đi, tháng qua đi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già măng mọc có gì lạ đâu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sau...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xanh tre mãi xanh màu tre xanh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2" y="0"/>
            <a:ext cx="20573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41518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xanh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tự bao giờ?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Chuyện ngày xưa... đã có bờ tre xanh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gầy guộc, lá mong manh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sao nên luỹ nên thành tre ơi?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đâu tre cũng xanh tươi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dù đất sỏi đất vôi bạc màu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gì đâu, có gì đâu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Mỡ màu ít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chắt dồn lâu hoá nhiều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Rễ siêng không ngại đất nghèo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bao nhiêu rễ bấy nhiêu cần cù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Vươn mình trong gió tre đu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kham khổ vẫn hát ru lá cành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nhiều nắng nỏ trời xanh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xanh không đứng khuất mình bóng 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Bão bùng thân bọc lấy thân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ôm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níu tre gần nhau th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415184" y="266872"/>
            <a:ext cx="0" cy="47862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620969" y="15708"/>
            <a:ext cx="1714500" cy="5143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ĐỌC CẢ  BÀI</a:t>
            </a:r>
          </a:p>
        </p:txBody>
      </p:sp>
    </p:spTree>
    <p:extLst>
      <p:ext uri="{BB962C8B-B14F-4D97-AF65-F5344CB8AC3E}">
        <p14:creationId xmlns:p14="http://schemas.microsoft.com/office/powerpoint/2010/main" val="14945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5542EE-2DFC-4015-9D15-FB5C97A12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0" y="-1"/>
            <a:ext cx="9144000" cy="5286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1C0533-C562-4B29-8C5A-EC2A2D5546E3}"/>
              </a:ext>
            </a:extLst>
          </p:cNvPr>
          <p:cNvSpPr txBox="1"/>
          <p:nvPr/>
        </p:nvSpPr>
        <p:spPr>
          <a:xfrm>
            <a:off x="-779929" y="1535190"/>
            <a:ext cx="84178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chemeClr val="bg1"/>
                </a:solidFill>
                <a:latin typeface="HP001 4 hàng" panose="020B0603050302020204" pitchFamily="34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162205909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57" y="0"/>
            <a:ext cx="6873658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8700" y="800100"/>
            <a:ext cx="5143500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850" y="1875347"/>
            <a:ext cx="5086350" cy="138499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050" b="1" dirty="0">
              <a:solidFill>
                <a:srgbClr val="4D4D4D"/>
              </a:solidFill>
            </a:endParaRP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0149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00+ hình nền powerpoint đơn giản màu trắng - hinhanhsieudep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6049"/>
            <a:ext cx="6858000" cy="51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5">
            <a:extLst>
              <a:ext uri="{FF2B5EF4-FFF2-40B4-BE49-F238E27FC236}">
                <a16:creationId xmlns:a16="http://schemas.microsoft.com/office/drawing/2014/main" id="{5415B153-8D6B-4199-B068-079A81B90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591" y="35427"/>
            <a:ext cx="2827411" cy="2248853"/>
          </a:xfrm>
          <a:prstGeom prst="cloudCallout">
            <a:avLst>
              <a:gd name="adj1" fmla="val -58028"/>
              <a:gd name="adj2" fmla="val 13821"/>
            </a:avLst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?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947" y="39871"/>
            <a:ext cx="37176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gầy guộc, lá mong manh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sao nên luỹ nên thành tre ơi?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đâu tre cũng xanh tươi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dù đất sỏi đất vôi bạc màu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gì đâu, có gì đâu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Mỡ màu 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chắt dồn lâu hoá nhiều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Rễ siêng không ngại đất nghèo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bao nhiêu rễ bấy nhiêu cần cù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Vươn mình trong gió tre đu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kham khổ vẫn hát ru lá cành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nhiều nắng nỏ trời xanh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xanh không đứng khuất mình bóng râm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Bão bùng thân bọc lấy thân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ôm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níu tre gần nhau th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nhau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riêng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Luỹ thành từ đó mà nên hỡi người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1800" dirty="0"/>
          </a:p>
        </p:txBody>
      </p:sp>
      <p:sp>
        <p:nvSpPr>
          <p:cNvPr id="13" name="Rounded Rectangle 12"/>
          <p:cNvSpPr/>
          <p:nvPr/>
        </p:nvSpPr>
        <p:spPr>
          <a:xfrm>
            <a:off x="457200" y="857251"/>
            <a:ext cx="3107028" cy="620601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Rounded Rectangle 19"/>
          <p:cNvSpPr/>
          <p:nvPr/>
        </p:nvSpPr>
        <p:spPr>
          <a:xfrm>
            <a:off x="342900" y="1984931"/>
            <a:ext cx="3209408" cy="620601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1" name="TextBox 20"/>
          <p:cNvSpPr txBox="1"/>
          <p:nvPr/>
        </p:nvSpPr>
        <p:spPr>
          <a:xfrm>
            <a:off x="3835608" y="2351882"/>
            <a:ext cx="2947571" cy="147732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141293" y="3908868"/>
            <a:ext cx="233012" cy="293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Horizontal Scroll 3"/>
          <p:cNvSpPr/>
          <p:nvPr/>
        </p:nvSpPr>
        <p:spPr>
          <a:xfrm>
            <a:off x="3823215" y="4202282"/>
            <a:ext cx="3232009" cy="90391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/>
              <a:t>Phẩm</a:t>
            </a:r>
            <a:r>
              <a:rPr lang="en-US" sz="1800" b="1" dirty="0"/>
              <a:t> </a:t>
            </a:r>
            <a:r>
              <a:rPr lang="en-US" sz="1800" b="1" dirty="0" err="1"/>
              <a:t>chất</a:t>
            </a:r>
            <a:r>
              <a:rPr lang="en-US" sz="1800" b="1" dirty="0"/>
              <a:t> con </a:t>
            </a:r>
            <a:r>
              <a:rPr lang="en-US" sz="1800" b="1" dirty="0" err="1"/>
              <a:t>người</a:t>
            </a:r>
            <a:r>
              <a:rPr lang="en-US" sz="1800" b="1" dirty="0"/>
              <a:t> </a:t>
            </a:r>
            <a:r>
              <a:rPr lang="en-US" sz="1800" b="1" dirty="0" err="1"/>
              <a:t>Việt</a:t>
            </a:r>
            <a:r>
              <a:rPr lang="en-US" sz="1800" b="1" dirty="0"/>
              <a:t> Nam </a:t>
            </a:r>
            <a:r>
              <a:rPr lang="en-US" sz="1800" b="1" dirty="0" err="1"/>
              <a:t>cần</a:t>
            </a:r>
            <a:r>
              <a:rPr lang="en-US" sz="1800" b="1" dirty="0"/>
              <a:t> </a:t>
            </a:r>
            <a:r>
              <a:rPr lang="en-US" sz="1800" b="1" dirty="0" err="1"/>
              <a:t>cù</a:t>
            </a:r>
            <a:r>
              <a:rPr lang="en-US" sz="1800" b="1" dirty="0"/>
              <a:t>, </a:t>
            </a:r>
            <a:r>
              <a:rPr lang="en-US" sz="1800" b="1" dirty="0" err="1"/>
              <a:t>siêng</a:t>
            </a:r>
            <a:r>
              <a:rPr lang="en-US" sz="1800" b="1" dirty="0"/>
              <a:t> </a:t>
            </a:r>
            <a:r>
              <a:rPr lang="en-US" sz="1800" b="1" dirty="0" err="1"/>
              <a:t>năng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3123005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20" grpId="0" animBg="1"/>
      <p:bldP spid="21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00+ hình nền powerpoint đơn giản màu trắng - hinhanhsieudep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33" y="16329"/>
            <a:ext cx="6858000" cy="51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5">
            <a:extLst>
              <a:ext uri="{FF2B5EF4-FFF2-40B4-BE49-F238E27FC236}">
                <a16:creationId xmlns:a16="http://schemas.microsoft.com/office/drawing/2014/main" id="{5415B153-8D6B-4199-B068-079A81B90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479" y="179018"/>
            <a:ext cx="2981595" cy="2670512"/>
          </a:xfrm>
          <a:prstGeom prst="cloudCallout">
            <a:avLst>
              <a:gd name="adj1" fmla="val -58028"/>
              <a:gd name="adj2" fmla="val 13821"/>
            </a:avLst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?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624" y="-8429"/>
            <a:ext cx="41827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nhiều nắng nỏ trời xanh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xanh không đứng khuất mình bóng râm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Bão bùng thân bọc lấy thân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ôm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níu tre gần nhau th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nhau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riê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Luỹ thành từ đó mà nên hỡi người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Nòi tre đâu chịu mọc cong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Chưa lên đã nhọn như chông lạ thường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Lưng trần phơi nắng phơi sương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manh áo cộc tre nhường cho con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/>
          </a:p>
        </p:txBody>
      </p:sp>
      <p:sp>
        <p:nvSpPr>
          <p:cNvPr id="8" name="Rounded Rectangle 7"/>
          <p:cNvSpPr/>
          <p:nvPr/>
        </p:nvSpPr>
        <p:spPr>
          <a:xfrm>
            <a:off x="160623" y="2518125"/>
            <a:ext cx="3486150" cy="659927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TextBox 10"/>
          <p:cNvSpPr txBox="1"/>
          <p:nvPr/>
        </p:nvSpPr>
        <p:spPr>
          <a:xfrm>
            <a:off x="3722295" y="2689456"/>
            <a:ext cx="2955765" cy="147732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Tre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3073" y="857250"/>
            <a:ext cx="3486150" cy="857250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Down Arrow 8"/>
          <p:cNvSpPr/>
          <p:nvPr/>
        </p:nvSpPr>
        <p:spPr>
          <a:xfrm>
            <a:off x="5080230" y="3938806"/>
            <a:ext cx="233012" cy="293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Horizontal Scroll 9"/>
          <p:cNvSpPr/>
          <p:nvPr/>
        </p:nvSpPr>
        <p:spPr>
          <a:xfrm>
            <a:off x="3619224" y="4075918"/>
            <a:ext cx="3022393" cy="1149074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/>
              <a:t>Phẩm</a:t>
            </a:r>
            <a:r>
              <a:rPr lang="en-US" sz="1800" b="1" dirty="0"/>
              <a:t> </a:t>
            </a:r>
            <a:r>
              <a:rPr lang="en-US" sz="1800" b="1" dirty="0" err="1"/>
              <a:t>chất</a:t>
            </a:r>
            <a:r>
              <a:rPr lang="en-US" sz="1800" b="1" dirty="0"/>
              <a:t> con </a:t>
            </a:r>
            <a:r>
              <a:rPr lang="en-US" sz="1800" b="1" dirty="0" err="1"/>
              <a:t>người</a:t>
            </a:r>
            <a:r>
              <a:rPr lang="en-US" sz="1800" b="1" dirty="0"/>
              <a:t> </a:t>
            </a:r>
            <a:r>
              <a:rPr lang="en-US" sz="1800" b="1" dirty="0" err="1"/>
              <a:t>Việt</a:t>
            </a:r>
            <a:r>
              <a:rPr lang="en-US" sz="1800" b="1" dirty="0"/>
              <a:t> Nam </a:t>
            </a:r>
            <a:r>
              <a:rPr lang="en-US" sz="1800" b="1" dirty="0" err="1"/>
              <a:t>đoàn</a:t>
            </a:r>
            <a:r>
              <a:rPr lang="en-US" sz="1800" b="1" dirty="0"/>
              <a:t> </a:t>
            </a:r>
            <a:r>
              <a:rPr lang="en-US" sz="1800" b="1" dirty="0" err="1"/>
              <a:t>kết</a:t>
            </a:r>
            <a:r>
              <a:rPr lang="en-US" sz="1800" b="1" dirty="0"/>
              <a:t>, </a:t>
            </a:r>
            <a:r>
              <a:rPr lang="en-US" sz="1800" b="1" dirty="0" err="1"/>
              <a:t>yêu</a:t>
            </a:r>
            <a:r>
              <a:rPr lang="en-US" sz="1800" b="1" dirty="0"/>
              <a:t> </a:t>
            </a:r>
            <a:r>
              <a:rPr lang="en-US" sz="1800" b="1" dirty="0" err="1"/>
              <a:t>thương</a:t>
            </a:r>
            <a:r>
              <a:rPr lang="en-US" sz="1800" b="1" dirty="0"/>
              <a:t>, </a:t>
            </a:r>
            <a:r>
              <a:rPr lang="en-US" sz="1800" b="1" dirty="0" err="1"/>
              <a:t>đức</a:t>
            </a:r>
            <a:r>
              <a:rPr lang="en-US" sz="1800" b="1" dirty="0"/>
              <a:t> hi </a:t>
            </a:r>
            <a:r>
              <a:rPr lang="en-US" sz="1800" b="1" dirty="0" err="1"/>
              <a:t>sinh</a:t>
            </a:r>
            <a:r>
              <a:rPr lang="en-US" sz="1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2720781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11" grpId="0" animBg="1"/>
      <p:bldP spid="7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00+ hình nền powerpoint đơn giản màu trắng - hinhanhsieudep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13"/>
            <a:ext cx="6858000" cy="51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5">
            <a:extLst>
              <a:ext uri="{FF2B5EF4-FFF2-40B4-BE49-F238E27FC236}">
                <a16:creationId xmlns:a16="http://schemas.microsoft.com/office/drawing/2014/main" id="{5415B153-8D6B-4199-B068-079A81B90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1" y="-77802"/>
            <a:ext cx="2827411" cy="2670512"/>
          </a:xfrm>
          <a:prstGeom prst="cloudCallout">
            <a:avLst>
              <a:gd name="adj1" fmla="val -58028"/>
              <a:gd name="adj2" fmla="val 13821"/>
            </a:avLst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326" y="261184"/>
            <a:ext cx="3879024" cy="596066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TextBox 10"/>
          <p:cNvSpPr txBox="1"/>
          <p:nvPr/>
        </p:nvSpPr>
        <p:spPr>
          <a:xfrm>
            <a:off x="4114802" y="2625918"/>
            <a:ext cx="2190815" cy="147732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nòi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08" y="261184"/>
            <a:ext cx="41027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Nòi tre đâu chịu mọc cong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Chưa lên đã nhọn như chông lạ thường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Lưng trần phơi nắng phơi sương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manh áo cộc tre nhường cho con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Măng non là búp măng non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mang dáng thẳng thân tròn của tre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qua đi, tháng qua đi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già măng mọc có gì lạ đâu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sau...</a:t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xanh tre mãi xanh màu tre xanh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401" y="1447461"/>
            <a:ext cx="3866950" cy="538916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Down Arrow 8"/>
          <p:cNvSpPr/>
          <p:nvPr/>
        </p:nvSpPr>
        <p:spPr>
          <a:xfrm>
            <a:off x="5080230" y="3938806"/>
            <a:ext cx="233012" cy="293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Horizontal Scroll 9"/>
          <p:cNvSpPr/>
          <p:nvPr/>
        </p:nvSpPr>
        <p:spPr>
          <a:xfrm>
            <a:off x="3619224" y="4075918"/>
            <a:ext cx="3022393" cy="1149074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/>
              <a:t>Phẩm</a:t>
            </a:r>
            <a:r>
              <a:rPr lang="en-US" sz="1800" b="1" dirty="0"/>
              <a:t> </a:t>
            </a:r>
            <a:r>
              <a:rPr lang="en-US" sz="1800" b="1" dirty="0" err="1"/>
              <a:t>chất</a:t>
            </a:r>
            <a:r>
              <a:rPr lang="en-US" sz="1800" b="1" dirty="0"/>
              <a:t> con </a:t>
            </a:r>
            <a:r>
              <a:rPr lang="en-US" sz="1800" b="1" dirty="0" err="1"/>
              <a:t>người</a:t>
            </a:r>
            <a:r>
              <a:rPr lang="en-US" sz="1800" b="1" dirty="0"/>
              <a:t> </a:t>
            </a:r>
            <a:r>
              <a:rPr lang="en-US" sz="1800" b="1" dirty="0" err="1"/>
              <a:t>Việt</a:t>
            </a:r>
            <a:r>
              <a:rPr lang="en-US" sz="1800" b="1" dirty="0"/>
              <a:t> Nam </a:t>
            </a:r>
            <a:r>
              <a:rPr lang="en-US" sz="1800" b="1" dirty="0" err="1"/>
              <a:t>ngay</a:t>
            </a:r>
            <a:r>
              <a:rPr lang="en-US" sz="1800" b="1" dirty="0"/>
              <a:t> </a:t>
            </a:r>
            <a:r>
              <a:rPr lang="en-US" sz="1800" b="1" dirty="0" err="1"/>
              <a:t>thẳng</a:t>
            </a:r>
            <a:r>
              <a:rPr lang="en-US" sz="1800" b="1" dirty="0"/>
              <a:t>, </a:t>
            </a:r>
            <a:r>
              <a:rPr lang="en-US" sz="1800" b="1" dirty="0" err="1"/>
              <a:t>thật</a:t>
            </a:r>
            <a:r>
              <a:rPr lang="en-US" sz="1800" b="1" dirty="0"/>
              <a:t> </a:t>
            </a:r>
            <a:r>
              <a:rPr lang="en-US" sz="1800" b="1" dirty="0" err="1"/>
              <a:t>thà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092077379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11" grpId="0" animBg="1"/>
      <p:bldP spid="12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7250" y="1403036"/>
            <a:ext cx="417195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?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" y="2837568"/>
            <a:ext cx="5886450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Nòi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21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chông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1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khoắn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1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437" y="3105909"/>
            <a:ext cx="5886450" cy="10618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/>
            <a:r>
              <a:rPr lang="en-US" sz="2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sz="2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837568"/>
            <a:ext cx="5886450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1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1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1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1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Right Arrow 3"/>
          <p:cNvSpPr/>
          <p:nvPr/>
        </p:nvSpPr>
        <p:spPr>
          <a:xfrm>
            <a:off x="57150" y="1385888"/>
            <a:ext cx="914400" cy="1485900"/>
          </a:xfrm>
          <a:prstGeom prst="curv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42900" y="2343151"/>
            <a:ext cx="5657850" cy="251460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: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685800" y="571500"/>
            <a:ext cx="4972050" cy="188595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2950" y="1714500"/>
            <a:ext cx="1828800" cy="62865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150930647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1085850" y="2001277"/>
            <a:ext cx="4972050" cy="8988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 typeface="Arial" charset="0"/>
              <a:buNone/>
              <a:defRPr/>
            </a:pPr>
            <a:r>
              <a:rPr lang="en-US" sz="4500" b="1" dirty="0">
                <a:solidFill>
                  <a:srgbClr val="FF3399"/>
                </a:solidFill>
                <a:latin typeface="+mj-lt"/>
                <a:ea typeface="HP001 5Ha" pitchFamily="34" charset="-127"/>
                <a:cs typeface="Arial" charset="0"/>
              </a:rPr>
              <a:t>3. </a:t>
            </a:r>
            <a:r>
              <a:rPr lang="en-US" sz="4500" b="1" dirty="0" err="1">
                <a:solidFill>
                  <a:srgbClr val="FF3399"/>
                </a:solidFill>
                <a:latin typeface="+mj-lt"/>
                <a:ea typeface="HP001 5Ha" pitchFamily="34" charset="-127"/>
                <a:cs typeface="Arial" charset="0"/>
              </a:rPr>
              <a:t>Luyện</a:t>
            </a:r>
            <a:r>
              <a:rPr lang="en-US" sz="4500" b="1" dirty="0">
                <a:solidFill>
                  <a:srgbClr val="FF3399"/>
                </a:solidFill>
                <a:latin typeface="+mj-lt"/>
                <a:ea typeface="HP001 5Ha" pitchFamily="34" charset="-127"/>
                <a:cs typeface="Arial" charset="0"/>
              </a:rPr>
              <a:t> </a:t>
            </a:r>
            <a:r>
              <a:rPr lang="en-US" sz="4500" b="1" dirty="0" err="1">
                <a:solidFill>
                  <a:srgbClr val="FF3399"/>
                </a:solidFill>
                <a:latin typeface="+mj-lt"/>
                <a:ea typeface="HP001 5Ha" pitchFamily="34" charset="-127"/>
                <a:cs typeface="Arial" charset="0"/>
              </a:rPr>
              <a:t>đọc</a:t>
            </a:r>
            <a:r>
              <a:rPr lang="en-US" sz="4500" b="1" dirty="0">
                <a:solidFill>
                  <a:srgbClr val="FF3399"/>
                </a:solidFill>
                <a:latin typeface="+mj-lt"/>
                <a:ea typeface="HP001 5Ha" pitchFamily="34" charset="-127"/>
                <a:cs typeface="Arial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594233001"/>
      </p:ext>
    </p:extLst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5184" y="861514"/>
            <a:ext cx="3442817" cy="45148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nhau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riêng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Luỹ thành từ đó mà nên hỡi người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Chẳng may thân gãy cành rơi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nguyên cái gốc truyền đời cho măng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Nòi tre đâu chịu mọc cong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Chưa lên đã nhọn như chông lạ thường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Lưng trần phơi nắng phơi sương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manh áo cộc tre nhường cho con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Măng non là búp măng non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mang dáng thẳng thân tròn của tre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qua đi, tháng qua đi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già măng mọc có gì lạ đâu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sau...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xanh tre mãi xanh màu tre xanh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2" y="0"/>
            <a:ext cx="20573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"/>
            <a:ext cx="35433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xanh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tự bao giờ?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Chuyện ngày xưa... đã có bờ tre xanh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gầy guộc, lá mong manh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sao nên luỹ nên thành tre ơi?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đâu tre cũng xanh tươi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dù đất sỏi đất vôi bạc màu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gì đâu, có gì đâu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Mỡ màu ít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chắt dồn lâu hoá nhiều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Rễ siêng không ngại đất nghèo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bao nhiêu rễ bấy nhiêu cần cù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Vươn mình trong gió tre đu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kham khổ vẫn hát ru lá cành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nhiều nắng nỏ trời xanh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xanh không đứng khuất mình bóng râm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Bão bùng thân bọc lấy thân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ôm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níu tre gần nhau th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429000" y="357232"/>
            <a:ext cx="0" cy="47862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14350" y="1371601"/>
            <a:ext cx="514350" cy="293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Rectangle 12"/>
          <p:cNvSpPr/>
          <p:nvPr/>
        </p:nvSpPr>
        <p:spPr>
          <a:xfrm>
            <a:off x="5116810" y="1828800"/>
            <a:ext cx="496295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Rectangle 15"/>
          <p:cNvSpPr/>
          <p:nvPr/>
        </p:nvSpPr>
        <p:spPr>
          <a:xfrm>
            <a:off x="400835" y="2743201"/>
            <a:ext cx="741380" cy="257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Rectangle 16"/>
          <p:cNvSpPr/>
          <p:nvPr/>
        </p:nvSpPr>
        <p:spPr>
          <a:xfrm>
            <a:off x="3600450" y="1363966"/>
            <a:ext cx="508698" cy="236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Rectangle 17"/>
          <p:cNvSpPr/>
          <p:nvPr/>
        </p:nvSpPr>
        <p:spPr>
          <a:xfrm>
            <a:off x="3900958" y="2514133"/>
            <a:ext cx="785342" cy="229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Rectangle 18"/>
          <p:cNvSpPr/>
          <p:nvPr/>
        </p:nvSpPr>
        <p:spPr>
          <a:xfrm>
            <a:off x="2543175" y="3200401"/>
            <a:ext cx="514350" cy="293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Rectangle 19"/>
          <p:cNvSpPr/>
          <p:nvPr/>
        </p:nvSpPr>
        <p:spPr>
          <a:xfrm>
            <a:off x="685800" y="3444271"/>
            <a:ext cx="457200" cy="293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1" name="Rectangle 20"/>
          <p:cNvSpPr/>
          <p:nvPr/>
        </p:nvSpPr>
        <p:spPr>
          <a:xfrm>
            <a:off x="600075" y="4380057"/>
            <a:ext cx="857250" cy="249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4811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14300"/>
            <a:ext cx="6057900" cy="971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rgbClr val="FF0000"/>
                </a:solidFill>
                <a:latin typeface="Lucida Handwriting" panose="03010101010101010101" pitchFamily="66" charset="0"/>
                <a:cs typeface="Times New Roman" pitchFamily="18" charset="0"/>
              </a:rPr>
              <a:t> GÚP </a:t>
            </a:r>
            <a:r>
              <a:rPr lang="en-US" sz="4950" dirty="0">
                <a:solidFill>
                  <a:srgbClr val="FF0000"/>
                </a:solidFill>
                <a:latin typeface="Lucida Handwriting" panose="03010101010101010101" pitchFamily="66" charset="0"/>
                <a:cs typeface="Times New Roman" pitchFamily="18" charset="0"/>
              </a:rPr>
              <a:t>ONG VỀ TỔ</a:t>
            </a:r>
          </a:p>
        </p:txBody>
      </p:sp>
      <p:pic>
        <p:nvPicPr>
          <p:cNvPr id="5" name="Picture 4" descr="560ec1f238fa36f16d98f82a4df1b6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28650" y="2114551"/>
            <a:ext cx="1543050" cy="1827183"/>
          </a:xfrm>
          <a:prstGeom prst="rect">
            <a:avLst/>
          </a:prstGeom>
        </p:spPr>
      </p:pic>
      <p:pic>
        <p:nvPicPr>
          <p:cNvPr id="6" name="Picture 5" descr="07bd8c3cac6524c1da824b5c116ad8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514850" y="1314450"/>
            <a:ext cx="2343150" cy="1828800"/>
          </a:xfrm>
          <a:prstGeom prst="rect">
            <a:avLst/>
          </a:prstGeom>
        </p:spPr>
      </p:pic>
      <p:sp>
        <p:nvSpPr>
          <p:cNvPr id="8" name="Cloud 7">
            <a:hlinkClick r:id="rId4" action="ppaction://hlinksldjump"/>
          </p:cNvPr>
          <p:cNvSpPr/>
          <p:nvPr/>
        </p:nvSpPr>
        <p:spPr>
          <a:xfrm>
            <a:off x="2628900" y="1085850"/>
            <a:ext cx="1943100" cy="1657350"/>
          </a:xfrm>
          <a:prstGeom prst="cloud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2571750"/>
            <a:ext cx="114300" cy="114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Oval 9"/>
          <p:cNvSpPr/>
          <p:nvPr/>
        </p:nvSpPr>
        <p:spPr>
          <a:xfrm>
            <a:off x="2343150" y="2343150"/>
            <a:ext cx="228600" cy="1714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776523" y="1543051"/>
            <a:ext cx="1552349" cy="6924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405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514350"/>
            <a:ext cx="21145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8" descr="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914650"/>
            <a:ext cx="2286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1" descr="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6"/>
            <a:ext cx="24003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1" descr="C:\Users\Asus\Desktop\chieu t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0" t="18825" r="8649"/>
          <a:stretch>
            <a:fillRect/>
          </a:stretch>
        </p:blipFill>
        <p:spPr bwMode="auto">
          <a:xfrm>
            <a:off x="2457450" y="514350"/>
            <a:ext cx="23431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2" descr="C:\Users\Asus\Desktop\coc tt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245745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3" descr="C:\Users\Asus\Desktop\Do mỹ g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2" r="4880"/>
          <a:stretch>
            <a:fillRect/>
          </a:stretch>
        </p:blipFill>
        <p:spPr bwMode="auto">
          <a:xfrm>
            <a:off x="4686300" y="2914650"/>
            <a:ext cx="21717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2"/>
          <p:cNvSpPr txBox="1">
            <a:spLocks noChangeArrowheads="1"/>
          </p:cNvSpPr>
          <p:nvPr/>
        </p:nvSpPr>
        <p:spPr bwMode="auto">
          <a:xfrm>
            <a:off x="1057275" y="185737"/>
            <a:ext cx="49720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350" b="1" dirty="0">
                <a:solidFill>
                  <a:srgbClr val="FF0000"/>
                </a:solidFill>
                <a:latin typeface="Arial" panose="020B0604020202020204" pitchFamily="34" charset="0"/>
              </a:rPr>
              <a:t>MỘT SỐ CÔNG DỤNG CỦA CÂY TRE</a:t>
            </a:r>
          </a:p>
        </p:txBody>
      </p:sp>
    </p:spTree>
    <p:extLst>
      <p:ext uri="{BB962C8B-B14F-4D97-AF65-F5344CB8AC3E}">
        <p14:creationId xmlns:p14="http://schemas.microsoft.com/office/powerpoint/2010/main" val="327509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241" y="105966"/>
            <a:ext cx="4643438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30861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514600"/>
            <a:ext cx="37719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62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ình ảnh Cây Tre Xanh Hình Chữ Nhật Khung Tre, Cây Tre, Tre, Lá Tre miễn  phí tải tập tin PNG PSDComment và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-1028700"/>
            <a:ext cx="74295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8114" y="2686051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5851" y="1354479"/>
            <a:ext cx="4964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7633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0150" y="514350"/>
            <a:ext cx="40576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sp>
        <p:nvSpPr>
          <p:cNvPr id="6" name="Rectangle 5"/>
          <p:cNvSpPr/>
          <p:nvPr/>
        </p:nvSpPr>
        <p:spPr>
          <a:xfrm>
            <a:off x="857497" y="2847588"/>
            <a:ext cx="5622065" cy="1314450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500" b="1" dirty="0">
                <a:ln w="1905"/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/>
            <a:r>
              <a:rPr lang="en-US" sz="4500" b="1" dirty="0">
                <a:ln w="1905"/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NGOAN, </a:t>
            </a:r>
          </a:p>
          <a:p>
            <a:pPr algn="ctr"/>
            <a:r>
              <a:rPr lang="en-US" sz="4500" b="1" dirty="0">
                <a:ln w="1905"/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GIỎI</a:t>
            </a:r>
          </a:p>
        </p:txBody>
      </p:sp>
      <p:pic>
        <p:nvPicPr>
          <p:cNvPr id="7" name="Picture 6" descr="sta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9" y="15480"/>
            <a:ext cx="1257300" cy="131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ta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480"/>
            <a:ext cx="1257300" cy="131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40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774533" y="-521068"/>
            <a:ext cx="702945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467" y="514836"/>
            <a:ext cx="4743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 sao cậu bé trong câu truyện lại bối rối khi không có gì cho ông?</a:t>
            </a:r>
            <a:endParaRPr lang="en-US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627" y="2038835"/>
            <a:ext cx="5540843" cy="6779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688427" y="2228055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628" y="2861035"/>
            <a:ext cx="5540843" cy="654581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627" y="3656805"/>
            <a:ext cx="5540842" cy="65458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-688427" y="3694989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Oval 11"/>
          <p:cNvSpPr/>
          <p:nvPr/>
        </p:nvSpPr>
        <p:spPr>
          <a:xfrm>
            <a:off x="-688427" y="2928425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TextBox 13"/>
          <p:cNvSpPr txBox="1"/>
          <p:nvPr/>
        </p:nvSpPr>
        <p:spPr>
          <a:xfrm>
            <a:off x="-631277" y="2285205"/>
            <a:ext cx="342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631277" y="3752139"/>
            <a:ext cx="342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602702" y="3001586"/>
            <a:ext cx="342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2627" y="2038835"/>
            <a:ext cx="56551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 cậu bé thực lòng muốn giúp ông lão mà cậu lại không có chút tài sản gì.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261" y="2990695"/>
            <a:ext cx="55259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 ông lão nhất định chờ đợi để xin chút gì đó.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261" y="3656804"/>
            <a:ext cx="55259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 lần đầu cậu gặp tình huống đó nên không biết phải làm gì.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9496" y="1398657"/>
            <a:ext cx="857250" cy="80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0896" y="1055757"/>
            <a:ext cx="1314450" cy="1326430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6511210" y="244533"/>
            <a:ext cx="1314450" cy="685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4" name="Picture 23" descr="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4292" y="219076"/>
            <a:ext cx="771415" cy="783857"/>
          </a:xfrm>
          <a:prstGeom prst="rect">
            <a:avLst/>
          </a:prstGeom>
        </p:spPr>
      </p:pic>
      <p:pic>
        <p:nvPicPr>
          <p:cNvPr id="27" name="Picture 26" descr="fd2eb0da63d7a14861647a759c721ae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45873" y="4342606"/>
            <a:ext cx="1028700" cy="857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 animBg="1"/>
      <p:bldP spid="12" grpId="0" animBg="1"/>
      <p:bldP spid="14" grpId="0"/>
      <p:bldP spid="16" grpId="0"/>
      <p:bldP spid="17" grpId="0"/>
      <p:bldP spid="18" grpId="0"/>
      <p:bldP spid="19" grpId="0"/>
      <p:bldP spid="20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3725" y="1259542"/>
            <a:ext cx="857250" cy="80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71450" y="-228600"/>
            <a:ext cx="702945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5612" y="737991"/>
            <a:ext cx="474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hiểu ý nghĩa của câu “cả tôi nữa, tôi cũng vừa nhận được chút gì từ ông lão” là gì?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" y="2448677"/>
            <a:ext cx="5836756" cy="5517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660956" y="3198456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89" y="4272484"/>
            <a:ext cx="5836756" cy="43158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" y="3180696"/>
            <a:ext cx="5836756" cy="850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-636110" y="4211732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Oval 12"/>
          <p:cNvSpPr/>
          <p:nvPr/>
        </p:nvSpPr>
        <p:spPr>
          <a:xfrm>
            <a:off x="-685800" y="2395608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TextBox 13"/>
          <p:cNvSpPr txBox="1"/>
          <p:nvPr/>
        </p:nvSpPr>
        <p:spPr>
          <a:xfrm>
            <a:off x="-603806" y="3255606"/>
            <a:ext cx="342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B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628650" y="2452758"/>
            <a:ext cx="342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578960" y="4268882"/>
            <a:ext cx="342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C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994" y="2494416"/>
            <a:ext cx="58119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 bé nhận được sự biết ơn từ ông lão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840" y="4326032"/>
            <a:ext cx="57870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 bé nhận được sự kính trọng từ ông lão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994" y="3255606"/>
            <a:ext cx="5579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 bé nhận được sự đồng cảm ở ông; ông hiểu cho tấm lòng của bạn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7498" y="919403"/>
            <a:ext cx="1314450" cy="1326430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6686550" y="172571"/>
            <a:ext cx="1314450" cy="685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89689" y="4286252"/>
            <a:ext cx="1028700" cy="857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0838" y="1267899"/>
            <a:ext cx="857250" cy="80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57175" y="-486775"/>
            <a:ext cx="702945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550" y="578478"/>
            <a:ext cx="4743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chuyện “Người ăn xin” có nội dung gì? </a:t>
            </a:r>
            <a:endParaRPr lang="en-US" sz="3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51280" y="2033706"/>
            <a:ext cx="5957254" cy="70703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79930" y="2953894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22705" y="2925320"/>
            <a:ext cx="5900104" cy="644415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94130" y="3810840"/>
            <a:ext cx="5900104" cy="62865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-771525" y="3860276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Oval 11"/>
          <p:cNvSpPr/>
          <p:nvPr/>
        </p:nvSpPr>
        <p:spPr>
          <a:xfrm>
            <a:off x="-779930" y="2034975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TextBox 13"/>
          <p:cNvSpPr txBox="1"/>
          <p:nvPr/>
        </p:nvSpPr>
        <p:spPr>
          <a:xfrm>
            <a:off x="-722780" y="3011044"/>
            <a:ext cx="342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714375" y="3917426"/>
            <a:ext cx="342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722780" y="2092125"/>
            <a:ext cx="342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94130" y="1978246"/>
            <a:ext cx="57234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 ngợi cậu bé có tấm lòng nhân từ, cứu giúp ông lão ăn xin khỏi cảnh đói nghèo, bất hạnh.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27954" y="2878194"/>
            <a:ext cx="58429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 ngợi cậu bé có tấm lòng nhân hậu biết đồng cảm, thương xót trước nỗi bất hạnh của ông lão ăn xin. 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2238" y="924999"/>
            <a:ext cx="1314450" cy="1326430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6629400" y="136712"/>
            <a:ext cx="1314450" cy="685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43738" y="4260631"/>
            <a:ext cx="1028700" cy="85724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480F623-3750-490F-9F4E-04504F4FB6F2}"/>
              </a:ext>
            </a:extLst>
          </p:cNvPr>
          <p:cNvSpPr txBox="1"/>
          <p:nvPr/>
        </p:nvSpPr>
        <p:spPr>
          <a:xfrm>
            <a:off x="-68180" y="3741077"/>
            <a:ext cx="57234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 ngợi cậu bé là người tốt bụng, biết chia sẻ, ủng hộ, giúp đỡ ông lão ăn xin bất hạnh. 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5542EE-2DFC-4015-9D15-FB5C97A12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0" y="-1"/>
            <a:ext cx="9144000" cy="5286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1C0533-C562-4B29-8C5A-EC2A2D5546E3}"/>
              </a:ext>
            </a:extLst>
          </p:cNvPr>
          <p:cNvSpPr txBox="1"/>
          <p:nvPr/>
        </p:nvSpPr>
        <p:spPr>
          <a:xfrm>
            <a:off x="-658905" y="555812"/>
            <a:ext cx="8417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tư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29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9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2021 </a:t>
            </a: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Tre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Việt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28055251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5542EE-2DFC-4015-9D15-FB5C97A12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0" y="-1"/>
            <a:ext cx="9144000" cy="5286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1C0533-C562-4B29-8C5A-EC2A2D5546E3}"/>
              </a:ext>
            </a:extLst>
          </p:cNvPr>
          <p:cNvSpPr txBox="1"/>
          <p:nvPr/>
        </p:nvSpPr>
        <p:spPr>
          <a:xfrm>
            <a:off x="-779929" y="1535190"/>
            <a:ext cx="84178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>
                <a:solidFill>
                  <a:schemeClr val="bg1"/>
                </a:solidFill>
                <a:latin typeface="HP001 4 hàng" panose="020B0603050302020204" pitchFamily="34" charset="0"/>
              </a:rPr>
              <a:t>Luyện đọc</a:t>
            </a:r>
          </a:p>
        </p:txBody>
      </p:sp>
    </p:spTree>
    <p:extLst>
      <p:ext uri="{BB962C8B-B14F-4D97-AF65-F5344CB8AC3E}">
        <p14:creationId xmlns:p14="http://schemas.microsoft.com/office/powerpoint/2010/main" val="428986843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42354" y="402581"/>
            <a:ext cx="3442817" cy="45148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nhau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riêng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Luỹ thành từ đó mà nên hỡi người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Chẳng may thân gãy cành rơi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nguyên cái gốc truyền đời cho măng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Nòi tre đâu chịu mọc cong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Chưa lên đã nhọn như chông lạ thường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Lưng trần phơi nắng phơi sương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manh áo cộc tre nhường cho con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Măng non là búp măng non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mang dáng thẳng thân tròn của tre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qua đi, tháng qua đi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già măng mọc có gì lạ đâu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sau...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xanh tre mãi xanh màu tre xanh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2" y="0"/>
            <a:ext cx="20573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41518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xanh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tự bao giờ?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Chuyện ngày xưa... đã có bờ tre xanh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gầy guộc, lá mong manh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sao nên luỹ nên thành tre ơi?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đâu tre cũng xanh tươi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dù đất sỏi đất vôi bạc màu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gì đâu, có gì đâu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Mỡ màu ít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chắt dồn lâu hoá nhiều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Rễ siêng không ngại đất nghèo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bao nhiêu rễ bấy nhiêu cần cù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Vươn mình trong gió tre đu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kham khổ vẫn hát ru lá cành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nhiều nắng nỏ trời xanh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xanh không đứng khuất mình bóng 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Bão bùng thân bọc lấy thân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ôm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níu tre gần nhau th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415184" y="266872"/>
            <a:ext cx="0" cy="47862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09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waii Detailed Lesson Plan for Pre-K by Slidesgo">
  <a:themeElements>
    <a:clrScheme name="Simple Light">
      <a:dk1>
        <a:srgbClr val="0A1640"/>
      </a:dk1>
      <a:lt1>
        <a:srgbClr val="FFFFFF"/>
      </a:lt1>
      <a:dk2>
        <a:srgbClr val="E38921"/>
      </a:dk2>
      <a:lt2>
        <a:srgbClr val="FFCE00"/>
      </a:lt2>
      <a:accent1>
        <a:srgbClr val="6B7FFF"/>
      </a:accent1>
      <a:accent2>
        <a:srgbClr val="332FBA"/>
      </a:accent2>
      <a:accent3>
        <a:srgbClr val="D811AD"/>
      </a:accent3>
      <a:accent4>
        <a:srgbClr val="FF8CDB"/>
      </a:accent4>
      <a:accent5>
        <a:srgbClr val="FFCDEF"/>
      </a:accent5>
      <a:accent6>
        <a:srgbClr val="B8C1FF"/>
      </a:accent6>
      <a:hlink>
        <a:srgbClr val="0A1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2761</Words>
  <Application>Microsoft Office PowerPoint</Application>
  <PresentationFormat>Custom</PresentationFormat>
  <Paragraphs>219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#9Slide06 SVNSlow Attack 2</vt:lpstr>
      <vt:lpstr>Fredoka One</vt:lpstr>
      <vt:lpstr>HP001 4 hàng</vt:lpstr>
      <vt:lpstr>Times New Roman</vt:lpstr>
      <vt:lpstr>Arial</vt:lpstr>
      <vt:lpstr>Catamaran</vt:lpstr>
      <vt:lpstr>Londrina Solid</vt:lpstr>
      <vt:lpstr>Lucida Handwriting</vt:lpstr>
      <vt:lpstr>Kawaii Detailed Lesson Plan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laptop</cp:lastModifiedBy>
  <cp:revision>2</cp:revision>
  <dcterms:modified xsi:type="dcterms:W3CDTF">2021-09-26T15:40:57Z</dcterms:modified>
</cp:coreProperties>
</file>