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77" r:id="rId5"/>
    <p:sldId id="281" r:id="rId6"/>
    <p:sldId id="288" r:id="rId7"/>
    <p:sldId id="284" r:id="rId8"/>
    <p:sldId id="285" r:id="rId9"/>
    <p:sldId id="282" r:id="rId10"/>
    <p:sldId id="286" r:id="rId11"/>
    <p:sldId id="263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220D5-2782-4184-9BB1-1713B8F6A414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8B6-00B3-4543-AB89-A0A709336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6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8791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5426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62501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4710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90903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mái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mầm</a:t>
            </a:r>
            <a:r>
              <a:rPr lang="en-US" baseline="0" dirty="0"/>
              <a:t> non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.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8590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1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9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1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2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2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D96B8-6C5F-4957-84F2-557B0DABA990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C57CE-B18A-42C0-BD01-2A956F00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5.m4a"/><Relationship Id="rId7" Type="http://schemas.openxmlformats.org/officeDocument/2006/relationships/image" Target="../media/image1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5.m4a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1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gif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7.m4a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9.m4a"/><Relationship Id="rId7" Type="http://schemas.openxmlformats.org/officeDocument/2006/relationships/image" Target="../media/image1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9.m4a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m4a"/><Relationship Id="rId7" Type="http://schemas.openxmlformats.org/officeDocument/2006/relationships/image" Target="../media/image1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3.m4a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1125" y="364694"/>
            <a:ext cx="9429750" cy="48043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813" y="1185863"/>
            <a:ext cx="10629900" cy="3929063"/>
          </a:xfrm>
        </p:spPr>
        <p:txBody>
          <a:bodyPr/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THỂ DỤC  - LỚP 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7+8 : ĐỘNG 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 BỤNG 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TOÀN THÂN</a:t>
            </a:r>
            <a:endParaRPr lang="en-US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NÉM BÓNG VÀO RỔ ”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Bản ghi Mới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0875" y="5840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0528" y="24870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A4D98-7114-4376-BE9A-A69D5AB5F6AD}"/>
              </a:ext>
            </a:extLst>
          </p:cNvPr>
          <p:cNvSpPr/>
          <p:nvPr/>
        </p:nvSpPr>
        <p:spPr>
          <a:xfrm>
            <a:off x="2165684" y="101769"/>
            <a:ext cx="8211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NÉM BÓNG VÀO RỔ</a:t>
            </a:r>
            <a:r>
              <a:rPr lang="en-US" sz="2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m bong vao 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13656" y="1425208"/>
            <a:ext cx="5808372" cy="457200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2428" y="5387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178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xmlns="" id="{B4844C85-80CB-4722-A94B-8E60DF40F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655" y="1143000"/>
            <a:ext cx="9712036" cy="4572000"/>
          </a:xfrm>
          <a:prstGeom prst="rect">
            <a:avLst/>
          </a:prstGeom>
        </p:spPr>
      </p:pic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0471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46" y="133853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A4D98-7114-4376-BE9A-A69D5AB5F6AD}"/>
              </a:ext>
            </a:extLst>
          </p:cNvPr>
          <p:cNvSpPr/>
          <p:nvPr/>
        </p:nvSpPr>
        <p:spPr>
          <a:xfrm>
            <a:off x="2165684" y="101769"/>
            <a:ext cx="8211057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ở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động tác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các con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các con ở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341" y="5284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9CC8EE-54B9-468D-BA40-6B8DB8FBD526}"/>
              </a:ext>
            </a:extLst>
          </p:cNvPr>
          <p:cNvSpPr/>
          <p:nvPr/>
        </p:nvSpPr>
        <p:spPr>
          <a:xfrm>
            <a:off x="2275791" y="277092"/>
            <a:ext cx="7689272" cy="5430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được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btd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200" b="0" i="0" u="none" strike="noStrike" kern="1200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iết c</a:t>
            </a:r>
            <a:r>
              <a:rPr lang="en-US" sz="2200" b="0" i="0" u="none" strike="noStrike" kern="1200" baseline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ách</a:t>
            </a:r>
            <a:r>
              <a:rPr lang="vi-VN" sz="2200" b="0" i="0" u="none" strike="noStrike" kern="1200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v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à</a:t>
            </a:r>
            <a:r>
              <a:rPr lang="vi-VN" sz="2200" b="0" i="0" u="none" strike="noStrike" kern="1200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tham gia tr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ò</a:t>
            </a:r>
            <a:r>
              <a:rPr lang="vi-VN" sz="2200" b="0" i="0" u="none" strike="noStrike" kern="1200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đ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ú</a:t>
            </a:r>
            <a:r>
              <a:rPr lang="vi-VN" sz="2200" b="0" i="0" u="none" strike="noStrike" kern="1200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ng luật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pt-BR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-Có thái độ học tập đúng.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674" y="277092"/>
            <a:ext cx="7408536" cy="87283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CẦU CẦN ĐẠT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Bản ghi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9859" y="4979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7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ACE4522-6F27-4F93-B897-E62A49F9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305" y="20768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b="1" i="0" u="none" strike="noStrike" kern="1200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.CÁC HOẠT ĐỘNG DẠY HỌC CHỦ YẾU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CBEED63F-24E8-4F93-8E4C-1FF3B492CDDD}"/>
              </a:ext>
            </a:extLst>
          </p:cNvPr>
          <p:cNvSpPr/>
          <p:nvPr/>
        </p:nvSpPr>
        <p:spPr>
          <a:xfrm rot="20958701">
            <a:off x="1994048" y="1170968"/>
            <a:ext cx="4141149" cy="1348374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Ôn động 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btd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E24B1FDA-0A7F-4CC9-A939-B7294B8D65ED}"/>
              </a:ext>
            </a:extLst>
          </p:cNvPr>
          <p:cNvSpPr/>
          <p:nvPr/>
        </p:nvSpPr>
        <p:spPr>
          <a:xfrm>
            <a:off x="6697579" y="781216"/>
            <a:ext cx="4235116" cy="1901826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Học động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8C081D16-368D-4101-8A06-81377C61A9F9}"/>
              </a:ext>
            </a:extLst>
          </p:cNvPr>
          <p:cNvSpPr/>
          <p:nvPr/>
        </p:nvSpPr>
        <p:spPr>
          <a:xfrm>
            <a:off x="3726872" y="2623030"/>
            <a:ext cx="4059382" cy="209302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en-US" sz="24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NÉM BÓNG VÀO RỔ</a:t>
            </a:r>
            <a:r>
              <a:rPr lang="en-US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6342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4038" descr="1-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301" y="25238"/>
            <a:ext cx="4856726" cy="72785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60" y="4038674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146" y="-28999"/>
            <a:ext cx="7609404" cy="7027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5"/>
          <p:cNvSpPr txBox="1"/>
          <p:nvPr/>
        </p:nvSpPr>
        <p:spPr>
          <a:xfrm>
            <a:off x="7444151" y="1485459"/>
            <a:ext cx="473390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75" y="0"/>
            <a:ext cx="1737687" cy="1737687"/>
          </a:xfrm>
          <a:prstGeom prst="rect">
            <a:avLst/>
          </a:prstGeom>
        </p:spPr>
      </p:pic>
      <p:pic>
        <p:nvPicPr>
          <p:cNvPr id="5" name=" Huyềnk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3311" y="1378493"/>
            <a:ext cx="6096000" cy="4572000"/>
          </a:xfrm>
          <a:prstGeom prst="rect">
            <a:avLst/>
          </a:prstGeom>
        </p:spPr>
      </p:pic>
      <p:pic>
        <p:nvPicPr>
          <p:cNvPr id="2" name="Bản ghi Mới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78288" y="53661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23" y="0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648497" y="699104"/>
            <a:ext cx="1210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6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động </a:t>
            </a:r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3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btd</a:t>
            </a:r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pic>
        <p:nvPicPr>
          <p:cNvPr id="6" name="ôn 4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87206" y="781197"/>
            <a:ext cx="6811533" cy="5218331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139" y="53529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906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A4D98-7114-4376-BE9A-A69D5AB5F6AD}"/>
              </a:ext>
            </a:extLst>
          </p:cNvPr>
          <p:cNvSpPr/>
          <p:nvPr/>
        </p:nvSpPr>
        <p:spPr>
          <a:xfrm>
            <a:off x="2165685" y="101769"/>
            <a:ext cx="132264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6194748657171469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7752" y="708339"/>
            <a:ext cx="4647425" cy="4997002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5002" y="522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4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906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A4D98-7114-4376-BE9A-A69D5AB5F6AD}"/>
              </a:ext>
            </a:extLst>
          </p:cNvPr>
          <p:cNvSpPr/>
          <p:nvPr/>
        </p:nvSpPr>
        <p:spPr>
          <a:xfrm>
            <a:off x="2165685" y="101769"/>
            <a:ext cx="164431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5919200747112265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0" y="721217"/>
            <a:ext cx="4572000" cy="49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0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32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A4D98-7114-4376-BE9A-A69D5AB5F6AD}"/>
              </a:ext>
            </a:extLst>
          </p:cNvPr>
          <p:cNvSpPr/>
          <p:nvPr/>
        </p:nvSpPr>
        <p:spPr>
          <a:xfrm>
            <a:off x="2165684" y="101769"/>
            <a:ext cx="82110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65685" y="879518"/>
            <a:ext cx="1350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pic>
        <p:nvPicPr>
          <p:cNvPr id="7" name="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268" y="502276"/>
            <a:ext cx="4773849" cy="54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4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46" y="133853"/>
            <a:ext cx="11883504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16" y="24870"/>
            <a:ext cx="1060468" cy="1529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A4D98-7114-4376-BE9A-A69D5AB5F6AD}"/>
              </a:ext>
            </a:extLst>
          </p:cNvPr>
          <p:cNvSpPr/>
          <p:nvPr/>
        </p:nvSpPr>
        <p:spPr>
          <a:xfrm>
            <a:off x="2165684" y="101769"/>
            <a:ext cx="8211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ụng 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02053" y="1425208"/>
            <a:ext cx="6535129" cy="4572000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3580" y="5387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538</Words>
  <Application>Microsoft Office PowerPoint</Application>
  <PresentationFormat>Widescreen</PresentationFormat>
  <Paragraphs>50</Paragraphs>
  <Slides>12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Times New Roman</vt:lpstr>
      <vt:lpstr>等线</vt:lpstr>
      <vt:lpstr>Office Theme</vt:lpstr>
      <vt:lpstr>UBND QUẬN LONG BIÊN</vt:lpstr>
      <vt:lpstr>1. YÊU CẦU CẦN ĐẠT</vt:lpstr>
      <vt:lpstr>2.CÁC HOẠT ĐỘNG DẠY HỌC CHỦ YẾU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 Lỏng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</dc:title>
  <dc:creator>Admin</dc:creator>
  <cp:lastModifiedBy>Admin</cp:lastModifiedBy>
  <cp:revision>30</cp:revision>
  <dcterms:created xsi:type="dcterms:W3CDTF">2021-08-30T03:26:46Z</dcterms:created>
  <dcterms:modified xsi:type="dcterms:W3CDTF">2021-09-25T07:57:57Z</dcterms:modified>
</cp:coreProperties>
</file>