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4" r:id="rId9"/>
    <p:sldId id="26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EFC3"/>
    <a:srgbClr val="009644"/>
    <a:srgbClr val="5B9BD5"/>
    <a:srgbClr val="66DC69"/>
    <a:srgbClr val="C0EE82"/>
    <a:srgbClr val="16DE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46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C97C67-6D9C-4B1A-B7D9-BF231FC07536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D9B7B238-9CC2-46DF-B70E-AC0EE25C394B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3200" b="1" cap="none" spc="0" dirty="0">
              <a:ln/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MỞ </a:t>
          </a:r>
          <a:r>
            <a:rPr lang="en-US" sz="3200" b="1" cap="none" spc="0" dirty="0" smtClean="0">
              <a:ln/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ĐẦU</a:t>
          </a:r>
        </a:p>
        <a:p>
          <a:r>
            <a:rPr lang="en-US" sz="3200" b="1" cap="none" spc="0" dirty="0" err="1" smtClean="0">
              <a:ln/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Khởi</a:t>
          </a:r>
          <a:r>
            <a:rPr lang="en-US" sz="3200" b="1" cap="none" spc="0" dirty="0" smtClean="0">
              <a:ln/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1" cap="none" spc="0" dirty="0" err="1" smtClean="0">
              <a:ln/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động</a:t>
          </a:r>
          <a:endParaRPr lang="en-US" sz="3200" b="1" cap="none" spc="0" dirty="0">
            <a:ln/>
            <a:effectLst>
              <a:outerShdw blurRad="60007" dist="310007" dir="7680000" sy="30000" kx="1300200" algn="ctr" rotWithShape="0">
                <a:prstClr val="black">
                  <a:alpha val="32000"/>
                </a:prst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5C1B826-3779-4E08-BE63-CA80C86850BB}" type="parTrans" cxnId="{FC11C411-9FE3-4AA1-B73A-A83F330FAC97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F8A95506-5FB9-49B1-8ED2-30FFF8966DC7}" type="sibTrans" cxnId="{FC11C411-9FE3-4AA1-B73A-A83F330FAC97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1F2AB3FF-C7C6-4D68-9A6C-496BCB1D877D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3200" b="1" cap="none" spc="0" dirty="0">
              <a:ln/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KIẾN THỨC </a:t>
          </a:r>
          <a:r>
            <a:rPr lang="en-US" sz="3200" b="1" cap="none" spc="0" dirty="0" smtClean="0">
              <a:ln/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MỚI</a:t>
          </a:r>
        </a:p>
        <a:p>
          <a:r>
            <a:rPr lang="en-US" sz="3200" b="1" cap="none" spc="0" dirty="0" err="1" smtClean="0">
              <a:ln/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Học</a:t>
          </a:r>
          <a:r>
            <a:rPr lang="en-US" sz="3200" b="1" cap="none" spc="0" dirty="0" smtClean="0">
              <a:ln/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1" cap="none" spc="0" dirty="0" err="1" smtClean="0">
              <a:ln/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tập</a:t>
          </a:r>
          <a:r>
            <a:rPr lang="en-US" sz="3200" b="1" cap="none" spc="0" dirty="0" smtClean="0">
              <a:ln/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1" cap="none" spc="0" dirty="0" err="1" smtClean="0">
              <a:ln/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hợp</a:t>
          </a:r>
          <a:r>
            <a:rPr lang="en-US" sz="3200" b="1" cap="none" spc="0" dirty="0" smtClean="0">
              <a:ln/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1" cap="none" spc="0" dirty="0" err="1" smtClean="0">
              <a:ln/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hàng</a:t>
          </a:r>
          <a:r>
            <a:rPr lang="en-US" sz="3200" b="1" cap="none" spc="0" dirty="0" smtClean="0">
              <a:ln/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1" cap="none" spc="0" dirty="0" err="1" smtClean="0">
              <a:ln/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dọc</a:t>
          </a:r>
          <a:r>
            <a:rPr lang="en-US" sz="3200" b="1" cap="none" spc="0" dirty="0" smtClean="0">
              <a:ln/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3200" b="1" cap="none" spc="0" dirty="0" err="1" smtClean="0">
              <a:ln/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dóng</a:t>
          </a:r>
          <a:r>
            <a:rPr lang="en-US" sz="3200" b="1" cap="none" spc="0" dirty="0" smtClean="0">
              <a:ln/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1" cap="none" spc="0" err="1" smtClean="0">
              <a:ln/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hàng</a:t>
          </a:r>
          <a:r>
            <a:rPr lang="en-US" sz="3200" b="1" cap="none" spc="0" smtClean="0">
              <a:ln/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,</a:t>
          </a:r>
          <a:endParaRPr lang="en-US" sz="3200" b="1" cap="none" spc="0" dirty="0">
            <a:ln/>
            <a:effectLst>
              <a:outerShdw blurRad="60007" dist="310007" dir="7680000" sy="30000" kx="1300200" algn="ctr" rotWithShape="0">
                <a:prstClr val="black">
                  <a:alpha val="32000"/>
                </a:prst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2546EE9-8F9B-4EA1-BB8A-EF5F783B34F9}" type="parTrans" cxnId="{21F8E411-EC34-4309-ADD1-58DD163895AA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FC908EAE-769D-4FA4-96F2-606C1BFE5492}" type="sibTrans" cxnId="{21F8E411-EC34-4309-ADD1-58DD163895AA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C2E9E6C9-9DAB-4B3D-B79D-C83FB02996A2}">
      <dgm:prSet phldrT="[Text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3200" b="1" cap="none" spc="0" dirty="0" smtClean="0">
              <a:ln/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TRÒ </a:t>
          </a:r>
          <a:r>
            <a:rPr lang="en-US" sz="3200" b="1" cap="none" spc="0" dirty="0" smtClean="0">
              <a:ln/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CHƠI</a:t>
          </a:r>
        </a:p>
        <a:p>
          <a:r>
            <a:rPr lang="en-US" sz="3200" b="1" cap="none" spc="0" dirty="0" err="1" smtClean="0">
              <a:ln/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Nhảy</a:t>
          </a:r>
          <a:r>
            <a:rPr lang="en-US" sz="3200" b="1" cap="none" spc="0" dirty="0" smtClean="0">
              <a:ln/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1" cap="none" spc="0" dirty="0" err="1" smtClean="0">
              <a:ln/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đúng</a:t>
          </a:r>
          <a:r>
            <a:rPr lang="en-US" sz="3200" b="1" cap="none" spc="0" dirty="0" smtClean="0">
              <a:ln/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1" cap="none" spc="0" dirty="0" err="1" smtClean="0">
              <a:ln/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nhảy</a:t>
          </a:r>
          <a:r>
            <a:rPr lang="en-US" sz="3200" b="1" cap="none" spc="0" dirty="0" smtClean="0">
              <a:ln/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1" cap="none" spc="0" dirty="0" err="1" smtClean="0">
              <a:ln/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nhanh</a:t>
          </a:r>
          <a:endParaRPr lang="en-US" sz="3200" b="1" cap="none" spc="0" dirty="0" smtClean="0">
            <a:ln/>
            <a:effectLst>
              <a:outerShdw blurRad="60007" dist="310007" dir="7680000" sy="30000" kx="1300200" algn="ctr" rotWithShape="0">
                <a:prstClr val="black">
                  <a:alpha val="32000"/>
                </a:prst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E5FB188-9C89-4FFB-846A-E01B8C6480A4}" type="parTrans" cxnId="{2F24C681-4DBD-4490-A1E6-D30A745ECD20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DA0E0E12-A68C-4133-8DF7-EFC46CCA0D7A}" type="sibTrans" cxnId="{2F24C681-4DBD-4490-A1E6-D30A745ECD20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630E7CB8-4212-4FA9-A0A5-FAA2EBF56F5E}" type="pres">
      <dgm:prSet presAssocID="{56C97C67-6D9C-4B1A-B7D9-BF231FC0753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6F6C4208-0C76-4C3D-BAA4-AA30335C8819}" type="pres">
      <dgm:prSet presAssocID="{56C97C67-6D9C-4B1A-B7D9-BF231FC07536}" presName="Name1" presStyleCnt="0"/>
      <dgm:spPr/>
    </dgm:pt>
    <dgm:pt modelId="{F2F7B997-0913-491B-B68A-AD7A8D54C24F}" type="pres">
      <dgm:prSet presAssocID="{56C97C67-6D9C-4B1A-B7D9-BF231FC07536}" presName="cycle" presStyleCnt="0"/>
      <dgm:spPr/>
    </dgm:pt>
    <dgm:pt modelId="{168A3F2F-2AD9-461F-8EB4-9FD210C210A6}" type="pres">
      <dgm:prSet presAssocID="{56C97C67-6D9C-4B1A-B7D9-BF231FC07536}" presName="srcNode" presStyleLbl="node1" presStyleIdx="0" presStyleCnt="3"/>
      <dgm:spPr/>
    </dgm:pt>
    <dgm:pt modelId="{D3ACD7BF-D43D-48FA-ADBA-0E107AFC0158}" type="pres">
      <dgm:prSet presAssocID="{56C97C67-6D9C-4B1A-B7D9-BF231FC07536}" presName="conn" presStyleLbl="parChTrans1D2" presStyleIdx="0" presStyleCnt="1"/>
      <dgm:spPr/>
      <dgm:t>
        <a:bodyPr/>
        <a:lstStyle/>
        <a:p>
          <a:endParaRPr lang="en-US"/>
        </a:p>
      </dgm:t>
    </dgm:pt>
    <dgm:pt modelId="{873FDC93-E0A4-4EF4-B718-4E2370F08D74}" type="pres">
      <dgm:prSet presAssocID="{56C97C67-6D9C-4B1A-B7D9-BF231FC07536}" presName="extraNode" presStyleLbl="node1" presStyleIdx="0" presStyleCnt="3"/>
      <dgm:spPr/>
    </dgm:pt>
    <dgm:pt modelId="{8CA2DD88-D3F9-4AE4-BFE6-C96D5FFF46FC}" type="pres">
      <dgm:prSet presAssocID="{56C97C67-6D9C-4B1A-B7D9-BF231FC07536}" presName="dstNode" presStyleLbl="node1" presStyleIdx="0" presStyleCnt="3"/>
      <dgm:spPr/>
    </dgm:pt>
    <dgm:pt modelId="{A598070D-CEB2-47F0-A756-71CEE4BB20FC}" type="pres">
      <dgm:prSet presAssocID="{D9B7B238-9CC2-46DF-B70E-AC0EE25C394B}" presName="text_1" presStyleLbl="node1" presStyleIdx="0" presStyleCnt="3" custScaleX="98450" custScaleY="1439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3F9F33-42D1-4ED9-8BEC-44DB2FE8167C}" type="pres">
      <dgm:prSet presAssocID="{D9B7B238-9CC2-46DF-B70E-AC0EE25C394B}" presName="accent_1" presStyleCnt="0"/>
      <dgm:spPr/>
    </dgm:pt>
    <dgm:pt modelId="{8162822C-904D-4D38-8B5E-02F1C3D26E6E}" type="pres">
      <dgm:prSet presAssocID="{D9B7B238-9CC2-46DF-B70E-AC0EE25C394B}" presName="accentRepeatNode" presStyleLbl="solidFgAcc1" presStyleIdx="0" presStyleCnt="3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</dgm:pt>
    <dgm:pt modelId="{999DA1B1-352C-40B2-9F16-A392D8F5A21F}" type="pres">
      <dgm:prSet presAssocID="{1F2AB3FF-C7C6-4D68-9A6C-496BCB1D877D}" presName="text_2" presStyleLbl="node1" presStyleIdx="1" presStyleCnt="3" custScaleX="100913" custScaleY="14917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540AA6-8BD9-45A8-9B34-D4172FF25BB1}" type="pres">
      <dgm:prSet presAssocID="{1F2AB3FF-C7C6-4D68-9A6C-496BCB1D877D}" presName="accent_2" presStyleCnt="0"/>
      <dgm:spPr/>
    </dgm:pt>
    <dgm:pt modelId="{B8702EC3-3D42-4788-81AB-6FF376C2979F}" type="pres">
      <dgm:prSet presAssocID="{1F2AB3FF-C7C6-4D68-9A6C-496BCB1D877D}" presName="accentRepeatNode" presStyleLbl="solidFgAcc1" presStyleIdx="1" presStyleCnt="3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</dgm:pt>
    <dgm:pt modelId="{D404A997-534B-4AB5-9373-B466D7D7EC97}" type="pres">
      <dgm:prSet presAssocID="{C2E9E6C9-9DAB-4B3D-B79D-C83FB02996A2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0FE0DB-DEC7-459B-8EB7-80AB0412773A}" type="pres">
      <dgm:prSet presAssocID="{C2E9E6C9-9DAB-4B3D-B79D-C83FB02996A2}" presName="accent_3" presStyleCnt="0"/>
      <dgm:spPr/>
    </dgm:pt>
    <dgm:pt modelId="{DBC4B42C-F192-49F8-B811-F46E70396523}" type="pres">
      <dgm:prSet presAssocID="{C2E9E6C9-9DAB-4B3D-B79D-C83FB02996A2}" presName="accentRepeatNode" presStyleLbl="solidFgAcc1" presStyleIdx="2" presStyleCnt="3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</dgm:pt>
  </dgm:ptLst>
  <dgm:cxnLst>
    <dgm:cxn modelId="{609E5792-05F3-4215-A9D9-532CA6FE3E0C}" type="presOf" srcId="{D9B7B238-9CC2-46DF-B70E-AC0EE25C394B}" destId="{A598070D-CEB2-47F0-A756-71CEE4BB20FC}" srcOrd="0" destOrd="0" presId="urn:microsoft.com/office/officeart/2008/layout/VerticalCurvedList"/>
    <dgm:cxn modelId="{CD5A6E09-2113-4AF7-851E-4BB53787681E}" type="presOf" srcId="{F8A95506-5FB9-49B1-8ED2-30FFF8966DC7}" destId="{D3ACD7BF-D43D-48FA-ADBA-0E107AFC0158}" srcOrd="0" destOrd="0" presId="urn:microsoft.com/office/officeart/2008/layout/VerticalCurvedList"/>
    <dgm:cxn modelId="{2F24C681-4DBD-4490-A1E6-D30A745ECD20}" srcId="{56C97C67-6D9C-4B1A-B7D9-BF231FC07536}" destId="{C2E9E6C9-9DAB-4B3D-B79D-C83FB02996A2}" srcOrd="2" destOrd="0" parTransId="{CE5FB188-9C89-4FFB-846A-E01B8C6480A4}" sibTransId="{DA0E0E12-A68C-4133-8DF7-EFC46CCA0D7A}"/>
    <dgm:cxn modelId="{9FAE49E7-BC55-468B-A83C-CE40E41E8BF9}" type="presOf" srcId="{C2E9E6C9-9DAB-4B3D-B79D-C83FB02996A2}" destId="{D404A997-534B-4AB5-9373-B466D7D7EC97}" srcOrd="0" destOrd="0" presId="urn:microsoft.com/office/officeart/2008/layout/VerticalCurvedList"/>
    <dgm:cxn modelId="{21F8E411-EC34-4309-ADD1-58DD163895AA}" srcId="{56C97C67-6D9C-4B1A-B7D9-BF231FC07536}" destId="{1F2AB3FF-C7C6-4D68-9A6C-496BCB1D877D}" srcOrd="1" destOrd="0" parTransId="{22546EE9-8F9B-4EA1-BB8A-EF5F783B34F9}" sibTransId="{FC908EAE-769D-4FA4-96F2-606C1BFE5492}"/>
    <dgm:cxn modelId="{743520A8-813D-40B0-9D8A-4188E86AF0AA}" type="presOf" srcId="{56C97C67-6D9C-4B1A-B7D9-BF231FC07536}" destId="{630E7CB8-4212-4FA9-A0A5-FAA2EBF56F5E}" srcOrd="0" destOrd="0" presId="urn:microsoft.com/office/officeart/2008/layout/VerticalCurvedList"/>
    <dgm:cxn modelId="{FC11C411-9FE3-4AA1-B73A-A83F330FAC97}" srcId="{56C97C67-6D9C-4B1A-B7D9-BF231FC07536}" destId="{D9B7B238-9CC2-46DF-B70E-AC0EE25C394B}" srcOrd="0" destOrd="0" parTransId="{05C1B826-3779-4E08-BE63-CA80C86850BB}" sibTransId="{F8A95506-5FB9-49B1-8ED2-30FFF8966DC7}"/>
    <dgm:cxn modelId="{88A72CA3-B180-4FAE-9348-28E5300DF30A}" type="presOf" srcId="{1F2AB3FF-C7C6-4D68-9A6C-496BCB1D877D}" destId="{999DA1B1-352C-40B2-9F16-A392D8F5A21F}" srcOrd="0" destOrd="0" presId="urn:microsoft.com/office/officeart/2008/layout/VerticalCurvedList"/>
    <dgm:cxn modelId="{EEAC3F13-75A0-4B3A-A066-4A21733EA947}" type="presParOf" srcId="{630E7CB8-4212-4FA9-A0A5-FAA2EBF56F5E}" destId="{6F6C4208-0C76-4C3D-BAA4-AA30335C8819}" srcOrd="0" destOrd="0" presId="urn:microsoft.com/office/officeart/2008/layout/VerticalCurvedList"/>
    <dgm:cxn modelId="{F2041BC8-B0ED-4186-9C47-EEE33A579EC7}" type="presParOf" srcId="{6F6C4208-0C76-4C3D-BAA4-AA30335C8819}" destId="{F2F7B997-0913-491B-B68A-AD7A8D54C24F}" srcOrd="0" destOrd="0" presId="urn:microsoft.com/office/officeart/2008/layout/VerticalCurvedList"/>
    <dgm:cxn modelId="{CC5141F7-633A-4ECE-82CB-9DF4D65F7569}" type="presParOf" srcId="{F2F7B997-0913-491B-B68A-AD7A8D54C24F}" destId="{168A3F2F-2AD9-461F-8EB4-9FD210C210A6}" srcOrd="0" destOrd="0" presId="urn:microsoft.com/office/officeart/2008/layout/VerticalCurvedList"/>
    <dgm:cxn modelId="{F06FC969-34E0-42A5-8675-31430986F089}" type="presParOf" srcId="{F2F7B997-0913-491B-B68A-AD7A8D54C24F}" destId="{D3ACD7BF-D43D-48FA-ADBA-0E107AFC0158}" srcOrd="1" destOrd="0" presId="urn:microsoft.com/office/officeart/2008/layout/VerticalCurvedList"/>
    <dgm:cxn modelId="{8955D23A-E5EA-433B-A41E-C84A820EA5F9}" type="presParOf" srcId="{F2F7B997-0913-491B-B68A-AD7A8D54C24F}" destId="{873FDC93-E0A4-4EF4-B718-4E2370F08D74}" srcOrd="2" destOrd="0" presId="urn:microsoft.com/office/officeart/2008/layout/VerticalCurvedList"/>
    <dgm:cxn modelId="{9DA970FA-D85C-4B58-BD13-586BC3FBAC0B}" type="presParOf" srcId="{F2F7B997-0913-491B-B68A-AD7A8D54C24F}" destId="{8CA2DD88-D3F9-4AE4-BFE6-C96D5FFF46FC}" srcOrd="3" destOrd="0" presId="urn:microsoft.com/office/officeart/2008/layout/VerticalCurvedList"/>
    <dgm:cxn modelId="{8CBE72F6-56C9-4B32-8BAF-AECECBA49E08}" type="presParOf" srcId="{6F6C4208-0C76-4C3D-BAA4-AA30335C8819}" destId="{A598070D-CEB2-47F0-A756-71CEE4BB20FC}" srcOrd="1" destOrd="0" presId="urn:microsoft.com/office/officeart/2008/layout/VerticalCurvedList"/>
    <dgm:cxn modelId="{8BA9322A-854B-4817-9741-669220D78708}" type="presParOf" srcId="{6F6C4208-0C76-4C3D-BAA4-AA30335C8819}" destId="{DC3F9F33-42D1-4ED9-8BEC-44DB2FE8167C}" srcOrd="2" destOrd="0" presId="urn:microsoft.com/office/officeart/2008/layout/VerticalCurvedList"/>
    <dgm:cxn modelId="{71CB7D92-0D92-4E2E-B477-F9D4B99EFDB3}" type="presParOf" srcId="{DC3F9F33-42D1-4ED9-8BEC-44DB2FE8167C}" destId="{8162822C-904D-4D38-8B5E-02F1C3D26E6E}" srcOrd="0" destOrd="0" presId="urn:microsoft.com/office/officeart/2008/layout/VerticalCurvedList"/>
    <dgm:cxn modelId="{A2D12703-A542-4113-B458-7ED8AAB4B30E}" type="presParOf" srcId="{6F6C4208-0C76-4C3D-BAA4-AA30335C8819}" destId="{999DA1B1-352C-40B2-9F16-A392D8F5A21F}" srcOrd="3" destOrd="0" presId="urn:microsoft.com/office/officeart/2008/layout/VerticalCurvedList"/>
    <dgm:cxn modelId="{4118A0AC-F786-4360-9C4B-3D4519A54951}" type="presParOf" srcId="{6F6C4208-0C76-4C3D-BAA4-AA30335C8819}" destId="{C3540AA6-8BD9-45A8-9B34-D4172FF25BB1}" srcOrd="4" destOrd="0" presId="urn:microsoft.com/office/officeart/2008/layout/VerticalCurvedList"/>
    <dgm:cxn modelId="{109C88FF-D0B5-4DC7-AF49-55F51A2E9E35}" type="presParOf" srcId="{C3540AA6-8BD9-45A8-9B34-D4172FF25BB1}" destId="{B8702EC3-3D42-4788-81AB-6FF376C2979F}" srcOrd="0" destOrd="0" presId="urn:microsoft.com/office/officeart/2008/layout/VerticalCurvedList"/>
    <dgm:cxn modelId="{7A5B88E9-8EC3-4CDF-BFCC-3231FF4AE044}" type="presParOf" srcId="{6F6C4208-0C76-4C3D-BAA4-AA30335C8819}" destId="{D404A997-534B-4AB5-9373-B466D7D7EC97}" srcOrd="5" destOrd="0" presId="urn:microsoft.com/office/officeart/2008/layout/VerticalCurvedList"/>
    <dgm:cxn modelId="{24837FFA-FA42-4B60-B051-587CC8EEC268}" type="presParOf" srcId="{6F6C4208-0C76-4C3D-BAA4-AA30335C8819}" destId="{580FE0DB-DEC7-459B-8EB7-80AB0412773A}" srcOrd="6" destOrd="0" presId="urn:microsoft.com/office/officeart/2008/layout/VerticalCurvedList"/>
    <dgm:cxn modelId="{93F56CEC-970E-4DAE-96E9-3D49E0E580AE}" type="presParOf" srcId="{580FE0DB-DEC7-459B-8EB7-80AB0412773A}" destId="{DBC4B42C-F192-49F8-B811-F46E7039652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ACD7BF-D43D-48FA-ADBA-0E107AFC0158}">
      <dsp:nvSpPr>
        <dsp:cNvPr id="0" name=""/>
        <dsp:cNvSpPr/>
      </dsp:nvSpPr>
      <dsp:spPr>
        <a:xfrm>
          <a:off x="-6129739" y="-935954"/>
          <a:ext cx="7282108" cy="7282108"/>
        </a:xfrm>
        <a:prstGeom prst="blockArc">
          <a:avLst>
            <a:gd name="adj1" fmla="val 18900000"/>
            <a:gd name="adj2" fmla="val 2700000"/>
            <a:gd name="adj3" fmla="val 297"/>
          </a:avLst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98070D-CEB2-47F0-A756-71CEE4BB20FC}">
      <dsp:nvSpPr>
        <dsp:cNvPr id="0" name=""/>
        <dsp:cNvSpPr/>
      </dsp:nvSpPr>
      <dsp:spPr>
        <a:xfrm>
          <a:off x="787818" y="303404"/>
          <a:ext cx="6479661" cy="1557271"/>
        </a:xfrm>
        <a:prstGeom prst="rect">
          <a:avLst/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858869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cap="none" spc="0" dirty="0">
              <a:ln/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MỞ </a:t>
          </a:r>
          <a:r>
            <a:rPr lang="en-US" sz="3200" b="1" kern="1200" cap="none" spc="0" dirty="0" smtClean="0">
              <a:ln/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ĐẦU</a:t>
          </a: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cap="none" spc="0" dirty="0" err="1" smtClean="0">
              <a:ln/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Khởi</a:t>
          </a:r>
          <a:r>
            <a:rPr lang="en-US" sz="3200" b="1" kern="1200" cap="none" spc="0" dirty="0" smtClean="0">
              <a:ln/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1" kern="1200" cap="none" spc="0" dirty="0" err="1" smtClean="0">
              <a:ln/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động</a:t>
          </a:r>
          <a:endParaRPr lang="en-US" sz="3200" b="1" kern="1200" cap="none" spc="0" dirty="0">
            <a:ln/>
            <a:effectLst>
              <a:outerShdw blurRad="60007" dist="310007" dir="7680000" sy="30000" kx="1300200" algn="ctr" rotWithShape="0">
                <a:prstClr val="black">
                  <a:alpha val="32000"/>
                </a:prst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87818" y="303404"/>
        <a:ext cx="6479661" cy="1557271"/>
      </dsp:txXfrm>
    </dsp:sp>
    <dsp:sp modelId="{8162822C-904D-4D38-8B5E-02F1C3D26E6E}">
      <dsp:nvSpPr>
        <dsp:cNvPr id="0" name=""/>
        <dsp:cNvSpPr/>
      </dsp:nvSpPr>
      <dsp:spPr>
        <a:xfrm>
          <a:off x="60535" y="405765"/>
          <a:ext cx="1352550" cy="1352550"/>
        </a:xfrm>
        <a:prstGeom prst="ellipse">
          <a:avLst/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  <dsp:sp modelId="{999DA1B1-352C-40B2-9F16-A392D8F5A21F}">
      <dsp:nvSpPr>
        <dsp:cNvPr id="0" name=""/>
        <dsp:cNvSpPr/>
      </dsp:nvSpPr>
      <dsp:spPr>
        <a:xfrm>
          <a:off x="1101882" y="1898028"/>
          <a:ext cx="6244855" cy="1614143"/>
        </a:xfrm>
        <a:prstGeom prst="rect">
          <a:avLst/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858869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cap="none" spc="0" dirty="0">
              <a:ln/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KIẾN THỨC </a:t>
          </a:r>
          <a:r>
            <a:rPr lang="en-US" sz="3200" b="1" kern="1200" cap="none" spc="0" dirty="0" smtClean="0">
              <a:ln/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MỚI</a:t>
          </a: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cap="none" spc="0" dirty="0" err="1" smtClean="0">
              <a:ln/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Học</a:t>
          </a:r>
          <a:r>
            <a:rPr lang="en-US" sz="3200" b="1" kern="1200" cap="none" spc="0" dirty="0" smtClean="0">
              <a:ln/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1" kern="1200" cap="none" spc="0" dirty="0" err="1" smtClean="0">
              <a:ln/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tập</a:t>
          </a:r>
          <a:r>
            <a:rPr lang="en-US" sz="3200" b="1" kern="1200" cap="none" spc="0" dirty="0" smtClean="0">
              <a:ln/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1" kern="1200" cap="none" spc="0" dirty="0" err="1" smtClean="0">
              <a:ln/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hợp</a:t>
          </a:r>
          <a:r>
            <a:rPr lang="en-US" sz="3200" b="1" kern="1200" cap="none" spc="0" dirty="0" smtClean="0">
              <a:ln/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1" kern="1200" cap="none" spc="0" dirty="0" err="1" smtClean="0">
              <a:ln/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hàng</a:t>
          </a:r>
          <a:r>
            <a:rPr lang="en-US" sz="3200" b="1" kern="1200" cap="none" spc="0" dirty="0" smtClean="0">
              <a:ln/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1" kern="1200" cap="none" spc="0" dirty="0" err="1" smtClean="0">
              <a:ln/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dọc</a:t>
          </a:r>
          <a:r>
            <a:rPr lang="en-US" sz="3200" b="1" kern="1200" cap="none" spc="0" dirty="0" smtClean="0">
              <a:ln/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3200" b="1" kern="1200" cap="none" spc="0" dirty="0" err="1" smtClean="0">
              <a:ln/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dóng</a:t>
          </a:r>
          <a:r>
            <a:rPr lang="en-US" sz="3200" b="1" kern="1200" cap="none" spc="0" dirty="0" smtClean="0">
              <a:ln/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1" kern="1200" cap="none" spc="0" err="1" smtClean="0">
              <a:ln/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hàng</a:t>
          </a:r>
          <a:r>
            <a:rPr lang="en-US" sz="3200" b="1" kern="1200" cap="none" spc="0" smtClean="0">
              <a:ln/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,</a:t>
          </a:r>
          <a:endParaRPr lang="en-US" sz="3200" b="1" kern="1200" cap="none" spc="0" dirty="0">
            <a:ln/>
            <a:effectLst>
              <a:outerShdw blurRad="60007" dist="310007" dir="7680000" sy="30000" kx="1300200" algn="ctr" rotWithShape="0">
                <a:prstClr val="black">
                  <a:alpha val="32000"/>
                </a:prst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01882" y="1898028"/>
        <a:ext cx="6244855" cy="1614143"/>
      </dsp:txXfrm>
    </dsp:sp>
    <dsp:sp modelId="{B8702EC3-3D42-4788-81AB-6FF376C2979F}">
      <dsp:nvSpPr>
        <dsp:cNvPr id="0" name=""/>
        <dsp:cNvSpPr/>
      </dsp:nvSpPr>
      <dsp:spPr>
        <a:xfrm>
          <a:off x="453857" y="2028825"/>
          <a:ext cx="1352550" cy="1352550"/>
        </a:xfrm>
        <a:prstGeom prst="ellipse">
          <a:avLst/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</dsp:sp>
    <dsp:sp modelId="{D404A997-534B-4AB5-9373-B466D7D7EC97}">
      <dsp:nvSpPr>
        <dsp:cNvPr id="0" name=""/>
        <dsp:cNvSpPr/>
      </dsp:nvSpPr>
      <dsp:spPr>
        <a:xfrm>
          <a:off x="736810" y="3787140"/>
          <a:ext cx="6581677" cy="1082040"/>
        </a:xfrm>
        <a:prstGeom prst="rect">
          <a:avLst/>
        </a:prstGeom>
        <a:gradFill rotWithShape="1">
          <a:gsLst>
            <a:gs pos="0">
              <a:schemeClr val="accent5">
                <a:lumMod val="110000"/>
                <a:satMod val="105000"/>
                <a:tint val="67000"/>
              </a:schemeClr>
            </a:gs>
            <a:gs pos="50000">
              <a:schemeClr val="accent5">
                <a:lumMod val="105000"/>
                <a:satMod val="103000"/>
                <a:tint val="73000"/>
              </a:schemeClr>
            </a:gs>
            <a:gs pos="100000">
              <a:schemeClr val="accent5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858869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cap="none" spc="0" dirty="0" smtClean="0">
              <a:ln/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TRÒ </a:t>
          </a:r>
          <a:r>
            <a:rPr lang="en-US" sz="3200" b="1" kern="1200" cap="none" spc="0" dirty="0" smtClean="0">
              <a:ln/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CHƠI</a:t>
          </a: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cap="none" spc="0" dirty="0" err="1" smtClean="0">
              <a:ln/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Nhảy</a:t>
          </a:r>
          <a:r>
            <a:rPr lang="en-US" sz="3200" b="1" kern="1200" cap="none" spc="0" dirty="0" smtClean="0">
              <a:ln/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1" kern="1200" cap="none" spc="0" dirty="0" err="1" smtClean="0">
              <a:ln/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đúng</a:t>
          </a:r>
          <a:r>
            <a:rPr lang="en-US" sz="3200" b="1" kern="1200" cap="none" spc="0" dirty="0" smtClean="0">
              <a:ln/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1" kern="1200" cap="none" spc="0" dirty="0" err="1" smtClean="0">
              <a:ln/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nhảy</a:t>
          </a:r>
          <a:r>
            <a:rPr lang="en-US" sz="3200" b="1" kern="1200" cap="none" spc="0" dirty="0" smtClean="0">
              <a:ln/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1" kern="1200" cap="none" spc="0" dirty="0" err="1" smtClean="0">
              <a:ln/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nhanh</a:t>
          </a:r>
          <a:endParaRPr lang="en-US" sz="3200" b="1" kern="1200" cap="none" spc="0" dirty="0" smtClean="0">
            <a:ln/>
            <a:effectLst>
              <a:outerShdw blurRad="60007" dist="310007" dir="7680000" sy="30000" kx="1300200" algn="ctr" rotWithShape="0">
                <a:prstClr val="black">
                  <a:alpha val="32000"/>
                </a:prst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36810" y="3787140"/>
        <a:ext cx="6581677" cy="1082040"/>
      </dsp:txXfrm>
    </dsp:sp>
    <dsp:sp modelId="{DBC4B42C-F192-49F8-B811-F46E70396523}">
      <dsp:nvSpPr>
        <dsp:cNvPr id="0" name=""/>
        <dsp:cNvSpPr/>
      </dsp:nvSpPr>
      <dsp:spPr>
        <a:xfrm>
          <a:off x="60535" y="3651885"/>
          <a:ext cx="1352550" cy="1352550"/>
        </a:xfrm>
        <a:prstGeom prst="ellipse">
          <a:avLst/>
        </a:prstGeom>
        <a:gradFill rotWithShape="1">
          <a:gsLst>
            <a:gs pos="0">
              <a:schemeClr val="accent5">
                <a:lumMod val="110000"/>
                <a:satMod val="105000"/>
                <a:tint val="67000"/>
              </a:schemeClr>
            </a:gs>
            <a:gs pos="50000">
              <a:schemeClr val="accent5">
                <a:lumMod val="105000"/>
                <a:satMod val="103000"/>
                <a:tint val="73000"/>
              </a:schemeClr>
            </a:gs>
            <a:gs pos="100000">
              <a:schemeClr val="accent5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8FA23-4001-4C31-BCE4-9BDF47F693BD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DBFE2-088E-4F96-84D8-250573D28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0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8FA23-4001-4C31-BCE4-9BDF47F693BD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DBFE2-088E-4F96-84D8-250573D28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735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8FA23-4001-4C31-BCE4-9BDF47F693BD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DBFE2-088E-4F96-84D8-250573D28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710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8FA23-4001-4C31-BCE4-9BDF47F693BD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DBFE2-088E-4F96-84D8-250573D28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925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8FA23-4001-4C31-BCE4-9BDF47F693BD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DBFE2-088E-4F96-84D8-250573D28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470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8FA23-4001-4C31-BCE4-9BDF47F693BD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DBFE2-088E-4F96-84D8-250573D28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417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8FA23-4001-4C31-BCE4-9BDF47F693BD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DBFE2-088E-4F96-84D8-250573D28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191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8FA23-4001-4C31-BCE4-9BDF47F693BD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DBFE2-088E-4F96-84D8-250573D28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44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8FA23-4001-4C31-BCE4-9BDF47F693BD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DBFE2-088E-4F96-84D8-250573D28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137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8FA23-4001-4C31-BCE4-9BDF47F693BD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DBFE2-088E-4F96-84D8-250573D28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542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8FA23-4001-4C31-BCE4-9BDF47F693BD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DBFE2-088E-4F96-84D8-250573D28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306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8FA23-4001-4C31-BCE4-9BDF47F693BD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9DBFE2-088E-4F96-84D8-250573D28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107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5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3.mp4"/><Relationship Id="rId7" Type="http://schemas.openxmlformats.org/officeDocument/2006/relationships/image" Target="../media/image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0.png"/><Relationship Id="rId4" Type="http://schemas.openxmlformats.org/officeDocument/2006/relationships/video" Target="../media/media3.mp4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5.mp4"/><Relationship Id="rId7" Type="http://schemas.openxmlformats.org/officeDocument/2006/relationships/image" Target="../media/image11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mp4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F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1665" y="114299"/>
            <a:ext cx="8988669" cy="4185139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vi-VN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ỦY BAN NHÂN DÂN QUẬN LONG BIÊN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vi-VN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 DỤC LỚP 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3200" b="1" spc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3200" b="1" spc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2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 ĐỀ 1: ĐỘI HÌNH ĐỘI NGŨ</a:t>
            </a:r>
            <a:r>
              <a:rPr lang="en-US" sz="32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/>
            </a:r>
            <a:br>
              <a:rPr lang="en-US" sz="32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</a:br>
            <a:r>
              <a:rPr lang="en-US" sz="2800" b="1" dirty="0" err="1">
                <a:ln w="5715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n w="5715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cs typeface="Times New Roman" panose="02020603050405020304" pitchFamily="18" charset="0"/>
              </a:rPr>
              <a:t> 1: </a:t>
            </a:r>
            <a:r>
              <a:rPr lang="en-US" sz="2800" b="1" dirty="0">
                <a:ln w="5715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cs typeface="Arial" panose="020B0604020202020204" pitchFamily="34" charset="0"/>
              </a:rPr>
              <a:t>TƯ THẾ ĐỨNG NGHIÊM, ĐỨNG NGHỈ, TẬP HỢP HÀNG DỌC, DÓNG HÀNG, ĐIỂM SỐ</a:t>
            </a:r>
            <a:br>
              <a:rPr lang="en-US" sz="2800" b="1" dirty="0">
                <a:ln w="5715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cs typeface="Arial" panose="020B0604020202020204" pitchFamily="34" charset="0"/>
              </a:rPr>
            </a:br>
            <a:r>
              <a:rPr lang="en-US" sz="2400" b="1" i="1" dirty="0">
                <a:ln w="5715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cs typeface="Arial" panose="020B0604020202020204" pitchFamily="34" charset="0"/>
              </a:rPr>
              <a:t>(</a:t>
            </a:r>
            <a:r>
              <a:rPr lang="en-US" sz="2400" b="1" i="1" dirty="0" err="1">
                <a:ln w="5715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cs typeface="Arial" panose="020B0604020202020204" pitchFamily="34" charset="0"/>
              </a:rPr>
              <a:t>Tiết</a:t>
            </a:r>
            <a:r>
              <a:rPr lang="en-US" sz="2400" b="1" i="1" dirty="0">
                <a:ln w="5715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cs typeface="Arial" panose="020B0604020202020204" pitchFamily="34" charset="0"/>
              </a:rPr>
              <a:t> </a:t>
            </a:r>
            <a:r>
              <a:rPr lang="en-US" sz="2400" b="1" i="1" dirty="0" smtClean="0">
                <a:ln w="5715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cs typeface="Arial" panose="020B0604020202020204" pitchFamily="34" charset="0"/>
              </a:rPr>
              <a:t>2: </a:t>
            </a:r>
            <a:r>
              <a:rPr lang="en-US" sz="2400" b="1" i="1" dirty="0" err="1" smtClean="0">
                <a:ln w="5715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cs typeface="Arial" panose="020B0604020202020204" pitchFamily="34" charset="0"/>
              </a:rPr>
              <a:t>Tập</a:t>
            </a:r>
            <a:r>
              <a:rPr lang="en-US" sz="2400" b="1" i="1" dirty="0" smtClean="0">
                <a:ln w="5715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ln w="5715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cs typeface="Arial" panose="020B0604020202020204" pitchFamily="34" charset="0"/>
              </a:rPr>
              <a:t>hợp</a:t>
            </a:r>
            <a:r>
              <a:rPr lang="en-US" sz="2400" b="1" i="1" dirty="0" smtClean="0">
                <a:ln w="5715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ln w="5715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cs typeface="Arial" panose="020B0604020202020204" pitchFamily="34" charset="0"/>
              </a:rPr>
              <a:t>hàng</a:t>
            </a:r>
            <a:r>
              <a:rPr lang="en-US" sz="2400" b="1" i="1" dirty="0" smtClean="0">
                <a:ln w="5715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ln w="5715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cs typeface="Arial" panose="020B0604020202020204" pitchFamily="34" charset="0"/>
              </a:rPr>
              <a:t>dọc</a:t>
            </a:r>
            <a:r>
              <a:rPr lang="en-US" sz="2400" b="1" i="1" dirty="0" smtClean="0">
                <a:ln w="5715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cs typeface="Arial" panose="020B0604020202020204" pitchFamily="34" charset="0"/>
              </a:rPr>
              <a:t>, </a:t>
            </a:r>
            <a:r>
              <a:rPr lang="en-US" sz="2400" b="1" i="1" dirty="0" err="1" smtClean="0">
                <a:ln w="5715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cs typeface="Arial" panose="020B0604020202020204" pitchFamily="34" charset="0"/>
              </a:rPr>
              <a:t>dóng</a:t>
            </a:r>
            <a:r>
              <a:rPr lang="en-US" sz="2400" b="1" i="1" dirty="0" smtClean="0">
                <a:ln w="5715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ln w="5715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cs typeface="Arial" panose="020B0604020202020204" pitchFamily="34" charset="0"/>
              </a:rPr>
              <a:t>hàng</a:t>
            </a:r>
            <a:r>
              <a:rPr lang="en-US" sz="2400" b="1" i="1" dirty="0">
                <a:ln w="5715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cs typeface="Arial" panose="020B0604020202020204" pitchFamily="34" charset="0"/>
              </a:rPr>
              <a:t> </a:t>
            </a:r>
            <a:r>
              <a:rPr lang="en-US" sz="2400" b="1" i="1" dirty="0" smtClean="0">
                <a:ln w="5715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cs typeface="Arial" panose="020B0604020202020204" pitchFamily="34" charset="0"/>
              </a:rPr>
              <a:t>)</a:t>
            </a:r>
            <a:endParaRPr lang="en-US" sz="2400" b="1" dirty="0">
              <a:ln w="5715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084" y="4573527"/>
            <a:ext cx="3973830" cy="22844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87600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F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691709" y="193730"/>
            <a:ext cx="10981266" cy="13208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lIns="91440" tIns="45720" rIns="91440" bIns="45720" rtlCol="0" anchor="ctr">
            <a:normAutofit/>
            <a:sp3d extrusionH="57150">
              <a:bevelT w="381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 TIÊU BÀI HỌC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77334" y="1981641"/>
            <a:ext cx="3105942" cy="4682629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0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20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 kết, nghiêm </a:t>
            </a:r>
            <a:r>
              <a:rPr lang="vi-VN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túc,tích </a:t>
            </a:r>
            <a:r>
              <a:rPr lang="vi-VN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 tập luyện trong hoạt động tập thể.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 cực tham gia </a:t>
            </a:r>
            <a:r>
              <a:rPr lang="vi-VN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</a:t>
            </a:r>
            <a:r>
              <a:rPr lang="vi-VN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vận động, có trách nhiệm trong khi chơi trò chơi và hình thành thói quen tập luyện TDTT.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290067" y="1981641"/>
            <a:ext cx="3784550" cy="4542983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</a:t>
            </a:r>
            <a:endParaRPr lang="en-US" sz="24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dóng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vi-VN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vi-VN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676498" y="1981641"/>
            <a:ext cx="2838168" cy="454298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2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2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endParaRPr lang="en-US" sz="22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hang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dóng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khoa.</a:t>
            </a:r>
          </a:p>
          <a:p>
            <a:pPr algn="just"/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164934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558800"/>
            <a:ext cx="12192000" cy="6858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  <a:sp3d extrusionH="57150">
              <a:bevelT w="38100" h="38100"/>
            </a:sp3d>
          </a:bodyPr>
          <a:lstStyle/>
          <a:p>
            <a:pPr algn="ctr"/>
            <a:r>
              <a:rPr lang="vi-VN" b="1" dirty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NỘI DUNG BÀI HỌC</a:t>
            </a:r>
            <a:endParaRPr lang="en-US" b="1" dirty="0">
              <a:ln w="22225">
                <a:solidFill>
                  <a:srgbClr val="0070C0"/>
                </a:solidFill>
                <a:prstDash val="solid"/>
              </a:ln>
              <a:solidFill>
                <a:srgbClr val="0070C0"/>
              </a:solidFill>
              <a:latin typeface="+mn-lt"/>
              <a:cs typeface="Times New Roman" panose="02020603050405020304" pitchFamily="18" charset="0"/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101119302"/>
              </p:ext>
            </p:extLst>
          </p:nvPr>
        </p:nvGraphicFramePr>
        <p:xfrm>
          <a:off x="2476501" y="1123950"/>
          <a:ext cx="7407274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01" r="55105" b="66517"/>
          <a:stretch/>
        </p:blipFill>
        <p:spPr>
          <a:xfrm>
            <a:off x="3026223" y="4057298"/>
            <a:ext cx="1032786" cy="7840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1" t="-1202" r="4654" b="67118"/>
          <a:stretch/>
        </p:blipFill>
        <p:spPr>
          <a:xfrm>
            <a:off x="3026223" y="2788818"/>
            <a:ext cx="1031428" cy="7830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9" t="71621" r="58558" b="-3904"/>
          <a:stretch/>
        </p:blipFill>
        <p:spPr>
          <a:xfrm>
            <a:off x="2882126" y="1607943"/>
            <a:ext cx="970973" cy="9620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3" t="32732" r="54204" b="27928"/>
          <a:stretch/>
        </p:blipFill>
        <p:spPr>
          <a:xfrm>
            <a:off x="2597489" y="5279089"/>
            <a:ext cx="944448" cy="87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0181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F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095998" y="-30997"/>
            <a:ext cx="24865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KHỞI ĐỘNG</a:t>
            </a:r>
            <a:endParaRPr lang="en-US" sz="3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2" name="5951518435123147056">
            <a:hlinkClick r:id="" action="ppaction://media"/>
            <a:extLst>
              <a:ext uri="{FF2B5EF4-FFF2-40B4-BE49-F238E27FC236}">
                <a16:creationId xmlns="" xmlns:a16="http://schemas.microsoft.com/office/drawing/2014/main" id="{253B143B-2C1C-45F9-805B-29D01EB4BD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711190"/>
            <a:ext cx="12191999" cy="614681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C139A70E-7A03-47D5-9678-455967B01453}"/>
              </a:ext>
            </a:extLst>
          </p:cNvPr>
          <p:cNvSpPr/>
          <p:nvPr/>
        </p:nvSpPr>
        <p:spPr>
          <a:xfrm>
            <a:off x="3972680" y="-15498"/>
            <a:ext cx="19997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MỞ ĐẦU:</a:t>
            </a:r>
            <a:endParaRPr lang="en-US" sz="3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68B884A4-1F58-4FB4-A7C1-A2B6D31DEB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9" t="71621" r="58558" b="-3904"/>
          <a:stretch/>
        </p:blipFill>
        <p:spPr>
          <a:xfrm>
            <a:off x="3001707" y="-95855"/>
            <a:ext cx="970973" cy="96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076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F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01" r="55105" b="66517"/>
          <a:stretch/>
        </p:blipFill>
        <p:spPr>
          <a:xfrm>
            <a:off x="4007298" y="510657"/>
            <a:ext cx="1032786" cy="784088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 rot="1146122">
            <a:off x="9536364" y="102293"/>
            <a:ext cx="2273800" cy="1318946"/>
          </a:xfrm>
          <a:prstGeom prst="wedgeEllipse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002060"/>
                </a:solidFill>
              </a:rPr>
              <a:t>Dóng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hàng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dọc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1" name="Oval Callout 10"/>
          <p:cNvSpPr/>
          <p:nvPr/>
        </p:nvSpPr>
        <p:spPr>
          <a:xfrm rot="19973748" flipH="1">
            <a:off x="945533" y="17312"/>
            <a:ext cx="1501682" cy="1457182"/>
          </a:xfrm>
          <a:prstGeom prst="wedgeEllipse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002060"/>
                </a:solidFill>
              </a:rPr>
              <a:t>Tập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hợp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hàng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dọc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99" y="6061130"/>
            <a:ext cx="943562" cy="9477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001" y="6061130"/>
            <a:ext cx="900982" cy="9050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021" y="6036337"/>
            <a:ext cx="925664" cy="92979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323938" y="4240785"/>
            <a:ext cx="1005245" cy="10097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12808" y="900655"/>
            <a:ext cx="916574" cy="92066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-138313" y="655284"/>
            <a:ext cx="929045" cy="79219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-138314" y="4311454"/>
            <a:ext cx="929046" cy="792195"/>
          </a:xfrm>
          <a:prstGeom prst="rect">
            <a:avLst/>
          </a:prstGeom>
        </p:spPr>
      </p:pic>
      <p:pic>
        <p:nvPicPr>
          <p:cNvPr id="24" name="tập hợp hàng dọ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91245" y="1294745"/>
            <a:ext cx="3087756" cy="4965378"/>
          </a:xfrm>
          <a:prstGeom prst="rect">
            <a:avLst/>
          </a:prstGeom>
        </p:spPr>
      </p:pic>
      <p:pic>
        <p:nvPicPr>
          <p:cNvPr id="26" name="Dóng hàng học 1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665000" y="1125415"/>
            <a:ext cx="3819328" cy="524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44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80000">
                <p:cTn id="58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F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1" t="-1202" r="4654" b="67118"/>
          <a:stretch/>
        </p:blipFill>
        <p:spPr>
          <a:xfrm>
            <a:off x="3797748" y="340893"/>
            <a:ext cx="1031428" cy="78305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6725" y="443984"/>
            <a:ext cx="12115799" cy="70788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Luyện</a:t>
            </a:r>
            <a:r>
              <a:rPr lang="en-US" sz="40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tập</a:t>
            </a:r>
            <a:endParaRPr lang="en-US" sz="4000" dirty="0">
              <a:ln w="22225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5" name="Dóng hàng dọc h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65033" y="1123951"/>
            <a:ext cx="4628272" cy="5758840"/>
          </a:xfrm>
          <a:prstGeom prst="rect">
            <a:avLst/>
          </a:prstGeom>
        </p:spPr>
      </p:pic>
      <p:pic>
        <p:nvPicPr>
          <p:cNvPr id="6" name="tập hợp hàng dọc (1)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1520" y="1254961"/>
            <a:ext cx="4825217" cy="5455327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66725" y="914401"/>
            <a:ext cx="1295167" cy="11113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0156875" y="1042481"/>
            <a:ext cx="1448972" cy="11113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Dóng</a:t>
            </a:r>
            <a:r>
              <a:rPr lang="en-US" dirty="0" smtClean="0"/>
              <a:t> </a:t>
            </a:r>
            <a:r>
              <a:rPr lang="en-US" dirty="0" err="1" smtClean="0"/>
              <a:t>hàng</a:t>
            </a:r>
            <a:r>
              <a:rPr lang="en-US" dirty="0" smtClean="0"/>
              <a:t> </a:t>
            </a:r>
            <a:r>
              <a:rPr lang="en-US" dirty="0" err="1" smtClean="0"/>
              <a:t>dọc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537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F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299" y="571472"/>
            <a:ext cx="119897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CHƠI TRÒ CHƠI </a:t>
            </a:r>
            <a:r>
              <a:rPr lang="en-US" sz="40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“</a:t>
            </a:r>
            <a:r>
              <a:rPr lang="en-US" sz="4000" b="1" dirty="0" err="1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Đứng</a:t>
            </a:r>
            <a:r>
              <a:rPr lang="en-US" sz="40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ngồi</a:t>
            </a:r>
            <a:r>
              <a:rPr lang="en-US" sz="40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theo</a:t>
            </a:r>
            <a:r>
              <a:rPr lang="en-US" sz="40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hiệu</a:t>
            </a:r>
            <a:r>
              <a:rPr lang="en-US" sz="40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lệnh</a:t>
            </a:r>
            <a:r>
              <a:rPr lang="en-US" sz="40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”</a:t>
            </a:r>
            <a:endParaRPr lang="en-US" sz="4000" dirty="0">
              <a:ln w="22225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" name="Picture 2" descr="đứng ngồi theo lệnh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221" y="1820703"/>
            <a:ext cx="6575006" cy="415585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726372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F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2223" y="187609"/>
            <a:ext cx="119897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THẢ LỎNG</a:t>
            </a:r>
            <a:endParaRPr lang="en-US" sz="4000" dirty="0">
              <a:ln w="22225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179" y="-323832"/>
            <a:ext cx="1268695" cy="1785571"/>
          </a:xfrm>
          <a:prstGeom prst="rect">
            <a:avLst/>
          </a:prstGeom>
        </p:spPr>
      </p:pic>
      <p:pic>
        <p:nvPicPr>
          <p:cNvPr id="3" name="1402862960919100080">
            <a:hlinkClick r:id="" action="ppaction://media"/>
            <a:extLst>
              <a:ext uri="{FF2B5EF4-FFF2-40B4-BE49-F238E27FC236}">
                <a16:creationId xmlns="" xmlns:a16="http://schemas.microsoft.com/office/drawing/2014/main" id="{CEAB45CC-5CEB-4D5F-BB8E-476ADA8D0E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764" y="1100380"/>
            <a:ext cx="12196763" cy="575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92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F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ded Corner 4"/>
          <p:cNvSpPr/>
          <p:nvPr/>
        </p:nvSpPr>
        <p:spPr>
          <a:xfrm>
            <a:off x="3373120" y="477520"/>
            <a:ext cx="5831840" cy="6278880"/>
          </a:xfrm>
          <a:prstGeom prst="foldedCorner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Tx/>
              <a:buChar char="-"/>
            </a:pP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 lệnh, cách thực hiện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dóng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ệ sinh sân tập, thực hiện vệ sinh cá nhân để đảm bảo an toàn trong tập luyện. 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77334"/>
            <a:ext cx="12191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DẶN DÒ</a:t>
            </a:r>
            <a:endParaRPr lang="en-US" sz="4000" dirty="0">
              <a:ln w="22225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2" t="15773" r="52757" b="46965"/>
          <a:stretch/>
        </p:blipFill>
        <p:spPr>
          <a:xfrm>
            <a:off x="4199850" y="4017136"/>
            <a:ext cx="3771971" cy="22922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19878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504</TotalTime>
  <Words>272</Words>
  <Application>Microsoft Office PowerPoint</Application>
  <PresentationFormat>Widescreen</PresentationFormat>
  <Paragraphs>35</Paragraphs>
  <Slides>9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ỦY BAN NHÂN DÂN QUẬN LONG BIÊN  THỂ DỤC LỚP 1 CHỦ ĐỀ 1: ĐỘI HÌNH ĐỘI NGŨ Bài 1: TƯ THẾ ĐỨNG NGHIÊM, ĐỨNG NGHỈ, TẬP HỢP HÀNG DỌC, DÓNG HÀNG, ĐIỂM SỐ (Tiết 2: Tập hợp hàng dọc, dóng hàng )</vt:lpstr>
      <vt:lpstr>PowerPoint Presentation</vt:lpstr>
      <vt:lpstr>NỘI DUNG BÀI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ỦY BAN NHÂN DÂN QUẬN LONG BIÊN  THỂ DỤC LỚP 2  CHỦ ĐỀ 1: ĐỘI HÌNH ĐỘI NGŨ</dc:title>
  <dc:creator>Admin</dc:creator>
  <cp:lastModifiedBy>Admin</cp:lastModifiedBy>
  <cp:revision>34</cp:revision>
  <dcterms:created xsi:type="dcterms:W3CDTF">2021-08-26T03:58:03Z</dcterms:created>
  <dcterms:modified xsi:type="dcterms:W3CDTF">2021-09-02T03:43:59Z</dcterms:modified>
</cp:coreProperties>
</file>