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7" r:id="rId2"/>
  </p:sldMasterIdLst>
  <p:notesMasterIdLst>
    <p:notesMasterId r:id="rId21"/>
  </p:notesMasterIdLst>
  <p:sldIdLst>
    <p:sldId id="323" r:id="rId3"/>
    <p:sldId id="338" r:id="rId4"/>
    <p:sldId id="342" r:id="rId5"/>
    <p:sldId id="341" r:id="rId6"/>
    <p:sldId id="299" r:id="rId7"/>
    <p:sldId id="317" r:id="rId8"/>
    <p:sldId id="273" r:id="rId9"/>
    <p:sldId id="274" r:id="rId10"/>
    <p:sldId id="275" r:id="rId11"/>
    <p:sldId id="295" r:id="rId12"/>
    <p:sldId id="296" r:id="rId13"/>
    <p:sldId id="297" r:id="rId14"/>
    <p:sldId id="298" r:id="rId15"/>
    <p:sldId id="316" r:id="rId16"/>
    <p:sldId id="300" r:id="rId17"/>
    <p:sldId id="269" r:id="rId18"/>
    <p:sldId id="337" r:id="rId19"/>
    <p:sldId id="291" r:id="rId20"/>
  </p:sldIdLst>
  <p:sldSz cx="12161838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D0DA"/>
    <a:srgbClr val="0000CC"/>
    <a:srgbClr val="FF0000"/>
    <a:srgbClr val="339933"/>
    <a:srgbClr val="FFFF99"/>
    <a:srgbClr val="FF66CC"/>
    <a:srgbClr val="CCEC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8" y="-66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390C-175F-48BD-A0EA-19E5CF378E25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C0FA-0CBA-4DE1-B489-0126A3D88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01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xmlns="" id="{9A5C45FA-37B4-4940-9A38-32BAF1A1C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1243013"/>
            <a:ext cx="5948363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xmlns="" id="{EB6050DC-A668-468B-9212-5BD6FBEB8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zh-CN"/>
              <a:t>Chọn “START” để chạy nhạc</a:t>
            </a:r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xmlns="" id="{289031D6-DC21-45EC-BC73-D01D1DFC0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A3C3A96-BA33-4F9D-AA91-CB65F13B802B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0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71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83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83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8501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9631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7794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0725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1793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2713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4716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503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51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7725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2026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5064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1813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00">
        <p:circle/>
      </p:transition>
    </mc:Choice>
    <mc:Fallback>
      <p:transition spd="slow" advTm="1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97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06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91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7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26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32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B16C42A8-A07A-4922-8CD1-3212BB5466D8}"/>
              </a:ext>
            </a:extLst>
          </p:cNvPr>
          <p:cNvSpPr txBox="1"/>
          <p:nvPr userDrawn="1"/>
        </p:nvSpPr>
        <p:spPr>
          <a:xfrm>
            <a:off x="0" y="-1603767"/>
            <a:ext cx="12161838" cy="46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4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84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6A8DA3DF-49B7-4FD6-874E-D394625E2D5D}"/>
              </a:ext>
            </a:extLst>
          </p:cNvPr>
          <p:cNvSpPr txBox="1"/>
          <p:nvPr userDrawn="1"/>
        </p:nvSpPr>
        <p:spPr>
          <a:xfrm>
            <a:off x="0" y="-1603767"/>
            <a:ext cx="12161838" cy="46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4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>
                <a:defRPr/>
              </a:pPr>
              <a:t>9/9/2021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3.xml"/><Relationship Id="rId1" Type="http://schemas.openxmlformats.org/officeDocument/2006/relationships/video" Target="NULL" TargetMode="External"/><Relationship Id="rId6" Type="http://schemas.microsoft.com/office/2007/relationships/media" Target="../media/media5.wav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TC\Downloads\Video%20d&#7841;y%20tin\510687420610615889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8A1FE8-F581-4947-9AE1-9CCB33605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61837" cy="6858000"/>
          </a:xfrm>
          <a:prstGeom prst="rect">
            <a:avLst/>
          </a:prstGeom>
          <a:solidFill>
            <a:srgbClr val="FFD0DA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7AE47D-3B8C-4356-9821-A0091B4586F9}"/>
              </a:ext>
            </a:extLst>
          </p:cNvPr>
          <p:cNvSpPr txBox="1"/>
          <p:nvPr/>
        </p:nvSpPr>
        <p:spPr>
          <a:xfrm>
            <a:off x="3794918" y="1691148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ln w="2857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</a:t>
            </a:r>
          </a:p>
          <a:p>
            <a:pPr algn="ctr" defTabSz="685800">
              <a:defRPr/>
            </a:pPr>
            <a:r>
              <a:rPr lang="en-US" sz="3200" b="1" dirty="0">
                <a:ln w="2857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 LỚP 5</a:t>
            </a:r>
            <a:r>
              <a:rPr lang="en-US" sz="3200" b="1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6155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5" y="1509091"/>
            <a:ext cx="6541672" cy="5261779"/>
          </a:xfrm>
          <a:prstGeom prst="rect">
            <a:avLst/>
          </a:prstGeom>
        </p:spPr>
      </p:pic>
      <p:sp>
        <p:nvSpPr>
          <p:cNvPr id="3" name="Text Box 343">
            <a:extLst>
              <a:ext uri="{FF2B5EF4-FFF2-40B4-BE49-F238E27FC236}">
                <a16:creationId xmlns:a16="http://schemas.microsoft.com/office/drawing/2014/main" xmlns="" id="{8F2F6695-4879-4BF4-879E-564D9490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2" y="327991"/>
            <a:ext cx="9475247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343">
            <a:extLst>
              <a:ext uri="{FF2B5EF4-FFF2-40B4-BE49-F238E27FC236}">
                <a16:creationId xmlns:a16="http://schemas.microsoft.com/office/drawing/2014/main" xmlns="" id="{DA3A5B74-D5EE-47B1-80E3-E9DF7A53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0" y="947116"/>
            <a:ext cx="9475247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b. </a:t>
            </a:r>
            <a:r>
              <a:rPr lang="en-US" altLang="vi-VN" b="1" i="1" dirty="0" err="1">
                <a:cs typeface="Times New Roman" panose="02020603050405020304" pitchFamily="18" charset="0"/>
              </a:rPr>
              <a:t>Quan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sát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hình</a:t>
            </a:r>
            <a:r>
              <a:rPr lang="en-US" altLang="vi-VN" b="1" i="1" dirty="0">
                <a:cs typeface="Times New Roman" panose="02020603050405020304" pitchFamily="18" charset="0"/>
              </a:rPr>
              <a:t>,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điền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từ</a:t>
            </a:r>
            <a:endParaRPr lang="en-US" altLang="vi-VN" b="1" i="1" dirty="0">
              <a:cs typeface="Times New Roman" panose="02020603050405020304" pitchFamily="18" charset="0"/>
            </a:endParaRPr>
          </a:p>
        </p:txBody>
      </p:sp>
      <p:sp>
        <p:nvSpPr>
          <p:cNvPr id="5" name="Text Box 343">
            <a:extLst>
              <a:ext uri="{FF2B5EF4-FFF2-40B4-BE49-F238E27FC236}">
                <a16:creationId xmlns:a16="http://schemas.microsoft.com/office/drawing/2014/main" xmlns="" id="{619AC25D-4303-4D43-867C-A48D8FB83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156" y="2282136"/>
            <a:ext cx="2992183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66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vi-VN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6600"/>
                </a:solidFill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 Box 343">
            <a:extLst>
              <a:ext uri="{FF2B5EF4-FFF2-40B4-BE49-F238E27FC236}">
                <a16:creationId xmlns:a16="http://schemas.microsoft.com/office/drawing/2014/main" xmlns="" id="{5330D8EE-0EB6-4A10-8DAE-6DEA3A98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841" y="3404428"/>
            <a:ext cx="17860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33CC"/>
                </a:solidFill>
                <a:cs typeface="Times New Roman" panose="02020603050405020304" pitchFamily="18" charset="0"/>
              </a:rPr>
              <a:t>tệp</a:t>
            </a:r>
            <a:r>
              <a:rPr lang="en-US" altLang="vi-VN" b="1" i="1" dirty="0">
                <a:solidFill>
                  <a:srgbClr val="FF33CC"/>
                </a:solidFill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F8A358E-B7FE-45A1-8730-84A29657A800}"/>
              </a:ext>
            </a:extLst>
          </p:cNvPr>
          <p:cNvSpPr/>
          <p:nvPr/>
        </p:nvSpPr>
        <p:spPr>
          <a:xfrm>
            <a:off x="3843542" y="2115516"/>
            <a:ext cx="1996063" cy="875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9B7B331-9286-4072-A57A-260CFAB28124}"/>
              </a:ext>
            </a:extLst>
          </p:cNvPr>
          <p:cNvSpPr/>
          <p:nvPr/>
        </p:nvSpPr>
        <p:spPr>
          <a:xfrm>
            <a:off x="3843542" y="3055189"/>
            <a:ext cx="1996064" cy="1402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D30A94B-7B22-42BB-8AD0-78C465D811CD}"/>
              </a:ext>
            </a:extLst>
          </p:cNvPr>
          <p:cNvCxnSpPr>
            <a:cxnSpLocks/>
          </p:cNvCxnSpPr>
          <p:nvPr/>
        </p:nvCxnSpPr>
        <p:spPr>
          <a:xfrm flipH="1" flipV="1">
            <a:off x="5839606" y="2622342"/>
            <a:ext cx="2646868" cy="33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AA17527-08E1-4349-B233-9967EFAAE57B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832215" y="3671653"/>
            <a:ext cx="2654259" cy="34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9C39230-FFBB-475B-BAE4-7E4D44542CE3}"/>
              </a:ext>
            </a:extLst>
          </p:cNvPr>
          <p:cNvSpPr/>
          <p:nvPr/>
        </p:nvSpPr>
        <p:spPr>
          <a:xfrm>
            <a:off x="8486474" y="2282136"/>
            <a:ext cx="2487154" cy="5999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9B36BF69-C32D-4FEA-85B2-C64B6245E648}"/>
              </a:ext>
            </a:extLst>
          </p:cNvPr>
          <p:cNvSpPr/>
          <p:nvPr/>
        </p:nvSpPr>
        <p:spPr>
          <a:xfrm>
            <a:off x="8486474" y="3406501"/>
            <a:ext cx="2487154" cy="5999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27768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3">
            <a:extLst>
              <a:ext uri="{FF2B5EF4-FFF2-40B4-BE49-F238E27FC236}">
                <a16:creationId xmlns:a16="http://schemas.microsoft.com/office/drawing/2014/main" xmlns="" id="{B776723F-9EA0-471F-BE1B-485E9D07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30" y="1014965"/>
            <a:ext cx="1752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 Box 343">
            <a:extLst>
              <a:ext uri="{FF2B5EF4-FFF2-40B4-BE49-F238E27FC236}">
                <a16:creationId xmlns:a16="http://schemas.microsoft.com/office/drawing/2014/main" xmlns="" id="{F5DC8016-A9CA-4EA4-A561-0E97634E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07" y="47005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4A616EC-5478-4E6E-9D68-3E42C233DAF3}"/>
              </a:ext>
            </a:extLst>
          </p:cNvPr>
          <p:cNvSpPr txBox="1">
            <a:spLocks/>
          </p:cNvSpPr>
          <p:nvPr/>
        </p:nvSpPr>
        <p:spPr>
          <a:xfrm>
            <a:off x="484366" y="2769964"/>
            <a:ext cx="11231384" cy="3776662"/>
          </a:xfrm>
          <a:prstGeom prst="rect">
            <a:avLst/>
          </a:prstGeom>
        </p:spPr>
        <p:txBody>
          <a:bodyPr/>
          <a:lstStyle>
            <a:lvl1pPr marL="228029" indent="-228029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2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dirty="0"/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…………………………..............................................................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B5AC81A-64DC-46CB-B4A8-9FE25BF121A2}"/>
              </a:ext>
            </a:extLst>
          </p:cNvPr>
          <p:cNvSpPr txBox="1">
            <a:spLocks/>
          </p:cNvSpPr>
          <p:nvPr/>
        </p:nvSpPr>
        <p:spPr bwMode="auto">
          <a:xfrm>
            <a:off x="454410" y="5260575"/>
            <a:ext cx="10524740" cy="5556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Bai2ve.bmp, Bai1Trchieu.pptx, Bai2TrChieu.pptx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xmlns="" id="{86905A41-9A33-44BC-854D-028BDD7FB9C4}"/>
              </a:ext>
            </a:extLst>
          </p:cNvPr>
          <p:cNvSpPr txBox="1">
            <a:spLocks/>
          </p:cNvSpPr>
          <p:nvPr/>
        </p:nvSpPr>
        <p:spPr bwMode="auto">
          <a:xfrm>
            <a:off x="1371600" y="3325690"/>
            <a:ext cx="5793698" cy="49699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81272836-98DC-41BD-B1BE-494209F87ECC}"/>
              </a:ext>
            </a:extLst>
          </p:cNvPr>
          <p:cNvSpPr txBox="1">
            <a:spLocks/>
          </p:cNvSpPr>
          <p:nvPr/>
        </p:nvSpPr>
        <p:spPr>
          <a:xfrm>
            <a:off x="515036" y="4721423"/>
            <a:ext cx="8229600" cy="352425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SoanThao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TrinhChieu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33EFEF-ED8F-45EA-952C-CA0742E87DFD}"/>
              </a:ext>
            </a:extLst>
          </p:cNvPr>
          <p:cNvSpPr txBox="1"/>
          <p:nvPr/>
        </p:nvSpPr>
        <p:spPr>
          <a:xfrm>
            <a:off x="1191010" y="5945376"/>
            <a:ext cx="90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Bai1SoanThao.docx, Bai2SoanThao.docx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04" y="0"/>
            <a:ext cx="4915651" cy="39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30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OPICA\AppData\Local\Temp\SNAGHTMLa4f90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408" y="813008"/>
            <a:ext cx="777240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43">
            <a:extLst>
              <a:ext uri="{FF2B5EF4-FFF2-40B4-BE49-F238E27FC236}">
                <a16:creationId xmlns:a16="http://schemas.microsoft.com/office/drawing/2014/main" xmlns="" id="{526867B5-E235-459A-A552-7FB7670E0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54" y="228808"/>
            <a:ext cx="91373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0000"/>
                </a:solidFill>
              </a:rPr>
              <a:t>1.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Những</a:t>
            </a:r>
            <a:r>
              <a:rPr lang="en-US" altLang="vi-VN" sz="3200" b="1" i="1" dirty="0">
                <a:solidFill>
                  <a:srgbClr val="FF0000"/>
                </a:solidFill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gì</a:t>
            </a:r>
            <a:r>
              <a:rPr lang="en-US" altLang="vi-VN" sz="3200" b="1" i="1" dirty="0">
                <a:solidFill>
                  <a:srgbClr val="FF0000"/>
                </a:solidFill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em</a:t>
            </a:r>
            <a:r>
              <a:rPr lang="en-US" altLang="vi-VN" sz="3200" b="1" i="1" dirty="0">
                <a:solidFill>
                  <a:srgbClr val="FF0000"/>
                </a:solidFill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đã</a:t>
            </a:r>
            <a:r>
              <a:rPr lang="en-US" altLang="vi-VN" sz="3200" b="1" i="1" dirty="0">
                <a:solidFill>
                  <a:srgbClr val="FF0000"/>
                </a:solidFill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biết</a:t>
            </a:r>
            <a:endParaRPr lang="en-US" altLang="vi-VN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 Box 343">
            <a:extLst>
              <a:ext uri="{FF2B5EF4-FFF2-40B4-BE49-F238E27FC236}">
                <a16:creationId xmlns:a16="http://schemas.microsoft.com/office/drawing/2014/main" xmlns="" id="{7AE0550A-670F-4A5E-B1F1-93E37025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52" y="992395"/>
            <a:ext cx="91373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/>
              <a:t>c) Điền từ</a:t>
            </a:r>
          </a:p>
        </p:txBody>
      </p:sp>
      <p:sp>
        <p:nvSpPr>
          <p:cNvPr id="5" name="Text Box 343">
            <a:extLst>
              <a:ext uri="{FF2B5EF4-FFF2-40B4-BE49-F238E27FC236}">
                <a16:creationId xmlns:a16="http://schemas.microsoft.com/office/drawing/2014/main" xmlns="" id="{5FD16AD4-DF8A-47DE-A645-1C703E96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892" y="5429459"/>
            <a:ext cx="3206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3000" b="1" i="1" dirty="0">
                <a:solidFill>
                  <a:srgbClr val="FF6600"/>
                </a:solidFill>
              </a:rPr>
              <a:t> ổ </a:t>
            </a:r>
            <a:r>
              <a:rPr lang="en-US" altLang="vi-VN" sz="3000" b="1" i="1" dirty="0" err="1">
                <a:solidFill>
                  <a:srgbClr val="FF6600"/>
                </a:solidFill>
              </a:rPr>
              <a:t>đĩa</a:t>
            </a:r>
            <a:endParaRPr lang="en-US" altLang="vi-VN" sz="30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16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3">
            <a:extLst>
              <a:ext uri="{FF2B5EF4-FFF2-40B4-BE49-F238E27FC236}">
                <a16:creationId xmlns:a16="http://schemas.microsoft.com/office/drawing/2014/main" xmlns="" id="{7498D3A2-1649-4C32-9B63-30659BD2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057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43">
            <a:extLst>
              <a:ext uri="{FF2B5EF4-FFF2-40B4-BE49-F238E27FC236}">
                <a16:creationId xmlns:a16="http://schemas.microsoft.com/office/drawing/2014/main" xmlns="" id="{CBC92812-A9AE-4E6F-BF0C-6B1764EB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" y="970860"/>
            <a:ext cx="11539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" panose="02020603050405020304" pitchFamily="18" charset="0"/>
                <a:cs typeface="Times" panose="02020603050405020304" pitchFamily="18" charset="0"/>
              </a:rPr>
              <a:t>a) </a:t>
            </a:r>
            <a:r>
              <a:rPr lang="en-US" altLang="vi-VN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Khởi</a:t>
            </a:r>
            <a:r>
              <a:rPr lang="en-US" altLang="vi-VN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050" name="Picture 2" descr="C:\Users\TOPICA\AppData\Local\Temp\SNAGHTMLa494f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55634"/>
            <a:ext cx="7699955" cy="5302365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76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3">
            <a:extLst>
              <a:ext uri="{FF2B5EF4-FFF2-40B4-BE49-F238E27FC236}">
                <a16:creationId xmlns:a16="http://schemas.microsoft.com/office/drawing/2014/main" xmlns="" id="{A8BA0734-703A-4017-BF8E-7CFEC0AC9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61" y="31993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Khám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computer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A745B9-B47D-494E-B620-D7C5EB21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19" y="3262824"/>
            <a:ext cx="1016803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………………,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……………...........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43">
            <a:extLst>
              <a:ext uri="{FF2B5EF4-FFF2-40B4-BE49-F238E27FC236}">
                <a16:creationId xmlns:a16="http://schemas.microsoft.com/office/drawing/2014/main" xmlns="" id="{A23E6BFF-605D-4FBB-B1A7-AE0500A6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61" y="106388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343">
            <a:extLst>
              <a:ext uri="{FF2B5EF4-FFF2-40B4-BE49-F238E27FC236}">
                <a16:creationId xmlns:a16="http://schemas.microsoft.com/office/drawing/2014/main" xmlns="" id="{A456339C-4DB2-4C89-9044-8ECF4F8AF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188" y="4463170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43">
            <a:extLst>
              <a:ext uri="{FF2B5EF4-FFF2-40B4-BE49-F238E27FC236}">
                <a16:creationId xmlns:a16="http://schemas.microsoft.com/office/drawing/2014/main" xmlns="" id="{FC7931AC-55BA-43DC-AC4B-E2AF6DA6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634" y="4973793"/>
            <a:ext cx="362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3">
            <a:extLst>
              <a:ext uri="{FF2B5EF4-FFF2-40B4-BE49-F238E27FC236}">
                <a16:creationId xmlns:a16="http://schemas.microsoft.com/office/drawing/2014/main" xmlns="" id="{5D732DA9-0915-48C8-B136-5099615C8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295" y="5719286"/>
            <a:ext cx="50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 Box 343">
            <a:extLst>
              <a:ext uri="{FF2B5EF4-FFF2-40B4-BE49-F238E27FC236}">
                <a16:creationId xmlns:a16="http://schemas.microsoft.com/office/drawing/2014/main" xmlns="" id="{ADB09B27-0354-4A5F-AA5A-FD4DEF9A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920" y="5691578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43">
            <a:extLst>
              <a:ext uri="{FF2B5EF4-FFF2-40B4-BE49-F238E27FC236}">
                <a16:creationId xmlns:a16="http://schemas.microsoft.com/office/drawing/2014/main" xmlns="" id="{53AC6551-D3E3-4B9D-9704-19B56B74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97" y="6183456"/>
            <a:ext cx="1965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43">
            <a:extLst>
              <a:ext uri="{FF2B5EF4-FFF2-40B4-BE49-F238E27FC236}">
                <a16:creationId xmlns:a16="http://schemas.microsoft.com/office/drawing/2014/main" xmlns="" id="{3C23B2F1-379B-466F-B568-33B052A5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661" y="3792497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</a:p>
        </p:txBody>
      </p:sp>
      <p:pic>
        <p:nvPicPr>
          <p:cNvPr id="12" name="Picture 2" descr="C:\Users\TOPICA\AppData\Local\Temp\SNAGHTMLa494f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486" y="206268"/>
            <a:ext cx="4438650" cy="3056556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681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>
            <a:extLst>
              <a:ext uri="{FF2B5EF4-FFF2-40B4-BE49-F238E27FC236}">
                <a16:creationId xmlns:a16="http://schemas.microsoft.com/office/drawing/2014/main" xmlns="" id="{A0FD3BCB-2411-4EBB-B11D-FE1CBE8F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31" b="7582"/>
          <a:stretch/>
        </p:blipFill>
        <p:spPr bwMode="auto">
          <a:xfrm>
            <a:off x="1299154" y="1962136"/>
            <a:ext cx="9498114" cy="47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xmlns="" id="{B5E57CA4-4F70-4D7D-BEB2-E37AE7DBD690}"/>
              </a:ext>
            </a:extLst>
          </p:cNvPr>
          <p:cNvSpPr txBox="1">
            <a:spLocks/>
          </p:cNvSpPr>
          <p:nvPr/>
        </p:nvSpPr>
        <p:spPr>
          <a:xfrm>
            <a:off x="730526" y="427935"/>
            <a:ext cx="8229600" cy="708025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27889D84-5A80-4BD6-9BEB-C76929E0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543" y="427935"/>
            <a:ext cx="66668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ultiply 7">
            <a:extLst>
              <a:ext uri="{FF2B5EF4-FFF2-40B4-BE49-F238E27FC236}">
                <a16:creationId xmlns:a16="http://schemas.microsoft.com/office/drawing/2014/main" xmlns="" id="{D2E05ED1-8C7B-43B9-BCC2-162D79FC53EA}"/>
              </a:ext>
            </a:extLst>
          </p:cNvPr>
          <p:cNvSpPr/>
          <p:nvPr/>
        </p:nvSpPr>
        <p:spPr>
          <a:xfrm>
            <a:off x="10135179" y="2365478"/>
            <a:ext cx="428828" cy="432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Multiply 8">
            <a:extLst>
              <a:ext uri="{FF2B5EF4-FFF2-40B4-BE49-F238E27FC236}">
                <a16:creationId xmlns:a16="http://schemas.microsoft.com/office/drawing/2014/main" xmlns="" id="{196DAC51-30FF-47FD-87B5-E901EEAAC40A}"/>
              </a:ext>
            </a:extLst>
          </p:cNvPr>
          <p:cNvSpPr/>
          <p:nvPr/>
        </p:nvSpPr>
        <p:spPr>
          <a:xfrm>
            <a:off x="10125654" y="5143587"/>
            <a:ext cx="495300" cy="432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Multiply 9">
            <a:extLst>
              <a:ext uri="{FF2B5EF4-FFF2-40B4-BE49-F238E27FC236}">
                <a16:creationId xmlns:a16="http://schemas.microsoft.com/office/drawing/2014/main" xmlns="" id="{285FFB81-0F7F-4BDE-B9E1-8196D1D001BE}"/>
              </a:ext>
            </a:extLst>
          </p:cNvPr>
          <p:cNvSpPr/>
          <p:nvPr/>
        </p:nvSpPr>
        <p:spPr>
          <a:xfrm>
            <a:off x="10140043" y="6064321"/>
            <a:ext cx="4191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819D1D41-8D27-4FB4-8F52-58CF2C27A33F}"/>
              </a:ext>
            </a:extLst>
          </p:cNvPr>
          <p:cNvSpPr txBox="1">
            <a:spLocks/>
          </p:cNvSpPr>
          <p:nvPr/>
        </p:nvSpPr>
        <p:spPr bwMode="auto">
          <a:xfrm>
            <a:off x="730525" y="1272485"/>
            <a:ext cx="1079436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/>
              <a:t>Nháy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dấu</a:t>
            </a:r>
            <a:r>
              <a:rPr lang="en-US" altLang="en-US" sz="2800" dirty="0"/>
              <a:t> (   ) </a:t>
            </a:r>
            <a:r>
              <a:rPr lang="en-US" altLang="en-US" sz="2800" dirty="0" err="1"/>
              <a:t>trước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 ổ </a:t>
            </a:r>
            <a:r>
              <a:rPr lang="en-US" altLang="en-US" sz="2800" dirty="0" err="1"/>
              <a:t>đĩa</a:t>
            </a:r>
            <a:r>
              <a:rPr lang="en-US" altLang="en-US" sz="2800" dirty="0"/>
              <a:t> (D:)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trái</a:t>
            </a:r>
            <a:r>
              <a:rPr lang="en-US" altLang="en-US" sz="2800" dirty="0"/>
              <a:t> và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thay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endParaRPr lang="en-US" altLang="en-US" sz="28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C2E8B482-EFF7-4D11-9AD0-FCD0533075AF}"/>
              </a:ext>
            </a:extLst>
          </p:cNvPr>
          <p:cNvSpPr/>
          <p:nvPr/>
        </p:nvSpPr>
        <p:spPr>
          <a:xfrm rot="5400000">
            <a:off x="3253716" y="1215335"/>
            <a:ext cx="304800" cy="2095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476500" y="1552575"/>
            <a:ext cx="1152525" cy="190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915275" y="1524000"/>
            <a:ext cx="1152525" cy="190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467475" y="3952875"/>
            <a:ext cx="571500" cy="5810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400925" y="3714750"/>
            <a:ext cx="1152525" cy="190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8286750" y="2733675"/>
            <a:ext cx="1704975" cy="571500"/>
          </a:xfrm>
          <a:prstGeom prst="wedgeRoundRectCallout">
            <a:avLst>
              <a:gd name="adj1" fmla="val -29772"/>
              <a:gd name="adj2" fmla="val 941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Nháy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trực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tiếp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vào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biểu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tượng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248525" y="4400550"/>
            <a:ext cx="2162175" cy="571500"/>
          </a:xfrm>
          <a:prstGeom prst="wedgeRoundRectCallout">
            <a:avLst>
              <a:gd name="adj1" fmla="val -59605"/>
              <a:gd name="adj2" fmla="val -458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C00000"/>
                </a:solidFill>
              </a:rPr>
              <a:t>Ngăn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trái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không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chứa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tệp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3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43">
            <a:extLst>
              <a:ext uri="{FF2B5EF4-FFF2-40B4-BE49-F238E27FC236}">
                <a16:creationId xmlns:a16="http://schemas.microsoft.com/office/drawing/2014/main" xmlns="" id="{9ADC007B-D667-463C-BA3A-CBB5D754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84" y="566468"/>
            <a:ext cx="1126609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B. HOẠT ĐỘNG THỰC HÀNH (SGK tr.10)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Trong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trái</a:t>
            </a:r>
            <a:r>
              <a:rPr lang="en-US" altLang="vi-VN" b="1" i="1" dirty="0">
                <a:cs typeface="Times New Roman" panose="02020603050405020304" pitchFamily="18" charset="0"/>
              </a:rPr>
              <a:t>, </a:t>
            </a:r>
            <a:r>
              <a:rPr lang="en-US" altLang="vi-VN" b="1" i="1" dirty="0" err="1">
                <a:cs typeface="Times New Roman" panose="02020603050405020304" pitchFamily="18" charset="0"/>
              </a:rPr>
              <a:t>nháy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chọn</a:t>
            </a:r>
            <a:r>
              <a:rPr lang="en-US" altLang="vi-VN" b="1" i="1" dirty="0">
                <a:cs typeface="Times New Roman" panose="02020603050405020304" pitchFamily="18" charset="0"/>
              </a:rPr>
              <a:t> ổ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đĩa</a:t>
            </a:r>
            <a:r>
              <a:rPr lang="en-US" altLang="vi-VN" b="1" i="1" dirty="0">
                <a:cs typeface="Times New Roman" panose="02020603050405020304" pitchFamily="18" charset="0"/>
              </a:rPr>
              <a:t> (D).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Trong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phải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tạo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thư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mô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tả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như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sau</a:t>
            </a:r>
            <a:r>
              <a:rPr lang="en-US" altLang="vi-VN" b="1" i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96AE90-1508-4331-9F70-7A280B15D40F}"/>
              </a:ext>
            </a:extLst>
          </p:cNvPr>
          <p:cNvSpPr txBox="1"/>
          <p:nvPr/>
        </p:nvSpPr>
        <p:spPr>
          <a:xfrm>
            <a:off x="806358" y="2382350"/>
            <a:ext cx="857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LOP5A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(D:)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D1CFF9-113C-4E48-BBFF-2DD6A5BE6DCB}"/>
              </a:ext>
            </a:extLst>
          </p:cNvPr>
          <p:cNvSpPr/>
          <p:nvPr/>
        </p:nvSpPr>
        <p:spPr>
          <a:xfrm>
            <a:off x="4473525" y="3105704"/>
            <a:ext cx="2815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C57A42-525D-493A-B8F9-3AD1F5EB47A5}"/>
              </a:ext>
            </a:extLst>
          </p:cNvPr>
          <p:cNvSpPr/>
          <p:nvPr/>
        </p:nvSpPr>
        <p:spPr>
          <a:xfrm>
            <a:off x="743569" y="3890876"/>
            <a:ext cx="10873808" cy="24006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Trên ổ đĩa (D:), em nháy chuột phải, chọn New (tạo mới), chọn Folder (thư mục), em đổi tên thư mục thành LOP5A rồi nhấn </a:t>
            </a:r>
            <a:r>
              <a:rPr lang="vi-VN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Enter.</a:t>
            </a:r>
            <a:endParaRPr lang="vi-VN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2219" y="2564533"/>
            <a:ext cx="11441624" cy="31525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88" y="358563"/>
            <a:ext cx="2024491" cy="1420165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25079" y="842159"/>
            <a:ext cx="821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20603050405020304" pitchFamily="18" charset="0"/>
                <a:cs typeface="Times" panose="02020603050405020304" pitchFamily="18" charset="0"/>
              </a:rPr>
              <a:t>CỦNG CỐ</a:t>
            </a:r>
            <a:endParaRPr lang="vi-V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945" y="2670105"/>
            <a:ext cx="11094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sổ chương trình quản lí tệp và thư mục có hai ngăn: ngăn trái và ngăn phải.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701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128322" y="1907415"/>
            <a:ext cx="87857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Chúc các em chăm ngoan, học giỏi!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" y="157"/>
            <a:ext cx="2007333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095" y="5386418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80" y="5984573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622" y="6020616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01723" y="6096000"/>
            <a:ext cx="6080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54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481">
        <p:circle/>
      </p:transition>
    </mc:Choice>
    <mc:Fallback>
      <p:transition spd="slow" advTm="5481">
        <p:circle/>
      </p:transition>
    </mc:Fallback>
  </mc:AlternateContent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b1cf854086b6d8ef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8" y="159324"/>
            <a:ext cx="11730681" cy="6599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>
            <a:extLst>
              <a:ext uri="{FF2B5EF4-FFF2-40B4-BE49-F238E27FC236}">
                <a16:creationId xmlns:a16="http://schemas.microsoft.com/office/drawing/2014/main" xmlns="" id="{F95E7EB0-41F1-4BF0-9183-8B7E8C3C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245" y="-100966"/>
            <a:ext cx="10530840" cy="705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8542629C-8086-4494-AF3F-AC339866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00" y="2971800"/>
            <a:ext cx="11022330" cy="152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04" tIns="52006" rIns="104004" bIns="52006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8040" b="1" kern="2000" dirty="0">
                <a:solidFill>
                  <a:prstClr val="white"/>
                </a:solidFill>
                <a:latin typeface="Tahoma" pitchFamily="34" charset="0"/>
                <a:ea typeface="方正稚艺简体" panose="03000509000000000000" pitchFamily="65" charset="-122"/>
                <a:cs typeface="Tahoma" pitchFamily="34" charset="0"/>
                <a:sym typeface="Arial" panose="020B0604020202020204" pitchFamily="34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9681A0-BEB9-4C50-933D-64E097B7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97" t="12662" r="20996" b="13995"/>
          <a:stretch>
            <a:fillRect/>
          </a:stretch>
        </p:blipFill>
        <p:spPr bwMode="auto">
          <a:xfrm>
            <a:off x="9180355" y="4983480"/>
            <a:ext cx="192024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1068742061061588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8450" y="483188"/>
            <a:ext cx="10033174" cy="5675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9878" y="600790"/>
            <a:ext cx="6162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 DUNG CHƯƠNG TRÌNH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9519" y="182880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Chủ đề 1: Khám phá máy tính.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6819" y="2615626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Chủ đề 2: Soạn thảo văn bản.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9519" y="3453826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Chủ đề 3: Thiết kế bài trình chiếu.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9519" y="4292026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Chủ đề 4: Thế giới Logo của em.</a:t>
            </a:r>
          </a:p>
        </p:txBody>
      </p:sp>
    </p:spTree>
    <p:extLst>
      <p:ext uri="{BB962C8B-B14F-4D97-AF65-F5344CB8AC3E}">
        <p14:creationId xmlns:p14="http://schemas.microsoft.com/office/powerpoint/2010/main" xmlns="" val="341221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4F4836-33A5-44C8-8F3B-F3D1255D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55" t="6838" r="19311" b="6838"/>
          <a:stretch/>
        </p:blipFill>
        <p:spPr>
          <a:xfrm>
            <a:off x="4558849" y="1077941"/>
            <a:ext cx="2826680" cy="399795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EA3174F3-671F-4884-9D3E-0B47DF8CA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972" y="1182457"/>
            <a:ext cx="2935942" cy="1772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11B78B-2CAF-4045-B53D-4C1C03384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06" b="17383"/>
          <a:stretch/>
        </p:blipFill>
        <p:spPr>
          <a:xfrm>
            <a:off x="8439896" y="3185538"/>
            <a:ext cx="2604459" cy="17244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DD0BDB-F9A6-489D-AE81-B2B656DE54A9}"/>
              </a:ext>
            </a:extLst>
          </p:cNvPr>
          <p:cNvSpPr txBox="1"/>
          <p:nvPr/>
        </p:nvSpPr>
        <p:spPr>
          <a:xfrm>
            <a:off x="2779085" y="284102"/>
            <a:ext cx="6621933" cy="706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2ECB5E-53FF-483E-91F7-CB653E8B11B3}"/>
              </a:ext>
            </a:extLst>
          </p:cNvPr>
          <p:cNvSpPr txBox="1"/>
          <p:nvPr/>
        </p:nvSpPr>
        <p:spPr>
          <a:xfrm>
            <a:off x="665101" y="5405620"/>
            <a:ext cx="3150158" cy="46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TIN HỌC LỚP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ABA868-705F-470D-907C-488A74910A16}"/>
              </a:ext>
            </a:extLst>
          </p:cNvPr>
          <p:cNvSpPr txBox="1"/>
          <p:nvPr/>
        </p:nvSpPr>
        <p:spPr>
          <a:xfrm>
            <a:off x="4960024" y="5405619"/>
            <a:ext cx="1941552" cy="46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GHI BÀI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16BC33-C940-4F96-AB4E-3334C73A565A}"/>
              </a:ext>
            </a:extLst>
          </p:cNvPr>
          <p:cNvSpPr txBox="1"/>
          <p:nvPr/>
        </p:nvSpPr>
        <p:spPr>
          <a:xfrm>
            <a:off x="7876691" y="5405619"/>
            <a:ext cx="399060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BÀN HOẶC </a:t>
            </a:r>
          </a:p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XÁCH TAY (NẾU CÓ)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389AA20-DC41-4095-9005-AD66A6F243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6" t="3255" r="1889"/>
          <a:stretch/>
        </p:blipFill>
        <p:spPr>
          <a:xfrm>
            <a:off x="665101" y="1077941"/>
            <a:ext cx="3056709" cy="4037518"/>
          </a:xfrm>
          <a:prstGeom prst="rect">
            <a:avLst/>
          </a:prstGeom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3978" cy="13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0" y="5139074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2233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966" y="5498239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894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thiet-ke-bai-giang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14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5732" y="2028493"/>
            <a:ext cx="9020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 smtClean="0">
                <a:solidFill>
                  <a:srgbClr val="FFFF00"/>
                </a:solidFill>
              </a:rPr>
              <a:t>CHỦ ĐỀ 1: KHÁM PHÁ MÁY TÍNH </a:t>
            </a:r>
          </a:p>
          <a:p>
            <a:pPr algn="ctr">
              <a:lnSpc>
                <a:spcPct val="150000"/>
              </a:lnSpc>
            </a:pPr>
            <a:r>
              <a:rPr lang="vi-VN" sz="2400" dirty="0" smtClean="0">
                <a:solidFill>
                  <a:srgbClr val="FFFF00"/>
                </a:solidFill>
              </a:rPr>
              <a:t>Bài 1: </a:t>
            </a:r>
            <a:r>
              <a:rPr lang="en-US" sz="2400" dirty="0" err="1" smtClean="0">
                <a:solidFill>
                  <a:srgbClr val="FFFF00"/>
                </a:solidFill>
              </a:rPr>
              <a:t>Khám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phá</a:t>
            </a:r>
            <a:r>
              <a:rPr lang="en-US" sz="2400" dirty="0" smtClean="0">
                <a:solidFill>
                  <a:srgbClr val="FFFF00"/>
                </a:solidFill>
              </a:rPr>
              <a:t> computer </a:t>
            </a:r>
            <a:r>
              <a:rPr lang="vi-VN" sz="2400" dirty="0" smtClean="0">
                <a:solidFill>
                  <a:srgbClr val="FFFF00"/>
                </a:solidFill>
              </a:rPr>
              <a:t>(Tiết </a:t>
            </a:r>
            <a:r>
              <a:rPr lang="en-US" sz="2400" dirty="0" smtClean="0">
                <a:solidFill>
                  <a:srgbClr val="FFFF00"/>
                </a:solidFill>
              </a:rPr>
              <a:t>1</a:t>
            </a:r>
            <a:r>
              <a:rPr lang="vi-VN" sz="24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76549" y="3495064"/>
            <a:ext cx="60809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Giáo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viên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Nguyễn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Thị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Tân</a:t>
            </a: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Tiểu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Giang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Biên</a:t>
            </a:r>
            <a:endParaRPr lang="en-US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5538" y="590550"/>
            <a:ext cx="728062" cy="5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7021" y="494376"/>
            <a:ext cx="10041962" cy="2920367"/>
            <a:chOff x="1336675" y="748823"/>
            <a:chExt cx="7532555" cy="2921000"/>
          </a:xfrm>
        </p:grpSpPr>
        <p:pic>
          <p:nvPicPr>
            <p:cNvPr id="6155" name="Picture 5" descr="Co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748823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761539"/>
              <a:ext cx="5004809" cy="1155303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65145" y="1991256"/>
            <a:ext cx="10041962" cy="1448251"/>
            <a:chOff x="1336675" y="2542178"/>
            <a:chExt cx="7797800" cy="1448897"/>
          </a:xfrm>
        </p:grpSpPr>
        <p:pic>
          <p:nvPicPr>
            <p:cNvPr id="6153" name="Picture 6" descr="Co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557463"/>
              <a:ext cx="7797800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3940314" y="2542178"/>
              <a:ext cx="5194161" cy="14488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và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hiển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095594" y="2888608"/>
            <a:ext cx="9895028" cy="2937097"/>
            <a:chOff x="1498140" y="3746761"/>
            <a:chExt cx="7439242" cy="3599002"/>
          </a:xfrm>
        </p:grpSpPr>
        <p:pic>
          <p:nvPicPr>
            <p:cNvPr id="6151" name="Picture 7" descr="Co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140" y="3746761"/>
              <a:ext cx="7430654" cy="309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908476" y="4999094"/>
              <a:ext cx="5028906" cy="23466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và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8910"/>
            <a:ext cx="4191189" cy="256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276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1151"/>
            <a:ext cx="79287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A. HOẠT ĐỘNG CƠ BẢN (SGK tr.7) </a:t>
            </a:r>
          </a:p>
        </p:txBody>
      </p:sp>
      <p:sp>
        <p:nvSpPr>
          <p:cNvPr id="6" name="Text Box 343">
            <a:extLst>
              <a:ext uri="{FF2B5EF4-FFF2-40B4-BE49-F238E27FC236}">
                <a16:creationId xmlns:a16="http://schemas.microsoft.com/office/drawing/2014/main" xmlns="" id="{B1ABB4EC-89AA-4015-9CA4-A4510AA5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" y="115490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1F7135-C0CF-46CA-9881-D8317A58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8924373" cy="4400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soạn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thảo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trình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chiếu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lưu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Thư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chứa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…………………………………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nhìn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…………………..… </a:t>
            </a:r>
            <a:r>
              <a:rPr lang="en-US" altLang="vi-VN" sz="2800" b="1" dirty="0"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tượng</a:t>
            </a:r>
            <a:r>
              <a:rPr lang="en-US" altLang="vi-VN" sz="2800" b="1" dirty="0">
                <a:cs typeface="Times New Roman" panose="02020603050405020304" pitchFamily="18" charset="0"/>
              </a:rPr>
              <a:t>          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màn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sổ</a:t>
            </a:r>
            <a:r>
              <a:rPr lang="en-US" altLang="vi-VN" sz="2800" b="1" dirty="0">
                <a:cs typeface="Times New Roman" panose="02020603050405020304" pitchFamily="18" charset="0"/>
              </a:rPr>
              <a:t> Computer.</a:t>
            </a:r>
          </a:p>
        </p:txBody>
      </p:sp>
      <p:sp>
        <p:nvSpPr>
          <p:cNvPr id="10" name="Text Box 343">
            <a:extLst>
              <a:ext uri="{FF2B5EF4-FFF2-40B4-BE49-F238E27FC236}">
                <a16:creationId xmlns:a16="http://schemas.microsoft.com/office/drawing/2014/main" xmlns="" id="{9E274934-04A0-4C6F-8D85-83BDDEF5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5625"/>
            <a:ext cx="2438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a.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Điền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từ</a:t>
            </a:r>
            <a:r>
              <a:rPr lang="en-US" altLang="vi-VN" b="1" i="1" dirty="0"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 Box 343">
            <a:extLst>
              <a:ext uri="{FF2B5EF4-FFF2-40B4-BE49-F238E27FC236}">
                <a16:creationId xmlns:a16="http://schemas.microsoft.com/office/drawing/2014/main" xmlns="" id="{58F86EB8-1233-413C-9A65-8BA029A8A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853" y="2908209"/>
            <a:ext cx="304558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tệp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tin (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dữ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343">
            <a:extLst>
              <a:ext uri="{FF2B5EF4-FFF2-40B4-BE49-F238E27FC236}">
                <a16:creationId xmlns:a16="http://schemas.microsoft.com/office/drawing/2014/main" xmlns="" id="{6154DF70-25A3-4E39-9866-DA58AC0B2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635" y="3784412"/>
            <a:ext cx="494857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con và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tệp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3" name="Text Box 343">
            <a:extLst>
              <a:ext uri="{FF2B5EF4-FFF2-40B4-BE49-F238E27FC236}">
                <a16:creationId xmlns:a16="http://schemas.microsoft.com/office/drawing/2014/main" xmlns="" id="{5FAD4168-80AC-45D4-8B1D-453425430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454" y="5268020"/>
            <a:ext cx="35433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nháy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đúp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chuột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441" y="5381897"/>
            <a:ext cx="796468" cy="627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7&quot; value=&quot;256&quot;/&gt;&lt;/object&gt;&lt;object type=&quot;3&quot; unique_id=&quot;12209&quot;&gt;&lt;property id=&quot;20148&quot; value=&quot;5&quot;/&gt;&lt;property id=&quot;20300&quot; value=&quot;Slide 18&quot;/&gt;&lt;property id=&quot;20307&quot; value=&quot;258&quot;/&gt;&lt;/object&gt;&lt;object type=&quot;3&quot; unique_id=&quot;12421&quot;&gt;&lt;property id=&quot;20148&quot; value=&quot;5&quot;/&gt;&lt;property id=&quot;20300&quot; value=&quot;Slide 12&quot;/&gt;&lt;property id=&quot;20307&quot; value=&quot;260&quot;/&gt;&lt;/object&gt;&lt;object type=&quot;3&quot; unique_id=&quot;12516&quot;&gt;&lt;property id=&quot;20148&quot; value=&quot;5&quot;/&gt;&lt;property id=&quot;20300&quot; value=&quot;Slide 20&quot;/&gt;&lt;property id=&quot;20307&quot; value=&quot;263&quot;/&gt;&lt;/object&gt;&lt;object type=&quot;3&quot; unique_id=&quot;12594&quot;&gt;&lt;property id=&quot;20148&quot; value=&quot;5&quot;/&gt;&lt;property id=&quot;20300&quot; value=&quot;Slide 11&quot;/&gt;&lt;property id=&quot;20307&quot; value=&quot;266&quot;/&gt;&lt;/object&gt;&lt;object type=&quot;3&quot; unique_id=&quot;12595&quot;&gt;&lt;property id=&quot;20148&quot; value=&quot;5&quot;/&gt;&lt;property id=&quot;20300&quot; value=&quot;Slide 17&quot;/&gt;&lt;property id=&quot;20307&quot; value=&quot;269&quot;/&gt;&lt;/object&gt;&lt;object type=&quot;3&quot; unique_id=&quot;13233&quot;&gt;&lt;property id=&quot;20148&quot; value=&quot;5&quot;/&gt;&lt;property id=&quot;20300&quot; value=&quot;Slide 2&quot;/&gt;&lt;property id=&quot;20307&quot; value=&quot;272&quot;/&gt;&lt;/object&gt;&lt;object type=&quot;3&quot; unique_id=&quot;13304&quot;&gt;&lt;property id=&quot;20148&quot; value=&quot;5&quot;/&gt;&lt;property id=&quot;20300&quot; value=&quot;Slide 3&quot;/&gt;&lt;property id=&quot;20307&quot; value=&quot;273&quot;/&gt;&lt;/object&gt;&lt;object type=&quot;3&quot; unique_id=&quot;13391&quot;&gt;&lt;property id=&quot;20148&quot; value=&quot;5&quot;/&gt;&lt;property id=&quot;20300&quot; value=&quot;Slide 4&quot;/&gt;&lt;property id=&quot;20307&quot; value=&quot;274&quot;/&gt;&lt;/object&gt;&lt;object type=&quot;3&quot; unique_id=&quot;13460&quot;&gt;&lt;property id=&quot;20148&quot; value=&quot;5&quot;/&gt;&lt;property id=&quot;20300&quot; value=&quot;Slide 5&quot;/&gt;&lt;property id=&quot;20307&quot; value=&quot;275&quot;/&gt;&lt;/object&gt;&lt;object type=&quot;3&quot; unique_id=&quot;13623&quot;&gt;&lt;property id=&quot;20148&quot; value=&quot;5&quot;/&gt;&lt;property id=&quot;20300&quot; value=&quot;Slide 8&quot;/&gt;&lt;property id=&quot;20307&quot; value=&quot;277&quot;/&gt;&lt;/object&gt;&lt;object type=&quot;3&quot; unique_id=&quot;13703&quot;&gt;&lt;property id=&quot;20148&quot; value=&quot;5&quot;/&gt;&lt;property id=&quot;20300&quot; value=&quot;Slide 10&quot;/&gt;&lt;property id=&quot;20307&quot; value=&quot;278&quot;/&gt;&lt;/object&gt;&lt;object type=&quot;3&quot; unique_id=&quot;13887&quot;&gt;&lt;property id=&quot;20148&quot; value=&quot;5&quot;/&gt;&lt;property id=&quot;20300&quot; value=&quot;Slide 13&quot;/&gt;&lt;property id=&quot;20307&quot; value=&quot;280&quot;/&gt;&lt;/object&gt;&lt;object type=&quot;3&quot; unique_id=&quot;14063&quot;&gt;&lt;property id=&quot;20148&quot; value=&quot;5&quot;/&gt;&lt;property id=&quot;20300&quot; value=&quot;Slide 16&quot;/&gt;&lt;property id=&quot;20307&quot; value=&quot;282&quot;/&gt;&lt;/object&gt;&lt;object type=&quot;3&quot; unique_id=&quot;14248&quot;&gt;&lt;property id=&quot;20148&quot; value=&quot;5&quot;/&gt;&lt;property id=&quot;20300&quot; value=&quot;Slide 21&quot;/&gt;&lt;property id=&quot;20307&quot; value=&quot;284&quot;/&gt;&lt;/object&gt;&lt;object type=&quot;3&quot; unique_id=&quot;14249&quot;&gt;&lt;property id=&quot;20148&quot; value=&quot;5&quot;/&gt;&lt;property id=&quot;20300&quot; value=&quot;Slide 22&quot;/&gt;&lt;property id=&quot;20307&quot; value=&quot;283&quot;/&gt;&lt;/object&gt;&lt;object type=&quot;3&quot; unique_id=&quot;14298&quot;&gt;&lt;property id=&quot;20148&quot; value=&quot;5&quot;/&gt;&lt;property id=&quot;20300&quot; value=&quot;Slide 1&quot;/&gt;&lt;property id=&quot;20307&quot; value=&quot;294&quot;/&gt;&lt;/object&gt;&lt;object type=&quot;3&quot; unique_id=&quot;14299&quot;&gt;&lt;property id=&quot;20148&quot; value=&quot;5&quot;/&gt;&lt;property id=&quot;20300&quot; value=&quot;Slide 7&quot;/&gt;&lt;property id=&quot;20307&quot; value=&quot;287&quot;/&gt;&lt;/object&gt;&lt;object type=&quot;3&quot; unique_id=&quot;14300&quot;&gt;&lt;property id=&quot;20148&quot; value=&quot;5&quot;/&gt;&lt;property id=&quot;20300&quot; value=&quot;Slide 9&quot;/&gt;&lt;property id=&quot;20307&quot; value=&quot;288&quot;/&gt;&lt;/object&gt;&lt;object type=&quot;3&quot; unique_id=&quot;14301&quot;&gt;&lt;property id=&quot;20148&quot; value=&quot;5&quot;/&gt;&lt;property id=&quot;20300&quot; value=&quot;Slide 14&quot;/&gt;&lt;property id=&quot;20307&quot; value=&quot;289&quot;/&gt;&lt;/object&gt;&lt;object type=&quot;3&quot; unique_id=&quot;14302&quot;&gt;&lt;property id=&quot;20148&quot; value=&quot;5&quot;/&gt;&lt;property id=&quot;20300&quot; value=&quot;Slide 15&quot;/&gt;&lt;property id=&quot;20307&quot; value=&quot;290&quot;/&gt;&lt;/object&gt;&lt;object type=&quot;3&quot; unique_id=&quot;14303&quot;&gt;&lt;property id=&quot;20148&quot; value=&quot;5&quot;/&gt;&lt;property id=&quot;20300&quot; value=&quot;Slide 19&quot;/&gt;&lt;property id=&quot;20307&quot; value=&quot;293&quot;/&gt;&lt;/object&gt;&lt;object type=&quot;3&quot; unique_id=&quot;14304&quot;&gt;&lt;property id=&quot;20148&quot; value=&quot;5&quot;/&gt;&lt;property id=&quot;20300&quot; value=&quot;Slide 23&quot;/&gt;&lt;property id=&quot;20307&quot; value=&quot;292&quot;/&gt;&lt;/object&gt;&lt;object type=&quot;3&quot; unique_id=&quot;14305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1275</TotalTime>
  <Words>683</Words>
  <Application>Microsoft Office PowerPoint</Application>
  <PresentationFormat>Custom</PresentationFormat>
  <Paragraphs>78</Paragraphs>
  <Slides>18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BTC</cp:lastModifiedBy>
  <cp:revision>195</cp:revision>
  <dcterms:created xsi:type="dcterms:W3CDTF">2018-09-13T07:57:24Z</dcterms:created>
  <dcterms:modified xsi:type="dcterms:W3CDTF">2021-09-09T03:37:48Z</dcterms:modified>
  <cp:category>9Slide.vn</cp:category>
</cp:coreProperties>
</file>