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257" r:id="rId4"/>
    <p:sldId id="360" r:id="rId5"/>
    <p:sldId id="362" r:id="rId6"/>
    <p:sldId id="334" r:id="rId7"/>
    <p:sldId id="359" r:id="rId8"/>
    <p:sldId id="357" r:id="rId9"/>
    <p:sldId id="358" r:id="rId10"/>
    <p:sldId id="356" r:id="rId11"/>
    <p:sldId id="309" r:id="rId12"/>
    <p:sldId id="344" r:id="rId13"/>
    <p:sldId id="345" r:id="rId14"/>
    <p:sldId id="347" r:id="rId15"/>
    <p:sldId id="348" r:id="rId16"/>
    <p:sldId id="350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 pitchFamily="34" charset="0"/>
      <p:regular r:id="rId23"/>
      <p:bold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宋体" panose="02010600030101010101" pitchFamily="2" charset="-122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openxmlformats.org/officeDocument/2006/relationships/image" Target="../media/image19.jp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microsoft.com/office/2007/relationships/hdphoto" Target="../media/hdphoto6.wdp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0.gif"/><Relationship Id="rId18" Type="http://schemas.openxmlformats.org/officeDocument/2006/relationships/image" Target="../media/image10.jpg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12" Type="http://schemas.openxmlformats.org/officeDocument/2006/relationships/image" Target="../media/image39.gif"/><Relationship Id="rId17" Type="http://schemas.openxmlformats.org/officeDocument/2006/relationships/image" Target="../media/image42.gif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8.gif"/><Relationship Id="rId5" Type="http://schemas.openxmlformats.org/officeDocument/2006/relationships/audio" Target="../media/audio4.wav"/><Relationship Id="rId15" Type="http://schemas.microsoft.com/office/2007/relationships/hdphoto" Target="../media/hdphoto8.wdp"/><Relationship Id="rId10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7.gif"/><Relationship Id="rId12" Type="http://schemas.openxmlformats.org/officeDocument/2006/relationships/image" Target="../media/image39.gif"/><Relationship Id="rId2" Type="http://schemas.openxmlformats.org/officeDocument/2006/relationships/audio" Target="../media/audio1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8.gif"/><Relationship Id="rId5" Type="http://schemas.openxmlformats.org/officeDocument/2006/relationships/image" Target="../media/image36.jpeg"/><Relationship Id="rId15" Type="http://schemas.openxmlformats.org/officeDocument/2006/relationships/image" Target="../media/image30.png"/><Relationship Id="rId10" Type="http://schemas.openxmlformats.org/officeDocument/2006/relationships/image" Target="../media/image26.gif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4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7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10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lo¹i: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" y="844100"/>
            <a:ext cx="2391310" cy="23238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18" y="844099"/>
            <a:ext cx="3216274" cy="232384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87" y="869620"/>
            <a:ext cx="2298323" cy="22983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146628" y="1001485"/>
            <a:ext cx="377371" cy="37737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23998" y="916669"/>
            <a:ext cx="273502" cy="2735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842176" y="85861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12286" y="114163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34060" y="1497235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84862" y="1852831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161496" y="217939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951046" y="241888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50766" y="249644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267746" y="221342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1166136" y="178751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71798" y="143192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37574" y="145142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348031" y="94569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97117" y="9479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764175" y="13543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50548" y="187188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74065" y="2263077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94090" y="242999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14800" y="162557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223861" y="203810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564945" y="1479994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3" name="Oval 32"/>
          <p:cNvSpPr/>
          <p:nvPr/>
        </p:nvSpPr>
        <p:spPr>
          <a:xfrm>
            <a:off x="4665883" y="23780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227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5147" y="3350006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596183" y="949091"/>
            <a:ext cx="431100" cy="3655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663859" y="1740998"/>
            <a:ext cx="361054" cy="3061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132917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06889" y="112369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818310" y="99761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584259" y="132384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54810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932632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213854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62228" y="2281396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Oval 50"/>
          <p:cNvSpPr/>
          <p:nvPr/>
        </p:nvSpPr>
        <p:spPr>
          <a:xfrm>
            <a:off x="7869112" y="1746248"/>
            <a:ext cx="321135" cy="3502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742320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07854" y="2124067"/>
            <a:ext cx="384629" cy="4354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5022" y="26828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3" grpId="0" animBg="1"/>
      <p:bldP spid="8" grpId="0"/>
      <p:bldP spid="36" grpId="0"/>
      <p:bldP spid="53" grpId="0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9540" r="69490"/>
          <a:stretch/>
        </p:blipFill>
        <p:spPr>
          <a:xfrm>
            <a:off x="3739547" y="1130272"/>
            <a:ext cx="2271334" cy="15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chấm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tròn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Tổng hợp công thức tính diện tích hình tam giác có ví dụ minh h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ổng hợp công thức tính diện tích hình tam giác có ví dụ minh họ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9573" y="1188998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88972" y="1218026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91317" y="120974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760" y="121991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2829" y="1230807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02319" y="1921958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81718" y="1950986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84063" y="194270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79506" y="195287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85575" y="1963767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10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74187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827" y="67535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7" y="1393372"/>
            <a:ext cx="5484915" cy="40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858030"/>
            <a:ext cx="8220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199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541" y="959737"/>
            <a:ext cx="765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1: a.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028111"/>
            <a:ext cx="8905875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6524" y="36350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456" y="3641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973" y="36416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833" y="76497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1b)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thích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" y="2029682"/>
            <a:ext cx="27813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47" y="2058256"/>
            <a:ext cx="2819400" cy="2600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27" y="2000200"/>
            <a:ext cx="283845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141" y="301800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6376" y="301800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3533" y="3835067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48" y="109502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2" y="2090439"/>
            <a:ext cx="8315325" cy="24479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63380" y="2452621"/>
            <a:ext cx="1733639" cy="1269983"/>
            <a:chOff x="3601140" y="1110348"/>
            <a:chExt cx="1899754" cy="1291757"/>
          </a:xfrm>
        </p:grpSpPr>
        <p:grpSp>
          <p:nvGrpSpPr>
            <p:cNvPr id="5" name="Group 4"/>
            <p:cNvGrpSpPr/>
            <p:nvPr/>
          </p:nvGrpSpPr>
          <p:grpSpPr>
            <a:xfrm>
              <a:off x="3601140" y="1110348"/>
              <a:ext cx="1892494" cy="297545"/>
              <a:chOff x="3601140" y="1284516"/>
              <a:chExt cx="1892494" cy="29754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08400" y="2104560"/>
              <a:ext cx="1892494" cy="297545"/>
              <a:chOff x="3601140" y="1284516"/>
              <a:chExt cx="1892494" cy="29754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405883" y="1631054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15437" y="2488898"/>
            <a:ext cx="1733639" cy="1269983"/>
            <a:chOff x="6453197" y="1161139"/>
            <a:chExt cx="1899754" cy="1291757"/>
          </a:xfrm>
        </p:grpSpPr>
        <p:grpSp>
          <p:nvGrpSpPr>
            <p:cNvPr id="63" name="Group 62"/>
            <p:cNvGrpSpPr/>
            <p:nvPr/>
          </p:nvGrpSpPr>
          <p:grpSpPr>
            <a:xfrm>
              <a:off x="6453197" y="1161139"/>
              <a:ext cx="1899754" cy="1291757"/>
              <a:chOff x="3601140" y="1110348"/>
              <a:chExt cx="1899754" cy="129175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601140" y="1110348"/>
                <a:ext cx="1892494" cy="297545"/>
                <a:chOff x="3601140" y="1284516"/>
                <a:chExt cx="1892494" cy="297545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608400" y="2104560"/>
                <a:ext cx="1892494" cy="297545"/>
                <a:chOff x="3601140" y="1284516"/>
                <a:chExt cx="1892494" cy="297545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4042228" y="1592955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632010" y="1641932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43" y="2719598"/>
            <a:ext cx="9111604" cy="102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14" y="1031071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307" y="28165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4716" y="28164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0800000" flipV="1">
            <a:off x="4273829" y="2830882"/>
            <a:ext cx="360801" cy="5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24188" y="282909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1810" y="28589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424" y="282909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245</Words>
  <Application>Microsoft Office PowerPoint</Application>
  <PresentationFormat>On-screen Show (16:10)</PresentationFormat>
  <Paragraphs>52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.VnAvant</vt:lpstr>
      <vt:lpstr>Times New Roman</vt:lpstr>
      <vt:lpstr>Tahoma</vt:lpstr>
      <vt:lpstr>UTM Avo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242</cp:revision>
  <dcterms:created xsi:type="dcterms:W3CDTF">2020-02-10T09:35:50Z</dcterms:created>
  <dcterms:modified xsi:type="dcterms:W3CDTF">2021-09-27T16:21:52Z</dcterms:modified>
</cp:coreProperties>
</file>