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7" r:id="rId2"/>
    <p:sldMasterId id="2147483751" r:id="rId3"/>
  </p:sldMasterIdLst>
  <p:notesMasterIdLst>
    <p:notesMasterId r:id="rId30"/>
  </p:notesMasterIdLst>
  <p:sldIdLst>
    <p:sldId id="289" r:id="rId4"/>
    <p:sldId id="257" r:id="rId5"/>
    <p:sldId id="258" r:id="rId6"/>
    <p:sldId id="259" r:id="rId7"/>
    <p:sldId id="260" r:id="rId8"/>
    <p:sldId id="262" r:id="rId9"/>
    <p:sldId id="261" r:id="rId10"/>
    <p:sldId id="263" r:id="rId11"/>
    <p:sldId id="290" r:id="rId12"/>
    <p:sldId id="269" r:id="rId13"/>
    <p:sldId id="283" r:id="rId14"/>
    <p:sldId id="266" r:id="rId15"/>
    <p:sldId id="273" r:id="rId16"/>
    <p:sldId id="270" r:id="rId17"/>
    <p:sldId id="284" r:id="rId18"/>
    <p:sldId id="272" r:id="rId19"/>
    <p:sldId id="274" r:id="rId20"/>
    <p:sldId id="275" r:id="rId21"/>
    <p:sldId id="276" r:id="rId22"/>
    <p:sldId id="277" r:id="rId23"/>
    <p:sldId id="285" r:id="rId24"/>
    <p:sldId id="279" r:id="rId25"/>
    <p:sldId id="286" r:id="rId26"/>
    <p:sldId id="281" r:id="rId27"/>
    <p:sldId id="268"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26625"/>
          <p:cNvSpPr>
            <a:spLocks noGrp="1" noRot="1" noChangeAspect="1" noTextEdit="1"/>
          </p:cNvSpPr>
          <p:nvPr>
            <p:ph type="sldImg"/>
          </p:nvPr>
        </p:nvSpPr>
        <p:spPr>
          <a:ln/>
        </p:spPr>
      </p:sp>
      <p:sp>
        <p:nvSpPr>
          <p:cNvPr id="13315" name="文本占位符 26626"/>
          <p:cNvSpPr>
            <a:spLocks noGrp="1"/>
          </p:cNvSpPr>
          <p:nvPr>
            <p:ph type="body" idx="1"/>
          </p:nvPr>
        </p:nvSpPr>
        <p:spPr>
          <a:noFill/>
        </p:spPr>
        <p:txBody>
          <a:bodyPr>
            <a:prstTxWarp prst="textNoShape">
              <a:avLst/>
            </a:prstTxWarp>
          </a:bodyPr>
          <a:lstStyle/>
          <a:p>
            <a:pPr eaLnBrk="1" hangingPunct="1"/>
            <a:endParaRPr lang="en-US" altLang="en-US" smtClean="0"/>
          </a:p>
        </p:txBody>
      </p:sp>
      <p:sp>
        <p:nvSpPr>
          <p:cNvPr id="13316" name="灯片编号占位符 1"/>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4E0531C-010D-4451-9239-670AC71B0BD6}" type="slidenum">
              <a:rPr lang="en-US" altLang="zh-CN" sz="1200"/>
              <a:pPr algn="r" eaLnBrk="1" hangingPunct="1"/>
              <a:t>1</a:t>
            </a:fld>
            <a:endParaRPr lang="en-US" altLang="zh-CN" sz="1200"/>
          </a:p>
        </p:txBody>
      </p:sp>
    </p:spTree>
    <p:extLst>
      <p:ext uri="{BB962C8B-B14F-4D97-AF65-F5344CB8AC3E}">
        <p14:creationId xmlns:p14="http://schemas.microsoft.com/office/powerpoint/2010/main" val="3398279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extLst>
      <p:ext uri="{BB962C8B-B14F-4D97-AF65-F5344CB8AC3E}">
        <p14:creationId xmlns:p14="http://schemas.microsoft.com/office/powerpoint/2010/main" val="1740707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24</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64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26625"/>
          <p:cNvSpPr>
            <a:spLocks noGrp="1" noRot="1" noChangeAspect="1" noTextEdit="1"/>
          </p:cNvSpPr>
          <p:nvPr>
            <p:ph type="sldImg"/>
          </p:nvPr>
        </p:nvSpPr>
        <p:spPr>
          <a:ln/>
        </p:spPr>
      </p:sp>
      <p:sp>
        <p:nvSpPr>
          <p:cNvPr id="13315" name="文本占位符 26626"/>
          <p:cNvSpPr>
            <a:spLocks noGrp="1"/>
          </p:cNvSpPr>
          <p:nvPr>
            <p:ph type="body" idx="1"/>
          </p:nvPr>
        </p:nvSpPr>
        <p:spPr>
          <a:noFill/>
        </p:spPr>
        <p:txBody>
          <a:bodyPr>
            <a:prstTxWarp prst="textNoShape">
              <a:avLst/>
            </a:prstTxWarp>
          </a:bodyPr>
          <a:lstStyle/>
          <a:p>
            <a:pPr eaLnBrk="1" hangingPunct="1"/>
            <a:endParaRPr lang="en-US" altLang="en-US" smtClean="0"/>
          </a:p>
        </p:txBody>
      </p:sp>
      <p:sp>
        <p:nvSpPr>
          <p:cNvPr id="13316" name="灯片编号占位符 1"/>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4E0531C-010D-4451-9239-670AC71B0BD6}" type="slidenum">
              <a:rPr lang="en-US" altLang="zh-CN" sz="1200"/>
              <a:pPr algn="r" eaLnBrk="1" hangingPunct="1"/>
              <a:t>9</a:t>
            </a:fld>
            <a:endParaRPr lang="en-US" altLang="zh-CN" sz="1200"/>
          </a:p>
        </p:txBody>
      </p:sp>
    </p:spTree>
    <p:extLst>
      <p:ext uri="{BB962C8B-B14F-4D97-AF65-F5344CB8AC3E}">
        <p14:creationId xmlns:p14="http://schemas.microsoft.com/office/powerpoint/2010/main" val="35009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10</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17</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19</a:t>
            </a:fld>
            <a:endParaRPr lang="en-US"/>
          </a:p>
        </p:txBody>
      </p:sp>
    </p:spTree>
    <p:extLst>
      <p:ext uri="{BB962C8B-B14F-4D97-AF65-F5344CB8AC3E}">
        <p14:creationId xmlns:p14="http://schemas.microsoft.com/office/powerpoint/2010/main" val="380725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15351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642733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96192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172267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5382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008036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9292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354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19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0738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9214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701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8064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746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956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84911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3451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0678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00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7375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10732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22746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3641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306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344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30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709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488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2725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580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2780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2151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8459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5663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219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8118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832057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563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530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4976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2561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51100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2520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6972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075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108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120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5.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4.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18" name="图片 7" descr="444"/>
          <p:cNvPicPr>
            <a:picLocks noChangeAspect="1"/>
          </p:cNvPicPr>
          <p:nvPr userDrawn="1"/>
        </p:nvPicPr>
        <p:blipFill>
          <a:blip r:embed="rId20"/>
          <a:stretch>
            <a:fillRect/>
          </a:stretch>
        </p:blipFill>
        <p:spPr>
          <a:xfrm>
            <a:off x="0" y="0"/>
            <a:ext cx="12208511" cy="6851015"/>
          </a:xfrm>
          <a:prstGeom prst="rect">
            <a:avLst/>
          </a:prstGeom>
        </p:spPr>
      </p:pic>
    </p:spTree>
    <p:extLst>
      <p:ext uri="{BB962C8B-B14F-4D97-AF65-F5344CB8AC3E}">
        <p14:creationId xmlns:p14="http://schemas.microsoft.com/office/powerpoint/2010/main" val="335814222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09"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49" r:id="rId17"/>
    <p:sldLayoutId id="2147483750"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0" y="0"/>
            <a:ext cx="12208511" cy="6851015"/>
          </a:xfrm>
          <a:prstGeom prst="rect">
            <a:avLst/>
          </a:prstGeom>
        </p:spPr>
      </p:pic>
    </p:spTree>
    <p:extLst>
      <p:ext uri="{BB962C8B-B14F-4D97-AF65-F5344CB8AC3E}">
        <p14:creationId xmlns:p14="http://schemas.microsoft.com/office/powerpoint/2010/main" val="5384143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2021/9/1</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2"/>
          <a:stretch>
            <a:fillRect/>
          </a:stretch>
        </p:blipFill>
        <p:spPr>
          <a:xfrm>
            <a:off x="0" y="0"/>
            <a:ext cx="12208511" cy="6851015"/>
          </a:xfrm>
          <a:prstGeom prst="rect">
            <a:avLst/>
          </a:prstGeom>
        </p:spPr>
      </p:pic>
    </p:spTree>
    <p:extLst>
      <p:ext uri="{BB962C8B-B14F-4D97-AF65-F5344CB8AC3E}">
        <p14:creationId xmlns:p14="http://schemas.microsoft.com/office/powerpoint/2010/main" val="252968086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70"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6.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36.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6.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19.png"/><Relationship Id="rId26" Type="http://schemas.microsoft.com/office/2007/relationships/hdphoto" Target="../media/hdphoto6.wdp"/><Relationship Id="rId3" Type="http://schemas.openxmlformats.org/officeDocument/2006/relationships/audio" Target="../media/audio3.wav"/><Relationship Id="rId21" Type="http://schemas.openxmlformats.org/officeDocument/2006/relationships/slide" Target="slide7.xml"/><Relationship Id="rId7" Type="http://schemas.openxmlformats.org/officeDocument/2006/relationships/image" Target="../media/image12.png"/><Relationship Id="rId12" Type="http://schemas.microsoft.com/office/2007/relationships/hdphoto" Target="../media/hdphoto4.wdp"/><Relationship Id="rId17" Type="http://schemas.openxmlformats.org/officeDocument/2006/relationships/slide" Target="slide5.xml"/><Relationship Id="rId25" Type="http://schemas.openxmlformats.org/officeDocument/2006/relationships/image" Target="../media/image16.png"/><Relationship Id="rId33" Type="http://schemas.openxmlformats.org/officeDocument/2006/relationships/comments" Target="../comments/comment1.xml"/><Relationship Id="rId2" Type="http://schemas.openxmlformats.org/officeDocument/2006/relationships/audio" Target="../media/audio2.wav"/><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17.png"/><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14.png"/><Relationship Id="rId24" Type="http://schemas.openxmlformats.org/officeDocument/2006/relationships/image" Target="../media/image22.png"/><Relationship Id="rId32" Type="http://schemas.openxmlformats.org/officeDocument/2006/relationships/slide" Target="slide9.xml"/><Relationship Id="rId5" Type="http://schemas.openxmlformats.org/officeDocument/2006/relationships/image" Target="../media/image11.png"/><Relationship Id="rId15" Type="http://schemas.openxmlformats.org/officeDocument/2006/relationships/slide" Target="slide4.xml"/><Relationship Id="rId23" Type="http://schemas.openxmlformats.org/officeDocument/2006/relationships/slide" Target="slide8.xml"/><Relationship Id="rId28" Type="http://schemas.openxmlformats.org/officeDocument/2006/relationships/image" Target="../media/image23.png"/><Relationship Id="rId10" Type="http://schemas.microsoft.com/office/2007/relationships/hdphoto" Target="../media/hdphoto3.wdp"/><Relationship Id="rId19" Type="http://schemas.openxmlformats.org/officeDocument/2006/relationships/slide" Target="slide6.xml"/><Relationship Id="rId31" Type="http://schemas.openxmlformats.org/officeDocument/2006/relationships/image" Target="../media/image24.gif"/><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5.wdp"/><Relationship Id="rId22" Type="http://schemas.openxmlformats.org/officeDocument/2006/relationships/image" Target="../media/image21.png"/><Relationship Id="rId27" Type="http://schemas.openxmlformats.org/officeDocument/2006/relationships/hyperlink" Target="https://www.facebook.com/nkpowerskills" TargetMode="External"/><Relationship Id="rId30" Type="http://schemas.microsoft.com/office/2007/relationships/hdphoto" Target="../media/hdphoto7.wdp"/><Relationship Id="rId8"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5.wav"/><Relationship Id="rId7" Type="http://schemas.openxmlformats.org/officeDocument/2006/relationships/image" Target="../media/image25.jpeg"/><Relationship Id="rId2" Type="http://schemas.openxmlformats.org/officeDocument/2006/relationships/audio" Target="../media/audio4.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slide" Target="slide3.xml"/><Relationship Id="rId4" Type="http://schemas.openxmlformats.org/officeDocument/2006/relationships/image" Target="../media/image10.png"/><Relationship Id="rId9" Type="http://schemas.openxmlformats.org/officeDocument/2006/relationships/image" Target="../media/image27.gif"/></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5.wav"/><Relationship Id="rId7" Type="http://schemas.openxmlformats.org/officeDocument/2006/relationships/image" Target="../media/image25.jpeg"/><Relationship Id="rId2" Type="http://schemas.openxmlformats.org/officeDocument/2006/relationships/audio" Target="../media/audio4.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slide" Target="slide3.xml"/><Relationship Id="rId4" Type="http://schemas.openxmlformats.org/officeDocument/2006/relationships/image" Target="../media/image10.png"/><Relationship Id="rId9"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5.wav"/><Relationship Id="rId7" Type="http://schemas.openxmlformats.org/officeDocument/2006/relationships/image" Target="../media/image25.jpeg"/><Relationship Id="rId2" Type="http://schemas.openxmlformats.org/officeDocument/2006/relationships/audio" Target="../media/audio4.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slide" Target="slide3.xml"/><Relationship Id="rId4" Type="http://schemas.openxmlformats.org/officeDocument/2006/relationships/image" Target="../media/image10.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5.wav"/><Relationship Id="rId7" Type="http://schemas.openxmlformats.org/officeDocument/2006/relationships/image" Target="../media/image25.jpeg"/><Relationship Id="rId2" Type="http://schemas.openxmlformats.org/officeDocument/2006/relationships/audio" Target="../media/audio4.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slide" Target="slide3.xml"/><Relationship Id="rId4" Type="http://schemas.openxmlformats.org/officeDocument/2006/relationships/image" Target="../media/image10.png"/><Relationship Id="rId9"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5.wav"/><Relationship Id="rId7" Type="http://schemas.openxmlformats.org/officeDocument/2006/relationships/image" Target="../media/image25.jpeg"/><Relationship Id="rId2" Type="http://schemas.openxmlformats.org/officeDocument/2006/relationships/audio" Target="../media/audio4.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slide" Target="slide3.xml"/><Relationship Id="rId4" Type="http://schemas.openxmlformats.org/officeDocument/2006/relationships/image" Target="../media/image10.png"/><Relationship Id="rId9"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5818" y="901542"/>
            <a:ext cx="8481612" cy="59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11269" descr="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3535" y="131117"/>
            <a:ext cx="3530138" cy="172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1270"/>
          <p:cNvSpPr txBox="1">
            <a:spLocks noChangeArrowheads="1"/>
          </p:cNvSpPr>
          <p:nvPr/>
        </p:nvSpPr>
        <p:spPr bwMode="auto">
          <a:xfrm>
            <a:off x="3942933" y="4510347"/>
            <a:ext cx="7107382" cy="158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4786" tIns="22393" rIns="44786" bIns="22393">
            <a:spAutoFit/>
          </a:bodyPr>
          <a:lstStyle>
            <a:lvl1pPr defTabSz="815975">
              <a:defRPr>
                <a:solidFill>
                  <a:schemeClr val="tx1"/>
                </a:solidFill>
                <a:latin typeface="Arial" panose="020B0604020202020204" pitchFamily="34" charset="0"/>
                <a:cs typeface="Arial" panose="020B0604020202020204" pitchFamily="34" charset="0"/>
              </a:defRPr>
            </a:lvl1pPr>
            <a:lvl2pPr marL="404813" indent="-155575" defTabSz="815975">
              <a:defRPr>
                <a:solidFill>
                  <a:schemeClr val="tx1"/>
                </a:solidFill>
                <a:latin typeface="Arial" panose="020B0604020202020204" pitchFamily="34" charset="0"/>
                <a:cs typeface="Arial" panose="020B0604020202020204" pitchFamily="34" charset="0"/>
              </a:defRPr>
            </a:lvl2pPr>
            <a:lvl3pPr marL="622300" indent="-125413" defTabSz="815975">
              <a:defRPr>
                <a:solidFill>
                  <a:schemeClr val="tx1"/>
                </a:solidFill>
                <a:latin typeface="Arial" panose="020B0604020202020204" pitchFamily="34" charset="0"/>
                <a:cs typeface="Arial" panose="020B0604020202020204" pitchFamily="34" charset="0"/>
              </a:defRPr>
            </a:lvl3pPr>
            <a:lvl4pPr marL="871538" indent="-125413" defTabSz="815975">
              <a:defRPr>
                <a:solidFill>
                  <a:schemeClr val="tx1"/>
                </a:solidFill>
                <a:latin typeface="Arial" panose="020B0604020202020204" pitchFamily="34" charset="0"/>
                <a:cs typeface="Arial" panose="020B0604020202020204" pitchFamily="34" charset="0"/>
              </a:defRPr>
            </a:lvl4pPr>
            <a:lvl5pPr marL="1119188" indent="-123825" defTabSz="815975">
              <a:defRPr>
                <a:solidFill>
                  <a:schemeClr val="tx1"/>
                </a:solidFill>
                <a:latin typeface="Arial" panose="020B0604020202020204" pitchFamily="34" charset="0"/>
                <a:cs typeface="Arial" panose="020B0604020202020204" pitchFamily="34" charset="0"/>
              </a:defRPr>
            </a:lvl5pPr>
            <a:lvl6pPr marL="15763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0335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907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479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zh-CN" sz="4000" b="1" dirty="0" smtClean="0">
                <a:solidFill>
                  <a:srgbClr val="0070C0"/>
                </a:solidFill>
                <a:latin typeface="Times New Roman" panose="02020603050405020304" pitchFamily="18" charset="0"/>
                <a:cs typeface="Times New Roman" panose="02020603050405020304" pitchFamily="18" charset="0"/>
              </a:rPr>
              <a:t>HOẠT ĐỘNG TRẢI NGHIỆM</a:t>
            </a:r>
          </a:p>
          <a:p>
            <a:pPr algn="ctr" eaLnBrk="1" hangingPunct="1">
              <a:spcBef>
                <a:spcPct val="50000"/>
              </a:spcBef>
            </a:pPr>
            <a:r>
              <a:rPr lang="en-US" altLang="zh-CN" sz="4000" b="1" dirty="0" smtClean="0">
                <a:solidFill>
                  <a:srgbClr val="0070C0"/>
                </a:solidFill>
                <a:latin typeface="Times New Roman" panose="02020603050405020304" pitchFamily="18" charset="0"/>
                <a:cs typeface="Times New Roman" panose="02020603050405020304" pitchFamily="18" charset="0"/>
              </a:rPr>
              <a:t>LỚP 2</a:t>
            </a:r>
          </a:p>
        </p:txBody>
      </p:sp>
    </p:spTree>
    <p:extLst>
      <p:ext uri="{BB962C8B-B14F-4D97-AF65-F5344CB8AC3E}">
        <p14:creationId xmlns:p14="http://schemas.microsoft.com/office/powerpoint/2010/main" val="3188813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nodeType="afterGroup">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5">
                                            <p:txEl>
                                              <p:pRg st="0" end="0"/>
                                            </p:txEl>
                                          </p:spTgt>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22"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latin typeface="Times New Roman" panose="02020603050405020304" pitchFamily="18" charset="0"/>
                <a:cs typeface="Times New Roman" panose="02020603050405020304" pitchFamily="18" charset="0"/>
              </a:rPr>
              <a:t>Mục</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tiêu</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bài</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học</a:t>
            </a:r>
            <a:endParaRPr lang="en-US" sz="5000" dirty="0">
              <a:solidFill>
                <a:srgbClr val="7030A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Khởi</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động</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736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endParaRPr lang="en-US" sz="3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4"/>
          <a:stretch>
            <a:fillRect/>
          </a:stretch>
        </p:blipFill>
        <p:spPr>
          <a:xfrm>
            <a:off x="8002730" y="1511011"/>
            <a:ext cx="4133850" cy="2676525"/>
          </a:xfrm>
          <a:prstGeom prst="rect">
            <a:avLst/>
          </a:prstGeom>
        </p:spPr>
      </p:pic>
    </p:spTree>
    <p:extLst>
      <p:ext uri="{BB962C8B-B14F-4D97-AF65-F5344CB8AC3E}">
        <p14:creationId xmlns:p14="http://schemas.microsoft.com/office/powerpoint/2010/main" val="499778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DDAAAEC-9A30-4790-8432-499675804A7F}"/>
              </a:ext>
            </a:extLst>
          </p:cNvPr>
          <p:cNvPicPr>
            <a:picLocks noChangeAspect="1"/>
          </p:cNvPicPr>
          <p:nvPr/>
        </p:nvPicPr>
        <p:blipFill>
          <a:blip r:embed="rId4"/>
          <a:stretch>
            <a:fillRect/>
          </a:stretch>
        </p:blipFill>
        <p:spPr>
          <a:xfrm>
            <a:off x="1611415" y="1928378"/>
            <a:ext cx="8927051" cy="3710422"/>
          </a:xfrm>
          <a:prstGeom prst="rect">
            <a:avLst/>
          </a:prstGeom>
        </p:spPr>
      </p:pic>
    </p:spTree>
    <p:extLst>
      <p:ext uri="{BB962C8B-B14F-4D97-AF65-F5344CB8AC3E}">
        <p14:creationId xmlns:p14="http://schemas.microsoft.com/office/powerpoint/2010/main" val="3244332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latin typeface="Times New Roman" panose="02020603050405020304" pitchFamily="18" charset="0"/>
                <a:cs typeface="Times New Roman" panose="02020603050405020304" pitchFamily="18" charset="0"/>
              </a:rPr>
              <a:t>Kết</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luận</a:t>
            </a:r>
            <a:r>
              <a:rPr lang="vi-VN" sz="4400" b="1" u="sng" dirty="0">
                <a:solidFill>
                  <a:srgbClr val="002060"/>
                </a:solidFill>
                <a:latin typeface="Times New Roman" panose="02020603050405020304" pitchFamily="18" charset="0"/>
                <a:cs typeface="Times New Roman" panose="02020603050405020304" pitchFamily="18" charset="0"/>
              </a:rPr>
              <a:t>:</a:t>
            </a:r>
            <a:endParaRPr lang="en-US" sz="4400" b="1" u="sng" dirty="0">
              <a:solidFill>
                <a:srgbClr val="002060"/>
              </a:solidFill>
              <a:latin typeface="Times New Roman" panose="02020603050405020304" pitchFamily="18" charset="0"/>
              <a:cs typeface="Times New Roman" panose="02020603050405020304" pitchFamily="18" charset="0"/>
            </a:endParaRPr>
          </a:p>
          <a:p>
            <a:pPr algn="ctr"/>
            <a:r>
              <a:rPr lang="vi-VN" sz="4400" b="1" dirty="0">
                <a:solidFill>
                  <a:srgbClr val="002060"/>
                </a:solidFill>
                <a:latin typeface="Times New Roman" panose="02020603050405020304" pitchFamily="18" charset="0"/>
                <a:cs typeface="Times New Roman" panose="02020603050405020304" pitchFamily="18" charset="0"/>
              </a:rPr>
              <a:t> </a:t>
            </a:r>
            <a:r>
              <a:rPr lang="vi-VN" sz="4400" dirty="0">
                <a:solidFill>
                  <a:srgbClr val="002060"/>
                </a:solidFill>
                <a:latin typeface="Times New Roman" panose="02020603050405020304" pitchFamily="18" charset="0"/>
                <a:cs typeface="Times New Roman" panose="02020603050405020304" pitchFamily="18" charset="0"/>
              </a:rPr>
              <a:t>Hình ảnh tươi vui, thân thiện của mình là hình ảnh chúng ta luôn muốn lưu </a:t>
            </a:r>
            <a:r>
              <a:rPr lang="vi-VN" sz="4400" dirty="0" smtClean="0">
                <a:solidFill>
                  <a:srgbClr val="002060"/>
                </a:solidFill>
                <a:latin typeface="Times New Roman" panose="02020603050405020304" pitchFamily="18" charset="0"/>
                <a:cs typeface="Times New Roman" panose="02020603050405020304" pitchFamily="18" charset="0"/>
              </a:rPr>
              <a:t>lại</a:t>
            </a:r>
            <a:r>
              <a:rPr lang="en-US" sz="4400" dirty="0" smtClean="0">
                <a:solidFill>
                  <a:srgbClr val="002060"/>
                </a:solidFill>
                <a:latin typeface="Times New Roman" panose="02020603050405020304" pitchFamily="18" charset="0"/>
                <a:cs typeface="Times New Roman" panose="02020603050405020304" pitchFamily="18" charset="0"/>
              </a:rPr>
              <a:t>.</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125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Khám</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phá</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962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a:extLst>
              <a:ext uri="{FF2B5EF4-FFF2-40B4-BE49-F238E27FC236}">
                <a16:creationId xmlns:a16="http://schemas.microsoft.com/office/drawing/2014/main"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836949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extLst>
      <p:ext uri="{BB962C8B-B14F-4D97-AF65-F5344CB8AC3E}">
        <p14:creationId xmlns:p14="http://schemas.microsoft.com/office/powerpoint/2010/main" val="1494878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a:extLst>
              <a:ext uri="{FF2B5EF4-FFF2-40B4-BE49-F238E27FC236}">
                <a16:creationId xmlns:a16="http://schemas.microsoft.com/office/drawing/2014/main"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Mở</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rộng</a:t>
            </a:r>
            <a:endParaRPr lang="en-US" sz="7200" b="1" dirty="0" smtClean="0">
              <a:solidFill>
                <a:schemeClr val="bg1"/>
              </a:solidFill>
              <a:latin typeface="Arial" pitchFamily="34" charset="0"/>
              <a:cs typeface="Arial" pitchFamily="34" charset="0"/>
            </a:endParaRPr>
          </a:p>
          <a:p>
            <a:pPr algn="ctr"/>
            <a:r>
              <a:rPr lang="en-US" sz="7200" b="1" dirty="0" err="1" smtClean="0">
                <a:solidFill>
                  <a:schemeClr val="bg1"/>
                </a:solidFill>
                <a:latin typeface="Arial" pitchFamily="34" charset="0"/>
                <a:cs typeface="Arial" pitchFamily="34" charset="0"/>
              </a:rPr>
              <a:t>Tổng</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kết</a:t>
            </a:r>
            <a:r>
              <a:rPr lang="en-US" sz="7200" b="1" dirty="0" smtClean="0">
                <a:solidFill>
                  <a:schemeClr val="bg1"/>
                </a:solidFill>
                <a:latin typeface="Arial" pitchFamily="34" charset="0"/>
                <a:cs typeface="Arial" pitchFamily="34" charset="0"/>
              </a:rPr>
              <a:t> </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496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M</a:t>
            </a:r>
            <a:r>
              <a:rPr lang="vi-VN" sz="3600" dirty="0">
                <a:latin typeface="Times New Roman" panose="02020603050405020304" pitchFamily="18" charset="0"/>
                <a:cs typeface="Times New Roman" panose="02020603050405020304" pitchFamily="18" charset="0"/>
              </a:rPr>
              <a:t>ời 2 HS lên thể hiện tình huống trước lớp.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lời khuyên: </a:t>
            </a: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óng góp các “bí kíp” để bạn A thể hiện là người thân thiện, vui vẻ đối với bạn B</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HĐ</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về</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nhà</a:t>
            </a:r>
            <a:endParaRPr lang="en-US" sz="7200" b="1" dirty="0">
              <a:solidFill>
                <a:schemeClr val="bg1"/>
              </a:solidFill>
              <a:latin typeface="Arial" pitchFamily="34" charset="0"/>
              <a:cs typeface="Arial"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2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992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Ngây thơ mà sống cuộc đời thanh cao</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Áo thường chung mặc một màu</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5818" y="901542"/>
            <a:ext cx="8481612" cy="59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11269" descr="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3535" y="131117"/>
            <a:ext cx="3530138" cy="172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1270"/>
          <p:cNvSpPr txBox="1">
            <a:spLocks noChangeArrowheads="1"/>
          </p:cNvSpPr>
          <p:nvPr/>
        </p:nvSpPr>
        <p:spPr bwMode="auto">
          <a:xfrm>
            <a:off x="3901369" y="4094711"/>
            <a:ext cx="7190509" cy="17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4786" tIns="22393" rIns="44786" bIns="22393">
            <a:spAutoFit/>
          </a:bodyPr>
          <a:lstStyle>
            <a:lvl1pPr defTabSz="815975">
              <a:defRPr>
                <a:solidFill>
                  <a:schemeClr val="tx1"/>
                </a:solidFill>
                <a:latin typeface="Arial" panose="020B0604020202020204" pitchFamily="34" charset="0"/>
                <a:cs typeface="Arial" panose="020B0604020202020204" pitchFamily="34" charset="0"/>
              </a:defRPr>
            </a:lvl1pPr>
            <a:lvl2pPr marL="404813" indent="-155575" defTabSz="815975">
              <a:defRPr>
                <a:solidFill>
                  <a:schemeClr val="tx1"/>
                </a:solidFill>
                <a:latin typeface="Arial" panose="020B0604020202020204" pitchFamily="34" charset="0"/>
                <a:cs typeface="Arial" panose="020B0604020202020204" pitchFamily="34" charset="0"/>
              </a:defRPr>
            </a:lvl2pPr>
            <a:lvl3pPr marL="622300" indent="-125413" defTabSz="815975">
              <a:defRPr>
                <a:solidFill>
                  <a:schemeClr val="tx1"/>
                </a:solidFill>
                <a:latin typeface="Arial" panose="020B0604020202020204" pitchFamily="34" charset="0"/>
                <a:cs typeface="Arial" panose="020B0604020202020204" pitchFamily="34" charset="0"/>
              </a:defRPr>
            </a:lvl3pPr>
            <a:lvl4pPr marL="871538" indent="-125413" defTabSz="815975">
              <a:defRPr>
                <a:solidFill>
                  <a:schemeClr val="tx1"/>
                </a:solidFill>
                <a:latin typeface="Arial" panose="020B0604020202020204" pitchFamily="34" charset="0"/>
                <a:cs typeface="Arial" panose="020B0604020202020204" pitchFamily="34" charset="0"/>
              </a:defRPr>
            </a:lvl4pPr>
            <a:lvl5pPr marL="1119188" indent="-123825" defTabSz="815975">
              <a:defRPr>
                <a:solidFill>
                  <a:schemeClr val="tx1"/>
                </a:solidFill>
                <a:latin typeface="Arial" panose="020B0604020202020204" pitchFamily="34" charset="0"/>
                <a:cs typeface="Arial" panose="020B0604020202020204" pitchFamily="34" charset="0"/>
              </a:defRPr>
            </a:lvl5pPr>
            <a:lvl6pPr marL="15763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0335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907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479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zh-CN" sz="4400" b="1" dirty="0" smtClean="0">
                <a:solidFill>
                  <a:srgbClr val="009900"/>
                </a:solidFill>
                <a:latin typeface="Times New Roman" panose="02020603050405020304" pitchFamily="18" charset="0"/>
                <a:cs typeface="Times New Roman" panose="02020603050405020304" pitchFamily="18" charset="0"/>
              </a:rPr>
              <a:t>Chủ đề: Khám phá bản thân</a:t>
            </a:r>
            <a:endParaRPr lang="en-US" altLang="zh-CN" sz="4400" b="1" dirty="0">
              <a:solidFill>
                <a:srgbClr val="00990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zh-CN" sz="4400" b="1" dirty="0" smtClean="0">
                <a:solidFill>
                  <a:srgbClr val="FF0000"/>
                </a:solidFill>
                <a:latin typeface="Times New Roman" panose="02020603050405020304" pitchFamily="18" charset="0"/>
                <a:cs typeface="Times New Roman" panose="02020603050405020304" pitchFamily="18" charset="0"/>
              </a:rPr>
              <a:t>Bài 1: Hình ảnh của em</a:t>
            </a:r>
            <a:endParaRPr lang="en-US" altLang="zh-CN"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31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nodeType="afterGroup">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5">
                                            <p:txEl>
                                              <p:pRg st="0" end="0"/>
                                            </p:txEl>
                                          </p:spTgt>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22"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232</TotalTime>
  <Words>602</Words>
  <Application>Microsoft Office PowerPoint</Application>
  <PresentationFormat>Widescreen</PresentationFormat>
  <Paragraphs>88</Paragraphs>
  <Slides>26</Slides>
  <Notes>12</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26</vt:i4>
      </vt:variant>
    </vt:vector>
  </HeadingPairs>
  <TitlesOfParts>
    <vt:vector size="46" baseType="lpstr">
      <vt:lpstr>SimSun</vt:lpstr>
      <vt:lpstr>SimSun</vt:lpstr>
      <vt:lpstr>-apple-system</vt:lpstr>
      <vt:lpstr>Arial</vt:lpstr>
      <vt:lpstr>Bungee Inline</vt:lpstr>
      <vt:lpstr>Calibri</vt:lpstr>
      <vt:lpstr>Calibri Light</vt:lpstr>
      <vt:lpstr>等线</vt:lpstr>
      <vt:lpstr>方正舒体</vt:lpstr>
      <vt:lpstr>Garamond</vt:lpstr>
      <vt:lpstr>Montserrat Alternates Black</vt:lpstr>
      <vt:lpstr>Roboto</vt:lpstr>
      <vt:lpstr>华文新魏</vt:lpstr>
      <vt:lpstr>Times New Roman</vt:lpstr>
      <vt:lpstr>Trebuchet MS</vt:lpstr>
      <vt:lpstr>UTM Avo</vt:lpstr>
      <vt:lpstr>Wingdings 3</vt:lpstr>
      <vt:lpstr>Facet</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PC</cp:lastModifiedBy>
  <cp:revision>27</cp:revision>
  <dcterms:created xsi:type="dcterms:W3CDTF">2021-06-07T06:59:14Z</dcterms:created>
  <dcterms:modified xsi:type="dcterms:W3CDTF">2021-09-01T15:29:04Z</dcterms:modified>
</cp:coreProperties>
</file>