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media/audio1.wav" ContentType="audio/x-wav"/>
  <Override PartName="/ppt/notesSlides/notesSlide1.xml" ContentType="application/vnd.openxmlformats-officedocument.presentationml.notesSlide+xml"/>
  <Override PartName="/ppt/media/audio2.wav" ContentType="audio/x-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00" r:id="rId4"/>
    <p:sldMasterId id="2147483734" r:id="rId5"/>
    <p:sldMasterId id="2147483746" r:id="rId6"/>
  </p:sldMasterIdLst>
  <p:notesMasterIdLst>
    <p:notesMasterId r:id="rId24"/>
  </p:notesMasterIdLst>
  <p:sldIdLst>
    <p:sldId id="282" r:id="rId7"/>
    <p:sldId id="269" r:id="rId8"/>
    <p:sldId id="273" r:id="rId9"/>
    <p:sldId id="274" r:id="rId10"/>
    <p:sldId id="278" r:id="rId11"/>
    <p:sldId id="275" r:id="rId12"/>
    <p:sldId id="283" r:id="rId13"/>
    <p:sldId id="284" r:id="rId14"/>
    <p:sldId id="285" r:id="rId15"/>
    <p:sldId id="287" r:id="rId16"/>
    <p:sldId id="286" r:id="rId17"/>
    <p:sldId id="288" r:id="rId18"/>
    <p:sldId id="289" r:id="rId19"/>
    <p:sldId id="290" r:id="rId20"/>
    <p:sldId id="291" r:id="rId21"/>
    <p:sldId id="292" r:id="rId22"/>
    <p:sldId id="293" r:id="rId23"/>
  </p:sldIdLst>
  <p:sldSz cx="12192000" cy="6858000"/>
  <p:notesSz cx="6858000" cy="9144000"/>
  <p:embeddedFontLst>
    <p:embeddedFont>
      <p:font typeface="Verdana" pitchFamily="34" charset="0"/>
      <p:regular r:id="rId25"/>
      <p:bold r:id="rId26"/>
      <p:italic r:id="rId27"/>
      <p:boldItalic r:id="rId28"/>
    </p:embeddedFont>
    <p:embeddedFont>
      <p:font typeface="Wingdings 2" pitchFamily="18" charset="2"/>
      <p:regular r:id="rId29"/>
    </p:embeddedFont>
    <p:embeddedFont>
      <p:font typeface="Montserrat" charset="0"/>
      <p:regular r:id="rId30"/>
      <p:bold r:id="rId31"/>
      <p:italic r:id="rId32"/>
      <p:boldItalic r:id="rId33"/>
    </p:embeddedFont>
    <p:embeddedFont>
      <p:font typeface="Rubik" charset="0"/>
      <p:regular r:id="rId34"/>
      <p:bold r:id="rId35"/>
      <p:italic r:id="rId36"/>
      <p:boldItalic r:id="rId37"/>
    </p:embeddedFont>
    <p:embeddedFont>
      <p:font typeface="Perpetua" pitchFamily="18" charset="0"/>
      <p:regular r:id="rId38"/>
      <p:bold r:id="rId39"/>
      <p:italic r:id="rId40"/>
      <p:boldItalic r:id="rId41"/>
    </p:embeddedFont>
    <p:embeddedFont>
      <p:font typeface="Calibri" pitchFamily="34" charset="0"/>
      <p:regular r:id="rId42"/>
      <p:bold r:id="rId43"/>
      <p:italic r:id="rId44"/>
      <p:boldItalic r:id="rId45"/>
    </p:embeddedFont>
    <p:embeddedFont>
      <p:font typeface="Calibri Light" pitchFamily="34" charset="0"/>
      <p:regular r:id="rId46"/>
      <p:italic r:id="rId47"/>
    </p:embeddedFont>
    <p:embeddedFont>
      <p:font typeface="Rubik Light" charset="0"/>
      <p:regular r:id="rId48"/>
      <p:bold r:id="rId49"/>
      <p:italic r:id="rId50"/>
      <p:boldItalic r:id="rId51"/>
    </p:embeddedFont>
    <p:embeddedFont>
      <p:font typeface="Tahoma" pitchFamily="34" charset="0"/>
      <p:regular r:id="rId52"/>
      <p:bold r:id="rId53"/>
    </p:embeddedFont>
    <p:embeddedFont>
      <p:font typeface="Fredoka One" charset="0"/>
      <p:regular r:id="rId54"/>
    </p:embeddedFont>
    <p:embeddedFont>
      <p:font typeface="Franklin Gothic Book" pitchFamily="34" charset="0"/>
      <p:regular r:id="rId55"/>
      <p:italic r:id="rId56"/>
    </p:embeddedFont>
  </p:embeddedFontLst>
  <p:custDataLst>
    <p:tags r:id="rId5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73B7"/>
    <a:srgbClr val="6280FF"/>
    <a:srgbClr val="30CFCD"/>
    <a:srgbClr val="DBB2CB"/>
    <a:srgbClr val="E43230"/>
    <a:srgbClr val="E99D05"/>
    <a:srgbClr val="DCADCB"/>
    <a:srgbClr val="9F7906"/>
    <a:srgbClr val="E9AAD4"/>
    <a:srgbClr val="668B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6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5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font" Target="fonts/font31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font" Target="fonts/font30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font" Target="fonts/font29.fntdata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57" Type="http://schemas.openxmlformats.org/officeDocument/2006/relationships/tags" Target="tags/tag1.xml"/><Relationship Id="rId61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font" Target="fonts/font28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font" Target="fonts/font32.fntdata"/><Relationship Id="rId8" Type="http://schemas.openxmlformats.org/officeDocument/2006/relationships/slide" Target="slides/slide2.xml"/><Relationship Id="rId51" Type="http://schemas.openxmlformats.org/officeDocument/2006/relationships/font" Target="fonts/font2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B44B0-4A2A-4801-B379-EE22FA8D60EB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33E62-C847-4E55-89C1-2BFD6E332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64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0" name="Google Shape;5250;ge1ef20cf9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1" name="Google Shape;5251;ge1ef20cf9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1722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55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7969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2210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806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28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848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5180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965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4712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554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62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078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03536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49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5853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597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0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85741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181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21523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6931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701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18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1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229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15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3665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547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14200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6261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0048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43" name="Google Shape;143;p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4" name="Google Shape;144;p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2"/>
          <p:cNvSpPr txBox="1">
            <a:spLocks noGrp="1"/>
          </p:cNvSpPr>
          <p:nvPr>
            <p:ph type="ctrTitle"/>
          </p:nvPr>
        </p:nvSpPr>
        <p:spPr>
          <a:xfrm>
            <a:off x="1423600" y="1891600"/>
            <a:ext cx="9344800" cy="255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47" name="Google Shape;147;p2"/>
          <p:cNvSpPr txBox="1">
            <a:spLocks noGrp="1"/>
          </p:cNvSpPr>
          <p:nvPr>
            <p:ph type="subTitle" idx="1"/>
          </p:nvPr>
        </p:nvSpPr>
        <p:spPr>
          <a:xfrm>
            <a:off x="1832033" y="4514605"/>
            <a:ext cx="8394800" cy="6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3733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411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oogle Shape;149;p3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150" name="Google Shape;150;p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1" name="Google Shape;151;p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" name="Google Shape;152;p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" name="Google Shape;153;p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" name="Google Shape;166;p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172;p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182;p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183;p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90;p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91;p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92;p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93;p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94;p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95;p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96;p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97;p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p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211;p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212;p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213;p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214;p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215;p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216;p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217;p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218;p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" name="Google Shape;219;p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" name="Google Shape;220;p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" name="Google Shape;221;p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2" name="Google Shape;222;p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" name="Google Shape;223;p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" name="Google Shape;224;p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" name="Google Shape;225;p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" name="Google Shape;226;p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" name="Google Shape;227;p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" name="Google Shape;228;p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" name="Google Shape;229;p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7" name="Google Shape;237;p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9" name="Google Shape;239;p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0" name="Google Shape;240;p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1" name="Google Shape;241;p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" name="Google Shape;242;p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243;p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244;p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245;p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246;p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247;p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248;p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249;p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250;p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251;p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252;p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253;p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254;p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255;p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256;p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266;p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267;p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268;p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269;p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270;p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271;p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276;p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277;p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282;p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83" name="Google Shape;283;p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84" name="Google Shape;284;p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6" name="Google Shape;286;p3"/>
          <p:cNvGrpSpPr/>
          <p:nvPr/>
        </p:nvGrpSpPr>
        <p:grpSpPr>
          <a:xfrm>
            <a:off x="596435" y="429066"/>
            <a:ext cx="11277927" cy="6199221"/>
            <a:chOff x="447326" y="321799"/>
            <a:chExt cx="8458445" cy="4649416"/>
          </a:xfrm>
        </p:grpSpPr>
        <p:grpSp>
          <p:nvGrpSpPr>
            <p:cNvPr id="287" name="Google Shape;287;p3"/>
            <p:cNvGrpSpPr/>
            <p:nvPr/>
          </p:nvGrpSpPr>
          <p:grpSpPr>
            <a:xfrm>
              <a:off x="528103" y="321799"/>
              <a:ext cx="1873047" cy="1326873"/>
              <a:chOff x="528103" y="321799"/>
              <a:chExt cx="1873047" cy="1326873"/>
            </a:xfrm>
          </p:grpSpPr>
          <p:sp>
            <p:nvSpPr>
              <p:cNvPr id="288" name="Google Shape;288;p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293;p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294;p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295;p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296;p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297;p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0" name="Google Shape;310;p3"/>
            <p:cNvGrpSpPr/>
            <p:nvPr/>
          </p:nvGrpSpPr>
          <p:grpSpPr>
            <a:xfrm>
              <a:off x="7195827" y="3694623"/>
              <a:ext cx="1709944" cy="1216516"/>
              <a:chOff x="7195827" y="3694623"/>
              <a:chExt cx="1709944" cy="1216516"/>
            </a:xfrm>
          </p:grpSpPr>
          <p:sp>
            <p:nvSpPr>
              <p:cNvPr id="311" name="Google Shape;311;p3"/>
              <p:cNvSpPr/>
              <p:nvPr/>
            </p:nvSpPr>
            <p:spPr>
              <a:xfrm>
                <a:off x="7395057" y="3947126"/>
                <a:ext cx="1473477" cy="954549"/>
              </a:xfrm>
              <a:custGeom>
                <a:avLst/>
                <a:gdLst/>
                <a:ahLst/>
                <a:cxnLst/>
                <a:rect l="l" t="t" r="r" b="b"/>
                <a:pathLst>
                  <a:path w="18837" h="12203" extrusionOk="0">
                    <a:moveTo>
                      <a:pt x="17527" y="1"/>
                    </a:moveTo>
                    <a:lnTo>
                      <a:pt x="1" y="11621"/>
                    </a:lnTo>
                    <a:lnTo>
                      <a:pt x="1061" y="12145"/>
                    </a:lnTo>
                    <a:cubicBezTo>
                      <a:pt x="1137" y="12183"/>
                      <a:pt x="1221" y="12202"/>
                      <a:pt x="1304" y="12202"/>
                    </a:cubicBezTo>
                    <a:cubicBezTo>
                      <a:pt x="1430" y="12202"/>
                      <a:pt x="1556" y="12160"/>
                      <a:pt x="1656" y="12074"/>
                    </a:cubicBezTo>
                    <a:cubicBezTo>
                      <a:pt x="3156" y="10836"/>
                      <a:pt x="10657" y="5144"/>
                      <a:pt x="12538" y="4013"/>
                    </a:cubicBezTo>
                    <a:cubicBezTo>
                      <a:pt x="14229" y="2989"/>
                      <a:pt x="17396" y="1001"/>
                      <a:pt x="18694" y="334"/>
                    </a:cubicBezTo>
                    <a:cubicBezTo>
                      <a:pt x="18837" y="263"/>
                      <a:pt x="18789" y="60"/>
                      <a:pt x="18634" y="60"/>
                    </a:cubicBezTo>
                    <a:lnTo>
                      <a:pt x="17527" y="1"/>
                    </a:lnTo>
                    <a:close/>
                  </a:path>
                </a:pathLst>
              </a:custGeom>
              <a:solidFill>
                <a:srgbClr val="FFC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7206074" y="3704792"/>
                <a:ext cx="1679202" cy="1154486"/>
              </a:xfrm>
              <a:custGeom>
                <a:avLst/>
                <a:gdLst/>
                <a:ahLst/>
                <a:cxnLst/>
                <a:rect l="l" t="t" r="r" b="b"/>
                <a:pathLst>
                  <a:path w="21467" h="14759" extrusionOk="0">
                    <a:moveTo>
                      <a:pt x="19504" y="1"/>
                    </a:moveTo>
                    <a:cubicBezTo>
                      <a:pt x="19187" y="1"/>
                      <a:pt x="18869" y="98"/>
                      <a:pt x="18598" y="277"/>
                    </a:cubicBezTo>
                    <a:cubicBezTo>
                      <a:pt x="17740" y="837"/>
                      <a:pt x="15883" y="1884"/>
                      <a:pt x="13680" y="3111"/>
                    </a:cubicBezTo>
                    <a:cubicBezTo>
                      <a:pt x="13192" y="3373"/>
                      <a:pt x="12692" y="3647"/>
                      <a:pt x="12180" y="3932"/>
                    </a:cubicBezTo>
                    <a:cubicBezTo>
                      <a:pt x="7584" y="6445"/>
                      <a:pt x="2143" y="9326"/>
                      <a:pt x="619" y="10124"/>
                    </a:cubicBezTo>
                    <a:cubicBezTo>
                      <a:pt x="238" y="10326"/>
                      <a:pt x="0" y="10743"/>
                      <a:pt x="48" y="11171"/>
                    </a:cubicBezTo>
                    <a:cubicBezTo>
                      <a:pt x="83" y="11648"/>
                      <a:pt x="298" y="12326"/>
                      <a:pt x="941" y="13279"/>
                    </a:cubicBezTo>
                    <a:cubicBezTo>
                      <a:pt x="1764" y="14498"/>
                      <a:pt x="2327" y="14758"/>
                      <a:pt x="2659" y="14758"/>
                    </a:cubicBezTo>
                    <a:cubicBezTo>
                      <a:pt x="2906" y="14758"/>
                      <a:pt x="3024" y="14612"/>
                      <a:pt x="3024" y="14612"/>
                    </a:cubicBezTo>
                    <a:cubicBezTo>
                      <a:pt x="4882" y="13052"/>
                      <a:pt x="9561" y="9921"/>
                      <a:pt x="13668" y="7242"/>
                    </a:cubicBezTo>
                    <a:cubicBezTo>
                      <a:pt x="14216" y="6897"/>
                      <a:pt x="14740" y="6552"/>
                      <a:pt x="15252" y="6218"/>
                    </a:cubicBezTo>
                    <a:cubicBezTo>
                      <a:pt x="18443" y="4159"/>
                      <a:pt x="20955" y="2587"/>
                      <a:pt x="20955" y="2587"/>
                    </a:cubicBezTo>
                    <a:cubicBezTo>
                      <a:pt x="21122" y="2420"/>
                      <a:pt x="21300" y="2182"/>
                      <a:pt x="21348" y="1873"/>
                    </a:cubicBezTo>
                    <a:cubicBezTo>
                      <a:pt x="21467" y="1099"/>
                      <a:pt x="20753" y="337"/>
                      <a:pt x="20014" y="87"/>
                    </a:cubicBezTo>
                    <a:lnTo>
                      <a:pt x="20003" y="87"/>
                    </a:lnTo>
                    <a:cubicBezTo>
                      <a:pt x="19841" y="29"/>
                      <a:pt x="19672" y="1"/>
                      <a:pt x="195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7282418" y="4474032"/>
                <a:ext cx="220822" cy="341441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4365" extrusionOk="0">
                    <a:moveTo>
                      <a:pt x="78" y="1"/>
                    </a:moveTo>
                    <a:cubicBezTo>
                      <a:pt x="51" y="1"/>
                      <a:pt x="32" y="22"/>
                      <a:pt x="12" y="51"/>
                    </a:cubicBezTo>
                    <a:cubicBezTo>
                      <a:pt x="0" y="87"/>
                      <a:pt x="24" y="123"/>
                      <a:pt x="60" y="135"/>
                    </a:cubicBezTo>
                    <a:lnTo>
                      <a:pt x="72" y="135"/>
                    </a:lnTo>
                    <a:lnTo>
                      <a:pt x="381" y="242"/>
                    </a:lnTo>
                    <a:cubicBezTo>
                      <a:pt x="477" y="290"/>
                      <a:pt x="584" y="337"/>
                      <a:pt x="679" y="385"/>
                    </a:cubicBezTo>
                    <a:cubicBezTo>
                      <a:pt x="774" y="444"/>
                      <a:pt x="869" y="492"/>
                      <a:pt x="953" y="551"/>
                    </a:cubicBezTo>
                    <a:cubicBezTo>
                      <a:pt x="1048" y="623"/>
                      <a:pt x="1131" y="682"/>
                      <a:pt x="1215" y="754"/>
                    </a:cubicBezTo>
                    <a:cubicBezTo>
                      <a:pt x="1548" y="1040"/>
                      <a:pt x="1834" y="1373"/>
                      <a:pt x="2048" y="1754"/>
                    </a:cubicBezTo>
                    <a:cubicBezTo>
                      <a:pt x="2274" y="2123"/>
                      <a:pt x="2441" y="2540"/>
                      <a:pt x="2524" y="2968"/>
                    </a:cubicBezTo>
                    <a:cubicBezTo>
                      <a:pt x="2548" y="3076"/>
                      <a:pt x="2560" y="3183"/>
                      <a:pt x="2572" y="3290"/>
                    </a:cubicBezTo>
                    <a:cubicBezTo>
                      <a:pt x="2584" y="3397"/>
                      <a:pt x="2584" y="3504"/>
                      <a:pt x="2596" y="3611"/>
                    </a:cubicBezTo>
                    <a:cubicBezTo>
                      <a:pt x="2584" y="3719"/>
                      <a:pt x="2584" y="3826"/>
                      <a:pt x="2572" y="3945"/>
                    </a:cubicBezTo>
                    <a:lnTo>
                      <a:pt x="2513" y="4266"/>
                    </a:lnTo>
                    <a:lnTo>
                      <a:pt x="2513" y="4278"/>
                    </a:lnTo>
                    <a:cubicBezTo>
                      <a:pt x="2513" y="4314"/>
                      <a:pt x="2536" y="4350"/>
                      <a:pt x="2572" y="4361"/>
                    </a:cubicBezTo>
                    <a:cubicBezTo>
                      <a:pt x="2578" y="4364"/>
                      <a:pt x="2584" y="4365"/>
                      <a:pt x="2590" y="4365"/>
                    </a:cubicBezTo>
                    <a:cubicBezTo>
                      <a:pt x="2619" y="4365"/>
                      <a:pt x="2646" y="4341"/>
                      <a:pt x="2655" y="4302"/>
                    </a:cubicBezTo>
                    <a:cubicBezTo>
                      <a:pt x="2691" y="4195"/>
                      <a:pt x="2727" y="4088"/>
                      <a:pt x="2763" y="3969"/>
                    </a:cubicBezTo>
                    <a:cubicBezTo>
                      <a:pt x="2774" y="3861"/>
                      <a:pt x="2798" y="3742"/>
                      <a:pt x="2810" y="3623"/>
                    </a:cubicBezTo>
                    <a:cubicBezTo>
                      <a:pt x="2822" y="3504"/>
                      <a:pt x="2822" y="3385"/>
                      <a:pt x="2822" y="3266"/>
                    </a:cubicBezTo>
                    <a:cubicBezTo>
                      <a:pt x="2810" y="3159"/>
                      <a:pt x="2798" y="3040"/>
                      <a:pt x="2786" y="2921"/>
                    </a:cubicBezTo>
                    <a:cubicBezTo>
                      <a:pt x="2715" y="2456"/>
                      <a:pt x="2548" y="2004"/>
                      <a:pt x="2310" y="1599"/>
                    </a:cubicBezTo>
                    <a:cubicBezTo>
                      <a:pt x="2072" y="1194"/>
                      <a:pt x="1762" y="837"/>
                      <a:pt x="1381" y="551"/>
                    </a:cubicBezTo>
                    <a:cubicBezTo>
                      <a:pt x="1286" y="480"/>
                      <a:pt x="1179" y="421"/>
                      <a:pt x="1084" y="349"/>
                    </a:cubicBezTo>
                    <a:cubicBezTo>
                      <a:pt x="989" y="290"/>
                      <a:pt x="881" y="242"/>
                      <a:pt x="774" y="194"/>
                    </a:cubicBezTo>
                    <a:cubicBezTo>
                      <a:pt x="667" y="147"/>
                      <a:pt x="548" y="111"/>
                      <a:pt x="441" y="75"/>
                    </a:cubicBezTo>
                    <a:cubicBezTo>
                      <a:pt x="334" y="40"/>
                      <a:pt x="215" y="28"/>
                      <a:pt x="96" y="4"/>
                    </a:cubicBezTo>
                    <a:cubicBezTo>
                      <a:pt x="89" y="2"/>
                      <a:pt x="83" y="1"/>
                      <a:pt x="78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7254493" y="4527927"/>
                <a:ext cx="208698" cy="28175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02" extrusionOk="0">
                    <a:moveTo>
                      <a:pt x="572" y="0"/>
                    </a:moveTo>
                    <a:cubicBezTo>
                      <a:pt x="490" y="0"/>
                      <a:pt x="410" y="14"/>
                      <a:pt x="334" y="41"/>
                    </a:cubicBezTo>
                    <a:cubicBezTo>
                      <a:pt x="179" y="101"/>
                      <a:pt x="0" y="255"/>
                      <a:pt x="12" y="660"/>
                    </a:cubicBezTo>
                    <a:cubicBezTo>
                      <a:pt x="48" y="1446"/>
                      <a:pt x="893" y="2934"/>
                      <a:pt x="1500" y="3089"/>
                    </a:cubicBezTo>
                    <a:cubicBezTo>
                      <a:pt x="1543" y="3100"/>
                      <a:pt x="1583" y="3105"/>
                      <a:pt x="1622" y="3105"/>
                    </a:cubicBezTo>
                    <a:cubicBezTo>
                      <a:pt x="1757" y="3105"/>
                      <a:pt x="1869" y="3040"/>
                      <a:pt x="1953" y="2910"/>
                    </a:cubicBezTo>
                    <a:cubicBezTo>
                      <a:pt x="2143" y="2601"/>
                      <a:pt x="1965" y="1922"/>
                      <a:pt x="1691" y="1434"/>
                    </a:cubicBezTo>
                    <a:cubicBezTo>
                      <a:pt x="1548" y="1184"/>
                      <a:pt x="1262" y="779"/>
                      <a:pt x="905" y="779"/>
                    </a:cubicBezTo>
                    <a:lnTo>
                      <a:pt x="893" y="779"/>
                    </a:lnTo>
                    <a:cubicBezTo>
                      <a:pt x="691" y="791"/>
                      <a:pt x="607" y="910"/>
                      <a:pt x="584" y="982"/>
                    </a:cubicBezTo>
                    <a:cubicBezTo>
                      <a:pt x="441" y="1386"/>
                      <a:pt x="1143" y="2279"/>
                      <a:pt x="1238" y="2363"/>
                    </a:cubicBezTo>
                    <a:cubicBezTo>
                      <a:pt x="1266" y="2385"/>
                      <a:pt x="1300" y="2397"/>
                      <a:pt x="1332" y="2397"/>
                    </a:cubicBezTo>
                    <a:cubicBezTo>
                      <a:pt x="1369" y="2397"/>
                      <a:pt x="1404" y="2382"/>
                      <a:pt x="1429" y="2351"/>
                    </a:cubicBezTo>
                    <a:cubicBezTo>
                      <a:pt x="1477" y="2303"/>
                      <a:pt x="1465" y="2220"/>
                      <a:pt x="1417" y="2172"/>
                    </a:cubicBezTo>
                    <a:cubicBezTo>
                      <a:pt x="1286" y="2065"/>
                      <a:pt x="750" y="1279"/>
                      <a:pt x="834" y="1065"/>
                    </a:cubicBezTo>
                    <a:cubicBezTo>
                      <a:pt x="834" y="1065"/>
                      <a:pt x="845" y="1041"/>
                      <a:pt x="905" y="1041"/>
                    </a:cubicBezTo>
                    <a:cubicBezTo>
                      <a:pt x="1072" y="1041"/>
                      <a:pt x="1286" y="1244"/>
                      <a:pt x="1465" y="1565"/>
                    </a:cubicBezTo>
                    <a:cubicBezTo>
                      <a:pt x="1727" y="2018"/>
                      <a:pt x="1846" y="2589"/>
                      <a:pt x="1727" y="2768"/>
                    </a:cubicBezTo>
                    <a:cubicBezTo>
                      <a:pt x="1700" y="2821"/>
                      <a:pt x="1666" y="2848"/>
                      <a:pt x="1621" y="2848"/>
                    </a:cubicBezTo>
                    <a:cubicBezTo>
                      <a:pt x="1606" y="2848"/>
                      <a:pt x="1590" y="2845"/>
                      <a:pt x="1572" y="2839"/>
                    </a:cubicBezTo>
                    <a:cubicBezTo>
                      <a:pt x="1107" y="2720"/>
                      <a:pt x="310" y="1363"/>
                      <a:pt x="274" y="648"/>
                    </a:cubicBezTo>
                    <a:cubicBezTo>
                      <a:pt x="262" y="446"/>
                      <a:pt x="310" y="327"/>
                      <a:pt x="417" y="291"/>
                    </a:cubicBezTo>
                    <a:cubicBezTo>
                      <a:pt x="468" y="272"/>
                      <a:pt x="520" y="263"/>
                      <a:pt x="573" y="263"/>
                    </a:cubicBezTo>
                    <a:cubicBezTo>
                      <a:pt x="839" y="263"/>
                      <a:pt x="1113" y="485"/>
                      <a:pt x="1262" y="624"/>
                    </a:cubicBezTo>
                    <a:cubicBezTo>
                      <a:pt x="1917" y="1267"/>
                      <a:pt x="2358" y="2446"/>
                      <a:pt x="2167" y="3006"/>
                    </a:cubicBezTo>
                    <a:cubicBezTo>
                      <a:pt x="2096" y="3208"/>
                      <a:pt x="1953" y="3315"/>
                      <a:pt x="1727" y="3339"/>
                    </a:cubicBezTo>
                    <a:cubicBezTo>
                      <a:pt x="1655" y="3351"/>
                      <a:pt x="1607" y="3411"/>
                      <a:pt x="1619" y="3482"/>
                    </a:cubicBezTo>
                    <a:cubicBezTo>
                      <a:pt x="1619" y="3553"/>
                      <a:pt x="1679" y="3601"/>
                      <a:pt x="1738" y="3601"/>
                    </a:cubicBezTo>
                    <a:lnTo>
                      <a:pt x="1762" y="3601"/>
                    </a:lnTo>
                    <a:cubicBezTo>
                      <a:pt x="2084" y="3565"/>
                      <a:pt x="2310" y="3387"/>
                      <a:pt x="2417" y="3089"/>
                    </a:cubicBezTo>
                    <a:cubicBezTo>
                      <a:pt x="2667" y="2363"/>
                      <a:pt x="2108" y="1089"/>
                      <a:pt x="1441" y="446"/>
                    </a:cubicBezTo>
                    <a:cubicBezTo>
                      <a:pt x="1147" y="152"/>
                      <a:pt x="847" y="0"/>
                      <a:pt x="572" y="0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8440020" y="3752273"/>
                <a:ext cx="296229" cy="171307"/>
              </a:xfrm>
              <a:custGeom>
                <a:avLst/>
                <a:gdLst/>
                <a:ahLst/>
                <a:cxnLst/>
                <a:rect l="l" t="t" r="r" b="b"/>
                <a:pathLst>
                  <a:path w="3787" h="2190" extrusionOk="0">
                    <a:moveTo>
                      <a:pt x="3658" y="1"/>
                    </a:moveTo>
                    <a:cubicBezTo>
                      <a:pt x="3649" y="1"/>
                      <a:pt x="3640" y="1"/>
                      <a:pt x="3632" y="3"/>
                    </a:cubicBezTo>
                    <a:cubicBezTo>
                      <a:pt x="3311" y="123"/>
                      <a:pt x="2989" y="265"/>
                      <a:pt x="2692" y="420"/>
                    </a:cubicBezTo>
                    <a:cubicBezTo>
                      <a:pt x="2382" y="563"/>
                      <a:pt x="2084" y="718"/>
                      <a:pt x="1787" y="885"/>
                    </a:cubicBezTo>
                    <a:cubicBezTo>
                      <a:pt x="1489" y="1051"/>
                      <a:pt x="1191" y="1218"/>
                      <a:pt x="906" y="1397"/>
                    </a:cubicBezTo>
                    <a:cubicBezTo>
                      <a:pt x="620" y="1575"/>
                      <a:pt x="334" y="1766"/>
                      <a:pt x="60" y="1980"/>
                    </a:cubicBezTo>
                    <a:cubicBezTo>
                      <a:pt x="25" y="2004"/>
                      <a:pt x="1" y="2063"/>
                      <a:pt x="25" y="2111"/>
                    </a:cubicBezTo>
                    <a:cubicBezTo>
                      <a:pt x="43" y="2158"/>
                      <a:pt x="84" y="2190"/>
                      <a:pt x="135" y="2190"/>
                    </a:cubicBezTo>
                    <a:cubicBezTo>
                      <a:pt x="149" y="2190"/>
                      <a:pt x="164" y="2187"/>
                      <a:pt x="179" y="2182"/>
                    </a:cubicBezTo>
                    <a:cubicBezTo>
                      <a:pt x="501" y="2063"/>
                      <a:pt x="810" y="1920"/>
                      <a:pt x="1108" y="1766"/>
                    </a:cubicBezTo>
                    <a:cubicBezTo>
                      <a:pt x="1418" y="1623"/>
                      <a:pt x="1715" y="1468"/>
                      <a:pt x="2013" y="1301"/>
                    </a:cubicBezTo>
                    <a:cubicBezTo>
                      <a:pt x="2311" y="1135"/>
                      <a:pt x="2596" y="968"/>
                      <a:pt x="2894" y="777"/>
                    </a:cubicBezTo>
                    <a:cubicBezTo>
                      <a:pt x="3180" y="599"/>
                      <a:pt x="3466" y="408"/>
                      <a:pt x="3739" y="206"/>
                    </a:cubicBezTo>
                    <a:cubicBezTo>
                      <a:pt x="3775" y="182"/>
                      <a:pt x="3787" y="123"/>
                      <a:pt x="3775" y="75"/>
                    </a:cubicBezTo>
                    <a:cubicBezTo>
                      <a:pt x="3755" y="25"/>
                      <a:pt x="3702" y="1"/>
                      <a:pt x="36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8158813" y="3948064"/>
                <a:ext cx="240300" cy="323294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133" extrusionOk="0">
                    <a:moveTo>
                      <a:pt x="1500" y="1"/>
                    </a:moveTo>
                    <a:cubicBezTo>
                      <a:pt x="1012" y="263"/>
                      <a:pt x="512" y="537"/>
                      <a:pt x="0" y="822"/>
                    </a:cubicBezTo>
                    <a:cubicBezTo>
                      <a:pt x="429" y="1096"/>
                      <a:pt x="1750" y="2144"/>
                      <a:pt x="1488" y="4132"/>
                    </a:cubicBezTo>
                    <a:cubicBezTo>
                      <a:pt x="2036" y="3787"/>
                      <a:pt x="2560" y="3442"/>
                      <a:pt x="3072" y="3108"/>
                    </a:cubicBezTo>
                    <a:cubicBezTo>
                      <a:pt x="2917" y="1715"/>
                      <a:pt x="2215" y="668"/>
                      <a:pt x="1500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7536795" y="4514317"/>
                <a:ext cx="154568" cy="107947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380" extrusionOk="0">
                    <a:moveTo>
                      <a:pt x="1261" y="1"/>
                    </a:moveTo>
                    <a:cubicBezTo>
                      <a:pt x="773" y="1"/>
                      <a:pt x="177" y="370"/>
                      <a:pt x="70" y="858"/>
                    </a:cubicBezTo>
                    <a:cubicBezTo>
                      <a:pt x="0" y="1196"/>
                      <a:pt x="243" y="1380"/>
                      <a:pt x="580" y="1380"/>
                    </a:cubicBezTo>
                    <a:cubicBezTo>
                      <a:pt x="872" y="1380"/>
                      <a:pt x="1235" y="1240"/>
                      <a:pt x="1523" y="941"/>
                    </a:cubicBezTo>
                    <a:cubicBezTo>
                      <a:pt x="1975" y="477"/>
                      <a:pt x="1725" y="1"/>
                      <a:pt x="12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7825198" y="4345513"/>
                <a:ext cx="168804" cy="107087"/>
              </a:xfrm>
              <a:custGeom>
                <a:avLst/>
                <a:gdLst/>
                <a:ahLst/>
                <a:cxnLst/>
                <a:rect l="l" t="t" r="r" b="b"/>
                <a:pathLst>
                  <a:path w="2158" h="1369" extrusionOk="0">
                    <a:moveTo>
                      <a:pt x="1285" y="1"/>
                    </a:moveTo>
                    <a:cubicBezTo>
                      <a:pt x="862" y="1"/>
                      <a:pt x="403" y="289"/>
                      <a:pt x="205" y="635"/>
                    </a:cubicBezTo>
                    <a:cubicBezTo>
                      <a:pt x="0" y="993"/>
                      <a:pt x="183" y="1369"/>
                      <a:pt x="639" y="1369"/>
                    </a:cubicBezTo>
                    <a:cubicBezTo>
                      <a:pt x="714" y="1369"/>
                      <a:pt x="795" y="1359"/>
                      <a:pt x="884" y="1337"/>
                    </a:cubicBezTo>
                    <a:cubicBezTo>
                      <a:pt x="1753" y="1123"/>
                      <a:pt x="2158" y="242"/>
                      <a:pt x="1539" y="39"/>
                    </a:cubicBezTo>
                    <a:cubicBezTo>
                      <a:pt x="1457" y="13"/>
                      <a:pt x="1372" y="1"/>
                      <a:pt x="12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7643724" y="4363113"/>
                <a:ext cx="148232" cy="124296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1589" extrusionOk="0">
                    <a:moveTo>
                      <a:pt x="1516" y="0"/>
                    </a:moveTo>
                    <a:cubicBezTo>
                      <a:pt x="1494" y="0"/>
                      <a:pt x="1473" y="5"/>
                      <a:pt x="1454" y="17"/>
                    </a:cubicBezTo>
                    <a:cubicBezTo>
                      <a:pt x="1394" y="53"/>
                      <a:pt x="1370" y="136"/>
                      <a:pt x="1406" y="195"/>
                    </a:cubicBezTo>
                    <a:cubicBezTo>
                      <a:pt x="1596" y="517"/>
                      <a:pt x="1620" y="981"/>
                      <a:pt x="1287" y="1219"/>
                    </a:cubicBezTo>
                    <a:cubicBezTo>
                      <a:pt x="1180" y="1296"/>
                      <a:pt x="1068" y="1318"/>
                      <a:pt x="970" y="1318"/>
                    </a:cubicBezTo>
                    <a:cubicBezTo>
                      <a:pt x="915" y="1318"/>
                      <a:pt x="865" y="1311"/>
                      <a:pt x="822" y="1303"/>
                    </a:cubicBezTo>
                    <a:cubicBezTo>
                      <a:pt x="596" y="1255"/>
                      <a:pt x="382" y="1077"/>
                      <a:pt x="263" y="862"/>
                    </a:cubicBezTo>
                    <a:cubicBezTo>
                      <a:pt x="239" y="822"/>
                      <a:pt x="198" y="798"/>
                      <a:pt x="152" y="798"/>
                    </a:cubicBezTo>
                    <a:cubicBezTo>
                      <a:pt x="130" y="798"/>
                      <a:pt x="107" y="803"/>
                      <a:pt x="84" y="815"/>
                    </a:cubicBezTo>
                    <a:cubicBezTo>
                      <a:pt x="25" y="850"/>
                      <a:pt x="1" y="922"/>
                      <a:pt x="37" y="993"/>
                    </a:cubicBezTo>
                    <a:cubicBezTo>
                      <a:pt x="191" y="1267"/>
                      <a:pt x="465" y="1493"/>
                      <a:pt x="763" y="1565"/>
                    </a:cubicBezTo>
                    <a:cubicBezTo>
                      <a:pt x="834" y="1577"/>
                      <a:pt x="894" y="1588"/>
                      <a:pt x="965" y="1588"/>
                    </a:cubicBezTo>
                    <a:cubicBezTo>
                      <a:pt x="1132" y="1588"/>
                      <a:pt x="1299" y="1529"/>
                      <a:pt x="1442" y="1434"/>
                    </a:cubicBezTo>
                    <a:cubicBezTo>
                      <a:pt x="1894" y="1100"/>
                      <a:pt x="1882" y="481"/>
                      <a:pt x="1632" y="64"/>
                    </a:cubicBezTo>
                    <a:cubicBezTo>
                      <a:pt x="1608" y="24"/>
                      <a:pt x="1562" y="0"/>
                      <a:pt x="151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7785305" y="4250629"/>
                <a:ext cx="96057" cy="105679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351" extrusionOk="0">
                    <a:moveTo>
                      <a:pt x="724" y="0"/>
                    </a:moveTo>
                    <a:cubicBezTo>
                      <a:pt x="662" y="0"/>
                      <a:pt x="605" y="35"/>
                      <a:pt x="584" y="98"/>
                    </a:cubicBezTo>
                    <a:lnTo>
                      <a:pt x="513" y="407"/>
                    </a:lnTo>
                    <a:cubicBezTo>
                      <a:pt x="477" y="407"/>
                      <a:pt x="429" y="407"/>
                      <a:pt x="382" y="419"/>
                    </a:cubicBezTo>
                    <a:cubicBezTo>
                      <a:pt x="167" y="490"/>
                      <a:pt x="1" y="717"/>
                      <a:pt x="36" y="979"/>
                    </a:cubicBezTo>
                    <a:cubicBezTo>
                      <a:pt x="74" y="1225"/>
                      <a:pt x="269" y="1350"/>
                      <a:pt x="471" y="1350"/>
                    </a:cubicBezTo>
                    <a:cubicBezTo>
                      <a:pt x="650" y="1350"/>
                      <a:pt x="834" y="1252"/>
                      <a:pt x="917" y="1050"/>
                    </a:cubicBezTo>
                    <a:cubicBezTo>
                      <a:pt x="977" y="931"/>
                      <a:pt x="965" y="788"/>
                      <a:pt x="917" y="681"/>
                    </a:cubicBezTo>
                    <a:lnTo>
                      <a:pt x="1179" y="419"/>
                    </a:lnTo>
                    <a:cubicBezTo>
                      <a:pt x="1227" y="359"/>
                      <a:pt x="1227" y="288"/>
                      <a:pt x="1179" y="229"/>
                    </a:cubicBezTo>
                    <a:cubicBezTo>
                      <a:pt x="1156" y="205"/>
                      <a:pt x="1123" y="193"/>
                      <a:pt x="1090" y="193"/>
                    </a:cubicBezTo>
                    <a:cubicBezTo>
                      <a:pt x="1057" y="193"/>
                      <a:pt x="1025" y="205"/>
                      <a:pt x="1001" y="229"/>
                    </a:cubicBezTo>
                    <a:lnTo>
                      <a:pt x="775" y="455"/>
                    </a:lnTo>
                    <a:lnTo>
                      <a:pt x="775" y="455"/>
                    </a:lnTo>
                    <a:lnTo>
                      <a:pt x="846" y="157"/>
                    </a:lnTo>
                    <a:cubicBezTo>
                      <a:pt x="858" y="86"/>
                      <a:pt x="822" y="14"/>
                      <a:pt x="751" y="2"/>
                    </a:cubicBezTo>
                    <a:cubicBezTo>
                      <a:pt x="742" y="1"/>
                      <a:pt x="733" y="0"/>
                      <a:pt x="7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7195827" y="3694623"/>
                <a:ext cx="1709944" cy="1216516"/>
              </a:xfrm>
              <a:custGeom>
                <a:avLst/>
                <a:gdLst/>
                <a:ahLst/>
                <a:cxnLst/>
                <a:rect l="l" t="t" r="r" b="b"/>
                <a:pathLst>
                  <a:path w="21860" h="15552" extrusionOk="0">
                    <a:moveTo>
                      <a:pt x="19645" y="264"/>
                    </a:moveTo>
                    <a:cubicBezTo>
                      <a:pt x="19800" y="264"/>
                      <a:pt x="19943" y="288"/>
                      <a:pt x="20098" y="336"/>
                    </a:cubicBezTo>
                    <a:lnTo>
                      <a:pt x="20110" y="336"/>
                    </a:lnTo>
                    <a:cubicBezTo>
                      <a:pt x="21003" y="645"/>
                      <a:pt x="21860" y="1741"/>
                      <a:pt x="21003" y="2610"/>
                    </a:cubicBezTo>
                    <a:cubicBezTo>
                      <a:pt x="20074" y="3193"/>
                      <a:pt x="16824" y="5265"/>
                      <a:pt x="15490" y="6134"/>
                    </a:cubicBezTo>
                    <a:cubicBezTo>
                      <a:pt x="15490" y="6122"/>
                      <a:pt x="15478" y="6122"/>
                      <a:pt x="15478" y="6122"/>
                    </a:cubicBezTo>
                    <a:cubicBezTo>
                      <a:pt x="15276" y="4729"/>
                      <a:pt x="14538" y="3777"/>
                      <a:pt x="14026" y="3265"/>
                    </a:cubicBezTo>
                    <a:cubicBezTo>
                      <a:pt x="16431" y="1931"/>
                      <a:pt x="18050" y="1014"/>
                      <a:pt x="18800" y="514"/>
                    </a:cubicBezTo>
                    <a:cubicBezTo>
                      <a:pt x="19062" y="348"/>
                      <a:pt x="19348" y="264"/>
                      <a:pt x="19645" y="264"/>
                    </a:cubicBezTo>
                    <a:close/>
                    <a:moveTo>
                      <a:pt x="13787" y="3396"/>
                    </a:moveTo>
                    <a:cubicBezTo>
                      <a:pt x="14288" y="3884"/>
                      <a:pt x="15061" y="4848"/>
                      <a:pt x="15240" y="6277"/>
                    </a:cubicBezTo>
                    <a:cubicBezTo>
                      <a:pt x="14323" y="6884"/>
                      <a:pt x="14049" y="7063"/>
                      <a:pt x="13978" y="7110"/>
                    </a:cubicBezTo>
                    <a:lnTo>
                      <a:pt x="13967" y="7110"/>
                    </a:lnTo>
                    <a:cubicBezTo>
                      <a:pt x="14057" y="5439"/>
                      <a:pt x="13072" y="4466"/>
                      <a:pt x="12561" y="4074"/>
                    </a:cubicBezTo>
                    <a:cubicBezTo>
                      <a:pt x="12978" y="3848"/>
                      <a:pt x="13383" y="3622"/>
                      <a:pt x="13787" y="3396"/>
                    </a:cubicBezTo>
                    <a:close/>
                    <a:moveTo>
                      <a:pt x="12299" y="4217"/>
                    </a:moveTo>
                    <a:cubicBezTo>
                      <a:pt x="12752" y="4527"/>
                      <a:pt x="13883" y="5503"/>
                      <a:pt x="13680" y="7301"/>
                    </a:cubicBezTo>
                    <a:cubicBezTo>
                      <a:pt x="3749" y="13765"/>
                      <a:pt x="3124" y="14788"/>
                      <a:pt x="2772" y="14788"/>
                    </a:cubicBezTo>
                    <a:cubicBezTo>
                      <a:pt x="2705" y="14788"/>
                      <a:pt x="2647" y="14751"/>
                      <a:pt x="2536" y="14706"/>
                    </a:cubicBezTo>
                    <a:cubicBezTo>
                      <a:pt x="1810" y="14421"/>
                      <a:pt x="417" y="12528"/>
                      <a:pt x="310" y="11289"/>
                    </a:cubicBezTo>
                    <a:cubicBezTo>
                      <a:pt x="274" y="10908"/>
                      <a:pt x="464" y="10551"/>
                      <a:pt x="810" y="10373"/>
                    </a:cubicBezTo>
                    <a:cubicBezTo>
                      <a:pt x="2810" y="9313"/>
                      <a:pt x="7918" y="6610"/>
                      <a:pt x="12299" y="4217"/>
                    </a:cubicBezTo>
                    <a:close/>
                    <a:moveTo>
                      <a:pt x="20288" y="3372"/>
                    </a:moveTo>
                    <a:cubicBezTo>
                      <a:pt x="21015" y="3407"/>
                      <a:pt x="21265" y="3396"/>
                      <a:pt x="21181" y="3443"/>
                    </a:cubicBezTo>
                    <a:cubicBezTo>
                      <a:pt x="19872" y="4122"/>
                      <a:pt x="16550" y="6205"/>
                      <a:pt x="15014" y="7122"/>
                    </a:cubicBezTo>
                    <a:cubicBezTo>
                      <a:pt x="13073" y="8289"/>
                      <a:pt x="5525" y="14040"/>
                      <a:pt x="4120" y="15207"/>
                    </a:cubicBezTo>
                    <a:cubicBezTo>
                      <a:pt x="4038" y="15273"/>
                      <a:pt x="3954" y="15300"/>
                      <a:pt x="3869" y="15300"/>
                    </a:cubicBezTo>
                    <a:cubicBezTo>
                      <a:pt x="3620" y="15300"/>
                      <a:pt x="3356" y="15072"/>
                      <a:pt x="3072" y="14957"/>
                    </a:cubicBezTo>
                    <a:cubicBezTo>
                      <a:pt x="3489" y="14766"/>
                      <a:pt x="4239" y="13528"/>
                      <a:pt x="20288" y="3372"/>
                    </a:cubicBezTo>
                    <a:close/>
                    <a:moveTo>
                      <a:pt x="19654" y="1"/>
                    </a:moveTo>
                    <a:cubicBezTo>
                      <a:pt x="19310" y="1"/>
                      <a:pt x="18963" y="104"/>
                      <a:pt x="18657" y="300"/>
                    </a:cubicBezTo>
                    <a:cubicBezTo>
                      <a:pt x="17895" y="788"/>
                      <a:pt x="16276" y="1729"/>
                      <a:pt x="13823" y="3074"/>
                    </a:cubicBezTo>
                    <a:lnTo>
                      <a:pt x="13740" y="3122"/>
                    </a:lnTo>
                    <a:cubicBezTo>
                      <a:pt x="13264" y="3396"/>
                      <a:pt x="12764" y="3669"/>
                      <a:pt x="12252" y="3943"/>
                    </a:cubicBezTo>
                    <a:cubicBezTo>
                      <a:pt x="7846" y="6348"/>
                      <a:pt x="2703" y="9087"/>
                      <a:pt x="691" y="10146"/>
                    </a:cubicBezTo>
                    <a:cubicBezTo>
                      <a:pt x="250" y="10373"/>
                      <a:pt x="0" y="10837"/>
                      <a:pt x="48" y="11313"/>
                    </a:cubicBezTo>
                    <a:cubicBezTo>
                      <a:pt x="167" y="12659"/>
                      <a:pt x="1655" y="14683"/>
                      <a:pt x="2500" y="14968"/>
                    </a:cubicBezTo>
                    <a:cubicBezTo>
                      <a:pt x="3477" y="15433"/>
                      <a:pt x="3584" y="15552"/>
                      <a:pt x="3846" y="15552"/>
                    </a:cubicBezTo>
                    <a:cubicBezTo>
                      <a:pt x="4001" y="15552"/>
                      <a:pt x="4155" y="15504"/>
                      <a:pt x="4286" y="15397"/>
                    </a:cubicBezTo>
                    <a:cubicBezTo>
                      <a:pt x="5906" y="14064"/>
                      <a:pt x="13311" y="8456"/>
                      <a:pt x="15145" y="7348"/>
                    </a:cubicBezTo>
                    <a:cubicBezTo>
                      <a:pt x="16800" y="6360"/>
                      <a:pt x="20026" y="4336"/>
                      <a:pt x="21300" y="3681"/>
                    </a:cubicBezTo>
                    <a:cubicBezTo>
                      <a:pt x="21562" y="3550"/>
                      <a:pt x="21467" y="3169"/>
                      <a:pt x="21193" y="3157"/>
                    </a:cubicBezTo>
                    <a:lnTo>
                      <a:pt x="20669" y="3134"/>
                    </a:lnTo>
                    <a:cubicBezTo>
                      <a:pt x="20979" y="2931"/>
                      <a:pt x="21157" y="2824"/>
                      <a:pt x="21157" y="2824"/>
                    </a:cubicBezTo>
                    <a:cubicBezTo>
                      <a:pt x="21169" y="2812"/>
                      <a:pt x="21538" y="2503"/>
                      <a:pt x="21610" y="2014"/>
                    </a:cubicBezTo>
                    <a:cubicBezTo>
                      <a:pt x="21741" y="1181"/>
                      <a:pt x="20979" y="371"/>
                      <a:pt x="20193" y="98"/>
                    </a:cubicBezTo>
                    <a:lnTo>
                      <a:pt x="20181" y="86"/>
                    </a:lnTo>
                    <a:cubicBezTo>
                      <a:pt x="20010" y="29"/>
                      <a:pt x="19832" y="1"/>
                      <a:pt x="1965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7505897" y="4425691"/>
                <a:ext cx="124687" cy="72199"/>
              </a:xfrm>
              <a:custGeom>
                <a:avLst/>
                <a:gdLst/>
                <a:ahLst/>
                <a:cxnLst/>
                <a:rect l="l" t="t" r="r" b="b"/>
                <a:pathLst>
                  <a:path w="1594" h="923" extrusionOk="0">
                    <a:moveTo>
                      <a:pt x="926" y="0"/>
                    </a:moveTo>
                    <a:cubicBezTo>
                      <a:pt x="798" y="0"/>
                      <a:pt x="675" y="49"/>
                      <a:pt x="584" y="134"/>
                    </a:cubicBezTo>
                    <a:cubicBezTo>
                      <a:pt x="549" y="169"/>
                      <a:pt x="513" y="205"/>
                      <a:pt x="501" y="241"/>
                    </a:cubicBezTo>
                    <a:lnTo>
                      <a:pt x="191" y="157"/>
                    </a:lnTo>
                    <a:cubicBezTo>
                      <a:pt x="179" y="152"/>
                      <a:pt x="165" y="150"/>
                      <a:pt x="152" y="150"/>
                    </a:cubicBezTo>
                    <a:cubicBezTo>
                      <a:pt x="100" y="150"/>
                      <a:pt x="46" y="184"/>
                      <a:pt x="37" y="241"/>
                    </a:cubicBezTo>
                    <a:cubicBezTo>
                      <a:pt x="13" y="312"/>
                      <a:pt x="48" y="384"/>
                      <a:pt x="120" y="407"/>
                    </a:cubicBezTo>
                    <a:lnTo>
                      <a:pt x="406" y="491"/>
                    </a:lnTo>
                    <a:lnTo>
                      <a:pt x="108" y="574"/>
                    </a:lnTo>
                    <a:cubicBezTo>
                      <a:pt x="37" y="586"/>
                      <a:pt x="1" y="658"/>
                      <a:pt x="13" y="729"/>
                    </a:cubicBezTo>
                    <a:cubicBezTo>
                      <a:pt x="37" y="788"/>
                      <a:pt x="84" y="824"/>
                      <a:pt x="144" y="824"/>
                    </a:cubicBezTo>
                    <a:lnTo>
                      <a:pt x="179" y="824"/>
                    </a:lnTo>
                    <a:lnTo>
                      <a:pt x="537" y="729"/>
                    </a:lnTo>
                    <a:cubicBezTo>
                      <a:pt x="608" y="824"/>
                      <a:pt x="715" y="908"/>
                      <a:pt x="858" y="919"/>
                    </a:cubicBezTo>
                    <a:cubicBezTo>
                      <a:pt x="876" y="921"/>
                      <a:pt x="894" y="922"/>
                      <a:pt x="912" y="922"/>
                    </a:cubicBezTo>
                    <a:cubicBezTo>
                      <a:pt x="1333" y="922"/>
                      <a:pt x="1593" y="395"/>
                      <a:pt x="1239" y="110"/>
                    </a:cubicBezTo>
                    <a:cubicBezTo>
                      <a:pt x="1142" y="34"/>
                      <a:pt x="1032" y="0"/>
                      <a:pt x="92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8210909" y="3860846"/>
                <a:ext cx="210575" cy="214251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2739" extrusionOk="0">
                    <a:moveTo>
                      <a:pt x="1777" y="1"/>
                    </a:moveTo>
                    <a:cubicBezTo>
                      <a:pt x="1753" y="1"/>
                      <a:pt x="1728" y="4"/>
                      <a:pt x="1703" y="9"/>
                    </a:cubicBezTo>
                    <a:cubicBezTo>
                      <a:pt x="1346" y="116"/>
                      <a:pt x="513" y="806"/>
                      <a:pt x="1" y="1378"/>
                    </a:cubicBezTo>
                    <a:cubicBezTo>
                      <a:pt x="322" y="1616"/>
                      <a:pt x="513" y="2021"/>
                      <a:pt x="418" y="2425"/>
                    </a:cubicBezTo>
                    <a:cubicBezTo>
                      <a:pt x="418" y="2437"/>
                      <a:pt x="418" y="2449"/>
                      <a:pt x="418" y="2461"/>
                    </a:cubicBezTo>
                    <a:cubicBezTo>
                      <a:pt x="406" y="2497"/>
                      <a:pt x="394" y="2521"/>
                      <a:pt x="382" y="2545"/>
                    </a:cubicBezTo>
                    <a:cubicBezTo>
                      <a:pt x="429" y="2556"/>
                      <a:pt x="477" y="2568"/>
                      <a:pt x="525" y="2580"/>
                    </a:cubicBezTo>
                    <a:cubicBezTo>
                      <a:pt x="952" y="2682"/>
                      <a:pt x="1449" y="2739"/>
                      <a:pt x="1840" y="2739"/>
                    </a:cubicBezTo>
                    <a:cubicBezTo>
                      <a:pt x="2093" y="2739"/>
                      <a:pt x="2301" y="2715"/>
                      <a:pt x="2418" y="2664"/>
                    </a:cubicBezTo>
                    <a:cubicBezTo>
                      <a:pt x="2608" y="2568"/>
                      <a:pt x="2644" y="2271"/>
                      <a:pt x="2656" y="2080"/>
                    </a:cubicBezTo>
                    <a:cubicBezTo>
                      <a:pt x="2692" y="1592"/>
                      <a:pt x="2573" y="1080"/>
                      <a:pt x="2370" y="640"/>
                    </a:cubicBezTo>
                    <a:cubicBezTo>
                      <a:pt x="2287" y="461"/>
                      <a:pt x="2108" y="92"/>
                      <a:pt x="1870" y="20"/>
                    </a:cubicBezTo>
                    <a:cubicBezTo>
                      <a:pt x="1842" y="6"/>
                      <a:pt x="1810" y="1"/>
                      <a:pt x="17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8187677" y="4053352"/>
                <a:ext cx="260794" cy="273388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3495" extrusionOk="0">
                    <a:moveTo>
                      <a:pt x="715" y="0"/>
                    </a:moveTo>
                    <a:cubicBezTo>
                      <a:pt x="703" y="36"/>
                      <a:pt x="691" y="60"/>
                      <a:pt x="679" y="84"/>
                    </a:cubicBezTo>
                    <a:cubicBezTo>
                      <a:pt x="572" y="405"/>
                      <a:pt x="298" y="607"/>
                      <a:pt x="0" y="679"/>
                    </a:cubicBezTo>
                    <a:cubicBezTo>
                      <a:pt x="36" y="786"/>
                      <a:pt x="84" y="893"/>
                      <a:pt x="119" y="988"/>
                    </a:cubicBezTo>
                    <a:cubicBezTo>
                      <a:pt x="476" y="1786"/>
                      <a:pt x="1286" y="3012"/>
                      <a:pt x="2060" y="3405"/>
                    </a:cubicBezTo>
                    <a:cubicBezTo>
                      <a:pt x="2152" y="3457"/>
                      <a:pt x="2230" y="3495"/>
                      <a:pt x="2294" y="3495"/>
                    </a:cubicBezTo>
                    <a:cubicBezTo>
                      <a:pt x="2363" y="3495"/>
                      <a:pt x="2416" y="3451"/>
                      <a:pt x="2453" y="3334"/>
                    </a:cubicBezTo>
                    <a:cubicBezTo>
                      <a:pt x="2512" y="3167"/>
                      <a:pt x="2524" y="2965"/>
                      <a:pt x="2501" y="2798"/>
                    </a:cubicBezTo>
                    <a:cubicBezTo>
                      <a:pt x="2501" y="2751"/>
                      <a:pt x="2465" y="2655"/>
                      <a:pt x="2465" y="2608"/>
                    </a:cubicBezTo>
                    <a:cubicBezTo>
                      <a:pt x="2489" y="2536"/>
                      <a:pt x="2465" y="2560"/>
                      <a:pt x="2560" y="2548"/>
                    </a:cubicBezTo>
                    <a:cubicBezTo>
                      <a:pt x="2715" y="2536"/>
                      <a:pt x="2846" y="2548"/>
                      <a:pt x="2989" y="2500"/>
                    </a:cubicBezTo>
                    <a:cubicBezTo>
                      <a:pt x="3096" y="2453"/>
                      <a:pt x="3239" y="2393"/>
                      <a:pt x="3298" y="2286"/>
                    </a:cubicBezTo>
                    <a:cubicBezTo>
                      <a:pt x="3322" y="2239"/>
                      <a:pt x="3334" y="2215"/>
                      <a:pt x="3286" y="2131"/>
                    </a:cubicBezTo>
                    <a:cubicBezTo>
                      <a:pt x="3203" y="2024"/>
                      <a:pt x="3108" y="1965"/>
                      <a:pt x="2989" y="1881"/>
                    </a:cubicBezTo>
                    <a:cubicBezTo>
                      <a:pt x="2941" y="1846"/>
                      <a:pt x="2870" y="1810"/>
                      <a:pt x="2810" y="1762"/>
                    </a:cubicBezTo>
                    <a:cubicBezTo>
                      <a:pt x="1834" y="1084"/>
                      <a:pt x="1215" y="512"/>
                      <a:pt x="822" y="119"/>
                    </a:cubicBezTo>
                    <a:cubicBezTo>
                      <a:pt x="774" y="84"/>
                      <a:pt x="738" y="36"/>
                      <a:pt x="7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7927825" y="3795217"/>
                <a:ext cx="224499" cy="22841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920" extrusionOk="0">
                    <a:moveTo>
                      <a:pt x="1752" y="1"/>
                    </a:moveTo>
                    <a:cubicBezTo>
                      <a:pt x="1508" y="1"/>
                      <a:pt x="1208" y="234"/>
                      <a:pt x="1060" y="347"/>
                    </a:cubicBezTo>
                    <a:cubicBezTo>
                      <a:pt x="691" y="657"/>
                      <a:pt x="358" y="1062"/>
                      <a:pt x="179" y="1514"/>
                    </a:cubicBezTo>
                    <a:cubicBezTo>
                      <a:pt x="108" y="1705"/>
                      <a:pt x="0" y="1991"/>
                      <a:pt x="143" y="2157"/>
                    </a:cubicBezTo>
                    <a:cubicBezTo>
                      <a:pt x="346" y="2407"/>
                      <a:pt x="1179" y="2741"/>
                      <a:pt x="1893" y="2895"/>
                    </a:cubicBezTo>
                    <a:cubicBezTo>
                      <a:pt x="1929" y="2907"/>
                      <a:pt x="1965" y="2919"/>
                      <a:pt x="2001" y="2919"/>
                    </a:cubicBezTo>
                    <a:cubicBezTo>
                      <a:pt x="2001" y="2895"/>
                      <a:pt x="2001" y="2883"/>
                      <a:pt x="2013" y="2860"/>
                    </a:cubicBezTo>
                    <a:cubicBezTo>
                      <a:pt x="2084" y="2443"/>
                      <a:pt x="2405" y="2074"/>
                      <a:pt x="2870" y="2014"/>
                    </a:cubicBezTo>
                    <a:cubicBezTo>
                      <a:pt x="2644" y="1288"/>
                      <a:pt x="2203" y="324"/>
                      <a:pt x="1929" y="74"/>
                    </a:cubicBezTo>
                    <a:cubicBezTo>
                      <a:pt x="1882" y="38"/>
                      <a:pt x="1834" y="14"/>
                      <a:pt x="1786" y="2"/>
                    </a:cubicBezTo>
                    <a:cubicBezTo>
                      <a:pt x="1775" y="1"/>
                      <a:pt x="1764" y="1"/>
                      <a:pt x="17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7826293" y="4017917"/>
                <a:ext cx="285981" cy="194070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2481" extrusionOk="0">
                    <a:moveTo>
                      <a:pt x="3299" y="1"/>
                    </a:moveTo>
                    <a:cubicBezTo>
                      <a:pt x="3263" y="25"/>
                      <a:pt x="3227" y="36"/>
                      <a:pt x="3180" y="48"/>
                    </a:cubicBezTo>
                    <a:cubicBezTo>
                      <a:pt x="2656" y="239"/>
                      <a:pt x="1858" y="477"/>
                      <a:pt x="679" y="668"/>
                    </a:cubicBezTo>
                    <a:cubicBezTo>
                      <a:pt x="596" y="679"/>
                      <a:pt x="524" y="691"/>
                      <a:pt x="453" y="703"/>
                    </a:cubicBezTo>
                    <a:cubicBezTo>
                      <a:pt x="322" y="715"/>
                      <a:pt x="203" y="739"/>
                      <a:pt x="84" y="798"/>
                    </a:cubicBezTo>
                    <a:cubicBezTo>
                      <a:pt x="1" y="846"/>
                      <a:pt x="1" y="882"/>
                      <a:pt x="1" y="929"/>
                    </a:cubicBezTo>
                    <a:cubicBezTo>
                      <a:pt x="12" y="1049"/>
                      <a:pt x="108" y="1168"/>
                      <a:pt x="191" y="1251"/>
                    </a:cubicBezTo>
                    <a:cubicBezTo>
                      <a:pt x="298" y="1358"/>
                      <a:pt x="429" y="1406"/>
                      <a:pt x="560" y="1489"/>
                    </a:cubicBezTo>
                    <a:cubicBezTo>
                      <a:pt x="632" y="1537"/>
                      <a:pt x="632" y="1513"/>
                      <a:pt x="608" y="1584"/>
                    </a:cubicBezTo>
                    <a:cubicBezTo>
                      <a:pt x="596" y="1632"/>
                      <a:pt x="524" y="1691"/>
                      <a:pt x="501" y="1739"/>
                    </a:cubicBezTo>
                    <a:cubicBezTo>
                      <a:pt x="417" y="1882"/>
                      <a:pt x="334" y="2072"/>
                      <a:pt x="310" y="2239"/>
                    </a:cubicBezTo>
                    <a:cubicBezTo>
                      <a:pt x="280" y="2441"/>
                      <a:pt x="378" y="2480"/>
                      <a:pt x="547" y="2480"/>
                    </a:cubicBezTo>
                    <a:cubicBezTo>
                      <a:pt x="577" y="2480"/>
                      <a:pt x="609" y="2479"/>
                      <a:pt x="644" y="2477"/>
                    </a:cubicBezTo>
                    <a:cubicBezTo>
                      <a:pt x="1501" y="2453"/>
                      <a:pt x="2763" y="1715"/>
                      <a:pt x="3430" y="1132"/>
                    </a:cubicBezTo>
                    <a:cubicBezTo>
                      <a:pt x="3501" y="1084"/>
                      <a:pt x="3572" y="1013"/>
                      <a:pt x="3656" y="941"/>
                    </a:cubicBezTo>
                    <a:cubicBezTo>
                      <a:pt x="3501" y="834"/>
                      <a:pt x="3394" y="668"/>
                      <a:pt x="3322" y="465"/>
                    </a:cubicBezTo>
                    <a:cubicBezTo>
                      <a:pt x="3287" y="334"/>
                      <a:pt x="3275" y="203"/>
                      <a:pt x="3299" y="72"/>
                    </a:cubicBezTo>
                    <a:cubicBezTo>
                      <a:pt x="3299" y="48"/>
                      <a:pt x="3299" y="25"/>
                      <a:pt x="3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8074960" y="3952445"/>
                <a:ext cx="174202" cy="157305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011" extrusionOk="0">
                    <a:moveTo>
                      <a:pt x="1116" y="1"/>
                    </a:moveTo>
                    <a:cubicBezTo>
                      <a:pt x="803" y="1"/>
                      <a:pt x="495" y="144"/>
                      <a:pt x="298" y="433"/>
                    </a:cubicBezTo>
                    <a:cubicBezTo>
                      <a:pt x="1" y="862"/>
                      <a:pt x="143" y="1302"/>
                      <a:pt x="143" y="1314"/>
                    </a:cubicBezTo>
                    <a:cubicBezTo>
                      <a:pt x="167" y="1385"/>
                      <a:pt x="203" y="1445"/>
                      <a:pt x="227" y="1505"/>
                    </a:cubicBezTo>
                    <a:cubicBezTo>
                      <a:pt x="298" y="1612"/>
                      <a:pt x="382" y="1707"/>
                      <a:pt x="465" y="1778"/>
                    </a:cubicBezTo>
                    <a:lnTo>
                      <a:pt x="477" y="1778"/>
                    </a:lnTo>
                    <a:cubicBezTo>
                      <a:pt x="675" y="1936"/>
                      <a:pt x="916" y="2010"/>
                      <a:pt x="1152" y="2010"/>
                    </a:cubicBezTo>
                    <a:cubicBezTo>
                      <a:pt x="1610" y="2010"/>
                      <a:pt x="2054" y="1733"/>
                      <a:pt x="2156" y="1254"/>
                    </a:cubicBezTo>
                    <a:cubicBezTo>
                      <a:pt x="2227" y="981"/>
                      <a:pt x="2156" y="683"/>
                      <a:pt x="1977" y="445"/>
                    </a:cubicBezTo>
                    <a:cubicBezTo>
                      <a:pt x="1953" y="421"/>
                      <a:pt x="1941" y="397"/>
                      <a:pt x="1917" y="373"/>
                    </a:cubicBezTo>
                    <a:cubicBezTo>
                      <a:pt x="1705" y="126"/>
                      <a:pt x="1408" y="1"/>
                      <a:pt x="11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8107578" y="3976459"/>
                <a:ext cx="75485" cy="58823"/>
              </a:xfrm>
              <a:custGeom>
                <a:avLst/>
                <a:gdLst/>
                <a:ahLst/>
                <a:cxnLst/>
                <a:rect l="l" t="t" r="r" b="b"/>
                <a:pathLst>
                  <a:path w="965" h="752" extrusionOk="0">
                    <a:moveTo>
                      <a:pt x="705" y="0"/>
                    </a:moveTo>
                    <a:cubicBezTo>
                      <a:pt x="567" y="0"/>
                      <a:pt x="435" y="44"/>
                      <a:pt x="322" y="114"/>
                    </a:cubicBezTo>
                    <a:cubicBezTo>
                      <a:pt x="238" y="150"/>
                      <a:pt x="167" y="209"/>
                      <a:pt x="107" y="293"/>
                    </a:cubicBezTo>
                    <a:cubicBezTo>
                      <a:pt x="48" y="364"/>
                      <a:pt x="0" y="459"/>
                      <a:pt x="0" y="590"/>
                    </a:cubicBezTo>
                    <a:cubicBezTo>
                      <a:pt x="0" y="662"/>
                      <a:pt x="36" y="721"/>
                      <a:pt x="107" y="745"/>
                    </a:cubicBezTo>
                    <a:cubicBezTo>
                      <a:pt x="122" y="749"/>
                      <a:pt x="136" y="751"/>
                      <a:pt x="151" y="751"/>
                    </a:cubicBezTo>
                    <a:cubicBezTo>
                      <a:pt x="218" y="751"/>
                      <a:pt x="280" y="707"/>
                      <a:pt x="310" y="638"/>
                    </a:cubicBezTo>
                    <a:lnTo>
                      <a:pt x="322" y="602"/>
                    </a:lnTo>
                    <a:cubicBezTo>
                      <a:pt x="322" y="578"/>
                      <a:pt x="346" y="543"/>
                      <a:pt x="381" y="495"/>
                    </a:cubicBezTo>
                    <a:cubicBezTo>
                      <a:pt x="405" y="459"/>
                      <a:pt x="453" y="412"/>
                      <a:pt x="500" y="376"/>
                    </a:cubicBezTo>
                    <a:cubicBezTo>
                      <a:pt x="596" y="316"/>
                      <a:pt x="703" y="269"/>
                      <a:pt x="822" y="257"/>
                    </a:cubicBezTo>
                    <a:lnTo>
                      <a:pt x="834" y="257"/>
                    </a:lnTo>
                    <a:cubicBezTo>
                      <a:pt x="881" y="257"/>
                      <a:pt x="929" y="221"/>
                      <a:pt x="941" y="162"/>
                    </a:cubicBezTo>
                    <a:cubicBezTo>
                      <a:pt x="965" y="102"/>
                      <a:pt x="917" y="31"/>
                      <a:pt x="858" y="19"/>
                    </a:cubicBezTo>
                    <a:cubicBezTo>
                      <a:pt x="806" y="6"/>
                      <a:pt x="755" y="0"/>
                      <a:pt x="7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8240711" y="3862411"/>
                <a:ext cx="180772" cy="212765"/>
              </a:xfrm>
              <a:custGeom>
                <a:avLst/>
                <a:gdLst/>
                <a:ahLst/>
                <a:cxnLst/>
                <a:rect l="l" t="t" r="r" b="b"/>
                <a:pathLst>
                  <a:path w="2311" h="2720" extrusionOk="0">
                    <a:moveTo>
                      <a:pt x="1489" y="0"/>
                    </a:moveTo>
                    <a:lnTo>
                      <a:pt x="1489" y="0"/>
                    </a:lnTo>
                    <a:cubicBezTo>
                      <a:pt x="1501" y="24"/>
                      <a:pt x="1513" y="48"/>
                      <a:pt x="1525" y="84"/>
                    </a:cubicBezTo>
                    <a:cubicBezTo>
                      <a:pt x="1620" y="370"/>
                      <a:pt x="1703" y="691"/>
                      <a:pt x="1668" y="989"/>
                    </a:cubicBezTo>
                    <a:cubicBezTo>
                      <a:pt x="1632" y="1310"/>
                      <a:pt x="1453" y="1548"/>
                      <a:pt x="1191" y="1703"/>
                    </a:cubicBezTo>
                    <a:cubicBezTo>
                      <a:pt x="846" y="1894"/>
                      <a:pt x="429" y="1905"/>
                      <a:pt x="60" y="2024"/>
                    </a:cubicBezTo>
                    <a:cubicBezTo>
                      <a:pt x="60" y="2024"/>
                      <a:pt x="48" y="2024"/>
                      <a:pt x="48" y="2036"/>
                    </a:cubicBezTo>
                    <a:cubicBezTo>
                      <a:pt x="72" y="2155"/>
                      <a:pt x="72" y="2286"/>
                      <a:pt x="37" y="2405"/>
                    </a:cubicBezTo>
                    <a:cubicBezTo>
                      <a:pt x="37" y="2417"/>
                      <a:pt x="37" y="2429"/>
                      <a:pt x="37" y="2441"/>
                    </a:cubicBezTo>
                    <a:cubicBezTo>
                      <a:pt x="25" y="2477"/>
                      <a:pt x="13" y="2501"/>
                      <a:pt x="1" y="2525"/>
                    </a:cubicBezTo>
                    <a:lnTo>
                      <a:pt x="13" y="2525"/>
                    </a:lnTo>
                    <a:cubicBezTo>
                      <a:pt x="476" y="2646"/>
                      <a:pt x="1040" y="2719"/>
                      <a:pt x="1472" y="2719"/>
                    </a:cubicBezTo>
                    <a:cubicBezTo>
                      <a:pt x="1718" y="2719"/>
                      <a:pt x="1920" y="2695"/>
                      <a:pt x="2037" y="2644"/>
                    </a:cubicBezTo>
                    <a:cubicBezTo>
                      <a:pt x="2227" y="2548"/>
                      <a:pt x="2263" y="2251"/>
                      <a:pt x="2275" y="2060"/>
                    </a:cubicBezTo>
                    <a:cubicBezTo>
                      <a:pt x="2311" y="1572"/>
                      <a:pt x="2192" y="1060"/>
                      <a:pt x="1989" y="620"/>
                    </a:cubicBezTo>
                    <a:cubicBezTo>
                      <a:pt x="1906" y="453"/>
                      <a:pt x="1727" y="84"/>
                      <a:pt x="14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8187677" y="4100833"/>
                <a:ext cx="260794" cy="225907"/>
              </a:xfrm>
              <a:custGeom>
                <a:avLst/>
                <a:gdLst/>
                <a:ahLst/>
                <a:cxnLst/>
                <a:rect l="l" t="t" r="r" b="b"/>
                <a:pathLst>
                  <a:path w="3334" h="2888" extrusionOk="0">
                    <a:moveTo>
                      <a:pt x="215" y="0"/>
                    </a:moveTo>
                    <a:cubicBezTo>
                      <a:pt x="143" y="36"/>
                      <a:pt x="72" y="60"/>
                      <a:pt x="0" y="72"/>
                    </a:cubicBezTo>
                    <a:cubicBezTo>
                      <a:pt x="0" y="84"/>
                      <a:pt x="0" y="84"/>
                      <a:pt x="0" y="84"/>
                    </a:cubicBezTo>
                    <a:cubicBezTo>
                      <a:pt x="36" y="191"/>
                      <a:pt x="84" y="286"/>
                      <a:pt x="119" y="381"/>
                    </a:cubicBezTo>
                    <a:cubicBezTo>
                      <a:pt x="476" y="1179"/>
                      <a:pt x="1286" y="2405"/>
                      <a:pt x="2060" y="2798"/>
                    </a:cubicBezTo>
                    <a:cubicBezTo>
                      <a:pt x="2152" y="2850"/>
                      <a:pt x="2230" y="2888"/>
                      <a:pt x="2294" y="2888"/>
                    </a:cubicBezTo>
                    <a:cubicBezTo>
                      <a:pt x="2363" y="2888"/>
                      <a:pt x="2416" y="2844"/>
                      <a:pt x="2453" y="2727"/>
                    </a:cubicBezTo>
                    <a:cubicBezTo>
                      <a:pt x="2512" y="2560"/>
                      <a:pt x="2524" y="2358"/>
                      <a:pt x="2501" y="2191"/>
                    </a:cubicBezTo>
                    <a:cubicBezTo>
                      <a:pt x="2501" y="2144"/>
                      <a:pt x="2465" y="2048"/>
                      <a:pt x="2465" y="2001"/>
                    </a:cubicBezTo>
                    <a:cubicBezTo>
                      <a:pt x="2489" y="1929"/>
                      <a:pt x="2465" y="1953"/>
                      <a:pt x="2560" y="1941"/>
                    </a:cubicBezTo>
                    <a:cubicBezTo>
                      <a:pt x="2715" y="1929"/>
                      <a:pt x="2846" y="1941"/>
                      <a:pt x="2989" y="1893"/>
                    </a:cubicBezTo>
                    <a:cubicBezTo>
                      <a:pt x="3096" y="1846"/>
                      <a:pt x="3239" y="1786"/>
                      <a:pt x="3298" y="1679"/>
                    </a:cubicBezTo>
                    <a:cubicBezTo>
                      <a:pt x="3322" y="1632"/>
                      <a:pt x="3334" y="1608"/>
                      <a:pt x="3274" y="1524"/>
                    </a:cubicBezTo>
                    <a:cubicBezTo>
                      <a:pt x="3203" y="1417"/>
                      <a:pt x="3108" y="1346"/>
                      <a:pt x="2989" y="1274"/>
                    </a:cubicBezTo>
                    <a:cubicBezTo>
                      <a:pt x="2941" y="1262"/>
                      <a:pt x="2882" y="1239"/>
                      <a:pt x="2822" y="1227"/>
                    </a:cubicBezTo>
                    <a:cubicBezTo>
                      <a:pt x="2786" y="1215"/>
                      <a:pt x="2584" y="1179"/>
                      <a:pt x="2524" y="1179"/>
                    </a:cubicBezTo>
                    <a:cubicBezTo>
                      <a:pt x="2423" y="1170"/>
                      <a:pt x="2329" y="1168"/>
                      <a:pt x="2234" y="1168"/>
                    </a:cubicBezTo>
                    <a:cubicBezTo>
                      <a:pt x="2130" y="1168"/>
                      <a:pt x="2026" y="1171"/>
                      <a:pt x="1914" y="1171"/>
                    </a:cubicBezTo>
                    <a:cubicBezTo>
                      <a:pt x="1851" y="1171"/>
                      <a:pt x="1785" y="1170"/>
                      <a:pt x="1715" y="1167"/>
                    </a:cubicBezTo>
                    <a:cubicBezTo>
                      <a:pt x="929" y="1132"/>
                      <a:pt x="476" y="572"/>
                      <a:pt x="2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7927825" y="3796000"/>
                <a:ext cx="170525" cy="227627"/>
              </a:xfrm>
              <a:custGeom>
                <a:avLst/>
                <a:gdLst/>
                <a:ahLst/>
                <a:cxnLst/>
                <a:rect l="l" t="t" r="r" b="b"/>
                <a:pathLst>
                  <a:path w="2180" h="2910" extrusionOk="0">
                    <a:moveTo>
                      <a:pt x="1726" y="1"/>
                    </a:moveTo>
                    <a:cubicBezTo>
                      <a:pt x="1495" y="1"/>
                      <a:pt x="1205" y="226"/>
                      <a:pt x="1060" y="337"/>
                    </a:cubicBezTo>
                    <a:cubicBezTo>
                      <a:pt x="691" y="647"/>
                      <a:pt x="358" y="1052"/>
                      <a:pt x="179" y="1516"/>
                    </a:cubicBezTo>
                    <a:cubicBezTo>
                      <a:pt x="108" y="1695"/>
                      <a:pt x="0" y="1981"/>
                      <a:pt x="143" y="2147"/>
                    </a:cubicBezTo>
                    <a:cubicBezTo>
                      <a:pt x="358" y="2409"/>
                      <a:pt x="1262" y="2766"/>
                      <a:pt x="2001" y="2909"/>
                    </a:cubicBezTo>
                    <a:cubicBezTo>
                      <a:pt x="2001" y="2885"/>
                      <a:pt x="2001" y="2873"/>
                      <a:pt x="2013" y="2850"/>
                    </a:cubicBezTo>
                    <a:cubicBezTo>
                      <a:pt x="2036" y="2695"/>
                      <a:pt x="2096" y="2564"/>
                      <a:pt x="2179" y="2433"/>
                    </a:cubicBezTo>
                    <a:cubicBezTo>
                      <a:pt x="1905" y="2171"/>
                      <a:pt x="1524" y="1981"/>
                      <a:pt x="1310" y="1659"/>
                    </a:cubicBezTo>
                    <a:cubicBezTo>
                      <a:pt x="1143" y="1409"/>
                      <a:pt x="1084" y="1111"/>
                      <a:pt x="1191" y="814"/>
                    </a:cubicBezTo>
                    <a:cubicBezTo>
                      <a:pt x="1286" y="540"/>
                      <a:pt x="1501" y="278"/>
                      <a:pt x="1715" y="64"/>
                    </a:cubicBezTo>
                    <a:lnTo>
                      <a:pt x="1774" y="4"/>
                    </a:lnTo>
                    <a:cubicBezTo>
                      <a:pt x="1759" y="2"/>
                      <a:pt x="1743" y="1"/>
                      <a:pt x="17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7826293" y="4072907"/>
                <a:ext cx="285043" cy="139080"/>
              </a:xfrm>
              <a:custGeom>
                <a:avLst/>
                <a:gdLst/>
                <a:ahLst/>
                <a:cxnLst/>
                <a:rect l="l" t="t" r="r" b="b"/>
                <a:pathLst>
                  <a:path w="3644" h="1778" extrusionOk="0">
                    <a:moveTo>
                      <a:pt x="453" y="0"/>
                    </a:moveTo>
                    <a:cubicBezTo>
                      <a:pt x="322" y="12"/>
                      <a:pt x="203" y="36"/>
                      <a:pt x="84" y="95"/>
                    </a:cubicBezTo>
                    <a:cubicBezTo>
                      <a:pt x="1" y="143"/>
                      <a:pt x="1" y="179"/>
                      <a:pt x="1" y="226"/>
                    </a:cubicBezTo>
                    <a:cubicBezTo>
                      <a:pt x="12" y="346"/>
                      <a:pt x="108" y="465"/>
                      <a:pt x="191" y="548"/>
                    </a:cubicBezTo>
                    <a:cubicBezTo>
                      <a:pt x="298" y="655"/>
                      <a:pt x="429" y="703"/>
                      <a:pt x="560" y="786"/>
                    </a:cubicBezTo>
                    <a:cubicBezTo>
                      <a:pt x="632" y="834"/>
                      <a:pt x="632" y="810"/>
                      <a:pt x="608" y="881"/>
                    </a:cubicBezTo>
                    <a:cubicBezTo>
                      <a:pt x="596" y="929"/>
                      <a:pt x="524" y="988"/>
                      <a:pt x="501" y="1036"/>
                    </a:cubicBezTo>
                    <a:cubicBezTo>
                      <a:pt x="417" y="1179"/>
                      <a:pt x="334" y="1369"/>
                      <a:pt x="310" y="1536"/>
                    </a:cubicBezTo>
                    <a:cubicBezTo>
                      <a:pt x="280" y="1738"/>
                      <a:pt x="378" y="1777"/>
                      <a:pt x="547" y="1777"/>
                    </a:cubicBezTo>
                    <a:cubicBezTo>
                      <a:pt x="577" y="1777"/>
                      <a:pt x="609" y="1776"/>
                      <a:pt x="644" y="1774"/>
                    </a:cubicBezTo>
                    <a:cubicBezTo>
                      <a:pt x="1501" y="1750"/>
                      <a:pt x="2763" y="1012"/>
                      <a:pt x="3430" y="429"/>
                    </a:cubicBezTo>
                    <a:cubicBezTo>
                      <a:pt x="3501" y="381"/>
                      <a:pt x="3572" y="310"/>
                      <a:pt x="3644" y="238"/>
                    </a:cubicBezTo>
                    <a:cubicBezTo>
                      <a:pt x="3584" y="191"/>
                      <a:pt x="3537" y="143"/>
                      <a:pt x="3489" y="72"/>
                    </a:cubicBezTo>
                    <a:cubicBezTo>
                      <a:pt x="3142" y="351"/>
                      <a:pt x="2717" y="576"/>
                      <a:pt x="2244" y="576"/>
                    </a:cubicBezTo>
                    <a:cubicBezTo>
                      <a:pt x="2051" y="576"/>
                      <a:pt x="1850" y="539"/>
                      <a:pt x="1644" y="453"/>
                    </a:cubicBezTo>
                    <a:cubicBezTo>
                      <a:pt x="1370" y="334"/>
                      <a:pt x="1179" y="203"/>
                      <a:pt x="917" y="107"/>
                    </a:cubicBezTo>
                    <a:cubicBezTo>
                      <a:pt x="870" y="95"/>
                      <a:pt x="667" y="24"/>
                      <a:pt x="632" y="24"/>
                    </a:cubicBezTo>
                    <a:cubicBezTo>
                      <a:pt x="560" y="12"/>
                      <a:pt x="513" y="0"/>
                      <a:pt x="4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8092638" y="3987175"/>
                <a:ext cx="156523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2001" h="1567" extrusionOk="0">
                    <a:moveTo>
                      <a:pt x="1751" y="1"/>
                    </a:moveTo>
                    <a:cubicBezTo>
                      <a:pt x="1715" y="37"/>
                      <a:pt x="1680" y="84"/>
                      <a:pt x="1644" y="132"/>
                    </a:cubicBezTo>
                    <a:cubicBezTo>
                      <a:pt x="1572" y="275"/>
                      <a:pt x="1525" y="418"/>
                      <a:pt x="1441" y="560"/>
                    </a:cubicBezTo>
                    <a:cubicBezTo>
                      <a:pt x="1370" y="691"/>
                      <a:pt x="1251" y="822"/>
                      <a:pt x="1096" y="846"/>
                    </a:cubicBezTo>
                    <a:cubicBezTo>
                      <a:pt x="1066" y="853"/>
                      <a:pt x="1037" y="856"/>
                      <a:pt x="1007" y="856"/>
                    </a:cubicBezTo>
                    <a:cubicBezTo>
                      <a:pt x="886" y="856"/>
                      <a:pt x="768" y="806"/>
                      <a:pt x="644" y="787"/>
                    </a:cubicBezTo>
                    <a:cubicBezTo>
                      <a:pt x="618" y="784"/>
                      <a:pt x="592" y="782"/>
                      <a:pt x="566" y="782"/>
                    </a:cubicBezTo>
                    <a:cubicBezTo>
                      <a:pt x="388" y="782"/>
                      <a:pt x="207" y="852"/>
                      <a:pt x="72" y="977"/>
                    </a:cubicBezTo>
                    <a:cubicBezTo>
                      <a:pt x="48" y="1001"/>
                      <a:pt x="25" y="1025"/>
                      <a:pt x="1" y="1061"/>
                    </a:cubicBezTo>
                    <a:cubicBezTo>
                      <a:pt x="72" y="1168"/>
                      <a:pt x="156" y="1263"/>
                      <a:pt x="239" y="1334"/>
                    </a:cubicBezTo>
                    <a:lnTo>
                      <a:pt x="251" y="1334"/>
                    </a:lnTo>
                    <a:cubicBezTo>
                      <a:pt x="449" y="1492"/>
                      <a:pt x="690" y="1566"/>
                      <a:pt x="926" y="1566"/>
                    </a:cubicBezTo>
                    <a:cubicBezTo>
                      <a:pt x="1384" y="1566"/>
                      <a:pt x="1828" y="1289"/>
                      <a:pt x="1930" y="810"/>
                    </a:cubicBezTo>
                    <a:cubicBezTo>
                      <a:pt x="2001" y="537"/>
                      <a:pt x="1930" y="239"/>
                      <a:pt x="17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7816046" y="3785753"/>
                <a:ext cx="643615" cy="550765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7041" extrusionOk="0">
                    <a:moveTo>
                      <a:pt x="3191" y="254"/>
                    </a:moveTo>
                    <a:cubicBezTo>
                      <a:pt x="3227" y="266"/>
                      <a:pt x="3251" y="278"/>
                      <a:pt x="3275" y="290"/>
                    </a:cubicBezTo>
                    <a:cubicBezTo>
                      <a:pt x="3537" y="528"/>
                      <a:pt x="3906" y="1373"/>
                      <a:pt x="4132" y="2040"/>
                    </a:cubicBezTo>
                    <a:cubicBezTo>
                      <a:pt x="3894" y="2100"/>
                      <a:pt x="3692" y="2242"/>
                      <a:pt x="3537" y="2445"/>
                    </a:cubicBezTo>
                    <a:cubicBezTo>
                      <a:pt x="3430" y="2576"/>
                      <a:pt x="3370" y="2731"/>
                      <a:pt x="3322" y="2874"/>
                    </a:cubicBezTo>
                    <a:cubicBezTo>
                      <a:pt x="3322" y="2885"/>
                      <a:pt x="3311" y="2885"/>
                      <a:pt x="3311" y="2885"/>
                    </a:cubicBezTo>
                    <a:cubicBezTo>
                      <a:pt x="2620" y="2731"/>
                      <a:pt x="1846" y="2397"/>
                      <a:pt x="1667" y="2195"/>
                    </a:cubicBezTo>
                    <a:cubicBezTo>
                      <a:pt x="1572" y="2076"/>
                      <a:pt x="1679" y="1814"/>
                      <a:pt x="1727" y="1695"/>
                    </a:cubicBezTo>
                    <a:cubicBezTo>
                      <a:pt x="1882" y="1278"/>
                      <a:pt x="2191" y="885"/>
                      <a:pt x="2572" y="576"/>
                    </a:cubicBezTo>
                    <a:cubicBezTo>
                      <a:pt x="2894" y="314"/>
                      <a:pt x="3072" y="254"/>
                      <a:pt x="3168" y="254"/>
                    </a:cubicBezTo>
                    <a:close/>
                    <a:moveTo>
                      <a:pt x="6823" y="1088"/>
                    </a:moveTo>
                    <a:cubicBezTo>
                      <a:pt x="6847" y="1088"/>
                      <a:pt x="6859" y="1088"/>
                      <a:pt x="6871" y="1099"/>
                    </a:cubicBezTo>
                    <a:cubicBezTo>
                      <a:pt x="6966" y="1135"/>
                      <a:pt x="7109" y="1254"/>
                      <a:pt x="7299" y="1647"/>
                    </a:cubicBezTo>
                    <a:cubicBezTo>
                      <a:pt x="7502" y="2100"/>
                      <a:pt x="7609" y="2588"/>
                      <a:pt x="7573" y="3028"/>
                    </a:cubicBezTo>
                    <a:cubicBezTo>
                      <a:pt x="7573" y="3088"/>
                      <a:pt x="7561" y="3195"/>
                      <a:pt x="7537" y="3290"/>
                    </a:cubicBezTo>
                    <a:cubicBezTo>
                      <a:pt x="7513" y="3385"/>
                      <a:pt x="7478" y="3469"/>
                      <a:pt x="7406" y="3505"/>
                    </a:cubicBezTo>
                    <a:cubicBezTo>
                      <a:pt x="7309" y="3546"/>
                      <a:pt x="7125" y="3566"/>
                      <a:pt x="6895" y="3566"/>
                    </a:cubicBezTo>
                    <a:cubicBezTo>
                      <a:pt x="6532" y="3566"/>
                      <a:pt x="6055" y="3516"/>
                      <a:pt x="5632" y="3421"/>
                    </a:cubicBezTo>
                    <a:lnTo>
                      <a:pt x="5608" y="3385"/>
                    </a:lnTo>
                    <a:cubicBezTo>
                      <a:pt x="5680" y="3028"/>
                      <a:pt x="5573" y="2647"/>
                      <a:pt x="5311" y="2373"/>
                    </a:cubicBezTo>
                    <a:cubicBezTo>
                      <a:pt x="5299" y="2350"/>
                      <a:pt x="5275" y="2338"/>
                      <a:pt x="5263" y="2326"/>
                    </a:cubicBezTo>
                    <a:cubicBezTo>
                      <a:pt x="5263" y="2314"/>
                      <a:pt x="5251" y="2314"/>
                      <a:pt x="5251" y="2314"/>
                    </a:cubicBezTo>
                    <a:cubicBezTo>
                      <a:pt x="5739" y="1790"/>
                      <a:pt x="6454" y="1195"/>
                      <a:pt x="6787" y="1099"/>
                    </a:cubicBezTo>
                    <a:cubicBezTo>
                      <a:pt x="6799" y="1088"/>
                      <a:pt x="6811" y="1088"/>
                      <a:pt x="6823" y="1088"/>
                    </a:cubicBezTo>
                    <a:close/>
                    <a:moveTo>
                      <a:pt x="4465" y="2266"/>
                    </a:moveTo>
                    <a:cubicBezTo>
                      <a:pt x="4608" y="2266"/>
                      <a:pt x="4739" y="2302"/>
                      <a:pt x="4858" y="2350"/>
                    </a:cubicBezTo>
                    <a:cubicBezTo>
                      <a:pt x="4942" y="2397"/>
                      <a:pt x="5013" y="2445"/>
                      <a:pt x="5073" y="2504"/>
                    </a:cubicBezTo>
                    <a:cubicBezTo>
                      <a:pt x="5073" y="2504"/>
                      <a:pt x="5085" y="2504"/>
                      <a:pt x="5085" y="2516"/>
                    </a:cubicBezTo>
                    <a:lnTo>
                      <a:pt x="5120" y="2552"/>
                    </a:lnTo>
                    <a:cubicBezTo>
                      <a:pt x="5275" y="2719"/>
                      <a:pt x="5358" y="2933"/>
                      <a:pt x="5370" y="3135"/>
                    </a:cubicBezTo>
                    <a:cubicBezTo>
                      <a:pt x="5370" y="3147"/>
                      <a:pt x="5370" y="3147"/>
                      <a:pt x="5370" y="3159"/>
                    </a:cubicBezTo>
                    <a:cubicBezTo>
                      <a:pt x="5370" y="3219"/>
                      <a:pt x="5358" y="3278"/>
                      <a:pt x="5347" y="3350"/>
                    </a:cubicBezTo>
                    <a:cubicBezTo>
                      <a:pt x="5335" y="3385"/>
                      <a:pt x="5323" y="3421"/>
                      <a:pt x="5311" y="3457"/>
                    </a:cubicBezTo>
                    <a:cubicBezTo>
                      <a:pt x="5299" y="3505"/>
                      <a:pt x="5275" y="3552"/>
                      <a:pt x="5251" y="3588"/>
                    </a:cubicBezTo>
                    <a:cubicBezTo>
                      <a:pt x="5227" y="3624"/>
                      <a:pt x="5216" y="3659"/>
                      <a:pt x="5180" y="3683"/>
                    </a:cubicBezTo>
                    <a:cubicBezTo>
                      <a:pt x="5096" y="3802"/>
                      <a:pt x="4966" y="3897"/>
                      <a:pt x="4835" y="3945"/>
                    </a:cubicBezTo>
                    <a:cubicBezTo>
                      <a:pt x="4751" y="3981"/>
                      <a:pt x="4668" y="4005"/>
                      <a:pt x="4573" y="4005"/>
                    </a:cubicBezTo>
                    <a:cubicBezTo>
                      <a:pt x="4532" y="4009"/>
                      <a:pt x="4492" y="4012"/>
                      <a:pt x="4451" y="4012"/>
                    </a:cubicBezTo>
                    <a:cubicBezTo>
                      <a:pt x="4290" y="4012"/>
                      <a:pt x="4132" y="3974"/>
                      <a:pt x="3989" y="3897"/>
                    </a:cubicBezTo>
                    <a:cubicBezTo>
                      <a:pt x="3977" y="3886"/>
                      <a:pt x="3965" y="3874"/>
                      <a:pt x="3942" y="3874"/>
                    </a:cubicBezTo>
                    <a:cubicBezTo>
                      <a:pt x="3882" y="3838"/>
                      <a:pt x="3823" y="3790"/>
                      <a:pt x="3775" y="3731"/>
                    </a:cubicBezTo>
                    <a:cubicBezTo>
                      <a:pt x="3692" y="3647"/>
                      <a:pt x="3620" y="3528"/>
                      <a:pt x="3584" y="3397"/>
                    </a:cubicBezTo>
                    <a:cubicBezTo>
                      <a:pt x="3561" y="3338"/>
                      <a:pt x="3549" y="3266"/>
                      <a:pt x="3549" y="3195"/>
                    </a:cubicBezTo>
                    <a:cubicBezTo>
                      <a:pt x="3549" y="3159"/>
                      <a:pt x="3549" y="3112"/>
                      <a:pt x="3561" y="3076"/>
                    </a:cubicBezTo>
                    <a:cubicBezTo>
                      <a:pt x="3561" y="3028"/>
                      <a:pt x="3572" y="2981"/>
                      <a:pt x="3584" y="2945"/>
                    </a:cubicBezTo>
                    <a:cubicBezTo>
                      <a:pt x="3596" y="2874"/>
                      <a:pt x="3620" y="2814"/>
                      <a:pt x="3644" y="2766"/>
                    </a:cubicBezTo>
                    <a:cubicBezTo>
                      <a:pt x="3668" y="2707"/>
                      <a:pt x="3703" y="2659"/>
                      <a:pt x="3739" y="2600"/>
                    </a:cubicBezTo>
                    <a:cubicBezTo>
                      <a:pt x="3858" y="2445"/>
                      <a:pt x="4025" y="2338"/>
                      <a:pt x="4204" y="2290"/>
                    </a:cubicBezTo>
                    <a:cubicBezTo>
                      <a:pt x="4275" y="2278"/>
                      <a:pt x="4358" y="2266"/>
                      <a:pt x="4430" y="2266"/>
                    </a:cubicBezTo>
                    <a:close/>
                    <a:moveTo>
                      <a:pt x="5513" y="3659"/>
                    </a:moveTo>
                    <a:cubicBezTo>
                      <a:pt x="5906" y="4052"/>
                      <a:pt x="6525" y="4624"/>
                      <a:pt x="7478" y="5290"/>
                    </a:cubicBezTo>
                    <a:cubicBezTo>
                      <a:pt x="7537" y="5314"/>
                      <a:pt x="7573" y="5350"/>
                      <a:pt x="7621" y="5374"/>
                    </a:cubicBezTo>
                    <a:lnTo>
                      <a:pt x="7668" y="5410"/>
                    </a:lnTo>
                    <a:cubicBezTo>
                      <a:pt x="7787" y="5493"/>
                      <a:pt x="7859" y="5540"/>
                      <a:pt x="7930" y="5636"/>
                    </a:cubicBezTo>
                    <a:cubicBezTo>
                      <a:pt x="7930" y="5636"/>
                      <a:pt x="7930" y="5636"/>
                      <a:pt x="7930" y="5648"/>
                    </a:cubicBezTo>
                    <a:cubicBezTo>
                      <a:pt x="7906" y="5695"/>
                      <a:pt x="7823" y="5755"/>
                      <a:pt x="7692" y="5791"/>
                    </a:cubicBezTo>
                    <a:cubicBezTo>
                      <a:pt x="7621" y="5814"/>
                      <a:pt x="7537" y="5826"/>
                      <a:pt x="7442" y="5826"/>
                    </a:cubicBezTo>
                    <a:cubicBezTo>
                      <a:pt x="7394" y="5826"/>
                      <a:pt x="7347" y="5838"/>
                      <a:pt x="7299" y="5838"/>
                    </a:cubicBezTo>
                    <a:lnTo>
                      <a:pt x="7263" y="5838"/>
                    </a:lnTo>
                    <a:cubicBezTo>
                      <a:pt x="7132" y="5850"/>
                      <a:pt x="7109" y="5921"/>
                      <a:pt x="7097" y="5981"/>
                    </a:cubicBezTo>
                    <a:lnTo>
                      <a:pt x="7097" y="6005"/>
                    </a:lnTo>
                    <a:cubicBezTo>
                      <a:pt x="7085" y="6064"/>
                      <a:pt x="7097" y="6124"/>
                      <a:pt x="7109" y="6183"/>
                    </a:cubicBezTo>
                    <a:cubicBezTo>
                      <a:pt x="7121" y="6195"/>
                      <a:pt x="7121" y="6219"/>
                      <a:pt x="7121" y="6231"/>
                    </a:cubicBezTo>
                    <a:cubicBezTo>
                      <a:pt x="7144" y="6398"/>
                      <a:pt x="7121" y="6576"/>
                      <a:pt x="7085" y="6707"/>
                    </a:cubicBezTo>
                    <a:cubicBezTo>
                      <a:pt x="7061" y="6767"/>
                      <a:pt x="7049" y="6779"/>
                      <a:pt x="7049" y="6779"/>
                    </a:cubicBezTo>
                    <a:cubicBezTo>
                      <a:pt x="7045" y="6781"/>
                      <a:pt x="7040" y="6782"/>
                      <a:pt x="7034" y="6782"/>
                    </a:cubicBezTo>
                    <a:cubicBezTo>
                      <a:pt x="7004" y="6782"/>
                      <a:pt x="6950" y="6757"/>
                      <a:pt x="6871" y="6707"/>
                    </a:cubicBezTo>
                    <a:cubicBezTo>
                      <a:pt x="6168" y="6350"/>
                      <a:pt x="5382" y="5231"/>
                      <a:pt x="4989" y="4350"/>
                    </a:cubicBezTo>
                    <a:cubicBezTo>
                      <a:pt x="4966" y="4302"/>
                      <a:pt x="4942" y="4243"/>
                      <a:pt x="4918" y="4195"/>
                    </a:cubicBezTo>
                    <a:cubicBezTo>
                      <a:pt x="5108" y="4124"/>
                      <a:pt x="5275" y="4005"/>
                      <a:pt x="5394" y="3850"/>
                    </a:cubicBezTo>
                    <a:cubicBezTo>
                      <a:pt x="5442" y="3790"/>
                      <a:pt x="5477" y="3731"/>
                      <a:pt x="5513" y="3659"/>
                    </a:cubicBezTo>
                    <a:close/>
                    <a:moveTo>
                      <a:pt x="3166" y="0"/>
                    </a:moveTo>
                    <a:cubicBezTo>
                      <a:pt x="2896" y="0"/>
                      <a:pt x="2605" y="207"/>
                      <a:pt x="2406" y="373"/>
                    </a:cubicBezTo>
                    <a:cubicBezTo>
                      <a:pt x="1989" y="718"/>
                      <a:pt x="1667" y="1147"/>
                      <a:pt x="1489" y="1600"/>
                    </a:cubicBezTo>
                    <a:cubicBezTo>
                      <a:pt x="1417" y="1766"/>
                      <a:pt x="1275" y="2123"/>
                      <a:pt x="1477" y="2362"/>
                    </a:cubicBezTo>
                    <a:cubicBezTo>
                      <a:pt x="1656" y="2588"/>
                      <a:pt x="2251" y="2850"/>
                      <a:pt x="2858" y="3040"/>
                    </a:cubicBezTo>
                    <a:cubicBezTo>
                      <a:pt x="2358" y="3195"/>
                      <a:pt x="1679" y="3374"/>
                      <a:pt x="786" y="3505"/>
                    </a:cubicBezTo>
                    <a:cubicBezTo>
                      <a:pt x="727" y="3516"/>
                      <a:pt x="679" y="3528"/>
                      <a:pt x="632" y="3528"/>
                    </a:cubicBezTo>
                    <a:lnTo>
                      <a:pt x="572" y="3540"/>
                    </a:lnTo>
                    <a:cubicBezTo>
                      <a:pt x="441" y="3552"/>
                      <a:pt x="298" y="3576"/>
                      <a:pt x="155" y="3659"/>
                    </a:cubicBezTo>
                    <a:cubicBezTo>
                      <a:pt x="24" y="3731"/>
                      <a:pt x="1" y="3814"/>
                      <a:pt x="13" y="3897"/>
                    </a:cubicBezTo>
                    <a:lnTo>
                      <a:pt x="143" y="3897"/>
                    </a:lnTo>
                    <a:lnTo>
                      <a:pt x="263" y="3886"/>
                    </a:lnTo>
                    <a:cubicBezTo>
                      <a:pt x="263" y="3897"/>
                      <a:pt x="263" y="3897"/>
                      <a:pt x="263" y="3897"/>
                    </a:cubicBezTo>
                    <a:cubicBezTo>
                      <a:pt x="263" y="3897"/>
                      <a:pt x="274" y="3886"/>
                      <a:pt x="274" y="3886"/>
                    </a:cubicBezTo>
                    <a:cubicBezTo>
                      <a:pt x="382" y="3838"/>
                      <a:pt x="465" y="3814"/>
                      <a:pt x="608" y="3802"/>
                    </a:cubicBezTo>
                    <a:lnTo>
                      <a:pt x="655" y="3790"/>
                    </a:lnTo>
                    <a:cubicBezTo>
                      <a:pt x="715" y="3778"/>
                      <a:pt x="763" y="3778"/>
                      <a:pt x="822" y="3766"/>
                    </a:cubicBezTo>
                    <a:cubicBezTo>
                      <a:pt x="1965" y="3588"/>
                      <a:pt x="2763" y="3350"/>
                      <a:pt x="3287" y="3171"/>
                    </a:cubicBezTo>
                    <a:cubicBezTo>
                      <a:pt x="3287" y="3278"/>
                      <a:pt x="3299" y="3385"/>
                      <a:pt x="3334" y="3481"/>
                    </a:cubicBezTo>
                    <a:cubicBezTo>
                      <a:pt x="3382" y="3647"/>
                      <a:pt x="3465" y="3790"/>
                      <a:pt x="3584" y="3909"/>
                    </a:cubicBezTo>
                    <a:cubicBezTo>
                      <a:pt x="3549" y="3945"/>
                      <a:pt x="3513" y="3981"/>
                      <a:pt x="3477" y="4005"/>
                    </a:cubicBezTo>
                    <a:cubicBezTo>
                      <a:pt x="2751" y="4624"/>
                      <a:pt x="1548" y="5290"/>
                      <a:pt x="763" y="5314"/>
                    </a:cubicBezTo>
                    <a:cubicBezTo>
                      <a:pt x="731" y="5318"/>
                      <a:pt x="703" y="5319"/>
                      <a:pt x="678" y="5319"/>
                    </a:cubicBezTo>
                    <a:cubicBezTo>
                      <a:pt x="619" y="5319"/>
                      <a:pt x="581" y="5311"/>
                      <a:pt x="572" y="5302"/>
                    </a:cubicBezTo>
                    <a:cubicBezTo>
                      <a:pt x="572" y="5302"/>
                      <a:pt x="560" y="5290"/>
                      <a:pt x="572" y="5219"/>
                    </a:cubicBezTo>
                    <a:cubicBezTo>
                      <a:pt x="584" y="5088"/>
                      <a:pt x="655" y="4921"/>
                      <a:pt x="739" y="4779"/>
                    </a:cubicBezTo>
                    <a:cubicBezTo>
                      <a:pt x="751" y="4767"/>
                      <a:pt x="763" y="4743"/>
                      <a:pt x="775" y="4731"/>
                    </a:cubicBezTo>
                    <a:cubicBezTo>
                      <a:pt x="810" y="4695"/>
                      <a:pt x="858" y="4636"/>
                      <a:pt x="870" y="4588"/>
                    </a:cubicBezTo>
                    <a:lnTo>
                      <a:pt x="870" y="4564"/>
                    </a:lnTo>
                    <a:cubicBezTo>
                      <a:pt x="894" y="4505"/>
                      <a:pt x="894" y="4421"/>
                      <a:pt x="786" y="4362"/>
                    </a:cubicBezTo>
                    <a:cubicBezTo>
                      <a:pt x="786" y="4362"/>
                      <a:pt x="775" y="4362"/>
                      <a:pt x="751" y="4350"/>
                    </a:cubicBezTo>
                    <a:cubicBezTo>
                      <a:pt x="715" y="4326"/>
                      <a:pt x="667" y="4302"/>
                      <a:pt x="632" y="4278"/>
                    </a:cubicBezTo>
                    <a:cubicBezTo>
                      <a:pt x="548" y="4231"/>
                      <a:pt x="477" y="4183"/>
                      <a:pt x="417" y="4124"/>
                    </a:cubicBezTo>
                    <a:cubicBezTo>
                      <a:pt x="322" y="4040"/>
                      <a:pt x="274" y="3957"/>
                      <a:pt x="263" y="3897"/>
                    </a:cubicBezTo>
                    <a:lnTo>
                      <a:pt x="143" y="3897"/>
                    </a:lnTo>
                    <a:lnTo>
                      <a:pt x="13" y="3909"/>
                    </a:lnTo>
                    <a:cubicBezTo>
                      <a:pt x="13" y="4040"/>
                      <a:pt x="84" y="4171"/>
                      <a:pt x="239" y="4314"/>
                    </a:cubicBezTo>
                    <a:cubicBezTo>
                      <a:pt x="322" y="4398"/>
                      <a:pt x="417" y="4445"/>
                      <a:pt x="501" y="4505"/>
                    </a:cubicBezTo>
                    <a:cubicBezTo>
                      <a:pt x="536" y="4517"/>
                      <a:pt x="560" y="4528"/>
                      <a:pt x="584" y="4552"/>
                    </a:cubicBezTo>
                    <a:cubicBezTo>
                      <a:pt x="584" y="4552"/>
                      <a:pt x="584" y="4564"/>
                      <a:pt x="572" y="4564"/>
                    </a:cubicBezTo>
                    <a:cubicBezTo>
                      <a:pt x="548" y="4588"/>
                      <a:pt x="536" y="4612"/>
                      <a:pt x="524" y="4636"/>
                    </a:cubicBezTo>
                    <a:cubicBezTo>
                      <a:pt x="405" y="4814"/>
                      <a:pt x="334" y="5017"/>
                      <a:pt x="310" y="5183"/>
                    </a:cubicBezTo>
                    <a:cubicBezTo>
                      <a:pt x="298" y="5314"/>
                      <a:pt x="322" y="5410"/>
                      <a:pt x="382" y="5481"/>
                    </a:cubicBezTo>
                    <a:cubicBezTo>
                      <a:pt x="453" y="5564"/>
                      <a:pt x="572" y="5576"/>
                      <a:pt x="703" y="5576"/>
                    </a:cubicBezTo>
                    <a:lnTo>
                      <a:pt x="775" y="5576"/>
                    </a:lnTo>
                    <a:cubicBezTo>
                      <a:pt x="1727" y="5552"/>
                      <a:pt x="3037" y="4719"/>
                      <a:pt x="3644" y="4207"/>
                    </a:cubicBezTo>
                    <a:cubicBezTo>
                      <a:pt x="3692" y="4159"/>
                      <a:pt x="3739" y="4124"/>
                      <a:pt x="3787" y="4076"/>
                    </a:cubicBezTo>
                    <a:cubicBezTo>
                      <a:pt x="3799" y="4088"/>
                      <a:pt x="3799" y="4088"/>
                      <a:pt x="3811" y="4088"/>
                    </a:cubicBezTo>
                    <a:cubicBezTo>
                      <a:pt x="4013" y="4219"/>
                      <a:pt x="4239" y="4278"/>
                      <a:pt x="4465" y="4278"/>
                    </a:cubicBezTo>
                    <a:cubicBezTo>
                      <a:pt x="4537" y="4278"/>
                      <a:pt x="4608" y="4267"/>
                      <a:pt x="4668" y="4255"/>
                    </a:cubicBezTo>
                    <a:cubicBezTo>
                      <a:pt x="4692" y="4326"/>
                      <a:pt x="4727" y="4386"/>
                      <a:pt x="4751" y="4457"/>
                    </a:cubicBezTo>
                    <a:cubicBezTo>
                      <a:pt x="5073" y="5183"/>
                      <a:pt x="5906" y="6505"/>
                      <a:pt x="6751" y="6945"/>
                    </a:cubicBezTo>
                    <a:cubicBezTo>
                      <a:pt x="6847" y="6993"/>
                      <a:pt x="6942" y="7041"/>
                      <a:pt x="7037" y="7041"/>
                    </a:cubicBezTo>
                    <a:cubicBezTo>
                      <a:pt x="7073" y="7041"/>
                      <a:pt x="7109" y="7041"/>
                      <a:pt x="7144" y="7017"/>
                    </a:cubicBezTo>
                    <a:cubicBezTo>
                      <a:pt x="7228" y="6993"/>
                      <a:pt x="7287" y="6910"/>
                      <a:pt x="7335" y="6791"/>
                    </a:cubicBezTo>
                    <a:cubicBezTo>
                      <a:pt x="7382" y="6624"/>
                      <a:pt x="7406" y="6410"/>
                      <a:pt x="7382" y="6195"/>
                    </a:cubicBezTo>
                    <a:cubicBezTo>
                      <a:pt x="7382" y="6183"/>
                      <a:pt x="7371" y="6148"/>
                      <a:pt x="7359" y="6112"/>
                    </a:cubicBezTo>
                    <a:cubicBezTo>
                      <a:pt x="7359" y="6112"/>
                      <a:pt x="7359" y="6100"/>
                      <a:pt x="7359" y="6100"/>
                    </a:cubicBezTo>
                    <a:cubicBezTo>
                      <a:pt x="7394" y="6088"/>
                      <a:pt x="7430" y="6088"/>
                      <a:pt x="7454" y="6088"/>
                    </a:cubicBezTo>
                    <a:cubicBezTo>
                      <a:pt x="7561" y="6088"/>
                      <a:pt x="7668" y="6076"/>
                      <a:pt x="7787" y="6041"/>
                    </a:cubicBezTo>
                    <a:cubicBezTo>
                      <a:pt x="7978" y="5969"/>
                      <a:pt x="8097" y="5886"/>
                      <a:pt x="8156" y="5767"/>
                    </a:cubicBezTo>
                    <a:lnTo>
                      <a:pt x="8168" y="5767"/>
                    </a:lnTo>
                    <a:cubicBezTo>
                      <a:pt x="8204" y="5683"/>
                      <a:pt x="8228" y="5600"/>
                      <a:pt x="8133" y="5481"/>
                    </a:cubicBezTo>
                    <a:cubicBezTo>
                      <a:pt x="8037" y="5350"/>
                      <a:pt x="7930" y="5267"/>
                      <a:pt x="7811" y="5195"/>
                    </a:cubicBezTo>
                    <a:lnTo>
                      <a:pt x="7763" y="5160"/>
                    </a:lnTo>
                    <a:cubicBezTo>
                      <a:pt x="7728" y="5136"/>
                      <a:pt x="7680" y="5100"/>
                      <a:pt x="7633" y="5076"/>
                    </a:cubicBezTo>
                    <a:cubicBezTo>
                      <a:pt x="6882" y="4552"/>
                      <a:pt x="6359" y="4112"/>
                      <a:pt x="5978" y="3743"/>
                    </a:cubicBezTo>
                    <a:lnTo>
                      <a:pt x="5978" y="3743"/>
                    </a:lnTo>
                    <a:cubicBezTo>
                      <a:pt x="6287" y="3802"/>
                      <a:pt x="6609" y="3826"/>
                      <a:pt x="6882" y="3826"/>
                    </a:cubicBezTo>
                    <a:cubicBezTo>
                      <a:pt x="7156" y="3826"/>
                      <a:pt x="7382" y="3802"/>
                      <a:pt x="7513" y="3743"/>
                    </a:cubicBezTo>
                    <a:cubicBezTo>
                      <a:pt x="7787" y="3612"/>
                      <a:pt x="7823" y="3231"/>
                      <a:pt x="7835" y="3040"/>
                    </a:cubicBezTo>
                    <a:cubicBezTo>
                      <a:pt x="7871" y="2564"/>
                      <a:pt x="7763" y="2028"/>
                      <a:pt x="7537" y="1540"/>
                    </a:cubicBezTo>
                    <a:cubicBezTo>
                      <a:pt x="7418" y="1290"/>
                      <a:pt x="7228" y="945"/>
                      <a:pt x="6966" y="849"/>
                    </a:cubicBezTo>
                    <a:cubicBezTo>
                      <a:pt x="6924" y="838"/>
                      <a:pt x="6882" y="832"/>
                      <a:pt x="6841" y="832"/>
                    </a:cubicBezTo>
                    <a:cubicBezTo>
                      <a:pt x="6799" y="832"/>
                      <a:pt x="6757" y="838"/>
                      <a:pt x="6716" y="849"/>
                    </a:cubicBezTo>
                    <a:cubicBezTo>
                      <a:pt x="6370" y="945"/>
                      <a:pt x="5573" y="1576"/>
                      <a:pt x="5037" y="2159"/>
                    </a:cubicBezTo>
                    <a:cubicBezTo>
                      <a:pt x="4858" y="2052"/>
                      <a:pt x="4656" y="2004"/>
                      <a:pt x="4442" y="2004"/>
                    </a:cubicBezTo>
                    <a:lnTo>
                      <a:pt x="4394" y="2004"/>
                    </a:lnTo>
                    <a:cubicBezTo>
                      <a:pt x="4156" y="1254"/>
                      <a:pt x="3715" y="337"/>
                      <a:pt x="3442" y="99"/>
                    </a:cubicBezTo>
                    <a:cubicBezTo>
                      <a:pt x="3382" y="40"/>
                      <a:pt x="3311" y="4"/>
                      <a:pt x="3227" y="4"/>
                    </a:cubicBezTo>
                    <a:cubicBezTo>
                      <a:pt x="3207" y="2"/>
                      <a:pt x="3186" y="0"/>
                      <a:pt x="316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5" name="Google Shape;335;p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 rot="6938532" flipH="1">
              <a:off x="2784741" y="4436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 rot="-1540356">
              <a:off x="6672488" y="45673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9" name="Google Shape;339;p3"/>
          <p:cNvSpPr txBox="1">
            <a:spLocks noGrp="1"/>
          </p:cNvSpPr>
          <p:nvPr>
            <p:ph type="title"/>
          </p:nvPr>
        </p:nvSpPr>
        <p:spPr>
          <a:xfrm>
            <a:off x="1529200" y="3255615"/>
            <a:ext cx="9133600" cy="1122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340" name="Google Shape;340;p3"/>
          <p:cNvSpPr txBox="1">
            <a:spLocks noGrp="1"/>
          </p:cNvSpPr>
          <p:nvPr>
            <p:ph type="title" idx="2" hasCustomPrompt="1"/>
          </p:nvPr>
        </p:nvSpPr>
        <p:spPr>
          <a:xfrm>
            <a:off x="3571600" y="1460348"/>
            <a:ext cx="5048800" cy="162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41" name="Google Shape;341;p3"/>
          <p:cNvSpPr txBox="1">
            <a:spLocks noGrp="1"/>
          </p:cNvSpPr>
          <p:nvPr>
            <p:ph type="subTitle" idx="1"/>
          </p:nvPr>
        </p:nvSpPr>
        <p:spPr>
          <a:xfrm>
            <a:off x="2258400" y="4690432"/>
            <a:ext cx="76752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dk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9752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87364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4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344" name="Google Shape;344;p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45" name="Google Shape;345;p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347;p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348;p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350;p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351;p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353;p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354;p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355;p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356;p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357;p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359;p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360;p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362;p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363;p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364;p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374;p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375;p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377;p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378;p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380;p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381;p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383;p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384;p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386;p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387;p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389;p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390;p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393;p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401;p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402;p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404;p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405;p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406;p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407;p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408;p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" name="Google Shape;434;p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" name="Google Shape;435;p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" name="Google Shape;436;p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" name="Google Shape;437;p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" name="Google Shape;438;p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" name="Google Shape;439;p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" name="Google Shape;440;p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" name="Google Shape;441;p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" name="Google Shape;442;p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" name="Google Shape;444;p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" name="Google Shape;445;p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" name="Google Shape;447;p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" name="Google Shape;448;p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" name="Google Shape;449;p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" name="Google Shape;450;p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" name="Google Shape;451;p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" name="Google Shape;460;p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" name="Google Shape;462;p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" name="Google Shape;463;p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" name="Google Shape;465;p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" name="Google Shape;466;p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7" name="Google Shape;467;p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9" name="Google Shape;469;p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77" name="Google Shape;477;p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78" name="Google Shape;478;p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0" name="Google Shape;480;p4"/>
          <p:cNvGrpSpPr/>
          <p:nvPr/>
        </p:nvGrpSpPr>
        <p:grpSpPr>
          <a:xfrm>
            <a:off x="706897" y="214961"/>
            <a:ext cx="11156568" cy="6395000"/>
            <a:chOff x="530173" y="161221"/>
            <a:chExt cx="8367426" cy="4796250"/>
          </a:xfrm>
        </p:grpSpPr>
        <p:grpSp>
          <p:nvGrpSpPr>
            <p:cNvPr id="481" name="Google Shape;481;p4"/>
            <p:cNvGrpSpPr/>
            <p:nvPr/>
          </p:nvGrpSpPr>
          <p:grpSpPr>
            <a:xfrm>
              <a:off x="6499473" y="161228"/>
              <a:ext cx="2398120" cy="1258275"/>
              <a:chOff x="6499473" y="161228"/>
              <a:chExt cx="2398120" cy="1258275"/>
            </a:xfrm>
          </p:grpSpPr>
          <p:grpSp>
            <p:nvGrpSpPr>
              <p:cNvPr id="482" name="Google Shape;482;p4"/>
              <p:cNvGrpSpPr/>
              <p:nvPr/>
            </p:nvGrpSpPr>
            <p:grpSpPr>
              <a:xfrm rot="-643773" flipH="1">
                <a:off x="7254853" y="304104"/>
                <a:ext cx="1596044" cy="651545"/>
                <a:chOff x="948625" y="1257025"/>
                <a:chExt cx="522400" cy="213250"/>
              </a:xfrm>
            </p:grpSpPr>
            <p:sp>
              <p:nvSpPr>
                <p:cNvPr id="483" name="Google Shape;483;p4"/>
                <p:cNvSpPr/>
                <p:nvPr/>
              </p:nvSpPr>
              <p:spPr>
                <a:xfrm>
                  <a:off x="1001300" y="1270825"/>
                  <a:ext cx="397700" cy="19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8" h="7835" extrusionOk="0">
                      <a:moveTo>
                        <a:pt x="1013" y="0"/>
                      </a:moveTo>
                      <a:lnTo>
                        <a:pt x="1" y="3346"/>
                      </a:lnTo>
                      <a:lnTo>
                        <a:pt x="14895" y="7823"/>
                      </a:lnTo>
                      <a:lnTo>
                        <a:pt x="14907" y="7835"/>
                      </a:lnTo>
                      <a:lnTo>
                        <a:pt x="15336" y="6406"/>
                      </a:lnTo>
                      <a:lnTo>
                        <a:pt x="15907" y="4525"/>
                      </a:lnTo>
                      <a:cubicBezTo>
                        <a:pt x="15907" y="4501"/>
                        <a:pt x="15895" y="4489"/>
                        <a:pt x="15884" y="4477"/>
                      </a:cubicBezTo>
                      <a:lnTo>
                        <a:pt x="2501" y="453"/>
                      </a:lnTo>
                      <a:lnTo>
                        <a:pt x="1727" y="215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4"/>
                <p:cNvSpPr/>
                <p:nvPr/>
              </p:nvSpPr>
              <p:spPr>
                <a:xfrm>
                  <a:off x="1049975" y="1304275"/>
                  <a:ext cx="94525" cy="3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" h="1325" extrusionOk="0">
                      <a:moveTo>
                        <a:pt x="250" y="0"/>
                      </a:moveTo>
                      <a:cubicBezTo>
                        <a:pt x="64" y="0"/>
                        <a:pt x="0" y="276"/>
                        <a:pt x="197" y="341"/>
                      </a:cubicBezTo>
                      <a:cubicBezTo>
                        <a:pt x="1090" y="639"/>
                        <a:pt x="2507" y="1044"/>
                        <a:pt x="3590" y="1317"/>
                      </a:cubicBezTo>
                      <a:cubicBezTo>
                        <a:pt x="3602" y="1322"/>
                        <a:pt x="3615" y="1325"/>
                        <a:pt x="3628" y="1325"/>
                      </a:cubicBezTo>
                      <a:cubicBezTo>
                        <a:pt x="3677" y="1325"/>
                        <a:pt x="3726" y="1291"/>
                        <a:pt x="3745" y="1234"/>
                      </a:cubicBezTo>
                      <a:cubicBezTo>
                        <a:pt x="3781" y="1163"/>
                        <a:pt x="3733" y="1079"/>
                        <a:pt x="3661" y="1056"/>
                      </a:cubicBezTo>
                      <a:cubicBezTo>
                        <a:pt x="2733" y="734"/>
                        <a:pt x="1292" y="282"/>
                        <a:pt x="304" y="8"/>
                      </a:cubicBezTo>
                      <a:cubicBezTo>
                        <a:pt x="285" y="3"/>
                        <a:pt x="267" y="0"/>
                        <a:pt x="250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4"/>
                <p:cNvSpPr/>
                <p:nvPr/>
              </p:nvSpPr>
              <p:spPr>
                <a:xfrm>
                  <a:off x="1288700" y="1376025"/>
                  <a:ext cx="87625" cy="3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05" h="1240" extrusionOk="0">
                      <a:moveTo>
                        <a:pt x="254" y="0"/>
                      </a:moveTo>
                      <a:cubicBezTo>
                        <a:pt x="74" y="0"/>
                        <a:pt x="1" y="287"/>
                        <a:pt x="208" y="352"/>
                      </a:cubicBezTo>
                      <a:cubicBezTo>
                        <a:pt x="851" y="567"/>
                        <a:pt x="2102" y="936"/>
                        <a:pt x="3280" y="1234"/>
                      </a:cubicBezTo>
                      <a:cubicBezTo>
                        <a:pt x="3295" y="1238"/>
                        <a:pt x="3308" y="1240"/>
                        <a:pt x="3321" y="1240"/>
                      </a:cubicBezTo>
                      <a:cubicBezTo>
                        <a:pt x="3458" y="1240"/>
                        <a:pt x="3504" y="1026"/>
                        <a:pt x="3352" y="972"/>
                      </a:cubicBezTo>
                      <a:cubicBezTo>
                        <a:pt x="2316" y="602"/>
                        <a:pt x="1090" y="221"/>
                        <a:pt x="304" y="7"/>
                      </a:cubicBezTo>
                      <a:cubicBezTo>
                        <a:pt x="286" y="2"/>
                        <a:pt x="270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6" name="Google Shape;486;p4"/>
                <p:cNvSpPr/>
                <p:nvPr/>
              </p:nvSpPr>
              <p:spPr>
                <a:xfrm>
                  <a:off x="1039250" y="1340300"/>
                  <a:ext cx="94225" cy="3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9" h="1332" extrusionOk="0">
                      <a:moveTo>
                        <a:pt x="252" y="0"/>
                      </a:moveTo>
                      <a:cubicBezTo>
                        <a:pt x="65" y="0"/>
                        <a:pt x="0" y="287"/>
                        <a:pt x="197" y="353"/>
                      </a:cubicBezTo>
                      <a:cubicBezTo>
                        <a:pt x="1078" y="638"/>
                        <a:pt x="2495" y="1043"/>
                        <a:pt x="3579" y="1329"/>
                      </a:cubicBezTo>
                      <a:cubicBezTo>
                        <a:pt x="3588" y="1331"/>
                        <a:pt x="3597" y="1331"/>
                        <a:pt x="3606" y="1331"/>
                      </a:cubicBezTo>
                      <a:cubicBezTo>
                        <a:pt x="3667" y="1331"/>
                        <a:pt x="3724" y="1296"/>
                        <a:pt x="3745" y="1234"/>
                      </a:cubicBezTo>
                      <a:cubicBezTo>
                        <a:pt x="3769" y="1162"/>
                        <a:pt x="3733" y="1091"/>
                        <a:pt x="3662" y="1067"/>
                      </a:cubicBezTo>
                      <a:cubicBezTo>
                        <a:pt x="2507" y="662"/>
                        <a:pt x="1114" y="234"/>
                        <a:pt x="304" y="7"/>
                      </a:cubicBezTo>
                      <a:cubicBezTo>
                        <a:pt x="286" y="3"/>
                        <a:pt x="268" y="0"/>
                        <a:pt x="25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7" name="Google Shape;487;p4"/>
                <p:cNvSpPr/>
                <p:nvPr/>
              </p:nvSpPr>
              <p:spPr>
                <a:xfrm>
                  <a:off x="1278250" y="1412025"/>
                  <a:ext cx="87350" cy="3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94" h="1241" extrusionOk="0">
                      <a:moveTo>
                        <a:pt x="243" y="1"/>
                      </a:moveTo>
                      <a:cubicBezTo>
                        <a:pt x="65" y="1"/>
                        <a:pt x="1" y="287"/>
                        <a:pt x="198" y="353"/>
                      </a:cubicBezTo>
                      <a:cubicBezTo>
                        <a:pt x="1019" y="627"/>
                        <a:pt x="2281" y="984"/>
                        <a:pt x="3258" y="1234"/>
                      </a:cubicBezTo>
                      <a:cubicBezTo>
                        <a:pt x="3273" y="1238"/>
                        <a:pt x="3288" y="1240"/>
                        <a:pt x="3301" y="1240"/>
                      </a:cubicBezTo>
                      <a:cubicBezTo>
                        <a:pt x="3447" y="1240"/>
                        <a:pt x="3493" y="1027"/>
                        <a:pt x="3341" y="972"/>
                      </a:cubicBezTo>
                      <a:cubicBezTo>
                        <a:pt x="2353" y="627"/>
                        <a:pt x="1127" y="234"/>
                        <a:pt x="293" y="8"/>
                      </a:cubicBezTo>
                      <a:cubicBezTo>
                        <a:pt x="276" y="3"/>
                        <a:pt x="259" y="1"/>
                        <a:pt x="243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8" name="Google Shape;488;p4"/>
                <p:cNvSpPr/>
                <p:nvPr/>
              </p:nvSpPr>
              <p:spPr>
                <a:xfrm>
                  <a:off x="1001600" y="1270825"/>
                  <a:ext cx="37210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84" h="7823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14883" y="7823"/>
                      </a:lnTo>
                      <a:cubicBezTo>
                        <a:pt x="14598" y="6549"/>
                        <a:pt x="13336" y="6168"/>
                        <a:pt x="12264" y="5763"/>
                      </a:cubicBezTo>
                      <a:cubicBezTo>
                        <a:pt x="9823" y="4822"/>
                        <a:pt x="7251" y="4310"/>
                        <a:pt x="4751" y="3548"/>
                      </a:cubicBezTo>
                      <a:cubicBezTo>
                        <a:pt x="4168" y="3370"/>
                        <a:pt x="3441" y="3144"/>
                        <a:pt x="3025" y="2620"/>
                      </a:cubicBezTo>
                      <a:cubicBezTo>
                        <a:pt x="2727" y="2239"/>
                        <a:pt x="2608" y="1727"/>
                        <a:pt x="2465" y="1274"/>
                      </a:cubicBezTo>
                      <a:cubicBezTo>
                        <a:pt x="2310" y="858"/>
                        <a:pt x="2060" y="489"/>
                        <a:pt x="1715" y="215"/>
                      </a:cubicBez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" name="Google Shape;489;p4"/>
                <p:cNvSpPr/>
                <p:nvPr/>
              </p:nvSpPr>
              <p:spPr>
                <a:xfrm>
                  <a:off x="1001600" y="1270825"/>
                  <a:ext cx="43475" cy="8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9" h="3561" extrusionOk="0">
                      <a:moveTo>
                        <a:pt x="1001" y="0"/>
                      </a:moveTo>
                      <a:lnTo>
                        <a:pt x="1" y="3346"/>
                      </a:lnTo>
                      <a:lnTo>
                        <a:pt x="739" y="3560"/>
                      </a:lnTo>
                      <a:lnTo>
                        <a:pt x="1739" y="227"/>
                      </a:lnTo>
                      <a:lnTo>
                        <a:pt x="1001" y="0"/>
                      </a:lnTo>
                      <a:close/>
                    </a:path>
                  </a:pathLst>
                </a:custGeom>
                <a:solidFill>
                  <a:srgbClr val="6280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4"/>
                <p:cNvSpPr/>
                <p:nvPr/>
              </p:nvSpPr>
              <p:spPr>
                <a:xfrm>
                  <a:off x="1373975" y="1383050"/>
                  <a:ext cx="92875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5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15" y="2607"/>
                      </a:cubicBezTo>
                      <a:cubicBezTo>
                        <a:pt x="3715" y="2536"/>
                        <a:pt x="3703" y="2477"/>
                        <a:pt x="3655" y="2429"/>
                      </a:cubicBezTo>
                      <a:lnTo>
                        <a:pt x="2584" y="1441"/>
                      </a:lnTo>
                      <a:lnTo>
                        <a:pt x="1762" y="691"/>
                      </a:ln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4"/>
                <p:cNvSpPr/>
                <p:nvPr/>
              </p:nvSpPr>
              <p:spPr>
                <a:xfrm>
                  <a:off x="1373975" y="1383050"/>
                  <a:ext cx="92600" cy="8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4" h="3346" extrusionOk="0">
                      <a:moveTo>
                        <a:pt x="1000" y="0"/>
                      </a:moveTo>
                      <a:lnTo>
                        <a:pt x="0" y="3346"/>
                      </a:lnTo>
                      <a:lnTo>
                        <a:pt x="0" y="3346"/>
                      </a:lnTo>
                      <a:lnTo>
                        <a:pt x="2120" y="3012"/>
                      </a:lnTo>
                      <a:lnTo>
                        <a:pt x="3560" y="2774"/>
                      </a:lnTo>
                      <a:cubicBezTo>
                        <a:pt x="3644" y="2762"/>
                        <a:pt x="3691" y="2691"/>
                        <a:pt x="3703" y="2607"/>
                      </a:cubicBezTo>
                      <a:cubicBezTo>
                        <a:pt x="3096" y="2465"/>
                        <a:pt x="2322" y="2679"/>
                        <a:pt x="1750" y="2334"/>
                      </a:cubicBezTo>
                      <a:cubicBezTo>
                        <a:pt x="1429" y="2143"/>
                        <a:pt x="1215" y="1726"/>
                        <a:pt x="1358" y="1381"/>
                      </a:cubicBezTo>
                      <a:cubicBezTo>
                        <a:pt x="1453" y="1179"/>
                        <a:pt x="1655" y="1024"/>
                        <a:pt x="1727" y="810"/>
                      </a:cubicBezTo>
                      <a:cubicBezTo>
                        <a:pt x="1739" y="774"/>
                        <a:pt x="1750" y="726"/>
                        <a:pt x="1762" y="691"/>
                      </a:cubicBezTo>
                      <a:lnTo>
                        <a:pt x="1000" y="0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4"/>
                <p:cNvSpPr/>
                <p:nvPr/>
              </p:nvSpPr>
              <p:spPr>
                <a:xfrm>
                  <a:off x="1132875" y="1359800"/>
                  <a:ext cx="51225" cy="2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9" h="1097" extrusionOk="0">
                      <a:moveTo>
                        <a:pt x="916" y="1"/>
                      </a:moveTo>
                      <a:cubicBezTo>
                        <a:pt x="762" y="1"/>
                        <a:pt x="614" y="34"/>
                        <a:pt x="488" y="108"/>
                      </a:cubicBezTo>
                      <a:cubicBezTo>
                        <a:pt x="0" y="418"/>
                        <a:pt x="524" y="1097"/>
                        <a:pt x="1322" y="1097"/>
                      </a:cubicBezTo>
                      <a:cubicBezTo>
                        <a:pt x="1893" y="1097"/>
                        <a:pt x="2048" y="656"/>
                        <a:pt x="1762" y="347"/>
                      </a:cubicBezTo>
                      <a:cubicBezTo>
                        <a:pt x="1563" y="139"/>
                        <a:pt x="1229" y="1"/>
                        <a:pt x="9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4"/>
                <p:cNvSpPr/>
                <p:nvPr/>
              </p:nvSpPr>
              <p:spPr>
                <a:xfrm>
                  <a:off x="1228725" y="1387200"/>
                  <a:ext cx="47000" cy="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0" h="1103" extrusionOk="0">
                      <a:moveTo>
                        <a:pt x="738" y="0"/>
                      </a:moveTo>
                      <a:cubicBezTo>
                        <a:pt x="659" y="0"/>
                        <a:pt x="583" y="8"/>
                        <a:pt x="512" y="25"/>
                      </a:cubicBezTo>
                      <a:cubicBezTo>
                        <a:pt x="107" y="120"/>
                        <a:pt x="0" y="584"/>
                        <a:pt x="476" y="894"/>
                      </a:cubicBezTo>
                      <a:cubicBezTo>
                        <a:pt x="703" y="1039"/>
                        <a:pt x="947" y="1102"/>
                        <a:pt x="1161" y="1102"/>
                      </a:cubicBezTo>
                      <a:cubicBezTo>
                        <a:pt x="1577" y="1102"/>
                        <a:pt x="1880" y="863"/>
                        <a:pt x="1715" y="525"/>
                      </a:cubicBezTo>
                      <a:cubicBezTo>
                        <a:pt x="1556" y="189"/>
                        <a:pt x="1120" y="0"/>
                        <a:pt x="738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4"/>
                <p:cNvSpPr/>
                <p:nvPr/>
              </p:nvSpPr>
              <p:spPr>
                <a:xfrm>
                  <a:off x="952500" y="1260575"/>
                  <a:ext cx="74125" cy="9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5" h="3757" extrusionOk="0">
                      <a:moveTo>
                        <a:pt x="1479" y="1"/>
                      </a:moveTo>
                      <a:cubicBezTo>
                        <a:pt x="1455" y="1"/>
                        <a:pt x="1430" y="2"/>
                        <a:pt x="1405" y="6"/>
                      </a:cubicBezTo>
                      <a:cubicBezTo>
                        <a:pt x="1048" y="41"/>
                        <a:pt x="691" y="351"/>
                        <a:pt x="560" y="791"/>
                      </a:cubicBezTo>
                      <a:lnTo>
                        <a:pt x="167" y="2113"/>
                      </a:lnTo>
                      <a:cubicBezTo>
                        <a:pt x="0" y="2673"/>
                        <a:pt x="226" y="3232"/>
                        <a:pt x="679" y="3363"/>
                      </a:cubicBezTo>
                      <a:lnTo>
                        <a:pt x="1953" y="3756"/>
                      </a:lnTo>
                      <a:lnTo>
                        <a:pt x="2155" y="3089"/>
                      </a:lnTo>
                      <a:lnTo>
                        <a:pt x="2965" y="410"/>
                      </a:lnTo>
                      <a:lnTo>
                        <a:pt x="1679" y="29"/>
                      </a:lnTo>
                      <a:cubicBezTo>
                        <a:pt x="1609" y="12"/>
                        <a:pt x="1546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4"/>
                <p:cNvSpPr/>
                <p:nvPr/>
              </p:nvSpPr>
              <p:spPr>
                <a:xfrm>
                  <a:off x="1187050" y="1357050"/>
                  <a:ext cx="48225" cy="32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9" h="1297" extrusionOk="0">
                      <a:moveTo>
                        <a:pt x="431" y="1"/>
                      </a:moveTo>
                      <a:cubicBezTo>
                        <a:pt x="407" y="1"/>
                        <a:pt x="386" y="2"/>
                        <a:pt x="369" y="4"/>
                      </a:cubicBezTo>
                      <a:cubicBezTo>
                        <a:pt x="0" y="40"/>
                        <a:pt x="48" y="540"/>
                        <a:pt x="155" y="778"/>
                      </a:cubicBezTo>
                      <a:cubicBezTo>
                        <a:pt x="312" y="1111"/>
                        <a:pt x="703" y="1296"/>
                        <a:pt x="1077" y="1296"/>
                      </a:cubicBezTo>
                      <a:cubicBezTo>
                        <a:pt x="1438" y="1296"/>
                        <a:pt x="1782" y="1123"/>
                        <a:pt x="1881" y="742"/>
                      </a:cubicBezTo>
                      <a:cubicBezTo>
                        <a:pt x="1929" y="611"/>
                        <a:pt x="1881" y="469"/>
                        <a:pt x="1727" y="385"/>
                      </a:cubicBezTo>
                      <a:cubicBezTo>
                        <a:pt x="1260" y="114"/>
                        <a:pt x="675" y="1"/>
                        <a:pt x="43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4"/>
                <p:cNvSpPr/>
                <p:nvPr/>
              </p:nvSpPr>
              <p:spPr>
                <a:xfrm>
                  <a:off x="952500" y="1260700"/>
                  <a:ext cx="53900" cy="9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3752" extrusionOk="0">
                      <a:moveTo>
                        <a:pt x="1405" y="1"/>
                      </a:moveTo>
                      <a:lnTo>
                        <a:pt x="1405" y="1"/>
                      </a:lnTo>
                      <a:cubicBezTo>
                        <a:pt x="1048" y="36"/>
                        <a:pt x="691" y="346"/>
                        <a:pt x="560" y="786"/>
                      </a:cubicBezTo>
                      <a:lnTo>
                        <a:pt x="167" y="2108"/>
                      </a:lnTo>
                      <a:cubicBezTo>
                        <a:pt x="0" y="2668"/>
                        <a:pt x="226" y="3227"/>
                        <a:pt x="679" y="3358"/>
                      </a:cubicBezTo>
                      <a:lnTo>
                        <a:pt x="1965" y="3751"/>
                      </a:lnTo>
                      <a:lnTo>
                        <a:pt x="2155" y="3084"/>
                      </a:lnTo>
                      <a:cubicBezTo>
                        <a:pt x="1750" y="2834"/>
                        <a:pt x="1405" y="2537"/>
                        <a:pt x="1226" y="2084"/>
                      </a:cubicBezTo>
                      <a:cubicBezTo>
                        <a:pt x="822" y="1096"/>
                        <a:pt x="1643" y="536"/>
                        <a:pt x="14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4"/>
                <p:cNvSpPr/>
                <p:nvPr/>
              </p:nvSpPr>
              <p:spPr>
                <a:xfrm>
                  <a:off x="1158300" y="1336875"/>
                  <a:ext cx="260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" h="898" extrusionOk="0">
                      <a:moveTo>
                        <a:pt x="538" y="1"/>
                      </a:moveTo>
                      <a:cubicBezTo>
                        <a:pt x="187" y="1"/>
                        <a:pt x="1" y="426"/>
                        <a:pt x="210" y="704"/>
                      </a:cubicBezTo>
                      <a:cubicBezTo>
                        <a:pt x="307" y="837"/>
                        <a:pt x="449" y="897"/>
                        <a:pt x="587" y="897"/>
                      </a:cubicBezTo>
                      <a:cubicBezTo>
                        <a:pt x="820" y="897"/>
                        <a:pt x="1042" y="726"/>
                        <a:pt x="1019" y="442"/>
                      </a:cubicBezTo>
                      <a:cubicBezTo>
                        <a:pt x="995" y="192"/>
                        <a:pt x="781" y="13"/>
                        <a:pt x="567" y="2"/>
                      </a:cubicBezTo>
                      <a:cubicBezTo>
                        <a:pt x="557" y="1"/>
                        <a:pt x="548" y="1"/>
                        <a:pt x="538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4"/>
                <p:cNvSpPr/>
                <p:nvPr/>
              </p:nvSpPr>
              <p:spPr>
                <a:xfrm>
                  <a:off x="1241250" y="1362200"/>
                  <a:ext cx="29450" cy="21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8" h="877" extrusionOk="0">
                      <a:moveTo>
                        <a:pt x="621" y="0"/>
                      </a:moveTo>
                      <a:cubicBezTo>
                        <a:pt x="480" y="0"/>
                        <a:pt x="335" y="59"/>
                        <a:pt x="237" y="179"/>
                      </a:cubicBezTo>
                      <a:cubicBezTo>
                        <a:pt x="1" y="488"/>
                        <a:pt x="262" y="877"/>
                        <a:pt x="606" y="877"/>
                      </a:cubicBezTo>
                      <a:cubicBezTo>
                        <a:pt x="660" y="877"/>
                        <a:pt x="716" y="867"/>
                        <a:pt x="773" y="846"/>
                      </a:cubicBezTo>
                      <a:cubicBezTo>
                        <a:pt x="1106" y="727"/>
                        <a:pt x="1178" y="239"/>
                        <a:pt x="856" y="60"/>
                      </a:cubicBezTo>
                      <a:cubicBezTo>
                        <a:pt x="786" y="21"/>
                        <a:pt x="704" y="0"/>
                        <a:pt x="621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4"/>
                <p:cNvSpPr/>
                <p:nvPr/>
              </p:nvSpPr>
              <p:spPr>
                <a:xfrm>
                  <a:off x="1426950" y="1419350"/>
                  <a:ext cx="41100" cy="39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4" h="1561" extrusionOk="0">
                      <a:moveTo>
                        <a:pt x="465" y="1"/>
                      </a:moveTo>
                      <a:lnTo>
                        <a:pt x="1" y="1560"/>
                      </a:lnTo>
                      <a:lnTo>
                        <a:pt x="1" y="1560"/>
                      </a:lnTo>
                      <a:lnTo>
                        <a:pt x="1441" y="1322"/>
                      </a:lnTo>
                      <a:cubicBezTo>
                        <a:pt x="1584" y="1310"/>
                        <a:pt x="1644" y="1084"/>
                        <a:pt x="1536" y="977"/>
                      </a:cubicBezTo>
                      <a:lnTo>
                        <a:pt x="465" y="1"/>
                      </a:ln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4"/>
                <p:cNvSpPr/>
                <p:nvPr/>
              </p:nvSpPr>
              <p:spPr>
                <a:xfrm>
                  <a:off x="948625" y="1257025"/>
                  <a:ext cx="522400" cy="21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6" h="8530" extrusionOk="0">
                      <a:moveTo>
                        <a:pt x="1631" y="279"/>
                      </a:moveTo>
                      <a:cubicBezTo>
                        <a:pt x="1691" y="279"/>
                        <a:pt x="1739" y="290"/>
                        <a:pt x="1786" y="302"/>
                      </a:cubicBezTo>
                      <a:lnTo>
                        <a:pt x="2941" y="648"/>
                      </a:lnTo>
                      <a:lnTo>
                        <a:pt x="2024" y="3719"/>
                      </a:lnTo>
                      <a:lnTo>
                        <a:pt x="869" y="3374"/>
                      </a:lnTo>
                      <a:cubicBezTo>
                        <a:pt x="500" y="3267"/>
                        <a:pt x="310" y="2779"/>
                        <a:pt x="453" y="2303"/>
                      </a:cubicBezTo>
                      <a:lnTo>
                        <a:pt x="857" y="981"/>
                      </a:lnTo>
                      <a:cubicBezTo>
                        <a:pt x="965" y="600"/>
                        <a:pt x="1262" y="314"/>
                        <a:pt x="1584" y="290"/>
                      </a:cubicBezTo>
                      <a:cubicBezTo>
                        <a:pt x="1596" y="279"/>
                        <a:pt x="1619" y="279"/>
                        <a:pt x="1631" y="279"/>
                      </a:cubicBezTo>
                      <a:close/>
                      <a:moveTo>
                        <a:pt x="3215" y="731"/>
                      </a:moveTo>
                      <a:lnTo>
                        <a:pt x="3715" y="886"/>
                      </a:lnTo>
                      <a:lnTo>
                        <a:pt x="2798" y="3958"/>
                      </a:lnTo>
                      <a:lnTo>
                        <a:pt x="2286" y="3803"/>
                      </a:lnTo>
                      <a:lnTo>
                        <a:pt x="3215" y="731"/>
                      </a:lnTo>
                      <a:close/>
                      <a:moveTo>
                        <a:pt x="3989" y="969"/>
                      </a:moveTo>
                      <a:lnTo>
                        <a:pt x="17836" y="5136"/>
                      </a:lnTo>
                      <a:lnTo>
                        <a:pt x="16919" y="8208"/>
                      </a:lnTo>
                      <a:lnTo>
                        <a:pt x="3072" y="4041"/>
                      </a:lnTo>
                      <a:lnTo>
                        <a:pt x="3989" y="969"/>
                      </a:lnTo>
                      <a:close/>
                      <a:moveTo>
                        <a:pt x="18086" y="5303"/>
                      </a:moveTo>
                      <a:lnTo>
                        <a:pt x="20574" y="7577"/>
                      </a:lnTo>
                      <a:cubicBezTo>
                        <a:pt x="20586" y="7589"/>
                        <a:pt x="20586" y="7613"/>
                        <a:pt x="20586" y="7637"/>
                      </a:cubicBezTo>
                      <a:cubicBezTo>
                        <a:pt x="20574" y="7660"/>
                        <a:pt x="20562" y="7684"/>
                        <a:pt x="20550" y="7684"/>
                      </a:cubicBezTo>
                      <a:lnTo>
                        <a:pt x="17217" y="8208"/>
                      </a:lnTo>
                      <a:lnTo>
                        <a:pt x="18086" y="5303"/>
                      </a:lnTo>
                      <a:close/>
                      <a:moveTo>
                        <a:pt x="1628" y="0"/>
                      </a:moveTo>
                      <a:cubicBezTo>
                        <a:pt x="1602" y="0"/>
                        <a:pt x="1575" y="2"/>
                        <a:pt x="1548" y="5"/>
                      </a:cubicBezTo>
                      <a:cubicBezTo>
                        <a:pt x="1119" y="40"/>
                        <a:pt x="727" y="409"/>
                        <a:pt x="584" y="898"/>
                      </a:cubicBezTo>
                      <a:lnTo>
                        <a:pt x="191" y="2219"/>
                      </a:lnTo>
                      <a:cubicBezTo>
                        <a:pt x="0" y="2850"/>
                        <a:pt x="274" y="3493"/>
                        <a:pt x="786" y="3648"/>
                      </a:cubicBezTo>
                      <a:lnTo>
                        <a:pt x="2072" y="4029"/>
                      </a:lnTo>
                      <a:lnTo>
                        <a:pt x="16979" y="8518"/>
                      </a:lnTo>
                      <a:cubicBezTo>
                        <a:pt x="16990" y="8530"/>
                        <a:pt x="17002" y="8530"/>
                        <a:pt x="17014" y="8530"/>
                      </a:cubicBezTo>
                      <a:lnTo>
                        <a:pt x="17038" y="8530"/>
                      </a:lnTo>
                      <a:lnTo>
                        <a:pt x="20586" y="7958"/>
                      </a:lnTo>
                      <a:cubicBezTo>
                        <a:pt x="20717" y="7946"/>
                        <a:pt x="20812" y="7851"/>
                        <a:pt x="20848" y="7720"/>
                      </a:cubicBezTo>
                      <a:cubicBezTo>
                        <a:pt x="20896" y="7589"/>
                        <a:pt x="20860" y="7458"/>
                        <a:pt x="20765" y="7375"/>
                      </a:cubicBezTo>
                      <a:lnTo>
                        <a:pt x="18157" y="4970"/>
                      </a:lnTo>
                      <a:cubicBezTo>
                        <a:pt x="18145" y="4970"/>
                        <a:pt x="18133" y="4958"/>
                        <a:pt x="18133" y="4958"/>
                      </a:cubicBezTo>
                      <a:cubicBezTo>
                        <a:pt x="18110" y="4934"/>
                        <a:pt x="18086" y="4922"/>
                        <a:pt x="18062" y="4910"/>
                      </a:cubicBezTo>
                      <a:lnTo>
                        <a:pt x="3929" y="660"/>
                      </a:lnTo>
                      <a:cubicBezTo>
                        <a:pt x="3929" y="660"/>
                        <a:pt x="3929" y="660"/>
                        <a:pt x="3929" y="648"/>
                      </a:cubicBezTo>
                      <a:lnTo>
                        <a:pt x="3155" y="421"/>
                      </a:lnTo>
                      <a:lnTo>
                        <a:pt x="1870" y="40"/>
                      </a:lnTo>
                      <a:cubicBezTo>
                        <a:pt x="1789" y="14"/>
                        <a:pt x="1709" y="0"/>
                        <a:pt x="1628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501" name="Google Shape;501;p4"/>
              <p:cNvSpPr/>
              <p:nvPr/>
            </p:nvSpPr>
            <p:spPr>
              <a:xfrm rot="-445484">
                <a:off x="6512647" y="1112664"/>
                <a:ext cx="803295" cy="256010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89" extrusionOk="0">
                    <a:moveTo>
                      <a:pt x="12825" y="1"/>
                    </a:moveTo>
                    <a:cubicBezTo>
                      <a:pt x="12825" y="1"/>
                      <a:pt x="12824" y="1"/>
                      <a:pt x="12824" y="1"/>
                    </a:cubicBezTo>
                    <a:cubicBezTo>
                      <a:pt x="12764" y="1"/>
                      <a:pt x="12728" y="120"/>
                      <a:pt x="12693" y="358"/>
                    </a:cubicBezTo>
                    <a:cubicBezTo>
                      <a:pt x="12489" y="2102"/>
                      <a:pt x="11332" y="2908"/>
                      <a:pt x="10324" y="2908"/>
                    </a:cubicBezTo>
                    <a:cubicBezTo>
                      <a:pt x="9859" y="2908"/>
                      <a:pt x="9426" y="2737"/>
                      <a:pt x="9133" y="2406"/>
                    </a:cubicBezTo>
                    <a:cubicBezTo>
                      <a:pt x="8716" y="1989"/>
                      <a:pt x="8573" y="965"/>
                      <a:pt x="7585" y="846"/>
                    </a:cubicBezTo>
                    <a:cubicBezTo>
                      <a:pt x="7534" y="841"/>
                      <a:pt x="7484" y="839"/>
                      <a:pt x="7436" y="839"/>
                    </a:cubicBezTo>
                    <a:cubicBezTo>
                      <a:pt x="5819" y="839"/>
                      <a:pt x="5739" y="3472"/>
                      <a:pt x="4120" y="3692"/>
                    </a:cubicBezTo>
                    <a:cubicBezTo>
                      <a:pt x="4063" y="3699"/>
                      <a:pt x="4009" y="3703"/>
                      <a:pt x="3960" y="3703"/>
                    </a:cubicBezTo>
                    <a:cubicBezTo>
                      <a:pt x="3691" y="3703"/>
                      <a:pt x="3529" y="3604"/>
                      <a:pt x="3358" y="3513"/>
                    </a:cubicBezTo>
                    <a:cubicBezTo>
                      <a:pt x="3013" y="3215"/>
                      <a:pt x="3037" y="2989"/>
                      <a:pt x="2858" y="2537"/>
                    </a:cubicBezTo>
                    <a:cubicBezTo>
                      <a:pt x="2672" y="2012"/>
                      <a:pt x="2257" y="1767"/>
                      <a:pt x="1827" y="1767"/>
                    </a:cubicBezTo>
                    <a:cubicBezTo>
                      <a:pt x="1623" y="1767"/>
                      <a:pt x="1415" y="1822"/>
                      <a:pt x="1227" y="1930"/>
                    </a:cubicBezTo>
                    <a:cubicBezTo>
                      <a:pt x="513" y="2323"/>
                      <a:pt x="1" y="3608"/>
                      <a:pt x="191" y="3680"/>
                    </a:cubicBezTo>
                    <a:cubicBezTo>
                      <a:pt x="197" y="3682"/>
                      <a:pt x="204" y="3683"/>
                      <a:pt x="210" y="3683"/>
                    </a:cubicBezTo>
                    <a:cubicBezTo>
                      <a:pt x="357" y="3683"/>
                      <a:pt x="497" y="3027"/>
                      <a:pt x="977" y="2525"/>
                    </a:cubicBezTo>
                    <a:cubicBezTo>
                      <a:pt x="1244" y="2244"/>
                      <a:pt x="1530" y="2129"/>
                      <a:pt x="1777" y="2129"/>
                    </a:cubicBezTo>
                    <a:cubicBezTo>
                      <a:pt x="1961" y="2129"/>
                      <a:pt x="2122" y="2192"/>
                      <a:pt x="2239" y="2299"/>
                    </a:cubicBezTo>
                    <a:cubicBezTo>
                      <a:pt x="2477" y="2489"/>
                      <a:pt x="2501" y="2846"/>
                      <a:pt x="2620" y="3215"/>
                    </a:cubicBezTo>
                    <a:cubicBezTo>
                      <a:pt x="2829" y="3843"/>
                      <a:pt x="3372" y="4188"/>
                      <a:pt x="3990" y="4188"/>
                    </a:cubicBezTo>
                    <a:cubicBezTo>
                      <a:pt x="4428" y="4188"/>
                      <a:pt x="4903" y="4015"/>
                      <a:pt x="5323" y="3644"/>
                    </a:cubicBezTo>
                    <a:cubicBezTo>
                      <a:pt x="5954" y="3096"/>
                      <a:pt x="6299" y="2299"/>
                      <a:pt x="6680" y="1811"/>
                    </a:cubicBezTo>
                    <a:cubicBezTo>
                      <a:pt x="6981" y="1429"/>
                      <a:pt x="7243" y="1374"/>
                      <a:pt x="7390" y="1374"/>
                    </a:cubicBezTo>
                    <a:cubicBezTo>
                      <a:pt x="7449" y="1374"/>
                      <a:pt x="7490" y="1383"/>
                      <a:pt x="7507" y="1383"/>
                    </a:cubicBezTo>
                    <a:cubicBezTo>
                      <a:pt x="7510" y="1383"/>
                      <a:pt x="7512" y="1382"/>
                      <a:pt x="7513" y="1382"/>
                    </a:cubicBezTo>
                    <a:cubicBezTo>
                      <a:pt x="8442" y="1465"/>
                      <a:pt x="8204" y="3049"/>
                      <a:pt x="9895" y="3311"/>
                    </a:cubicBezTo>
                    <a:cubicBezTo>
                      <a:pt x="10023" y="3333"/>
                      <a:pt x="10151" y="3342"/>
                      <a:pt x="10280" y="3342"/>
                    </a:cubicBezTo>
                    <a:cubicBezTo>
                      <a:pt x="10354" y="3342"/>
                      <a:pt x="10428" y="3339"/>
                      <a:pt x="10502" y="3335"/>
                    </a:cubicBezTo>
                    <a:cubicBezTo>
                      <a:pt x="12855" y="3133"/>
                      <a:pt x="13144" y="1"/>
                      <a:pt x="128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02" name="Google Shape;502;p4"/>
            <p:cNvGrpSpPr/>
            <p:nvPr/>
          </p:nvGrpSpPr>
          <p:grpSpPr>
            <a:xfrm>
              <a:off x="530173" y="161221"/>
              <a:ext cx="8367426" cy="4796250"/>
              <a:chOff x="530173" y="161221"/>
              <a:chExt cx="8367426" cy="4796250"/>
            </a:xfrm>
          </p:grpSpPr>
          <p:sp>
            <p:nvSpPr>
              <p:cNvPr id="503" name="Google Shape;503;p4"/>
              <p:cNvSpPr/>
              <p:nvPr/>
            </p:nvSpPr>
            <p:spPr>
              <a:xfrm rot="-365288">
                <a:off x="7393430" y="16814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 rot="1286783">
                <a:off x="7905298" y="1075794"/>
                <a:ext cx="116312" cy="15972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535" extrusionOk="0">
                    <a:moveTo>
                      <a:pt x="945" y="1"/>
                    </a:moveTo>
                    <a:cubicBezTo>
                      <a:pt x="911" y="1"/>
                      <a:pt x="877" y="19"/>
                      <a:pt x="857" y="52"/>
                    </a:cubicBezTo>
                    <a:cubicBezTo>
                      <a:pt x="786" y="207"/>
                      <a:pt x="631" y="778"/>
                      <a:pt x="179" y="1159"/>
                    </a:cubicBezTo>
                    <a:cubicBezTo>
                      <a:pt x="0" y="1314"/>
                      <a:pt x="202" y="1397"/>
                      <a:pt x="429" y="1647"/>
                    </a:cubicBezTo>
                    <a:cubicBezTo>
                      <a:pt x="786" y="2076"/>
                      <a:pt x="798" y="2326"/>
                      <a:pt x="905" y="2481"/>
                    </a:cubicBezTo>
                    <a:cubicBezTo>
                      <a:pt x="929" y="2517"/>
                      <a:pt x="964" y="2534"/>
                      <a:pt x="999" y="2534"/>
                    </a:cubicBezTo>
                    <a:cubicBezTo>
                      <a:pt x="1033" y="2534"/>
                      <a:pt x="1066" y="2517"/>
                      <a:pt x="1084" y="2481"/>
                    </a:cubicBezTo>
                    <a:cubicBezTo>
                      <a:pt x="1119" y="2421"/>
                      <a:pt x="1143" y="2374"/>
                      <a:pt x="1155" y="2314"/>
                    </a:cubicBezTo>
                    <a:cubicBezTo>
                      <a:pt x="1393" y="1683"/>
                      <a:pt x="1667" y="1493"/>
                      <a:pt x="1798" y="1338"/>
                    </a:cubicBezTo>
                    <a:cubicBezTo>
                      <a:pt x="1846" y="1290"/>
                      <a:pt x="1810" y="1183"/>
                      <a:pt x="1774" y="1147"/>
                    </a:cubicBezTo>
                    <a:cubicBezTo>
                      <a:pt x="1655" y="1028"/>
                      <a:pt x="1345" y="790"/>
                      <a:pt x="1131" y="254"/>
                    </a:cubicBezTo>
                    <a:cubicBezTo>
                      <a:pt x="1107" y="183"/>
                      <a:pt x="1072" y="100"/>
                      <a:pt x="1024" y="40"/>
                    </a:cubicBezTo>
                    <a:cubicBezTo>
                      <a:pt x="1003" y="13"/>
                      <a:pt x="974" y="1"/>
                      <a:pt x="94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 rot="-365288">
                <a:off x="539559" y="4516528"/>
                <a:ext cx="133640" cy="184109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2922" extrusionOk="0">
                    <a:moveTo>
                      <a:pt x="1096" y="0"/>
                    </a:moveTo>
                    <a:cubicBezTo>
                      <a:pt x="1057" y="0"/>
                      <a:pt x="1020" y="21"/>
                      <a:pt x="1001" y="66"/>
                    </a:cubicBezTo>
                    <a:cubicBezTo>
                      <a:pt x="906" y="233"/>
                      <a:pt x="727" y="900"/>
                      <a:pt x="203" y="1340"/>
                    </a:cubicBezTo>
                    <a:cubicBezTo>
                      <a:pt x="1" y="1507"/>
                      <a:pt x="239" y="1602"/>
                      <a:pt x="489" y="1900"/>
                    </a:cubicBezTo>
                    <a:cubicBezTo>
                      <a:pt x="906" y="2388"/>
                      <a:pt x="918" y="2686"/>
                      <a:pt x="1048" y="2864"/>
                    </a:cubicBezTo>
                    <a:cubicBezTo>
                      <a:pt x="1076" y="2903"/>
                      <a:pt x="1111" y="2921"/>
                      <a:pt x="1146" y="2921"/>
                    </a:cubicBezTo>
                    <a:cubicBezTo>
                      <a:pt x="1186" y="2921"/>
                      <a:pt x="1225" y="2897"/>
                      <a:pt x="1251" y="2852"/>
                    </a:cubicBezTo>
                    <a:cubicBezTo>
                      <a:pt x="1287" y="2793"/>
                      <a:pt x="1310" y="2733"/>
                      <a:pt x="1334" y="2662"/>
                    </a:cubicBezTo>
                    <a:cubicBezTo>
                      <a:pt x="1608" y="1936"/>
                      <a:pt x="1918" y="1721"/>
                      <a:pt x="2072" y="1543"/>
                    </a:cubicBezTo>
                    <a:cubicBezTo>
                      <a:pt x="2120" y="1483"/>
                      <a:pt x="2084" y="1364"/>
                      <a:pt x="2049" y="1328"/>
                    </a:cubicBezTo>
                    <a:cubicBezTo>
                      <a:pt x="1906" y="1186"/>
                      <a:pt x="1560" y="912"/>
                      <a:pt x="1310" y="293"/>
                    </a:cubicBezTo>
                    <a:cubicBezTo>
                      <a:pt x="1275" y="209"/>
                      <a:pt x="1239" y="114"/>
                      <a:pt x="1191" y="43"/>
                    </a:cubicBezTo>
                    <a:cubicBezTo>
                      <a:pt x="1164" y="15"/>
                      <a:pt x="1129" y="0"/>
                      <a:pt x="1096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 rot="6938583" flipH="1">
                <a:off x="7488765" y="1278049"/>
                <a:ext cx="213917" cy="210151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 rot="6938532" flipH="1">
                <a:off x="8533291" y="45986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508" name="Google Shape;508;p4"/>
          <p:cNvSpPr txBox="1">
            <a:spLocks noGrp="1"/>
          </p:cNvSpPr>
          <p:nvPr>
            <p:ph type="body" idx="1"/>
          </p:nvPr>
        </p:nvSpPr>
        <p:spPr>
          <a:xfrm>
            <a:off x="1045167" y="1539817"/>
            <a:ext cx="10196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467"/>
            </a:lvl1pPr>
            <a:lvl2pPr marL="1219170" lvl="1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509" name="Google Shape;509;p4"/>
          <p:cNvSpPr txBox="1">
            <a:spLocks noGrp="1"/>
          </p:cNvSpPr>
          <p:nvPr>
            <p:ph type="title"/>
          </p:nvPr>
        </p:nvSpPr>
        <p:spPr>
          <a:xfrm>
            <a:off x="1045167" y="593367"/>
            <a:ext cx="10196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605933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494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5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512" name="Google Shape;512;p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513" name="Google Shape;513;p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" name="Google Shape;516;p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" name="Google Shape;517;p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" name="Google Shape;518;p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" name="Google Shape;519;p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" name="Google Shape;520;p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" name="Google Shape;521;p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" name="Google Shape;522;p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" name="Google Shape;523;p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" name="Google Shape;524;p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5" name="Google Shape;525;p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6" name="Google Shape;526;p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7" name="Google Shape;527;p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8" name="Google Shape;528;p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9" name="Google Shape;529;p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0" name="Google Shape;530;p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1" name="Google Shape;531;p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2" name="Google Shape;532;p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3" name="Google Shape;533;p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3" name="Google Shape;543;p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4" name="Google Shape;544;p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5" name="Google Shape;545;p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6" name="Google Shape;546;p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7" name="Google Shape;547;p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8" name="Google Shape;548;p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9" name="Google Shape;549;p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0" name="Google Shape;550;p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1" name="Google Shape;551;p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2" name="Google Shape;552;p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3" name="Google Shape;553;p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4" name="Google Shape;554;p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5" name="Google Shape;555;p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6" name="Google Shape;556;p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7" name="Google Shape;557;p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8" name="Google Shape;558;p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9" name="Google Shape;559;p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0" name="Google Shape;560;p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0" name="Google Shape;570;p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1" name="Google Shape;571;p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2" name="Google Shape;572;p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3" name="Google Shape;573;p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4" name="Google Shape;574;p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5" name="Google Shape;575;p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6" name="Google Shape;576;p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7" name="Google Shape;577;p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8" name="Google Shape;578;p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9" name="Google Shape;579;p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0" name="Google Shape;580;p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1" name="Google Shape;581;p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645" name="Google Shape;645;p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46" name="Google Shape;646;p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48" name="Google Shape;648;p5"/>
          <p:cNvGrpSpPr/>
          <p:nvPr/>
        </p:nvGrpSpPr>
        <p:grpSpPr>
          <a:xfrm>
            <a:off x="426662" y="162672"/>
            <a:ext cx="11454497" cy="6460253"/>
            <a:chOff x="319996" y="122004"/>
            <a:chExt cx="8590873" cy="4845190"/>
          </a:xfrm>
        </p:grpSpPr>
        <p:sp>
          <p:nvSpPr>
            <p:cNvPr id="649" name="Google Shape;649;p5"/>
            <p:cNvSpPr/>
            <p:nvPr/>
          </p:nvSpPr>
          <p:spPr>
            <a:xfrm rot="7790684" flipH="1">
              <a:off x="8533289" y="4598675"/>
              <a:ext cx="320166" cy="29938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 rot="6938477" flipH="1">
              <a:off x="339879" y="2318738"/>
              <a:ext cx="144236" cy="134871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 rot="9453872" flipH="1">
              <a:off x="932138" y="4585968"/>
              <a:ext cx="177195" cy="165692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 rot="9453865" flipH="1">
              <a:off x="8210747" y="3567062"/>
              <a:ext cx="176024" cy="164605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 rot="-9282229" flipH="1">
              <a:off x="7897937" y="855213"/>
              <a:ext cx="128346" cy="120019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 rot="-9669764" flipH="1">
              <a:off x="1500793" y="145861"/>
              <a:ext cx="174919" cy="1635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55" name="Google Shape;655;p5"/>
          <p:cNvSpPr txBox="1">
            <a:spLocks noGrp="1"/>
          </p:cNvSpPr>
          <p:nvPr>
            <p:ph type="title"/>
          </p:nvPr>
        </p:nvSpPr>
        <p:spPr>
          <a:xfrm>
            <a:off x="1045167" y="593367"/>
            <a:ext cx="10196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6" name="Google Shape;656;p5"/>
          <p:cNvSpPr txBox="1">
            <a:spLocks noGrp="1"/>
          </p:cNvSpPr>
          <p:nvPr>
            <p:ph type="subTitle" idx="1"/>
          </p:nvPr>
        </p:nvSpPr>
        <p:spPr>
          <a:xfrm>
            <a:off x="1701433" y="4740700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7" name="Google Shape;657;p5"/>
          <p:cNvSpPr txBox="1">
            <a:spLocks noGrp="1"/>
          </p:cNvSpPr>
          <p:nvPr>
            <p:ph type="subTitle" idx="2"/>
          </p:nvPr>
        </p:nvSpPr>
        <p:spPr>
          <a:xfrm>
            <a:off x="7089000" y="4740700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58" name="Google Shape;658;p5"/>
          <p:cNvSpPr txBox="1">
            <a:spLocks noGrp="1"/>
          </p:cNvSpPr>
          <p:nvPr>
            <p:ph type="subTitle" idx="3"/>
          </p:nvPr>
        </p:nvSpPr>
        <p:spPr>
          <a:xfrm>
            <a:off x="2476633" y="3953967"/>
            <a:ext cx="18652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659" name="Google Shape;659;p5"/>
          <p:cNvSpPr txBox="1">
            <a:spLocks noGrp="1"/>
          </p:cNvSpPr>
          <p:nvPr>
            <p:ph type="subTitle" idx="4"/>
          </p:nvPr>
        </p:nvSpPr>
        <p:spPr>
          <a:xfrm>
            <a:off x="7864200" y="3953567"/>
            <a:ext cx="18652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4602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6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662" name="Google Shape;662;p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663" name="Google Shape;663;p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8" name="Google Shape;738;p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0" name="Google Shape;740;p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1" name="Google Shape;741;p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2" name="Google Shape;742;p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3" name="Google Shape;743;p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4" name="Google Shape;744;p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5" name="Google Shape;745;p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6" name="Google Shape;746;p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7" name="Google Shape;747;p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8" name="Google Shape;748;p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9" name="Google Shape;749;p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0" name="Google Shape;750;p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1" name="Google Shape;751;p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2" name="Google Shape;752;p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3" name="Google Shape;753;p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4" name="Google Shape;754;p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5" name="Google Shape;755;p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6" name="Google Shape;756;p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7" name="Google Shape;757;p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7" name="Google Shape;767;p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8" name="Google Shape;768;p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9" name="Google Shape;769;p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0" name="Google Shape;770;p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1" name="Google Shape;771;p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2" name="Google Shape;772;p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3" name="Google Shape;773;p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4" name="Google Shape;774;p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5" name="Google Shape;775;p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6" name="Google Shape;776;p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7" name="Google Shape;777;p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8" name="Google Shape;778;p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9" name="Google Shape;779;p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0" name="Google Shape;780;p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1" name="Google Shape;781;p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2" name="Google Shape;782;p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3" name="Google Shape;783;p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4" name="Google Shape;784;p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795" name="Google Shape;795;p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96" name="Google Shape;796;p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6"/>
          <p:cNvGrpSpPr/>
          <p:nvPr/>
        </p:nvGrpSpPr>
        <p:grpSpPr>
          <a:xfrm>
            <a:off x="284853" y="135330"/>
            <a:ext cx="11535348" cy="6674175"/>
            <a:chOff x="213639" y="101497"/>
            <a:chExt cx="8651511" cy="5005631"/>
          </a:xfrm>
        </p:grpSpPr>
        <p:grpSp>
          <p:nvGrpSpPr>
            <p:cNvPr id="799" name="Google Shape;799;p6"/>
            <p:cNvGrpSpPr/>
            <p:nvPr/>
          </p:nvGrpSpPr>
          <p:grpSpPr>
            <a:xfrm>
              <a:off x="7385184" y="101497"/>
              <a:ext cx="1368634" cy="1483669"/>
              <a:chOff x="7385184" y="101497"/>
              <a:chExt cx="1368634" cy="1483669"/>
            </a:xfrm>
          </p:grpSpPr>
          <p:sp>
            <p:nvSpPr>
              <p:cNvPr id="800" name="Google Shape;800;p6"/>
              <p:cNvSpPr/>
              <p:nvPr/>
            </p:nvSpPr>
            <p:spPr>
              <a:xfrm rot="1699081">
                <a:off x="8342491" y="571493"/>
                <a:ext cx="46488" cy="55291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049" extrusionOk="0">
                    <a:moveTo>
                      <a:pt x="107" y="0"/>
                    </a:moveTo>
                    <a:lnTo>
                      <a:pt x="0" y="822"/>
                    </a:lnTo>
                    <a:cubicBezTo>
                      <a:pt x="262" y="881"/>
                      <a:pt x="524" y="965"/>
                      <a:pt x="774" y="1048"/>
                    </a:cubicBezTo>
                    <a:lnTo>
                      <a:pt x="881" y="96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6"/>
              <p:cNvSpPr/>
              <p:nvPr/>
            </p:nvSpPr>
            <p:spPr>
              <a:xfrm rot="1699081">
                <a:off x="8268058" y="424303"/>
                <a:ext cx="323254" cy="145265"/>
              </a:xfrm>
              <a:custGeom>
                <a:avLst/>
                <a:gdLst/>
                <a:ahLst/>
                <a:cxnLst/>
                <a:rect l="l" t="t" r="r" b="b"/>
                <a:pathLst>
                  <a:path w="6133" h="2756" extrusionOk="0">
                    <a:moveTo>
                      <a:pt x="2982" y="0"/>
                    </a:moveTo>
                    <a:cubicBezTo>
                      <a:pt x="2884" y="0"/>
                      <a:pt x="2788" y="6"/>
                      <a:pt x="2691" y="17"/>
                    </a:cubicBezTo>
                    <a:cubicBezTo>
                      <a:pt x="1477" y="124"/>
                      <a:pt x="441" y="910"/>
                      <a:pt x="1" y="2029"/>
                    </a:cubicBezTo>
                    <a:lnTo>
                      <a:pt x="3322" y="2422"/>
                    </a:lnTo>
                    <a:lnTo>
                      <a:pt x="6132" y="2755"/>
                    </a:lnTo>
                    <a:cubicBezTo>
                      <a:pt x="6013" y="1886"/>
                      <a:pt x="5537" y="1112"/>
                      <a:pt x="4846" y="612"/>
                    </a:cubicBezTo>
                    <a:cubicBezTo>
                      <a:pt x="4585" y="422"/>
                      <a:pt x="4287" y="267"/>
                      <a:pt x="3977" y="172"/>
                    </a:cubicBezTo>
                    <a:cubicBezTo>
                      <a:pt x="3775" y="100"/>
                      <a:pt x="3561" y="53"/>
                      <a:pt x="3346" y="29"/>
                    </a:cubicBezTo>
                    <a:cubicBezTo>
                      <a:pt x="3222" y="9"/>
                      <a:pt x="3101" y="0"/>
                      <a:pt x="298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6"/>
              <p:cNvSpPr/>
              <p:nvPr/>
            </p:nvSpPr>
            <p:spPr>
              <a:xfrm rot="1699081">
                <a:off x="7927337" y="466640"/>
                <a:ext cx="59085" cy="65306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1239" extrusionOk="0">
                    <a:moveTo>
                      <a:pt x="644" y="0"/>
                    </a:moveTo>
                    <a:lnTo>
                      <a:pt x="1" y="465"/>
                    </a:lnTo>
                    <a:lnTo>
                      <a:pt x="572" y="1238"/>
                    </a:lnTo>
                    <a:cubicBezTo>
                      <a:pt x="739" y="1036"/>
                      <a:pt x="930" y="846"/>
                      <a:pt x="1120" y="667"/>
                    </a:cubicBezTo>
                    <a:lnTo>
                      <a:pt x="644" y="0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6"/>
              <p:cNvSpPr/>
              <p:nvPr/>
            </p:nvSpPr>
            <p:spPr>
              <a:xfrm rot="1699081">
                <a:off x="7811554" y="298134"/>
                <a:ext cx="279928" cy="229072"/>
              </a:xfrm>
              <a:custGeom>
                <a:avLst/>
                <a:gdLst/>
                <a:ahLst/>
                <a:cxnLst/>
                <a:rect l="l" t="t" r="r" b="b"/>
                <a:pathLst>
                  <a:path w="5311" h="4346" extrusionOk="0">
                    <a:moveTo>
                      <a:pt x="3296" y="1"/>
                    </a:moveTo>
                    <a:cubicBezTo>
                      <a:pt x="2849" y="1"/>
                      <a:pt x="2399" y="94"/>
                      <a:pt x="1977" y="285"/>
                    </a:cubicBezTo>
                    <a:cubicBezTo>
                      <a:pt x="1786" y="369"/>
                      <a:pt x="1596" y="476"/>
                      <a:pt x="1417" y="607"/>
                    </a:cubicBezTo>
                    <a:cubicBezTo>
                      <a:pt x="1239" y="738"/>
                      <a:pt x="1072" y="881"/>
                      <a:pt x="929" y="1047"/>
                    </a:cubicBezTo>
                    <a:cubicBezTo>
                      <a:pt x="703" y="1285"/>
                      <a:pt x="524" y="1559"/>
                      <a:pt x="393" y="1845"/>
                    </a:cubicBezTo>
                    <a:cubicBezTo>
                      <a:pt x="36" y="2631"/>
                      <a:pt x="0" y="3536"/>
                      <a:pt x="322" y="4345"/>
                    </a:cubicBezTo>
                    <a:lnTo>
                      <a:pt x="2608" y="2690"/>
                    </a:lnTo>
                    <a:lnTo>
                      <a:pt x="5310" y="726"/>
                    </a:lnTo>
                    <a:cubicBezTo>
                      <a:pt x="4736" y="247"/>
                      <a:pt x="4020" y="1"/>
                      <a:pt x="3296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6"/>
              <p:cNvSpPr/>
              <p:nvPr/>
            </p:nvSpPr>
            <p:spPr>
              <a:xfrm rot="1699081">
                <a:off x="8130713" y="1259823"/>
                <a:ext cx="160072" cy="157599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990" extrusionOk="0">
                    <a:moveTo>
                      <a:pt x="1144" y="1"/>
                    </a:moveTo>
                    <a:cubicBezTo>
                      <a:pt x="798" y="405"/>
                      <a:pt x="417" y="798"/>
                      <a:pt x="1" y="1144"/>
                    </a:cubicBezTo>
                    <a:lnTo>
                      <a:pt x="1620" y="2549"/>
                    </a:lnTo>
                    <a:lnTo>
                      <a:pt x="1965" y="2846"/>
                    </a:lnTo>
                    <a:cubicBezTo>
                      <a:pt x="2078" y="2942"/>
                      <a:pt x="2217" y="2990"/>
                      <a:pt x="2357" y="2990"/>
                    </a:cubicBezTo>
                    <a:cubicBezTo>
                      <a:pt x="2514" y="2990"/>
                      <a:pt x="2673" y="2930"/>
                      <a:pt x="2799" y="2811"/>
                    </a:cubicBezTo>
                    <a:cubicBezTo>
                      <a:pt x="3025" y="2596"/>
                      <a:pt x="3037" y="2227"/>
                      <a:pt x="2834" y="1977"/>
                    </a:cubicBezTo>
                    <a:lnTo>
                      <a:pt x="1560" y="489"/>
                    </a:lnTo>
                    <a:lnTo>
                      <a:pt x="1144" y="1"/>
                    </a:ln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5" name="Google Shape;805;p6"/>
              <p:cNvSpPr/>
              <p:nvPr/>
            </p:nvSpPr>
            <p:spPr>
              <a:xfrm rot="1699081">
                <a:off x="7701305" y="1151202"/>
                <a:ext cx="111792" cy="173148"/>
              </a:xfrm>
              <a:custGeom>
                <a:avLst/>
                <a:gdLst/>
                <a:ahLst/>
                <a:cxnLst/>
                <a:rect l="l" t="t" r="r" b="b"/>
                <a:pathLst>
                  <a:path w="2121" h="3285" extrusionOk="0">
                    <a:moveTo>
                      <a:pt x="560" y="1"/>
                    </a:moveTo>
                    <a:lnTo>
                      <a:pt x="441" y="632"/>
                    </a:lnTo>
                    <a:lnTo>
                      <a:pt x="60" y="2561"/>
                    </a:lnTo>
                    <a:cubicBezTo>
                      <a:pt x="1" y="2870"/>
                      <a:pt x="191" y="3180"/>
                      <a:pt x="501" y="3263"/>
                    </a:cubicBezTo>
                    <a:cubicBezTo>
                      <a:pt x="555" y="3278"/>
                      <a:pt x="609" y="3285"/>
                      <a:pt x="662" y="3285"/>
                    </a:cubicBezTo>
                    <a:cubicBezTo>
                      <a:pt x="916" y="3285"/>
                      <a:pt x="1151" y="3128"/>
                      <a:pt x="1239" y="2882"/>
                    </a:cubicBezTo>
                    <a:lnTo>
                      <a:pt x="1394" y="2454"/>
                    </a:lnTo>
                    <a:lnTo>
                      <a:pt x="2120" y="441"/>
                    </a:lnTo>
                    <a:cubicBezTo>
                      <a:pt x="1584" y="334"/>
                      <a:pt x="1060" y="191"/>
                      <a:pt x="5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6" name="Google Shape;806;p6"/>
              <p:cNvSpPr/>
              <p:nvPr/>
            </p:nvSpPr>
            <p:spPr>
              <a:xfrm rot="1699081">
                <a:off x="8318859" y="419935"/>
                <a:ext cx="129396" cy="72316"/>
              </a:xfrm>
              <a:custGeom>
                <a:avLst/>
                <a:gdLst/>
                <a:ahLst/>
                <a:cxnLst/>
                <a:rect l="l" t="t" r="r" b="b"/>
                <a:pathLst>
                  <a:path w="2455" h="1372" extrusionOk="0">
                    <a:moveTo>
                      <a:pt x="2166" y="1"/>
                    </a:moveTo>
                    <a:cubicBezTo>
                      <a:pt x="1344" y="1"/>
                      <a:pt x="434" y="419"/>
                      <a:pt x="26" y="1247"/>
                    </a:cubicBezTo>
                    <a:cubicBezTo>
                      <a:pt x="0" y="1315"/>
                      <a:pt x="48" y="1371"/>
                      <a:pt x="99" y="1371"/>
                    </a:cubicBezTo>
                    <a:cubicBezTo>
                      <a:pt x="119" y="1371"/>
                      <a:pt x="140" y="1362"/>
                      <a:pt x="157" y="1342"/>
                    </a:cubicBezTo>
                    <a:cubicBezTo>
                      <a:pt x="157" y="1342"/>
                      <a:pt x="157" y="1342"/>
                      <a:pt x="157" y="1342"/>
                    </a:cubicBezTo>
                    <a:cubicBezTo>
                      <a:pt x="166" y="1342"/>
                      <a:pt x="411" y="1030"/>
                      <a:pt x="609" y="878"/>
                    </a:cubicBezTo>
                    <a:cubicBezTo>
                      <a:pt x="1383" y="271"/>
                      <a:pt x="2217" y="223"/>
                      <a:pt x="2371" y="163"/>
                    </a:cubicBezTo>
                    <a:cubicBezTo>
                      <a:pt x="2455" y="151"/>
                      <a:pt x="2455" y="20"/>
                      <a:pt x="2360" y="9"/>
                    </a:cubicBezTo>
                    <a:cubicBezTo>
                      <a:pt x="2296" y="3"/>
                      <a:pt x="2231" y="1"/>
                      <a:pt x="21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7" name="Google Shape;807;p6"/>
              <p:cNvSpPr/>
              <p:nvPr/>
            </p:nvSpPr>
            <p:spPr>
              <a:xfrm rot="1699081">
                <a:off x="7939469" y="341685"/>
                <a:ext cx="146632" cy="29991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569" extrusionOk="0">
                    <a:moveTo>
                      <a:pt x="1487" y="0"/>
                    </a:moveTo>
                    <a:cubicBezTo>
                      <a:pt x="973" y="0"/>
                      <a:pt x="464" y="164"/>
                      <a:pt x="74" y="431"/>
                    </a:cubicBezTo>
                    <a:cubicBezTo>
                      <a:pt x="1" y="472"/>
                      <a:pt x="37" y="568"/>
                      <a:pt x="111" y="568"/>
                    </a:cubicBezTo>
                    <a:cubicBezTo>
                      <a:pt x="121" y="568"/>
                      <a:pt x="133" y="566"/>
                      <a:pt x="145" y="562"/>
                    </a:cubicBezTo>
                    <a:cubicBezTo>
                      <a:pt x="273" y="542"/>
                      <a:pt x="809" y="286"/>
                      <a:pt x="1543" y="286"/>
                    </a:cubicBezTo>
                    <a:cubicBezTo>
                      <a:pt x="1696" y="286"/>
                      <a:pt x="1858" y="297"/>
                      <a:pt x="2026" y="324"/>
                    </a:cubicBezTo>
                    <a:cubicBezTo>
                      <a:pt x="2276" y="359"/>
                      <a:pt x="2657" y="514"/>
                      <a:pt x="2645" y="514"/>
                    </a:cubicBezTo>
                    <a:cubicBezTo>
                      <a:pt x="2653" y="516"/>
                      <a:pt x="2660" y="517"/>
                      <a:pt x="2667" y="517"/>
                    </a:cubicBezTo>
                    <a:cubicBezTo>
                      <a:pt x="2738" y="517"/>
                      <a:pt x="2782" y="415"/>
                      <a:pt x="2717" y="371"/>
                    </a:cubicBezTo>
                    <a:cubicBezTo>
                      <a:pt x="2345" y="112"/>
                      <a:pt x="1914" y="0"/>
                      <a:pt x="148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8" name="Google Shape;808;p6"/>
              <p:cNvSpPr/>
              <p:nvPr/>
            </p:nvSpPr>
            <p:spPr>
              <a:xfrm rot="1699081">
                <a:off x="8425027" y="496161"/>
                <a:ext cx="148160" cy="113007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2144" extrusionOk="0">
                    <a:moveTo>
                      <a:pt x="1513" y="0"/>
                    </a:moveTo>
                    <a:cubicBezTo>
                      <a:pt x="1322" y="393"/>
                      <a:pt x="846" y="1167"/>
                      <a:pt x="0" y="1810"/>
                    </a:cubicBezTo>
                    <a:lnTo>
                      <a:pt x="2810" y="2143"/>
                    </a:lnTo>
                    <a:cubicBezTo>
                      <a:pt x="2691" y="1274"/>
                      <a:pt x="2215" y="500"/>
                      <a:pt x="15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9" name="Google Shape;809;p6"/>
              <p:cNvSpPr/>
              <p:nvPr/>
            </p:nvSpPr>
            <p:spPr>
              <a:xfrm rot="1699081">
                <a:off x="7797029" y="355724"/>
                <a:ext cx="137461" cy="131877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502" extrusionOk="0">
                    <a:moveTo>
                      <a:pt x="393" y="1"/>
                    </a:moveTo>
                    <a:cubicBezTo>
                      <a:pt x="36" y="787"/>
                      <a:pt x="0" y="1692"/>
                      <a:pt x="322" y="2501"/>
                    </a:cubicBezTo>
                    <a:lnTo>
                      <a:pt x="2608" y="846"/>
                    </a:lnTo>
                    <a:cubicBezTo>
                      <a:pt x="1548" y="703"/>
                      <a:pt x="762" y="251"/>
                      <a:pt x="39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0" name="Google Shape;810;p6"/>
              <p:cNvSpPr/>
              <p:nvPr/>
            </p:nvSpPr>
            <p:spPr>
              <a:xfrm rot="1699081">
                <a:off x="8141289" y="1243649"/>
                <a:ext cx="84753" cy="134354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2549" extrusionOk="0">
                    <a:moveTo>
                      <a:pt x="1132" y="1"/>
                    </a:moveTo>
                    <a:cubicBezTo>
                      <a:pt x="786" y="417"/>
                      <a:pt x="405" y="798"/>
                      <a:pt x="1" y="1144"/>
                    </a:cubicBezTo>
                    <a:lnTo>
                      <a:pt x="1608" y="2549"/>
                    </a:lnTo>
                    <a:cubicBezTo>
                      <a:pt x="1358" y="1691"/>
                      <a:pt x="1429" y="977"/>
                      <a:pt x="1548" y="489"/>
                    </a:cubicBezTo>
                    <a:lnTo>
                      <a:pt x="1132" y="1"/>
                    </a:ln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1" name="Google Shape;811;p6"/>
              <p:cNvSpPr/>
              <p:nvPr/>
            </p:nvSpPr>
            <p:spPr>
              <a:xfrm rot="1699081">
                <a:off x="7733545" y="1159335"/>
                <a:ext cx="88548" cy="129347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2454" extrusionOk="0">
                    <a:moveTo>
                      <a:pt x="119" y="1"/>
                    </a:moveTo>
                    <a:lnTo>
                      <a:pt x="0" y="632"/>
                    </a:lnTo>
                    <a:cubicBezTo>
                      <a:pt x="346" y="989"/>
                      <a:pt x="750" y="1584"/>
                      <a:pt x="953" y="2454"/>
                    </a:cubicBezTo>
                    <a:lnTo>
                      <a:pt x="1679" y="441"/>
                    </a:lnTo>
                    <a:cubicBezTo>
                      <a:pt x="1143" y="334"/>
                      <a:pt x="619" y="191"/>
                      <a:pt x="119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6"/>
              <p:cNvSpPr/>
              <p:nvPr/>
            </p:nvSpPr>
            <p:spPr>
              <a:xfrm rot="1699081">
                <a:off x="8447089" y="408024"/>
                <a:ext cx="73474" cy="42958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815" extrusionOk="0">
                    <a:moveTo>
                      <a:pt x="545" y="0"/>
                    </a:moveTo>
                    <a:cubicBezTo>
                      <a:pt x="496" y="0"/>
                      <a:pt x="448" y="9"/>
                      <a:pt x="405" y="17"/>
                    </a:cubicBezTo>
                    <a:cubicBezTo>
                      <a:pt x="203" y="76"/>
                      <a:pt x="36" y="255"/>
                      <a:pt x="13" y="481"/>
                    </a:cubicBezTo>
                    <a:cubicBezTo>
                      <a:pt x="1" y="541"/>
                      <a:pt x="13" y="600"/>
                      <a:pt x="24" y="660"/>
                    </a:cubicBezTo>
                    <a:cubicBezTo>
                      <a:pt x="121" y="649"/>
                      <a:pt x="217" y="643"/>
                      <a:pt x="315" y="643"/>
                    </a:cubicBezTo>
                    <a:cubicBezTo>
                      <a:pt x="434" y="643"/>
                      <a:pt x="555" y="652"/>
                      <a:pt x="679" y="672"/>
                    </a:cubicBezTo>
                    <a:cubicBezTo>
                      <a:pt x="894" y="696"/>
                      <a:pt x="1108" y="743"/>
                      <a:pt x="1310" y="815"/>
                    </a:cubicBezTo>
                    <a:cubicBezTo>
                      <a:pt x="1334" y="755"/>
                      <a:pt x="1358" y="696"/>
                      <a:pt x="1370" y="636"/>
                    </a:cubicBezTo>
                    <a:cubicBezTo>
                      <a:pt x="1394" y="338"/>
                      <a:pt x="1191" y="76"/>
                      <a:pt x="894" y="41"/>
                    </a:cubicBezTo>
                    <a:lnTo>
                      <a:pt x="608" y="5"/>
                    </a:lnTo>
                    <a:cubicBezTo>
                      <a:pt x="587" y="2"/>
                      <a:pt x="566" y="0"/>
                      <a:pt x="545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6"/>
              <p:cNvSpPr/>
              <p:nvPr/>
            </p:nvSpPr>
            <p:spPr>
              <a:xfrm rot="1699081">
                <a:off x="8225051" y="520853"/>
                <a:ext cx="333848" cy="77376"/>
              </a:xfrm>
              <a:custGeom>
                <a:avLst/>
                <a:gdLst/>
                <a:ahLst/>
                <a:cxnLst/>
                <a:rect l="l" t="t" r="r" b="b"/>
                <a:pathLst>
                  <a:path w="6334" h="1468" extrusionOk="0">
                    <a:moveTo>
                      <a:pt x="168" y="0"/>
                    </a:moveTo>
                    <a:cubicBezTo>
                      <a:pt x="144" y="60"/>
                      <a:pt x="120" y="119"/>
                      <a:pt x="108" y="179"/>
                    </a:cubicBezTo>
                    <a:cubicBezTo>
                      <a:pt x="1" y="488"/>
                      <a:pt x="215" y="810"/>
                      <a:pt x="537" y="857"/>
                    </a:cubicBezTo>
                    <a:lnTo>
                      <a:pt x="2311" y="1060"/>
                    </a:lnTo>
                    <a:lnTo>
                      <a:pt x="2751" y="1107"/>
                    </a:lnTo>
                    <a:lnTo>
                      <a:pt x="3525" y="1203"/>
                    </a:lnTo>
                    <a:lnTo>
                      <a:pt x="5740" y="1464"/>
                    </a:lnTo>
                    <a:cubicBezTo>
                      <a:pt x="5760" y="1467"/>
                      <a:pt x="5779" y="1468"/>
                      <a:pt x="5799" y="1468"/>
                    </a:cubicBezTo>
                    <a:cubicBezTo>
                      <a:pt x="6094" y="1468"/>
                      <a:pt x="6334" y="1219"/>
                      <a:pt x="6311" y="929"/>
                    </a:cubicBezTo>
                    <a:cubicBezTo>
                      <a:pt x="6311" y="857"/>
                      <a:pt x="6299" y="786"/>
                      <a:pt x="6299" y="726"/>
                    </a:cubicBezTo>
                    <a:lnTo>
                      <a:pt x="3489" y="393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6"/>
              <p:cNvSpPr/>
              <p:nvPr/>
            </p:nvSpPr>
            <p:spPr>
              <a:xfrm rot="1699081">
                <a:off x="7895278" y="269388"/>
                <a:ext cx="71576" cy="60773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153" extrusionOk="0">
                    <a:moveTo>
                      <a:pt x="857" y="1"/>
                    </a:moveTo>
                    <a:cubicBezTo>
                      <a:pt x="809" y="1"/>
                      <a:pt x="761" y="7"/>
                      <a:pt x="715" y="21"/>
                    </a:cubicBezTo>
                    <a:cubicBezTo>
                      <a:pt x="643" y="33"/>
                      <a:pt x="584" y="57"/>
                      <a:pt x="536" y="104"/>
                    </a:cubicBezTo>
                    <a:lnTo>
                      <a:pt x="298" y="271"/>
                    </a:lnTo>
                    <a:cubicBezTo>
                      <a:pt x="60" y="450"/>
                      <a:pt x="0" y="783"/>
                      <a:pt x="179" y="1021"/>
                    </a:cubicBezTo>
                    <a:cubicBezTo>
                      <a:pt x="215" y="1069"/>
                      <a:pt x="262" y="1116"/>
                      <a:pt x="310" y="1152"/>
                    </a:cubicBezTo>
                    <a:cubicBezTo>
                      <a:pt x="453" y="986"/>
                      <a:pt x="620" y="843"/>
                      <a:pt x="798" y="712"/>
                    </a:cubicBezTo>
                    <a:cubicBezTo>
                      <a:pt x="977" y="581"/>
                      <a:pt x="1167" y="474"/>
                      <a:pt x="1358" y="378"/>
                    </a:cubicBezTo>
                    <a:cubicBezTo>
                      <a:pt x="1346" y="331"/>
                      <a:pt x="1310" y="271"/>
                      <a:pt x="1274" y="224"/>
                    </a:cubicBezTo>
                    <a:cubicBezTo>
                      <a:pt x="1173" y="77"/>
                      <a:pt x="1016" y="1"/>
                      <a:pt x="857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6"/>
              <p:cNvSpPr/>
              <p:nvPr/>
            </p:nvSpPr>
            <p:spPr>
              <a:xfrm rot="1699081">
                <a:off x="7811197" y="341325"/>
                <a:ext cx="283091" cy="216158"/>
              </a:xfrm>
              <a:custGeom>
                <a:avLst/>
                <a:gdLst/>
                <a:ahLst/>
                <a:cxnLst/>
                <a:rect l="l" t="t" r="r" b="b"/>
                <a:pathLst>
                  <a:path w="5371" h="4101" extrusionOk="0">
                    <a:moveTo>
                      <a:pt x="4989" y="1"/>
                    </a:moveTo>
                    <a:lnTo>
                      <a:pt x="2287" y="1965"/>
                    </a:lnTo>
                    <a:lnTo>
                      <a:pt x="1" y="3620"/>
                    </a:lnTo>
                    <a:cubicBezTo>
                      <a:pt x="25" y="3692"/>
                      <a:pt x="48" y="3751"/>
                      <a:pt x="72" y="3811"/>
                    </a:cubicBezTo>
                    <a:cubicBezTo>
                      <a:pt x="164" y="3995"/>
                      <a:pt x="351" y="4100"/>
                      <a:pt x="542" y="4100"/>
                    </a:cubicBezTo>
                    <a:cubicBezTo>
                      <a:pt x="647" y="4100"/>
                      <a:pt x="753" y="4069"/>
                      <a:pt x="846" y="4001"/>
                    </a:cubicBezTo>
                    <a:lnTo>
                      <a:pt x="2644" y="2692"/>
                    </a:lnTo>
                    <a:lnTo>
                      <a:pt x="3275" y="2227"/>
                    </a:lnTo>
                    <a:lnTo>
                      <a:pt x="3644" y="1965"/>
                    </a:lnTo>
                    <a:lnTo>
                      <a:pt x="5085" y="918"/>
                    </a:lnTo>
                    <a:cubicBezTo>
                      <a:pt x="5347" y="727"/>
                      <a:pt x="5370" y="346"/>
                      <a:pt x="5132" y="120"/>
                    </a:cubicBezTo>
                    <a:cubicBezTo>
                      <a:pt x="5085" y="84"/>
                      <a:pt x="5037" y="36"/>
                      <a:pt x="4989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6"/>
              <p:cNvSpPr/>
              <p:nvPr/>
            </p:nvSpPr>
            <p:spPr>
              <a:xfrm rot="1699081">
                <a:off x="7636428" y="498244"/>
                <a:ext cx="861658" cy="797745"/>
              </a:xfrm>
              <a:custGeom>
                <a:avLst/>
                <a:gdLst/>
                <a:ahLst/>
                <a:cxnLst/>
                <a:rect l="l" t="t" r="r" b="b"/>
                <a:pathLst>
                  <a:path w="16348" h="15135" extrusionOk="0">
                    <a:moveTo>
                      <a:pt x="8376" y="0"/>
                    </a:moveTo>
                    <a:cubicBezTo>
                      <a:pt x="7745" y="0"/>
                      <a:pt x="7104" y="80"/>
                      <a:pt x="6465" y="249"/>
                    </a:cubicBezTo>
                    <a:cubicBezTo>
                      <a:pt x="2417" y="1309"/>
                      <a:pt x="0" y="5441"/>
                      <a:pt x="1060" y="9489"/>
                    </a:cubicBezTo>
                    <a:cubicBezTo>
                      <a:pt x="1655" y="11798"/>
                      <a:pt x="3274" y="13573"/>
                      <a:pt x="5298" y="14477"/>
                    </a:cubicBezTo>
                    <a:cubicBezTo>
                      <a:pt x="5441" y="14549"/>
                      <a:pt x="5596" y="14608"/>
                      <a:pt x="5751" y="14668"/>
                    </a:cubicBezTo>
                    <a:cubicBezTo>
                      <a:pt x="6132" y="14811"/>
                      <a:pt x="6525" y="14918"/>
                      <a:pt x="6930" y="15001"/>
                    </a:cubicBezTo>
                    <a:cubicBezTo>
                      <a:pt x="7398" y="15089"/>
                      <a:pt x="7878" y="15134"/>
                      <a:pt x="8363" y="15134"/>
                    </a:cubicBezTo>
                    <a:cubicBezTo>
                      <a:pt x="9000" y="15134"/>
                      <a:pt x="9645" y="15056"/>
                      <a:pt x="10287" y="14894"/>
                    </a:cubicBezTo>
                    <a:cubicBezTo>
                      <a:pt x="11430" y="14596"/>
                      <a:pt x="12430" y="14049"/>
                      <a:pt x="13276" y="13346"/>
                    </a:cubicBezTo>
                    <a:cubicBezTo>
                      <a:pt x="13585" y="13072"/>
                      <a:pt x="13871" y="12787"/>
                      <a:pt x="14133" y="12477"/>
                    </a:cubicBezTo>
                    <a:cubicBezTo>
                      <a:pt x="15681" y="10655"/>
                      <a:pt x="16347" y="8143"/>
                      <a:pt x="15693" y="5655"/>
                    </a:cubicBezTo>
                    <a:cubicBezTo>
                      <a:pt x="15026" y="3119"/>
                      <a:pt x="13157" y="1226"/>
                      <a:pt x="10847" y="416"/>
                    </a:cubicBezTo>
                    <a:cubicBezTo>
                      <a:pt x="10597" y="333"/>
                      <a:pt x="10335" y="261"/>
                      <a:pt x="10073" y="202"/>
                    </a:cubicBezTo>
                    <a:cubicBezTo>
                      <a:pt x="10073" y="190"/>
                      <a:pt x="10061" y="190"/>
                      <a:pt x="10049" y="190"/>
                    </a:cubicBezTo>
                    <a:cubicBezTo>
                      <a:pt x="9507" y="66"/>
                      <a:pt x="8946" y="0"/>
                      <a:pt x="837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6"/>
              <p:cNvSpPr/>
              <p:nvPr/>
            </p:nvSpPr>
            <p:spPr>
              <a:xfrm rot="1699081">
                <a:off x="7704681" y="566468"/>
                <a:ext cx="743699" cy="671772"/>
              </a:xfrm>
              <a:custGeom>
                <a:avLst/>
                <a:gdLst/>
                <a:ahLst/>
                <a:cxnLst/>
                <a:rect l="l" t="t" r="r" b="b"/>
                <a:pathLst>
                  <a:path w="14110" h="12745" extrusionOk="0">
                    <a:moveTo>
                      <a:pt x="7045" y="0"/>
                    </a:moveTo>
                    <a:cubicBezTo>
                      <a:pt x="6516" y="0"/>
                      <a:pt x="5978" y="67"/>
                      <a:pt x="5442" y="205"/>
                    </a:cubicBezTo>
                    <a:cubicBezTo>
                      <a:pt x="2037" y="1098"/>
                      <a:pt x="1" y="4575"/>
                      <a:pt x="894" y="7980"/>
                    </a:cubicBezTo>
                    <a:cubicBezTo>
                      <a:pt x="1501" y="10338"/>
                      <a:pt x="3358" y="12028"/>
                      <a:pt x="5561" y="12564"/>
                    </a:cubicBezTo>
                    <a:cubicBezTo>
                      <a:pt x="6049" y="12682"/>
                      <a:pt x="6555" y="12744"/>
                      <a:pt x="7070" y="12744"/>
                    </a:cubicBezTo>
                    <a:cubicBezTo>
                      <a:pt x="7597" y="12744"/>
                      <a:pt x="8133" y="12679"/>
                      <a:pt x="8669" y="12540"/>
                    </a:cubicBezTo>
                    <a:cubicBezTo>
                      <a:pt x="12074" y="11647"/>
                      <a:pt x="14110" y="8171"/>
                      <a:pt x="13217" y="4765"/>
                    </a:cubicBezTo>
                    <a:cubicBezTo>
                      <a:pt x="12705" y="2789"/>
                      <a:pt x="11312" y="1277"/>
                      <a:pt x="9573" y="527"/>
                    </a:cubicBezTo>
                    <a:cubicBezTo>
                      <a:pt x="8785" y="185"/>
                      <a:pt x="7927" y="0"/>
                      <a:pt x="70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6"/>
              <p:cNvSpPr/>
              <p:nvPr/>
            </p:nvSpPr>
            <p:spPr>
              <a:xfrm rot="1699081">
                <a:off x="8334609" y="569154"/>
                <a:ext cx="212094" cy="56767"/>
              </a:xfrm>
              <a:custGeom>
                <a:avLst/>
                <a:gdLst/>
                <a:ahLst/>
                <a:cxnLst/>
                <a:rect l="l" t="t" r="r" b="b"/>
                <a:pathLst>
                  <a:path w="4024" h="1077" extrusionOk="0">
                    <a:moveTo>
                      <a:pt x="1179" y="1"/>
                    </a:moveTo>
                    <a:cubicBezTo>
                      <a:pt x="810" y="287"/>
                      <a:pt x="406" y="513"/>
                      <a:pt x="1" y="668"/>
                    </a:cubicBezTo>
                    <a:cubicBezTo>
                      <a:pt x="715" y="751"/>
                      <a:pt x="1608" y="858"/>
                      <a:pt x="1644" y="858"/>
                    </a:cubicBezTo>
                    <a:lnTo>
                      <a:pt x="1632" y="858"/>
                    </a:lnTo>
                    <a:cubicBezTo>
                      <a:pt x="1644" y="858"/>
                      <a:pt x="1775" y="882"/>
                      <a:pt x="1787" y="882"/>
                    </a:cubicBezTo>
                    <a:lnTo>
                      <a:pt x="1822" y="882"/>
                    </a:lnTo>
                    <a:cubicBezTo>
                      <a:pt x="1834" y="882"/>
                      <a:pt x="1870" y="894"/>
                      <a:pt x="1882" y="894"/>
                    </a:cubicBezTo>
                    <a:lnTo>
                      <a:pt x="1870" y="894"/>
                    </a:lnTo>
                    <a:cubicBezTo>
                      <a:pt x="3214" y="1052"/>
                      <a:pt x="3422" y="1077"/>
                      <a:pt x="3430" y="1077"/>
                    </a:cubicBezTo>
                    <a:cubicBezTo>
                      <a:pt x="3435" y="1077"/>
                      <a:pt x="3395" y="1071"/>
                      <a:pt x="3408" y="1071"/>
                    </a:cubicBezTo>
                    <a:cubicBezTo>
                      <a:pt x="3411" y="1071"/>
                      <a:pt x="3418" y="1072"/>
                      <a:pt x="3430" y="1072"/>
                    </a:cubicBezTo>
                    <a:cubicBezTo>
                      <a:pt x="3450" y="1075"/>
                      <a:pt x="3469" y="1076"/>
                      <a:pt x="3489" y="1076"/>
                    </a:cubicBezTo>
                    <a:cubicBezTo>
                      <a:pt x="3784" y="1076"/>
                      <a:pt x="4024" y="827"/>
                      <a:pt x="4001" y="537"/>
                    </a:cubicBezTo>
                    <a:cubicBezTo>
                      <a:pt x="4001" y="465"/>
                      <a:pt x="3989" y="394"/>
                      <a:pt x="3989" y="334"/>
                    </a:cubicBezTo>
                    <a:lnTo>
                      <a:pt x="1179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6"/>
              <p:cNvSpPr/>
              <p:nvPr/>
            </p:nvSpPr>
            <p:spPr>
              <a:xfrm rot="1699081">
                <a:off x="7792079" y="417125"/>
                <a:ext cx="192118" cy="112586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2136" extrusionOk="0">
                    <a:moveTo>
                      <a:pt x="2287" y="0"/>
                    </a:moveTo>
                    <a:lnTo>
                      <a:pt x="1" y="1655"/>
                    </a:lnTo>
                    <a:cubicBezTo>
                      <a:pt x="25" y="1727"/>
                      <a:pt x="48" y="1786"/>
                      <a:pt x="72" y="1846"/>
                    </a:cubicBezTo>
                    <a:cubicBezTo>
                      <a:pt x="164" y="2030"/>
                      <a:pt x="351" y="2135"/>
                      <a:pt x="542" y="2135"/>
                    </a:cubicBezTo>
                    <a:cubicBezTo>
                      <a:pt x="647" y="2135"/>
                      <a:pt x="753" y="2104"/>
                      <a:pt x="846" y="2036"/>
                    </a:cubicBezTo>
                    <a:cubicBezTo>
                      <a:pt x="861" y="2025"/>
                      <a:pt x="865" y="2021"/>
                      <a:pt x="864" y="2021"/>
                    </a:cubicBezTo>
                    <a:cubicBezTo>
                      <a:pt x="862" y="2021"/>
                      <a:pt x="842" y="2034"/>
                      <a:pt x="842" y="2034"/>
                    </a:cubicBezTo>
                    <a:cubicBezTo>
                      <a:pt x="841" y="2034"/>
                      <a:pt x="992" y="1928"/>
                      <a:pt x="2108" y="1119"/>
                    </a:cubicBezTo>
                    <a:cubicBezTo>
                      <a:pt x="2108" y="1108"/>
                      <a:pt x="2144" y="1084"/>
                      <a:pt x="2156" y="1084"/>
                    </a:cubicBezTo>
                    <a:lnTo>
                      <a:pt x="2144" y="1084"/>
                    </a:lnTo>
                    <a:cubicBezTo>
                      <a:pt x="2156" y="1084"/>
                      <a:pt x="2168" y="1072"/>
                      <a:pt x="2180" y="1060"/>
                    </a:cubicBezTo>
                    <a:lnTo>
                      <a:pt x="2180" y="1072"/>
                    </a:lnTo>
                    <a:cubicBezTo>
                      <a:pt x="2191" y="1060"/>
                      <a:pt x="2299" y="977"/>
                      <a:pt x="2311" y="965"/>
                    </a:cubicBezTo>
                    <a:lnTo>
                      <a:pt x="2311" y="965"/>
                    </a:lnTo>
                    <a:lnTo>
                      <a:pt x="2299" y="977"/>
                    </a:lnTo>
                    <a:cubicBezTo>
                      <a:pt x="2322" y="965"/>
                      <a:pt x="3061" y="429"/>
                      <a:pt x="3644" y="0"/>
                    </a:cubicBezTo>
                    <a:lnTo>
                      <a:pt x="3644" y="0"/>
                    </a:lnTo>
                    <a:cubicBezTo>
                      <a:pt x="3430" y="30"/>
                      <a:pt x="3204" y="45"/>
                      <a:pt x="2974" y="45"/>
                    </a:cubicBezTo>
                    <a:cubicBezTo>
                      <a:pt x="2745" y="45"/>
                      <a:pt x="2513" y="30"/>
                      <a:pt x="228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6"/>
              <p:cNvSpPr/>
              <p:nvPr/>
            </p:nvSpPr>
            <p:spPr>
              <a:xfrm rot="1699081">
                <a:off x="7973776" y="661448"/>
                <a:ext cx="450647" cy="644679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12231" extrusionOk="0">
                    <a:moveTo>
                      <a:pt x="4013" y="1"/>
                    </a:moveTo>
                    <a:lnTo>
                      <a:pt x="4013" y="1"/>
                    </a:lnTo>
                    <a:cubicBezTo>
                      <a:pt x="5264" y="1084"/>
                      <a:pt x="6026" y="2894"/>
                      <a:pt x="6204" y="4632"/>
                    </a:cubicBezTo>
                    <a:cubicBezTo>
                      <a:pt x="6466" y="7240"/>
                      <a:pt x="5442" y="9443"/>
                      <a:pt x="2775" y="10907"/>
                    </a:cubicBezTo>
                    <a:cubicBezTo>
                      <a:pt x="1966" y="11359"/>
                      <a:pt x="1037" y="11729"/>
                      <a:pt x="1" y="12050"/>
                    </a:cubicBezTo>
                    <a:cubicBezTo>
                      <a:pt x="489" y="12168"/>
                      <a:pt x="995" y="12230"/>
                      <a:pt x="1510" y="12230"/>
                    </a:cubicBezTo>
                    <a:cubicBezTo>
                      <a:pt x="2037" y="12230"/>
                      <a:pt x="2573" y="12165"/>
                      <a:pt x="3109" y="12026"/>
                    </a:cubicBezTo>
                    <a:cubicBezTo>
                      <a:pt x="6514" y="11133"/>
                      <a:pt x="8550" y="7657"/>
                      <a:pt x="7657" y="4251"/>
                    </a:cubicBezTo>
                    <a:cubicBezTo>
                      <a:pt x="7145" y="2275"/>
                      <a:pt x="5752" y="763"/>
                      <a:pt x="401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1" name="Google Shape;821;p6"/>
              <p:cNvSpPr/>
              <p:nvPr/>
            </p:nvSpPr>
            <p:spPr>
              <a:xfrm rot="1699081">
                <a:off x="7945036" y="776354"/>
                <a:ext cx="101040" cy="5798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100" extrusionOk="0">
                    <a:moveTo>
                      <a:pt x="1128" y="0"/>
                    </a:moveTo>
                    <a:cubicBezTo>
                      <a:pt x="755" y="0"/>
                      <a:pt x="339" y="177"/>
                      <a:pt x="178" y="489"/>
                    </a:cubicBezTo>
                    <a:cubicBezTo>
                      <a:pt x="1" y="843"/>
                      <a:pt x="314" y="1100"/>
                      <a:pt x="745" y="1100"/>
                    </a:cubicBezTo>
                    <a:cubicBezTo>
                      <a:pt x="951" y="1100"/>
                      <a:pt x="1184" y="1041"/>
                      <a:pt x="1404" y="906"/>
                    </a:cubicBezTo>
                    <a:cubicBezTo>
                      <a:pt x="1916" y="608"/>
                      <a:pt x="1809" y="144"/>
                      <a:pt x="1404" y="37"/>
                    </a:cubicBezTo>
                    <a:cubicBezTo>
                      <a:pt x="1318" y="12"/>
                      <a:pt x="1225" y="0"/>
                      <a:pt x="1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2" name="Google Shape;822;p6"/>
              <p:cNvSpPr/>
              <p:nvPr/>
            </p:nvSpPr>
            <p:spPr>
              <a:xfrm rot="1699081">
                <a:off x="8142619" y="826139"/>
                <a:ext cx="109420" cy="57611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1093" extrusionOk="0">
                    <a:moveTo>
                      <a:pt x="1135" y="0"/>
                    </a:moveTo>
                    <a:cubicBezTo>
                      <a:pt x="829" y="0"/>
                      <a:pt x="503" y="130"/>
                      <a:pt x="310" y="330"/>
                    </a:cubicBezTo>
                    <a:cubicBezTo>
                      <a:pt x="1" y="628"/>
                      <a:pt x="144" y="1080"/>
                      <a:pt x="727" y="1092"/>
                    </a:cubicBezTo>
                    <a:cubicBezTo>
                      <a:pt x="741" y="1093"/>
                      <a:pt x="755" y="1093"/>
                      <a:pt x="769" y="1093"/>
                    </a:cubicBezTo>
                    <a:cubicBezTo>
                      <a:pt x="1556" y="1093"/>
                      <a:pt x="2076" y="444"/>
                      <a:pt x="1596" y="128"/>
                    </a:cubicBezTo>
                    <a:cubicBezTo>
                      <a:pt x="1466" y="39"/>
                      <a:pt x="1303" y="0"/>
                      <a:pt x="113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3" name="Google Shape;823;p6"/>
              <p:cNvSpPr/>
              <p:nvPr/>
            </p:nvSpPr>
            <p:spPr>
              <a:xfrm rot="1699081">
                <a:off x="8046056" y="874813"/>
                <a:ext cx="60930" cy="55133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1046" extrusionOk="0">
                    <a:moveTo>
                      <a:pt x="580" y="0"/>
                    </a:moveTo>
                    <a:cubicBezTo>
                      <a:pt x="530" y="0"/>
                      <a:pt x="480" y="7"/>
                      <a:pt x="429" y="23"/>
                    </a:cubicBezTo>
                    <a:cubicBezTo>
                      <a:pt x="156" y="106"/>
                      <a:pt x="1" y="404"/>
                      <a:pt x="84" y="678"/>
                    </a:cubicBezTo>
                    <a:cubicBezTo>
                      <a:pt x="152" y="901"/>
                      <a:pt x="355" y="1045"/>
                      <a:pt x="576" y="1045"/>
                    </a:cubicBezTo>
                    <a:cubicBezTo>
                      <a:pt x="626" y="1045"/>
                      <a:pt x="677" y="1038"/>
                      <a:pt x="727" y="1023"/>
                    </a:cubicBezTo>
                    <a:cubicBezTo>
                      <a:pt x="1001" y="939"/>
                      <a:pt x="1156" y="642"/>
                      <a:pt x="1072" y="368"/>
                    </a:cubicBezTo>
                    <a:cubicBezTo>
                      <a:pt x="1004" y="144"/>
                      <a:pt x="801" y="0"/>
                      <a:pt x="5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4" name="Google Shape;824;p6"/>
              <p:cNvSpPr/>
              <p:nvPr/>
            </p:nvSpPr>
            <p:spPr>
              <a:xfrm rot="1699081">
                <a:off x="7613873" y="246195"/>
                <a:ext cx="911256" cy="1194272"/>
              </a:xfrm>
              <a:custGeom>
                <a:avLst/>
                <a:gdLst/>
                <a:ahLst/>
                <a:cxnLst/>
                <a:rect l="l" t="t" r="r" b="b"/>
                <a:pathLst>
                  <a:path w="17289" h="22658" extrusionOk="0">
                    <a:moveTo>
                      <a:pt x="11752" y="286"/>
                    </a:moveTo>
                    <a:lnTo>
                      <a:pt x="12038" y="322"/>
                    </a:lnTo>
                    <a:cubicBezTo>
                      <a:pt x="12335" y="357"/>
                      <a:pt x="12538" y="619"/>
                      <a:pt x="12502" y="917"/>
                    </a:cubicBezTo>
                    <a:cubicBezTo>
                      <a:pt x="12502" y="929"/>
                      <a:pt x="12502" y="941"/>
                      <a:pt x="12502" y="953"/>
                    </a:cubicBezTo>
                    <a:cubicBezTo>
                      <a:pt x="12288" y="881"/>
                      <a:pt x="12061" y="834"/>
                      <a:pt x="11835" y="810"/>
                    </a:cubicBezTo>
                    <a:cubicBezTo>
                      <a:pt x="11711" y="790"/>
                      <a:pt x="11586" y="781"/>
                      <a:pt x="11462" y="781"/>
                    </a:cubicBezTo>
                    <a:cubicBezTo>
                      <a:pt x="11360" y="781"/>
                      <a:pt x="11258" y="787"/>
                      <a:pt x="11157" y="798"/>
                    </a:cubicBezTo>
                    <a:cubicBezTo>
                      <a:pt x="11157" y="786"/>
                      <a:pt x="11157" y="774"/>
                      <a:pt x="11157" y="762"/>
                    </a:cubicBezTo>
                    <a:cubicBezTo>
                      <a:pt x="11180" y="536"/>
                      <a:pt x="11347" y="357"/>
                      <a:pt x="11549" y="298"/>
                    </a:cubicBezTo>
                    <a:cubicBezTo>
                      <a:pt x="11597" y="298"/>
                      <a:pt x="11645" y="286"/>
                      <a:pt x="11680" y="286"/>
                    </a:cubicBezTo>
                    <a:close/>
                    <a:moveTo>
                      <a:pt x="1608" y="2917"/>
                    </a:moveTo>
                    <a:cubicBezTo>
                      <a:pt x="1774" y="2917"/>
                      <a:pt x="1941" y="3001"/>
                      <a:pt x="2036" y="3144"/>
                    </a:cubicBezTo>
                    <a:cubicBezTo>
                      <a:pt x="2048" y="3155"/>
                      <a:pt x="2060" y="3167"/>
                      <a:pt x="2060" y="3179"/>
                    </a:cubicBezTo>
                    <a:cubicBezTo>
                      <a:pt x="1858" y="3263"/>
                      <a:pt x="1655" y="3382"/>
                      <a:pt x="1477" y="3513"/>
                    </a:cubicBezTo>
                    <a:cubicBezTo>
                      <a:pt x="1286" y="3655"/>
                      <a:pt x="1108" y="3810"/>
                      <a:pt x="965" y="3977"/>
                    </a:cubicBezTo>
                    <a:cubicBezTo>
                      <a:pt x="953" y="3965"/>
                      <a:pt x="941" y="3953"/>
                      <a:pt x="941" y="3941"/>
                    </a:cubicBezTo>
                    <a:cubicBezTo>
                      <a:pt x="762" y="3703"/>
                      <a:pt x="822" y="3370"/>
                      <a:pt x="1060" y="3191"/>
                    </a:cubicBezTo>
                    <a:lnTo>
                      <a:pt x="1298" y="3024"/>
                    </a:lnTo>
                    <a:cubicBezTo>
                      <a:pt x="1346" y="2977"/>
                      <a:pt x="1405" y="2953"/>
                      <a:pt x="1477" y="2941"/>
                    </a:cubicBezTo>
                    <a:cubicBezTo>
                      <a:pt x="1512" y="2929"/>
                      <a:pt x="1560" y="2917"/>
                      <a:pt x="1608" y="2917"/>
                    </a:cubicBezTo>
                    <a:close/>
                    <a:moveTo>
                      <a:pt x="11490" y="1066"/>
                    </a:moveTo>
                    <a:cubicBezTo>
                      <a:pt x="11594" y="1066"/>
                      <a:pt x="11698" y="1072"/>
                      <a:pt x="11799" y="1084"/>
                    </a:cubicBezTo>
                    <a:cubicBezTo>
                      <a:pt x="12014" y="1119"/>
                      <a:pt x="12216" y="1155"/>
                      <a:pt x="12407" y="1227"/>
                    </a:cubicBezTo>
                    <a:cubicBezTo>
                      <a:pt x="12490" y="1250"/>
                      <a:pt x="12561" y="1274"/>
                      <a:pt x="12633" y="1310"/>
                    </a:cubicBezTo>
                    <a:cubicBezTo>
                      <a:pt x="12847" y="1393"/>
                      <a:pt x="13050" y="1512"/>
                      <a:pt x="13228" y="1643"/>
                    </a:cubicBezTo>
                    <a:cubicBezTo>
                      <a:pt x="13907" y="2131"/>
                      <a:pt x="14347" y="2882"/>
                      <a:pt x="14466" y="3691"/>
                    </a:cubicBezTo>
                    <a:lnTo>
                      <a:pt x="14466" y="3703"/>
                    </a:lnTo>
                    <a:cubicBezTo>
                      <a:pt x="14478" y="3763"/>
                      <a:pt x="14478" y="3822"/>
                      <a:pt x="14478" y="3882"/>
                    </a:cubicBezTo>
                    <a:cubicBezTo>
                      <a:pt x="14490" y="4001"/>
                      <a:pt x="14443" y="4108"/>
                      <a:pt x="14371" y="4179"/>
                    </a:cubicBezTo>
                    <a:cubicBezTo>
                      <a:pt x="14298" y="4242"/>
                      <a:pt x="14198" y="4277"/>
                      <a:pt x="14103" y="4277"/>
                    </a:cubicBezTo>
                    <a:cubicBezTo>
                      <a:pt x="14089" y="4277"/>
                      <a:pt x="14075" y="4276"/>
                      <a:pt x="14062" y="4275"/>
                    </a:cubicBezTo>
                    <a:lnTo>
                      <a:pt x="12097" y="4048"/>
                    </a:lnTo>
                    <a:lnTo>
                      <a:pt x="10823" y="3894"/>
                    </a:lnTo>
                    <a:lnTo>
                      <a:pt x="8859" y="3667"/>
                    </a:lnTo>
                    <a:cubicBezTo>
                      <a:pt x="8751" y="3655"/>
                      <a:pt x="8644" y="3596"/>
                      <a:pt x="8585" y="3501"/>
                    </a:cubicBezTo>
                    <a:cubicBezTo>
                      <a:pt x="8525" y="3405"/>
                      <a:pt x="8513" y="3286"/>
                      <a:pt x="8549" y="3179"/>
                    </a:cubicBezTo>
                    <a:lnTo>
                      <a:pt x="8549" y="3167"/>
                    </a:lnTo>
                    <a:cubicBezTo>
                      <a:pt x="8573" y="3108"/>
                      <a:pt x="8585" y="3060"/>
                      <a:pt x="8609" y="3013"/>
                    </a:cubicBezTo>
                    <a:cubicBezTo>
                      <a:pt x="8990" y="2012"/>
                      <a:pt x="9894" y="1286"/>
                      <a:pt x="10942" y="1108"/>
                    </a:cubicBezTo>
                    <a:cubicBezTo>
                      <a:pt x="11014" y="1096"/>
                      <a:pt x="11097" y="1084"/>
                      <a:pt x="11180" y="1084"/>
                    </a:cubicBezTo>
                    <a:cubicBezTo>
                      <a:pt x="11282" y="1072"/>
                      <a:pt x="11386" y="1066"/>
                      <a:pt x="11490" y="1066"/>
                    </a:cubicBezTo>
                    <a:close/>
                    <a:moveTo>
                      <a:pt x="11037" y="4203"/>
                    </a:moveTo>
                    <a:lnTo>
                      <a:pt x="11823" y="4298"/>
                    </a:lnTo>
                    <a:lnTo>
                      <a:pt x="11740" y="4941"/>
                    </a:lnTo>
                    <a:cubicBezTo>
                      <a:pt x="11514" y="4870"/>
                      <a:pt x="11276" y="4798"/>
                      <a:pt x="11037" y="4739"/>
                    </a:cubicBezTo>
                    <a:lnTo>
                      <a:pt x="11002" y="4739"/>
                    </a:lnTo>
                    <a:cubicBezTo>
                      <a:pt x="10990" y="4739"/>
                      <a:pt x="10990" y="4727"/>
                      <a:pt x="10978" y="4727"/>
                    </a:cubicBezTo>
                    <a:lnTo>
                      <a:pt x="11037" y="4203"/>
                    </a:lnTo>
                    <a:close/>
                    <a:moveTo>
                      <a:pt x="3822" y="6096"/>
                    </a:moveTo>
                    <a:lnTo>
                      <a:pt x="4144" y="6525"/>
                    </a:lnTo>
                    <a:cubicBezTo>
                      <a:pt x="3941" y="6703"/>
                      <a:pt x="3751" y="6882"/>
                      <a:pt x="3572" y="7084"/>
                    </a:cubicBezTo>
                    <a:lnTo>
                      <a:pt x="3191" y="6549"/>
                    </a:lnTo>
                    <a:lnTo>
                      <a:pt x="3822" y="6096"/>
                    </a:lnTo>
                    <a:close/>
                    <a:moveTo>
                      <a:pt x="3420" y="3169"/>
                    </a:moveTo>
                    <a:cubicBezTo>
                      <a:pt x="4117" y="3169"/>
                      <a:pt x="4809" y="3405"/>
                      <a:pt x="5358" y="3858"/>
                    </a:cubicBezTo>
                    <a:lnTo>
                      <a:pt x="5370" y="3858"/>
                    </a:lnTo>
                    <a:cubicBezTo>
                      <a:pt x="5406" y="3894"/>
                      <a:pt x="5453" y="3929"/>
                      <a:pt x="5501" y="3977"/>
                    </a:cubicBezTo>
                    <a:cubicBezTo>
                      <a:pt x="5584" y="4048"/>
                      <a:pt x="5632" y="4156"/>
                      <a:pt x="5620" y="4275"/>
                    </a:cubicBezTo>
                    <a:cubicBezTo>
                      <a:pt x="5608" y="4382"/>
                      <a:pt x="5561" y="4489"/>
                      <a:pt x="5465" y="4548"/>
                    </a:cubicBezTo>
                    <a:lnTo>
                      <a:pt x="3858" y="5715"/>
                    </a:lnTo>
                    <a:lnTo>
                      <a:pt x="2834" y="6465"/>
                    </a:lnTo>
                    <a:lnTo>
                      <a:pt x="1227" y="7632"/>
                    </a:lnTo>
                    <a:cubicBezTo>
                      <a:pt x="1161" y="7681"/>
                      <a:pt x="1090" y="7708"/>
                      <a:pt x="1016" y="7708"/>
                    </a:cubicBezTo>
                    <a:cubicBezTo>
                      <a:pt x="984" y="7708"/>
                      <a:pt x="950" y="7703"/>
                      <a:pt x="917" y="7692"/>
                    </a:cubicBezTo>
                    <a:cubicBezTo>
                      <a:pt x="810" y="7668"/>
                      <a:pt x="715" y="7596"/>
                      <a:pt x="667" y="7501"/>
                    </a:cubicBezTo>
                    <a:cubicBezTo>
                      <a:pt x="643" y="7442"/>
                      <a:pt x="620" y="7382"/>
                      <a:pt x="596" y="7323"/>
                    </a:cubicBezTo>
                    <a:cubicBezTo>
                      <a:pt x="286" y="6561"/>
                      <a:pt x="322" y="5680"/>
                      <a:pt x="667" y="4929"/>
                    </a:cubicBezTo>
                    <a:cubicBezTo>
                      <a:pt x="762" y="4727"/>
                      <a:pt x="881" y="4525"/>
                      <a:pt x="1024" y="4346"/>
                    </a:cubicBezTo>
                    <a:cubicBezTo>
                      <a:pt x="1072" y="4287"/>
                      <a:pt x="1120" y="4227"/>
                      <a:pt x="1179" y="4167"/>
                    </a:cubicBezTo>
                    <a:cubicBezTo>
                      <a:pt x="1310" y="4013"/>
                      <a:pt x="1465" y="3870"/>
                      <a:pt x="1643" y="3751"/>
                    </a:cubicBezTo>
                    <a:cubicBezTo>
                      <a:pt x="1810" y="3620"/>
                      <a:pt x="1989" y="3513"/>
                      <a:pt x="2179" y="3429"/>
                    </a:cubicBezTo>
                    <a:cubicBezTo>
                      <a:pt x="2251" y="3394"/>
                      <a:pt x="2322" y="3370"/>
                      <a:pt x="2394" y="3346"/>
                    </a:cubicBezTo>
                    <a:cubicBezTo>
                      <a:pt x="2726" y="3227"/>
                      <a:pt x="3074" y="3169"/>
                      <a:pt x="3420" y="3169"/>
                    </a:cubicBezTo>
                    <a:close/>
                    <a:moveTo>
                      <a:pt x="9299" y="4822"/>
                    </a:moveTo>
                    <a:cubicBezTo>
                      <a:pt x="9764" y="4822"/>
                      <a:pt x="10228" y="4870"/>
                      <a:pt x="10692" y="4953"/>
                    </a:cubicBezTo>
                    <a:cubicBezTo>
                      <a:pt x="10776" y="4977"/>
                      <a:pt x="10859" y="4989"/>
                      <a:pt x="10942" y="5013"/>
                    </a:cubicBezTo>
                    <a:lnTo>
                      <a:pt x="10966" y="5013"/>
                    </a:lnTo>
                    <a:cubicBezTo>
                      <a:pt x="11216" y="5072"/>
                      <a:pt x="11478" y="5156"/>
                      <a:pt x="11716" y="5239"/>
                    </a:cubicBezTo>
                    <a:cubicBezTo>
                      <a:pt x="11788" y="5263"/>
                      <a:pt x="11859" y="5287"/>
                      <a:pt x="11919" y="5310"/>
                    </a:cubicBezTo>
                    <a:cubicBezTo>
                      <a:pt x="13014" y="5727"/>
                      <a:pt x="13966" y="6382"/>
                      <a:pt x="14740" y="7204"/>
                    </a:cubicBezTo>
                    <a:cubicBezTo>
                      <a:pt x="15562" y="8085"/>
                      <a:pt x="16157" y="9168"/>
                      <a:pt x="16479" y="10371"/>
                    </a:cubicBezTo>
                    <a:cubicBezTo>
                      <a:pt x="17038" y="12538"/>
                      <a:pt x="16598" y="14835"/>
                      <a:pt x="15288" y="16633"/>
                    </a:cubicBezTo>
                    <a:cubicBezTo>
                      <a:pt x="15228" y="16717"/>
                      <a:pt x="15169" y="16788"/>
                      <a:pt x="15109" y="16859"/>
                    </a:cubicBezTo>
                    <a:cubicBezTo>
                      <a:pt x="15050" y="16931"/>
                      <a:pt x="15002" y="17002"/>
                      <a:pt x="14943" y="17062"/>
                    </a:cubicBezTo>
                    <a:cubicBezTo>
                      <a:pt x="14681" y="17371"/>
                      <a:pt x="14395" y="17657"/>
                      <a:pt x="14097" y="17919"/>
                    </a:cubicBezTo>
                    <a:cubicBezTo>
                      <a:pt x="14062" y="17943"/>
                      <a:pt x="14026" y="17979"/>
                      <a:pt x="13978" y="18014"/>
                    </a:cubicBezTo>
                    <a:cubicBezTo>
                      <a:pt x="13907" y="18074"/>
                      <a:pt x="13835" y="18122"/>
                      <a:pt x="13752" y="18181"/>
                    </a:cubicBezTo>
                    <a:cubicBezTo>
                      <a:pt x="12990" y="18764"/>
                      <a:pt x="12121" y="19181"/>
                      <a:pt x="11168" y="19431"/>
                    </a:cubicBezTo>
                    <a:cubicBezTo>
                      <a:pt x="10543" y="19595"/>
                      <a:pt x="9918" y="19677"/>
                      <a:pt x="9290" y="19677"/>
                    </a:cubicBezTo>
                    <a:cubicBezTo>
                      <a:pt x="8961" y="19677"/>
                      <a:pt x="8631" y="19655"/>
                      <a:pt x="8299" y="19610"/>
                    </a:cubicBezTo>
                    <a:cubicBezTo>
                      <a:pt x="8204" y="19598"/>
                      <a:pt x="8109" y="19586"/>
                      <a:pt x="8013" y="19562"/>
                    </a:cubicBezTo>
                    <a:cubicBezTo>
                      <a:pt x="7966" y="19562"/>
                      <a:pt x="7918" y="19550"/>
                      <a:pt x="7870" y="19538"/>
                    </a:cubicBezTo>
                    <a:cubicBezTo>
                      <a:pt x="7478" y="19467"/>
                      <a:pt x="7085" y="19360"/>
                      <a:pt x="6716" y="19217"/>
                    </a:cubicBezTo>
                    <a:cubicBezTo>
                      <a:pt x="6632" y="19181"/>
                      <a:pt x="6561" y="19157"/>
                      <a:pt x="6477" y="19122"/>
                    </a:cubicBezTo>
                    <a:cubicBezTo>
                      <a:pt x="6406" y="19098"/>
                      <a:pt x="6335" y="19062"/>
                      <a:pt x="6263" y="19038"/>
                    </a:cubicBezTo>
                    <a:cubicBezTo>
                      <a:pt x="6251" y="19026"/>
                      <a:pt x="6227" y="19015"/>
                      <a:pt x="6215" y="19003"/>
                    </a:cubicBezTo>
                    <a:cubicBezTo>
                      <a:pt x="4168" y="18074"/>
                      <a:pt x="2679" y="16300"/>
                      <a:pt x="2108" y="14133"/>
                    </a:cubicBezTo>
                    <a:cubicBezTo>
                      <a:pt x="1477" y="11716"/>
                      <a:pt x="2108" y="9275"/>
                      <a:pt x="3596" y="7489"/>
                    </a:cubicBezTo>
                    <a:cubicBezTo>
                      <a:pt x="3870" y="7156"/>
                      <a:pt x="4179" y="6858"/>
                      <a:pt x="4501" y="6573"/>
                    </a:cubicBezTo>
                    <a:cubicBezTo>
                      <a:pt x="5322" y="5882"/>
                      <a:pt x="6311" y="5358"/>
                      <a:pt x="7418" y="5072"/>
                    </a:cubicBezTo>
                    <a:cubicBezTo>
                      <a:pt x="8025" y="4906"/>
                      <a:pt x="8668" y="4822"/>
                      <a:pt x="9299" y="4822"/>
                    </a:cubicBezTo>
                    <a:close/>
                    <a:moveTo>
                      <a:pt x="15288" y="17086"/>
                    </a:moveTo>
                    <a:lnTo>
                      <a:pt x="16776" y="18824"/>
                    </a:lnTo>
                    <a:cubicBezTo>
                      <a:pt x="16979" y="19062"/>
                      <a:pt x="16967" y="19431"/>
                      <a:pt x="16741" y="19646"/>
                    </a:cubicBezTo>
                    <a:cubicBezTo>
                      <a:pt x="16622" y="19765"/>
                      <a:pt x="16455" y="19824"/>
                      <a:pt x="16300" y="19824"/>
                    </a:cubicBezTo>
                    <a:cubicBezTo>
                      <a:pt x="16157" y="19824"/>
                      <a:pt x="16014" y="19777"/>
                      <a:pt x="15907" y="19681"/>
                    </a:cubicBezTo>
                    <a:lnTo>
                      <a:pt x="14193" y="18193"/>
                    </a:lnTo>
                    <a:lnTo>
                      <a:pt x="14276" y="18133"/>
                    </a:lnTo>
                    <a:cubicBezTo>
                      <a:pt x="14597" y="17860"/>
                      <a:pt x="14895" y="17562"/>
                      <a:pt x="15157" y="17252"/>
                    </a:cubicBezTo>
                    <a:cubicBezTo>
                      <a:pt x="15205" y="17193"/>
                      <a:pt x="15252" y="17133"/>
                      <a:pt x="15288" y="17086"/>
                    </a:cubicBezTo>
                    <a:close/>
                    <a:moveTo>
                      <a:pt x="6418" y="19407"/>
                    </a:moveTo>
                    <a:cubicBezTo>
                      <a:pt x="6489" y="19431"/>
                      <a:pt x="6549" y="19455"/>
                      <a:pt x="6620" y="19479"/>
                    </a:cubicBezTo>
                    <a:cubicBezTo>
                      <a:pt x="7001" y="19622"/>
                      <a:pt x="7406" y="19741"/>
                      <a:pt x="7823" y="19812"/>
                    </a:cubicBezTo>
                    <a:cubicBezTo>
                      <a:pt x="7859" y="19824"/>
                      <a:pt x="7882" y="19836"/>
                      <a:pt x="7918" y="19836"/>
                    </a:cubicBezTo>
                    <a:lnTo>
                      <a:pt x="7156" y="21967"/>
                    </a:lnTo>
                    <a:cubicBezTo>
                      <a:pt x="7073" y="22217"/>
                      <a:pt x="6835" y="22372"/>
                      <a:pt x="6585" y="22372"/>
                    </a:cubicBezTo>
                    <a:cubicBezTo>
                      <a:pt x="6525" y="22372"/>
                      <a:pt x="6477" y="22360"/>
                      <a:pt x="6418" y="22348"/>
                    </a:cubicBezTo>
                    <a:cubicBezTo>
                      <a:pt x="6108" y="22265"/>
                      <a:pt x="5918" y="21955"/>
                      <a:pt x="5977" y="21634"/>
                    </a:cubicBezTo>
                    <a:lnTo>
                      <a:pt x="6418" y="19407"/>
                    </a:lnTo>
                    <a:close/>
                    <a:moveTo>
                      <a:pt x="11680" y="0"/>
                    </a:moveTo>
                    <a:cubicBezTo>
                      <a:pt x="11621" y="0"/>
                      <a:pt x="11549" y="12"/>
                      <a:pt x="11478" y="36"/>
                    </a:cubicBezTo>
                    <a:cubicBezTo>
                      <a:pt x="11157" y="119"/>
                      <a:pt x="10918" y="393"/>
                      <a:pt x="10871" y="727"/>
                    </a:cubicBezTo>
                    <a:cubicBezTo>
                      <a:pt x="10871" y="762"/>
                      <a:pt x="10871" y="798"/>
                      <a:pt x="10871" y="834"/>
                    </a:cubicBezTo>
                    <a:cubicBezTo>
                      <a:pt x="9740" y="1036"/>
                      <a:pt x="8763" y="1822"/>
                      <a:pt x="8347" y="2905"/>
                    </a:cubicBezTo>
                    <a:cubicBezTo>
                      <a:pt x="8323" y="2965"/>
                      <a:pt x="8299" y="3024"/>
                      <a:pt x="8287" y="3072"/>
                    </a:cubicBezTo>
                    <a:lnTo>
                      <a:pt x="8275" y="3096"/>
                    </a:lnTo>
                    <a:cubicBezTo>
                      <a:pt x="8216" y="3286"/>
                      <a:pt x="8240" y="3489"/>
                      <a:pt x="8347" y="3644"/>
                    </a:cubicBezTo>
                    <a:cubicBezTo>
                      <a:pt x="8454" y="3810"/>
                      <a:pt x="8632" y="3917"/>
                      <a:pt x="8823" y="3941"/>
                    </a:cubicBezTo>
                    <a:lnTo>
                      <a:pt x="10764" y="4179"/>
                    </a:lnTo>
                    <a:lnTo>
                      <a:pt x="10704" y="4679"/>
                    </a:lnTo>
                    <a:cubicBezTo>
                      <a:pt x="10242" y="4590"/>
                      <a:pt x="9772" y="4546"/>
                      <a:pt x="9302" y="4546"/>
                    </a:cubicBezTo>
                    <a:cubicBezTo>
                      <a:pt x="8644" y="4546"/>
                      <a:pt x="7985" y="4632"/>
                      <a:pt x="7347" y="4798"/>
                    </a:cubicBezTo>
                    <a:cubicBezTo>
                      <a:pt x="6204" y="5096"/>
                      <a:pt x="5203" y="5632"/>
                      <a:pt x="4358" y="6334"/>
                    </a:cubicBezTo>
                    <a:lnTo>
                      <a:pt x="4060" y="5930"/>
                    </a:lnTo>
                    <a:lnTo>
                      <a:pt x="5632" y="4787"/>
                    </a:lnTo>
                    <a:cubicBezTo>
                      <a:pt x="5787" y="4668"/>
                      <a:pt x="5882" y="4489"/>
                      <a:pt x="5906" y="4287"/>
                    </a:cubicBezTo>
                    <a:cubicBezTo>
                      <a:pt x="5918" y="4096"/>
                      <a:pt x="5834" y="3906"/>
                      <a:pt x="5680" y="3763"/>
                    </a:cubicBezTo>
                    <a:cubicBezTo>
                      <a:pt x="5632" y="3715"/>
                      <a:pt x="5596" y="3679"/>
                      <a:pt x="5549" y="3644"/>
                    </a:cubicBezTo>
                    <a:cubicBezTo>
                      <a:pt x="4939" y="3146"/>
                      <a:pt x="4184" y="2887"/>
                      <a:pt x="3421" y="2887"/>
                    </a:cubicBezTo>
                    <a:cubicBezTo>
                      <a:pt x="3051" y="2887"/>
                      <a:pt x="2680" y="2948"/>
                      <a:pt x="2322" y="3072"/>
                    </a:cubicBezTo>
                    <a:cubicBezTo>
                      <a:pt x="2310" y="3036"/>
                      <a:pt x="2286" y="3001"/>
                      <a:pt x="2274" y="2977"/>
                    </a:cubicBezTo>
                    <a:cubicBezTo>
                      <a:pt x="2120" y="2763"/>
                      <a:pt x="1870" y="2643"/>
                      <a:pt x="1608" y="2643"/>
                    </a:cubicBezTo>
                    <a:cubicBezTo>
                      <a:pt x="1536" y="2643"/>
                      <a:pt x="1465" y="2643"/>
                      <a:pt x="1405" y="2667"/>
                    </a:cubicBezTo>
                    <a:cubicBezTo>
                      <a:pt x="1298" y="2691"/>
                      <a:pt x="1215" y="2727"/>
                      <a:pt x="1131" y="2798"/>
                    </a:cubicBezTo>
                    <a:lnTo>
                      <a:pt x="893" y="2965"/>
                    </a:lnTo>
                    <a:cubicBezTo>
                      <a:pt x="715" y="3096"/>
                      <a:pt x="596" y="3286"/>
                      <a:pt x="560" y="3501"/>
                    </a:cubicBezTo>
                    <a:cubicBezTo>
                      <a:pt x="524" y="3715"/>
                      <a:pt x="584" y="3929"/>
                      <a:pt x="715" y="4108"/>
                    </a:cubicBezTo>
                    <a:cubicBezTo>
                      <a:pt x="727" y="4132"/>
                      <a:pt x="750" y="4167"/>
                      <a:pt x="786" y="4191"/>
                    </a:cubicBezTo>
                    <a:cubicBezTo>
                      <a:pt x="631" y="4382"/>
                      <a:pt x="512" y="4596"/>
                      <a:pt x="405" y="4810"/>
                    </a:cubicBezTo>
                    <a:cubicBezTo>
                      <a:pt x="24" y="5632"/>
                      <a:pt x="0" y="6584"/>
                      <a:pt x="334" y="7430"/>
                    </a:cubicBezTo>
                    <a:cubicBezTo>
                      <a:pt x="358" y="7489"/>
                      <a:pt x="381" y="7561"/>
                      <a:pt x="417" y="7620"/>
                    </a:cubicBezTo>
                    <a:cubicBezTo>
                      <a:pt x="500" y="7799"/>
                      <a:pt x="655" y="7918"/>
                      <a:pt x="846" y="7966"/>
                    </a:cubicBezTo>
                    <a:cubicBezTo>
                      <a:pt x="893" y="7977"/>
                      <a:pt x="953" y="7989"/>
                      <a:pt x="1001" y="7989"/>
                    </a:cubicBezTo>
                    <a:cubicBezTo>
                      <a:pt x="1143" y="7989"/>
                      <a:pt x="1274" y="7942"/>
                      <a:pt x="1393" y="7858"/>
                    </a:cubicBezTo>
                    <a:lnTo>
                      <a:pt x="2965" y="6715"/>
                    </a:lnTo>
                    <a:lnTo>
                      <a:pt x="3394" y="7299"/>
                    </a:lnTo>
                    <a:cubicBezTo>
                      <a:pt x="1846" y="9156"/>
                      <a:pt x="1179" y="11692"/>
                      <a:pt x="1834" y="14204"/>
                    </a:cubicBezTo>
                    <a:cubicBezTo>
                      <a:pt x="2429" y="16478"/>
                      <a:pt x="4001" y="18336"/>
                      <a:pt x="6156" y="19288"/>
                    </a:cubicBezTo>
                    <a:lnTo>
                      <a:pt x="5703" y="21586"/>
                    </a:lnTo>
                    <a:cubicBezTo>
                      <a:pt x="5620" y="22039"/>
                      <a:pt x="5894" y="22503"/>
                      <a:pt x="6346" y="22622"/>
                    </a:cubicBezTo>
                    <a:cubicBezTo>
                      <a:pt x="6418" y="22646"/>
                      <a:pt x="6501" y="22658"/>
                      <a:pt x="6585" y="22658"/>
                    </a:cubicBezTo>
                    <a:cubicBezTo>
                      <a:pt x="6966" y="22658"/>
                      <a:pt x="7299" y="22420"/>
                      <a:pt x="7430" y="22063"/>
                    </a:cubicBezTo>
                    <a:lnTo>
                      <a:pt x="8204" y="19884"/>
                    </a:lnTo>
                    <a:cubicBezTo>
                      <a:pt x="8561" y="19931"/>
                      <a:pt x="8930" y="19955"/>
                      <a:pt x="9287" y="19955"/>
                    </a:cubicBezTo>
                    <a:cubicBezTo>
                      <a:pt x="9942" y="19955"/>
                      <a:pt x="10597" y="19872"/>
                      <a:pt x="11240" y="19705"/>
                    </a:cubicBezTo>
                    <a:cubicBezTo>
                      <a:pt x="12240" y="19443"/>
                      <a:pt x="13157" y="19003"/>
                      <a:pt x="13978" y="18372"/>
                    </a:cubicBezTo>
                    <a:lnTo>
                      <a:pt x="15717" y="19896"/>
                    </a:lnTo>
                    <a:cubicBezTo>
                      <a:pt x="15883" y="20038"/>
                      <a:pt x="16086" y="20110"/>
                      <a:pt x="16300" y="20110"/>
                    </a:cubicBezTo>
                    <a:cubicBezTo>
                      <a:pt x="16538" y="20110"/>
                      <a:pt x="16764" y="20015"/>
                      <a:pt x="16931" y="19848"/>
                    </a:cubicBezTo>
                    <a:cubicBezTo>
                      <a:pt x="17264" y="19526"/>
                      <a:pt x="17288" y="18991"/>
                      <a:pt x="16991" y="18634"/>
                    </a:cubicBezTo>
                    <a:lnTo>
                      <a:pt x="15467" y="16859"/>
                    </a:lnTo>
                    <a:cubicBezTo>
                      <a:pt x="16467" y="15514"/>
                      <a:pt x="17003" y="13895"/>
                      <a:pt x="17003" y="12252"/>
                    </a:cubicBezTo>
                    <a:cubicBezTo>
                      <a:pt x="17003" y="11597"/>
                      <a:pt x="16919" y="10942"/>
                      <a:pt x="16752" y="10299"/>
                    </a:cubicBezTo>
                    <a:cubicBezTo>
                      <a:pt x="16110" y="7882"/>
                      <a:pt x="14347" y="5930"/>
                      <a:pt x="12014" y="5049"/>
                    </a:cubicBezTo>
                    <a:lnTo>
                      <a:pt x="12097" y="4334"/>
                    </a:lnTo>
                    <a:lnTo>
                      <a:pt x="14026" y="4560"/>
                    </a:lnTo>
                    <a:lnTo>
                      <a:pt x="14109" y="4560"/>
                    </a:lnTo>
                    <a:cubicBezTo>
                      <a:pt x="14276" y="4560"/>
                      <a:pt x="14443" y="4501"/>
                      <a:pt x="14562" y="4382"/>
                    </a:cubicBezTo>
                    <a:cubicBezTo>
                      <a:pt x="14705" y="4251"/>
                      <a:pt x="14776" y="4060"/>
                      <a:pt x="14764" y="3870"/>
                    </a:cubicBezTo>
                    <a:cubicBezTo>
                      <a:pt x="14764" y="3798"/>
                      <a:pt x="14752" y="3727"/>
                      <a:pt x="14740" y="3655"/>
                    </a:cubicBezTo>
                    <a:cubicBezTo>
                      <a:pt x="14621" y="2763"/>
                      <a:pt x="14133" y="1953"/>
                      <a:pt x="13395" y="1417"/>
                    </a:cubicBezTo>
                    <a:cubicBezTo>
                      <a:pt x="13204" y="1274"/>
                      <a:pt x="12990" y="1155"/>
                      <a:pt x="12764" y="1060"/>
                    </a:cubicBezTo>
                    <a:cubicBezTo>
                      <a:pt x="12776" y="1024"/>
                      <a:pt x="12788" y="988"/>
                      <a:pt x="12788" y="953"/>
                    </a:cubicBezTo>
                    <a:cubicBezTo>
                      <a:pt x="12812" y="738"/>
                      <a:pt x="12752" y="524"/>
                      <a:pt x="12621" y="346"/>
                    </a:cubicBezTo>
                    <a:cubicBezTo>
                      <a:pt x="12478" y="179"/>
                      <a:pt x="12288" y="72"/>
                      <a:pt x="12073" y="48"/>
                    </a:cubicBezTo>
                    <a:lnTo>
                      <a:pt x="11788" y="12"/>
                    </a:lnTo>
                    <a:cubicBezTo>
                      <a:pt x="11752" y="0"/>
                      <a:pt x="11716" y="0"/>
                      <a:pt x="11680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5" name="Google Shape;825;p6"/>
              <p:cNvSpPr/>
              <p:nvPr/>
            </p:nvSpPr>
            <p:spPr>
              <a:xfrm rot="1699081">
                <a:off x="8126731" y="613255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58" y="1"/>
                    </a:moveTo>
                    <a:cubicBezTo>
                      <a:pt x="145" y="1"/>
                      <a:pt x="132" y="3"/>
                      <a:pt x="119" y="7"/>
                    </a:cubicBezTo>
                    <a:cubicBezTo>
                      <a:pt x="36" y="31"/>
                      <a:pt x="0" y="102"/>
                      <a:pt x="12" y="173"/>
                    </a:cubicBezTo>
                    <a:lnTo>
                      <a:pt x="226" y="1007"/>
                    </a:lnTo>
                    <a:cubicBezTo>
                      <a:pt x="250" y="1078"/>
                      <a:pt x="310" y="1114"/>
                      <a:pt x="369" y="1114"/>
                    </a:cubicBezTo>
                    <a:lnTo>
                      <a:pt x="405" y="1114"/>
                    </a:lnTo>
                    <a:cubicBezTo>
                      <a:pt x="477" y="1090"/>
                      <a:pt x="524" y="1019"/>
                      <a:pt x="500" y="935"/>
                    </a:cubicBezTo>
                    <a:lnTo>
                      <a:pt x="286" y="102"/>
                    </a:lnTo>
                    <a:cubicBezTo>
                      <a:pt x="276" y="43"/>
                      <a:pt x="218" y="1"/>
                      <a:pt x="1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6" name="Google Shape;826;p6"/>
              <p:cNvSpPr/>
              <p:nvPr/>
            </p:nvSpPr>
            <p:spPr>
              <a:xfrm rot="1699081">
                <a:off x="8247071" y="679704"/>
                <a:ext cx="28304" cy="58717"/>
              </a:xfrm>
              <a:custGeom>
                <a:avLst/>
                <a:gdLst/>
                <a:ahLst/>
                <a:cxnLst/>
                <a:rect l="l" t="t" r="r" b="b"/>
                <a:pathLst>
                  <a:path w="537" h="1114" extrusionOk="0">
                    <a:moveTo>
                      <a:pt x="379" y="0"/>
                    </a:moveTo>
                    <a:cubicBezTo>
                      <a:pt x="319" y="0"/>
                      <a:pt x="261" y="43"/>
                      <a:pt x="251" y="102"/>
                    </a:cubicBezTo>
                    <a:lnTo>
                      <a:pt x="13" y="935"/>
                    </a:lnTo>
                    <a:cubicBezTo>
                      <a:pt x="1" y="1019"/>
                      <a:pt x="36" y="1090"/>
                      <a:pt x="120" y="1114"/>
                    </a:cubicBezTo>
                    <a:lnTo>
                      <a:pt x="156" y="1114"/>
                    </a:lnTo>
                    <a:cubicBezTo>
                      <a:pt x="215" y="1114"/>
                      <a:pt x="275" y="1078"/>
                      <a:pt x="286" y="1007"/>
                    </a:cubicBezTo>
                    <a:lnTo>
                      <a:pt x="525" y="185"/>
                    </a:lnTo>
                    <a:cubicBezTo>
                      <a:pt x="537" y="102"/>
                      <a:pt x="501" y="30"/>
                      <a:pt x="417" y="7"/>
                    </a:cubicBezTo>
                    <a:cubicBezTo>
                      <a:pt x="405" y="2"/>
                      <a:pt x="392" y="0"/>
                      <a:pt x="37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7" name="Google Shape;827;p6"/>
              <p:cNvSpPr/>
              <p:nvPr/>
            </p:nvSpPr>
            <p:spPr>
              <a:xfrm rot="1699081">
                <a:off x="8308130" y="804049"/>
                <a:ext cx="49018" cy="46436"/>
              </a:xfrm>
              <a:custGeom>
                <a:avLst/>
                <a:gdLst/>
                <a:ahLst/>
                <a:cxnLst/>
                <a:rect l="l" t="t" r="r" b="b"/>
                <a:pathLst>
                  <a:path w="930" h="881" extrusionOk="0">
                    <a:moveTo>
                      <a:pt x="767" y="1"/>
                    </a:moveTo>
                    <a:cubicBezTo>
                      <a:pt x="731" y="1"/>
                      <a:pt x="695" y="13"/>
                      <a:pt x="667" y="35"/>
                    </a:cubicBezTo>
                    <a:lnTo>
                      <a:pt x="60" y="642"/>
                    </a:lnTo>
                    <a:cubicBezTo>
                      <a:pt x="1" y="702"/>
                      <a:pt x="1" y="785"/>
                      <a:pt x="60" y="845"/>
                    </a:cubicBezTo>
                    <a:cubicBezTo>
                      <a:pt x="84" y="868"/>
                      <a:pt x="120" y="880"/>
                      <a:pt x="155" y="880"/>
                    </a:cubicBezTo>
                    <a:cubicBezTo>
                      <a:pt x="191" y="880"/>
                      <a:pt x="227" y="868"/>
                      <a:pt x="262" y="845"/>
                    </a:cubicBezTo>
                    <a:lnTo>
                      <a:pt x="870" y="237"/>
                    </a:lnTo>
                    <a:cubicBezTo>
                      <a:pt x="929" y="190"/>
                      <a:pt x="929" y="95"/>
                      <a:pt x="870" y="47"/>
                    </a:cubicBezTo>
                    <a:cubicBezTo>
                      <a:pt x="845" y="15"/>
                      <a:pt x="806" y="1"/>
                      <a:pt x="76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8" name="Google Shape;828;p6"/>
              <p:cNvSpPr/>
              <p:nvPr/>
            </p:nvSpPr>
            <p:spPr>
              <a:xfrm rot="1699081">
                <a:off x="8305063" y="952149"/>
                <a:ext cx="60297" cy="26512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3" extrusionOk="0">
                    <a:moveTo>
                      <a:pt x="980" y="1"/>
                    </a:moveTo>
                    <a:cubicBezTo>
                      <a:pt x="971" y="1"/>
                      <a:pt x="962" y="1"/>
                      <a:pt x="953" y="3"/>
                    </a:cubicBezTo>
                    <a:lnTo>
                      <a:pt x="119" y="217"/>
                    </a:lnTo>
                    <a:cubicBezTo>
                      <a:pt x="36" y="241"/>
                      <a:pt x="0" y="324"/>
                      <a:pt x="12" y="396"/>
                    </a:cubicBezTo>
                    <a:cubicBezTo>
                      <a:pt x="36" y="455"/>
                      <a:pt x="95" y="503"/>
                      <a:pt x="155" y="503"/>
                    </a:cubicBezTo>
                    <a:cubicBezTo>
                      <a:pt x="167" y="503"/>
                      <a:pt x="179" y="503"/>
                      <a:pt x="191" y="491"/>
                    </a:cubicBezTo>
                    <a:lnTo>
                      <a:pt x="1024" y="277"/>
                    </a:lnTo>
                    <a:cubicBezTo>
                      <a:pt x="1096" y="265"/>
                      <a:pt x="1143" y="181"/>
                      <a:pt x="1119" y="110"/>
                    </a:cubicBezTo>
                    <a:cubicBezTo>
                      <a:pt x="1109" y="37"/>
                      <a:pt x="1044" y="1"/>
                      <a:pt x="98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9" name="Google Shape;829;p6"/>
              <p:cNvSpPr/>
              <p:nvPr/>
            </p:nvSpPr>
            <p:spPr>
              <a:xfrm rot="1699081">
                <a:off x="8237957" y="1072578"/>
                <a:ext cx="60297" cy="26776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508" extrusionOk="0">
                    <a:moveTo>
                      <a:pt x="160" y="1"/>
                    </a:moveTo>
                    <a:cubicBezTo>
                      <a:pt x="96" y="1"/>
                      <a:pt x="44" y="44"/>
                      <a:pt x="24" y="102"/>
                    </a:cubicBezTo>
                    <a:cubicBezTo>
                      <a:pt x="1" y="174"/>
                      <a:pt x="48" y="257"/>
                      <a:pt x="120" y="269"/>
                    </a:cubicBezTo>
                    <a:lnTo>
                      <a:pt x="953" y="507"/>
                    </a:lnTo>
                    <a:lnTo>
                      <a:pt x="989" y="507"/>
                    </a:lnTo>
                    <a:cubicBezTo>
                      <a:pt x="1048" y="507"/>
                      <a:pt x="1108" y="471"/>
                      <a:pt x="1132" y="412"/>
                    </a:cubicBezTo>
                    <a:cubicBezTo>
                      <a:pt x="1144" y="329"/>
                      <a:pt x="1108" y="257"/>
                      <a:pt x="1024" y="233"/>
                    </a:cubicBezTo>
                    <a:lnTo>
                      <a:pt x="203" y="7"/>
                    </a:lnTo>
                    <a:cubicBezTo>
                      <a:pt x="188" y="3"/>
                      <a:pt x="174" y="1"/>
                      <a:pt x="1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0" name="Google Shape;830;p6"/>
              <p:cNvSpPr/>
              <p:nvPr/>
            </p:nvSpPr>
            <p:spPr>
              <a:xfrm rot="1699081">
                <a:off x="8126133" y="1133631"/>
                <a:ext cx="48333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91" extrusionOk="0">
                    <a:moveTo>
                      <a:pt x="155" y="1"/>
                    </a:moveTo>
                    <a:cubicBezTo>
                      <a:pt x="119" y="1"/>
                      <a:pt x="83" y="16"/>
                      <a:pt x="60" y="46"/>
                    </a:cubicBezTo>
                    <a:cubicBezTo>
                      <a:pt x="0" y="93"/>
                      <a:pt x="0" y="189"/>
                      <a:pt x="48" y="236"/>
                    </a:cubicBezTo>
                    <a:lnTo>
                      <a:pt x="655" y="855"/>
                    </a:lnTo>
                    <a:cubicBezTo>
                      <a:pt x="679" y="879"/>
                      <a:pt x="714" y="891"/>
                      <a:pt x="762" y="891"/>
                    </a:cubicBezTo>
                    <a:cubicBezTo>
                      <a:pt x="798" y="891"/>
                      <a:pt x="834" y="879"/>
                      <a:pt x="857" y="855"/>
                    </a:cubicBezTo>
                    <a:cubicBezTo>
                      <a:pt x="917" y="796"/>
                      <a:pt x="917" y="712"/>
                      <a:pt x="857" y="653"/>
                    </a:cubicBezTo>
                    <a:lnTo>
                      <a:pt x="250" y="46"/>
                    </a:lnTo>
                    <a:cubicBezTo>
                      <a:pt x="226" y="16"/>
                      <a:pt x="191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1" name="Google Shape;831;p6"/>
              <p:cNvSpPr/>
              <p:nvPr/>
            </p:nvSpPr>
            <p:spPr>
              <a:xfrm rot="1699081">
                <a:off x="7998065" y="1129910"/>
                <a:ext cx="27671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25" h="1115" extrusionOk="0">
                    <a:moveTo>
                      <a:pt x="163" y="1"/>
                    </a:moveTo>
                    <a:cubicBezTo>
                      <a:pt x="149" y="1"/>
                      <a:pt x="134" y="3"/>
                      <a:pt x="120" y="7"/>
                    </a:cubicBezTo>
                    <a:cubicBezTo>
                      <a:pt x="48" y="19"/>
                      <a:pt x="1" y="102"/>
                      <a:pt x="24" y="173"/>
                    </a:cubicBezTo>
                    <a:lnTo>
                      <a:pt x="239" y="1007"/>
                    </a:lnTo>
                    <a:cubicBezTo>
                      <a:pt x="251" y="1078"/>
                      <a:pt x="310" y="1114"/>
                      <a:pt x="370" y="1114"/>
                    </a:cubicBezTo>
                    <a:lnTo>
                      <a:pt x="405" y="1114"/>
                    </a:lnTo>
                    <a:cubicBezTo>
                      <a:pt x="489" y="1090"/>
                      <a:pt x="524" y="1019"/>
                      <a:pt x="513" y="935"/>
                    </a:cubicBezTo>
                    <a:lnTo>
                      <a:pt x="298" y="102"/>
                    </a:lnTo>
                    <a:cubicBezTo>
                      <a:pt x="279" y="43"/>
                      <a:pt x="227" y="1"/>
                      <a:pt x="1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2" name="Google Shape;832;p6"/>
              <p:cNvSpPr/>
              <p:nvPr/>
            </p:nvSpPr>
            <p:spPr>
              <a:xfrm rot="1699081">
                <a:off x="7876814" y="1062745"/>
                <a:ext cx="28884" cy="5877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115" extrusionOk="0">
                    <a:moveTo>
                      <a:pt x="390" y="1"/>
                    </a:moveTo>
                    <a:cubicBezTo>
                      <a:pt x="330" y="1"/>
                      <a:pt x="272" y="43"/>
                      <a:pt x="262" y="102"/>
                    </a:cubicBezTo>
                    <a:lnTo>
                      <a:pt x="24" y="936"/>
                    </a:lnTo>
                    <a:cubicBezTo>
                      <a:pt x="0" y="1007"/>
                      <a:pt x="48" y="1090"/>
                      <a:pt x="119" y="1114"/>
                    </a:cubicBezTo>
                    <a:lnTo>
                      <a:pt x="167" y="1114"/>
                    </a:lnTo>
                    <a:cubicBezTo>
                      <a:pt x="227" y="1114"/>
                      <a:pt x="286" y="1079"/>
                      <a:pt x="298" y="1007"/>
                    </a:cubicBezTo>
                    <a:lnTo>
                      <a:pt x="524" y="186"/>
                    </a:lnTo>
                    <a:cubicBezTo>
                      <a:pt x="548" y="102"/>
                      <a:pt x="512" y="31"/>
                      <a:pt x="429" y="7"/>
                    </a:cubicBezTo>
                    <a:cubicBezTo>
                      <a:pt x="416" y="3"/>
                      <a:pt x="403" y="1"/>
                      <a:pt x="3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3" name="Google Shape;833;p6"/>
              <p:cNvSpPr/>
              <p:nvPr/>
            </p:nvSpPr>
            <p:spPr>
              <a:xfrm rot="1699081">
                <a:off x="7796465" y="950315"/>
                <a:ext cx="48385" cy="46963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91" extrusionOk="0">
                    <a:moveTo>
                      <a:pt x="768" y="1"/>
                    </a:moveTo>
                    <a:cubicBezTo>
                      <a:pt x="733" y="1"/>
                      <a:pt x="697" y="16"/>
                      <a:pt x="667" y="45"/>
                    </a:cubicBezTo>
                    <a:lnTo>
                      <a:pt x="48" y="641"/>
                    </a:lnTo>
                    <a:cubicBezTo>
                      <a:pt x="0" y="700"/>
                      <a:pt x="0" y="795"/>
                      <a:pt x="48" y="843"/>
                    </a:cubicBezTo>
                    <a:cubicBezTo>
                      <a:pt x="84" y="867"/>
                      <a:pt x="119" y="891"/>
                      <a:pt x="155" y="891"/>
                    </a:cubicBezTo>
                    <a:cubicBezTo>
                      <a:pt x="191" y="891"/>
                      <a:pt x="227" y="879"/>
                      <a:pt x="250" y="843"/>
                    </a:cubicBezTo>
                    <a:lnTo>
                      <a:pt x="870" y="248"/>
                    </a:lnTo>
                    <a:cubicBezTo>
                      <a:pt x="917" y="188"/>
                      <a:pt x="917" y="105"/>
                      <a:pt x="870" y="45"/>
                    </a:cubicBezTo>
                    <a:cubicBezTo>
                      <a:pt x="840" y="16"/>
                      <a:pt x="804" y="1"/>
                      <a:pt x="76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4" name="Google Shape;834;p6"/>
              <p:cNvSpPr/>
              <p:nvPr/>
            </p:nvSpPr>
            <p:spPr>
              <a:xfrm rot="1699081">
                <a:off x="7788139" y="822745"/>
                <a:ext cx="60930" cy="26565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504" extrusionOk="0">
                    <a:moveTo>
                      <a:pt x="991" y="1"/>
                    </a:moveTo>
                    <a:cubicBezTo>
                      <a:pt x="983" y="1"/>
                      <a:pt x="974" y="2"/>
                      <a:pt x="965" y="3"/>
                    </a:cubicBezTo>
                    <a:lnTo>
                      <a:pt x="119" y="217"/>
                    </a:lnTo>
                    <a:cubicBezTo>
                      <a:pt x="48" y="241"/>
                      <a:pt x="0" y="313"/>
                      <a:pt x="24" y="396"/>
                    </a:cubicBezTo>
                    <a:cubicBezTo>
                      <a:pt x="36" y="456"/>
                      <a:pt x="96" y="503"/>
                      <a:pt x="155" y="503"/>
                    </a:cubicBezTo>
                    <a:cubicBezTo>
                      <a:pt x="167" y="503"/>
                      <a:pt x="179" y="491"/>
                      <a:pt x="191" y="491"/>
                    </a:cubicBezTo>
                    <a:lnTo>
                      <a:pt x="1024" y="277"/>
                    </a:lnTo>
                    <a:cubicBezTo>
                      <a:pt x="1108" y="265"/>
                      <a:pt x="1155" y="182"/>
                      <a:pt x="1131" y="110"/>
                    </a:cubicBezTo>
                    <a:cubicBezTo>
                      <a:pt x="1111" y="37"/>
                      <a:pt x="1053" y="1"/>
                      <a:pt x="9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5" name="Google Shape;835;p6"/>
              <p:cNvSpPr/>
              <p:nvPr/>
            </p:nvSpPr>
            <p:spPr>
              <a:xfrm rot="1699081">
                <a:off x="7855805" y="701971"/>
                <a:ext cx="60244" cy="274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520" extrusionOk="0">
                    <a:moveTo>
                      <a:pt x="146" y="1"/>
                    </a:moveTo>
                    <a:cubicBezTo>
                      <a:pt x="88" y="1"/>
                      <a:pt x="33" y="37"/>
                      <a:pt x="24" y="103"/>
                    </a:cubicBezTo>
                    <a:cubicBezTo>
                      <a:pt x="0" y="174"/>
                      <a:pt x="48" y="258"/>
                      <a:pt x="119" y="270"/>
                    </a:cubicBezTo>
                    <a:lnTo>
                      <a:pt x="953" y="508"/>
                    </a:lnTo>
                    <a:cubicBezTo>
                      <a:pt x="964" y="508"/>
                      <a:pt x="976" y="520"/>
                      <a:pt x="988" y="520"/>
                    </a:cubicBezTo>
                    <a:cubicBezTo>
                      <a:pt x="1048" y="520"/>
                      <a:pt x="1107" y="472"/>
                      <a:pt x="1119" y="413"/>
                    </a:cubicBezTo>
                    <a:cubicBezTo>
                      <a:pt x="1143" y="341"/>
                      <a:pt x="1095" y="258"/>
                      <a:pt x="1024" y="234"/>
                    </a:cubicBezTo>
                    <a:lnTo>
                      <a:pt x="191" y="8"/>
                    </a:lnTo>
                    <a:cubicBezTo>
                      <a:pt x="176" y="3"/>
                      <a:pt x="161" y="1"/>
                      <a:pt x="14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6" name="Google Shape;836;p6"/>
              <p:cNvSpPr/>
              <p:nvPr/>
            </p:nvSpPr>
            <p:spPr>
              <a:xfrm rot="1699081">
                <a:off x="7980755" y="621091"/>
                <a:ext cx="47753" cy="47543"/>
              </a:xfrm>
              <a:custGeom>
                <a:avLst/>
                <a:gdLst/>
                <a:ahLst/>
                <a:cxnLst/>
                <a:rect l="l" t="t" r="r" b="b"/>
                <a:pathLst>
                  <a:path w="906" h="902" extrusionOk="0">
                    <a:moveTo>
                      <a:pt x="154" y="0"/>
                    </a:moveTo>
                    <a:cubicBezTo>
                      <a:pt x="117" y="0"/>
                      <a:pt x="78" y="15"/>
                      <a:pt x="48" y="45"/>
                    </a:cubicBezTo>
                    <a:cubicBezTo>
                      <a:pt x="0" y="92"/>
                      <a:pt x="0" y="188"/>
                      <a:pt x="48" y="235"/>
                    </a:cubicBezTo>
                    <a:lnTo>
                      <a:pt x="655" y="854"/>
                    </a:lnTo>
                    <a:cubicBezTo>
                      <a:pt x="679" y="890"/>
                      <a:pt x="715" y="902"/>
                      <a:pt x="751" y="902"/>
                    </a:cubicBezTo>
                    <a:cubicBezTo>
                      <a:pt x="786" y="902"/>
                      <a:pt x="822" y="890"/>
                      <a:pt x="846" y="866"/>
                    </a:cubicBezTo>
                    <a:cubicBezTo>
                      <a:pt x="905" y="807"/>
                      <a:pt x="905" y="723"/>
                      <a:pt x="858" y="664"/>
                    </a:cubicBezTo>
                    <a:lnTo>
                      <a:pt x="251" y="45"/>
                    </a:lnTo>
                    <a:cubicBezTo>
                      <a:pt x="227" y="15"/>
                      <a:pt x="191" y="0"/>
                      <a:pt x="15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7" name="Google Shape;837;p6"/>
              <p:cNvSpPr/>
              <p:nvPr/>
            </p:nvSpPr>
            <p:spPr>
              <a:xfrm rot="1699081">
                <a:off x="7864857" y="856363"/>
                <a:ext cx="229118" cy="214366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4067" extrusionOk="0">
                    <a:moveTo>
                      <a:pt x="3253" y="1"/>
                    </a:moveTo>
                    <a:cubicBezTo>
                      <a:pt x="3241" y="1"/>
                      <a:pt x="3228" y="3"/>
                      <a:pt x="3215" y="7"/>
                    </a:cubicBezTo>
                    <a:lnTo>
                      <a:pt x="120" y="733"/>
                    </a:lnTo>
                    <a:cubicBezTo>
                      <a:pt x="48" y="757"/>
                      <a:pt x="1" y="828"/>
                      <a:pt x="13" y="900"/>
                    </a:cubicBezTo>
                    <a:cubicBezTo>
                      <a:pt x="32" y="969"/>
                      <a:pt x="84" y="1013"/>
                      <a:pt x="149" y="1013"/>
                    </a:cubicBezTo>
                    <a:cubicBezTo>
                      <a:pt x="163" y="1013"/>
                      <a:pt x="177" y="1011"/>
                      <a:pt x="191" y="1007"/>
                    </a:cubicBezTo>
                    <a:lnTo>
                      <a:pt x="3144" y="304"/>
                    </a:lnTo>
                    <a:lnTo>
                      <a:pt x="4061" y="3960"/>
                    </a:lnTo>
                    <a:cubicBezTo>
                      <a:pt x="4073" y="4019"/>
                      <a:pt x="4132" y="4067"/>
                      <a:pt x="4192" y="4067"/>
                    </a:cubicBezTo>
                    <a:cubicBezTo>
                      <a:pt x="4204" y="4067"/>
                      <a:pt x="4216" y="4067"/>
                      <a:pt x="4227" y="4055"/>
                    </a:cubicBezTo>
                    <a:cubicBezTo>
                      <a:pt x="4311" y="4043"/>
                      <a:pt x="4347" y="3960"/>
                      <a:pt x="4335" y="3888"/>
                    </a:cubicBezTo>
                    <a:lnTo>
                      <a:pt x="3382" y="102"/>
                    </a:lnTo>
                    <a:cubicBezTo>
                      <a:pt x="3363" y="43"/>
                      <a:pt x="3311" y="1"/>
                      <a:pt x="325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8" name="Google Shape;838;p6"/>
              <p:cNvSpPr/>
              <p:nvPr/>
            </p:nvSpPr>
            <p:spPr>
              <a:xfrm rot="1699081">
                <a:off x="8048990" y="763116"/>
                <a:ext cx="100460" cy="73792"/>
              </a:xfrm>
              <a:custGeom>
                <a:avLst/>
                <a:gdLst/>
                <a:ahLst/>
                <a:cxnLst/>
                <a:rect l="l" t="t" r="r" b="b"/>
                <a:pathLst>
                  <a:path w="1906" h="1400" extrusionOk="0">
                    <a:moveTo>
                      <a:pt x="1639" y="0"/>
                    </a:moveTo>
                    <a:cubicBezTo>
                      <a:pt x="1626" y="0"/>
                      <a:pt x="1611" y="2"/>
                      <a:pt x="1596" y="6"/>
                    </a:cubicBezTo>
                    <a:cubicBezTo>
                      <a:pt x="1525" y="30"/>
                      <a:pt x="1477" y="102"/>
                      <a:pt x="1501" y="185"/>
                    </a:cubicBezTo>
                    <a:cubicBezTo>
                      <a:pt x="1596" y="518"/>
                      <a:pt x="1501" y="947"/>
                      <a:pt x="1132" y="1078"/>
                    </a:cubicBezTo>
                    <a:cubicBezTo>
                      <a:pt x="1068" y="1103"/>
                      <a:pt x="1007" y="1114"/>
                      <a:pt x="951" y="1114"/>
                    </a:cubicBezTo>
                    <a:cubicBezTo>
                      <a:pt x="849" y="1114"/>
                      <a:pt x="760" y="1080"/>
                      <a:pt x="692" y="1042"/>
                    </a:cubicBezTo>
                    <a:cubicBezTo>
                      <a:pt x="501" y="947"/>
                      <a:pt x="346" y="733"/>
                      <a:pt x="299" y="494"/>
                    </a:cubicBezTo>
                    <a:cubicBezTo>
                      <a:pt x="277" y="430"/>
                      <a:pt x="218" y="385"/>
                      <a:pt x="145" y="385"/>
                    </a:cubicBezTo>
                    <a:cubicBezTo>
                      <a:pt x="137" y="385"/>
                      <a:pt x="129" y="386"/>
                      <a:pt x="120" y="387"/>
                    </a:cubicBezTo>
                    <a:cubicBezTo>
                      <a:pt x="49" y="411"/>
                      <a:pt x="1" y="483"/>
                      <a:pt x="25" y="566"/>
                    </a:cubicBezTo>
                    <a:cubicBezTo>
                      <a:pt x="84" y="875"/>
                      <a:pt x="299" y="1149"/>
                      <a:pt x="561" y="1292"/>
                    </a:cubicBezTo>
                    <a:cubicBezTo>
                      <a:pt x="692" y="1364"/>
                      <a:pt x="823" y="1399"/>
                      <a:pt x="953" y="1399"/>
                    </a:cubicBezTo>
                    <a:cubicBezTo>
                      <a:pt x="1049" y="1399"/>
                      <a:pt x="1144" y="1376"/>
                      <a:pt x="1239" y="1340"/>
                    </a:cubicBezTo>
                    <a:cubicBezTo>
                      <a:pt x="1751" y="1149"/>
                      <a:pt x="1906" y="566"/>
                      <a:pt x="1775" y="102"/>
                    </a:cubicBezTo>
                    <a:cubicBezTo>
                      <a:pt x="1755" y="43"/>
                      <a:pt x="1704" y="0"/>
                      <a:pt x="163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6"/>
              <p:cNvSpPr/>
              <p:nvPr/>
            </p:nvSpPr>
            <p:spPr>
              <a:xfrm rot="1699081">
                <a:off x="8167856" y="758548"/>
                <a:ext cx="63407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960" extrusionOk="0">
                    <a:moveTo>
                      <a:pt x="990" y="1"/>
                    </a:moveTo>
                    <a:cubicBezTo>
                      <a:pt x="978" y="1"/>
                      <a:pt x="965" y="3"/>
                      <a:pt x="953" y="7"/>
                    </a:cubicBezTo>
                    <a:cubicBezTo>
                      <a:pt x="869" y="19"/>
                      <a:pt x="822" y="102"/>
                      <a:pt x="846" y="173"/>
                    </a:cubicBezTo>
                    <a:cubicBezTo>
                      <a:pt x="905" y="376"/>
                      <a:pt x="857" y="602"/>
                      <a:pt x="691" y="674"/>
                    </a:cubicBezTo>
                    <a:cubicBezTo>
                      <a:pt x="673" y="678"/>
                      <a:pt x="654" y="681"/>
                      <a:pt x="634" y="681"/>
                    </a:cubicBezTo>
                    <a:cubicBezTo>
                      <a:pt x="600" y="681"/>
                      <a:pt x="562" y="672"/>
                      <a:pt x="524" y="650"/>
                    </a:cubicBezTo>
                    <a:cubicBezTo>
                      <a:pt x="417" y="602"/>
                      <a:pt x="322" y="459"/>
                      <a:pt x="298" y="328"/>
                    </a:cubicBezTo>
                    <a:cubicBezTo>
                      <a:pt x="278" y="259"/>
                      <a:pt x="226" y="215"/>
                      <a:pt x="162" y="215"/>
                    </a:cubicBezTo>
                    <a:cubicBezTo>
                      <a:pt x="148" y="215"/>
                      <a:pt x="134" y="217"/>
                      <a:pt x="119" y="221"/>
                    </a:cubicBezTo>
                    <a:cubicBezTo>
                      <a:pt x="48" y="233"/>
                      <a:pt x="0" y="316"/>
                      <a:pt x="12" y="388"/>
                    </a:cubicBezTo>
                    <a:cubicBezTo>
                      <a:pt x="72" y="614"/>
                      <a:pt x="214" y="805"/>
                      <a:pt x="393" y="900"/>
                    </a:cubicBezTo>
                    <a:cubicBezTo>
                      <a:pt x="465" y="947"/>
                      <a:pt x="548" y="959"/>
                      <a:pt x="631" y="959"/>
                    </a:cubicBezTo>
                    <a:cubicBezTo>
                      <a:pt x="679" y="959"/>
                      <a:pt x="738" y="947"/>
                      <a:pt x="798" y="935"/>
                    </a:cubicBezTo>
                    <a:cubicBezTo>
                      <a:pt x="1119" y="805"/>
                      <a:pt x="1203" y="412"/>
                      <a:pt x="1119" y="102"/>
                    </a:cubicBezTo>
                    <a:cubicBezTo>
                      <a:pt x="1100" y="43"/>
                      <a:pt x="1048" y="1"/>
                      <a:pt x="99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6"/>
              <p:cNvSpPr/>
              <p:nvPr/>
            </p:nvSpPr>
            <p:spPr>
              <a:xfrm rot="1699081">
                <a:off x="7987058" y="714251"/>
                <a:ext cx="62142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960" extrusionOk="0">
                    <a:moveTo>
                      <a:pt x="984" y="1"/>
                    </a:moveTo>
                    <a:cubicBezTo>
                      <a:pt x="970" y="1"/>
                      <a:pt x="955" y="3"/>
                      <a:pt x="941" y="7"/>
                    </a:cubicBezTo>
                    <a:cubicBezTo>
                      <a:pt x="869" y="31"/>
                      <a:pt x="822" y="102"/>
                      <a:pt x="845" y="185"/>
                    </a:cubicBezTo>
                    <a:cubicBezTo>
                      <a:pt x="893" y="316"/>
                      <a:pt x="869" y="483"/>
                      <a:pt x="810" y="578"/>
                    </a:cubicBezTo>
                    <a:cubicBezTo>
                      <a:pt x="774" y="638"/>
                      <a:pt x="726" y="674"/>
                      <a:pt x="667" y="674"/>
                    </a:cubicBezTo>
                    <a:cubicBezTo>
                      <a:pt x="656" y="675"/>
                      <a:pt x="645" y="676"/>
                      <a:pt x="635" y="676"/>
                    </a:cubicBezTo>
                    <a:cubicBezTo>
                      <a:pt x="471" y="676"/>
                      <a:pt x="342" y="507"/>
                      <a:pt x="286" y="328"/>
                    </a:cubicBezTo>
                    <a:cubicBezTo>
                      <a:pt x="276" y="259"/>
                      <a:pt x="217" y="215"/>
                      <a:pt x="157" y="215"/>
                    </a:cubicBezTo>
                    <a:cubicBezTo>
                      <a:pt x="144" y="215"/>
                      <a:pt x="132" y="217"/>
                      <a:pt x="119" y="221"/>
                    </a:cubicBezTo>
                    <a:cubicBezTo>
                      <a:pt x="48" y="245"/>
                      <a:pt x="0" y="316"/>
                      <a:pt x="12" y="388"/>
                    </a:cubicBezTo>
                    <a:cubicBezTo>
                      <a:pt x="95" y="685"/>
                      <a:pt x="322" y="959"/>
                      <a:pt x="631" y="959"/>
                    </a:cubicBezTo>
                    <a:lnTo>
                      <a:pt x="703" y="959"/>
                    </a:lnTo>
                    <a:cubicBezTo>
                      <a:pt x="845" y="935"/>
                      <a:pt x="964" y="864"/>
                      <a:pt x="1048" y="733"/>
                    </a:cubicBezTo>
                    <a:cubicBezTo>
                      <a:pt x="1155" y="566"/>
                      <a:pt x="1179" y="316"/>
                      <a:pt x="1119" y="102"/>
                    </a:cubicBezTo>
                    <a:cubicBezTo>
                      <a:pt x="1100" y="43"/>
                      <a:pt x="1048" y="1"/>
                      <a:pt x="9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41" name="Google Shape;841;p6"/>
            <p:cNvGrpSpPr/>
            <p:nvPr/>
          </p:nvGrpSpPr>
          <p:grpSpPr>
            <a:xfrm>
              <a:off x="213639" y="101505"/>
              <a:ext cx="8651511" cy="5005623"/>
              <a:chOff x="213639" y="101505"/>
              <a:chExt cx="8651511" cy="5005623"/>
            </a:xfrm>
          </p:grpSpPr>
          <p:grpSp>
            <p:nvGrpSpPr>
              <p:cNvPr id="842" name="Google Shape;842;p6"/>
              <p:cNvGrpSpPr/>
              <p:nvPr/>
            </p:nvGrpSpPr>
            <p:grpSpPr>
              <a:xfrm>
                <a:off x="7362230" y="101505"/>
                <a:ext cx="1364147" cy="1462768"/>
                <a:chOff x="7362230" y="101505"/>
                <a:chExt cx="1364147" cy="1462768"/>
              </a:xfrm>
            </p:grpSpPr>
            <p:sp>
              <p:nvSpPr>
                <p:cNvPr id="843" name="Google Shape;843;p6"/>
                <p:cNvSpPr/>
                <p:nvPr/>
              </p:nvSpPr>
              <p:spPr>
                <a:xfrm rot="-2274672">
                  <a:off x="7387414" y="443954"/>
                  <a:ext cx="128297" cy="1260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9" h="2455" extrusionOk="0">
                      <a:moveTo>
                        <a:pt x="1099" y="0"/>
                      </a:moveTo>
                      <a:cubicBezTo>
                        <a:pt x="1045" y="0"/>
                        <a:pt x="992" y="32"/>
                        <a:pt x="977" y="90"/>
                      </a:cubicBezTo>
                      <a:lnTo>
                        <a:pt x="811" y="709"/>
                      </a:lnTo>
                      <a:cubicBezTo>
                        <a:pt x="799" y="756"/>
                        <a:pt x="763" y="780"/>
                        <a:pt x="727" y="792"/>
                      </a:cubicBezTo>
                      <a:lnTo>
                        <a:pt x="120" y="1006"/>
                      </a:lnTo>
                      <a:cubicBezTo>
                        <a:pt x="25" y="1042"/>
                        <a:pt x="1" y="1173"/>
                        <a:pt x="96" y="1233"/>
                      </a:cubicBezTo>
                      <a:lnTo>
                        <a:pt x="632" y="1590"/>
                      </a:lnTo>
                      <a:cubicBezTo>
                        <a:pt x="668" y="1614"/>
                        <a:pt x="691" y="1649"/>
                        <a:pt x="691" y="1685"/>
                      </a:cubicBezTo>
                      <a:lnTo>
                        <a:pt x="703" y="2328"/>
                      </a:lnTo>
                      <a:cubicBezTo>
                        <a:pt x="703" y="2403"/>
                        <a:pt x="767" y="2454"/>
                        <a:pt x="830" y="2454"/>
                      </a:cubicBezTo>
                      <a:cubicBezTo>
                        <a:pt x="857" y="2454"/>
                        <a:pt x="884" y="2445"/>
                        <a:pt x="906" y="2423"/>
                      </a:cubicBezTo>
                      <a:lnTo>
                        <a:pt x="1406" y="2018"/>
                      </a:lnTo>
                      <a:cubicBezTo>
                        <a:pt x="1432" y="2001"/>
                        <a:pt x="1465" y="1990"/>
                        <a:pt x="1494" y="1990"/>
                      </a:cubicBezTo>
                      <a:cubicBezTo>
                        <a:pt x="1505" y="1990"/>
                        <a:pt x="1515" y="1991"/>
                        <a:pt x="1525" y="1995"/>
                      </a:cubicBezTo>
                      <a:lnTo>
                        <a:pt x="2144" y="2185"/>
                      </a:lnTo>
                      <a:cubicBezTo>
                        <a:pt x="2154" y="2188"/>
                        <a:pt x="2164" y="2189"/>
                        <a:pt x="2174" y="2189"/>
                      </a:cubicBezTo>
                      <a:cubicBezTo>
                        <a:pt x="2258" y="2189"/>
                        <a:pt x="2331" y="2104"/>
                        <a:pt x="2299" y="2018"/>
                      </a:cubicBezTo>
                      <a:lnTo>
                        <a:pt x="2061" y="1423"/>
                      </a:lnTo>
                      <a:cubicBezTo>
                        <a:pt x="2049" y="1375"/>
                        <a:pt x="2061" y="1340"/>
                        <a:pt x="2085" y="1304"/>
                      </a:cubicBezTo>
                      <a:lnTo>
                        <a:pt x="2442" y="768"/>
                      </a:lnTo>
                      <a:cubicBezTo>
                        <a:pt x="2498" y="689"/>
                        <a:pt x="2447" y="577"/>
                        <a:pt x="2349" y="577"/>
                      </a:cubicBezTo>
                      <a:cubicBezTo>
                        <a:pt x="2344" y="577"/>
                        <a:pt x="2340" y="577"/>
                        <a:pt x="2335" y="578"/>
                      </a:cubicBezTo>
                      <a:lnTo>
                        <a:pt x="1692" y="613"/>
                      </a:lnTo>
                      <a:cubicBezTo>
                        <a:pt x="1656" y="613"/>
                        <a:pt x="1608" y="590"/>
                        <a:pt x="1584" y="554"/>
                      </a:cubicBezTo>
                      <a:lnTo>
                        <a:pt x="1192" y="42"/>
                      </a:lnTo>
                      <a:cubicBezTo>
                        <a:pt x="1168" y="14"/>
                        <a:pt x="1133" y="0"/>
                        <a:pt x="109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6"/>
                <p:cNvSpPr/>
                <p:nvPr/>
              </p:nvSpPr>
              <p:spPr>
                <a:xfrm rot="705845">
                  <a:off x="8590118" y="1275197"/>
                  <a:ext cx="124604" cy="127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7" h="2477" extrusionOk="0">
                      <a:moveTo>
                        <a:pt x="1446" y="0"/>
                      </a:moveTo>
                      <a:cubicBezTo>
                        <a:pt x="1413" y="0"/>
                        <a:pt x="1381" y="12"/>
                        <a:pt x="1355" y="38"/>
                      </a:cubicBezTo>
                      <a:lnTo>
                        <a:pt x="915" y="514"/>
                      </a:lnTo>
                      <a:cubicBezTo>
                        <a:pt x="895" y="533"/>
                        <a:pt x="860" y="553"/>
                        <a:pt x="828" y="553"/>
                      </a:cubicBezTo>
                      <a:cubicBezTo>
                        <a:pt x="821" y="553"/>
                        <a:pt x="814" y="552"/>
                        <a:pt x="808" y="550"/>
                      </a:cubicBezTo>
                      <a:lnTo>
                        <a:pt x="177" y="454"/>
                      </a:lnTo>
                      <a:cubicBezTo>
                        <a:pt x="171" y="454"/>
                        <a:pt x="166" y="453"/>
                        <a:pt x="160" y="453"/>
                      </a:cubicBezTo>
                      <a:cubicBezTo>
                        <a:pt x="62" y="453"/>
                        <a:pt x="1" y="554"/>
                        <a:pt x="46" y="633"/>
                      </a:cubicBezTo>
                      <a:lnTo>
                        <a:pt x="355" y="1204"/>
                      </a:lnTo>
                      <a:cubicBezTo>
                        <a:pt x="379" y="1240"/>
                        <a:pt x="379" y="1276"/>
                        <a:pt x="355" y="1324"/>
                      </a:cubicBezTo>
                      <a:lnTo>
                        <a:pt x="70" y="1895"/>
                      </a:lnTo>
                      <a:cubicBezTo>
                        <a:pt x="26" y="1981"/>
                        <a:pt x="90" y="2077"/>
                        <a:pt x="173" y="2077"/>
                      </a:cubicBezTo>
                      <a:cubicBezTo>
                        <a:pt x="182" y="2077"/>
                        <a:pt x="191" y="2076"/>
                        <a:pt x="200" y="2074"/>
                      </a:cubicBezTo>
                      <a:lnTo>
                        <a:pt x="843" y="1955"/>
                      </a:lnTo>
                      <a:cubicBezTo>
                        <a:pt x="852" y="1952"/>
                        <a:pt x="861" y="1950"/>
                        <a:pt x="870" y="1950"/>
                      </a:cubicBezTo>
                      <a:cubicBezTo>
                        <a:pt x="897" y="1950"/>
                        <a:pt x="924" y="1963"/>
                        <a:pt x="951" y="1990"/>
                      </a:cubicBezTo>
                      <a:lnTo>
                        <a:pt x="1403" y="2443"/>
                      </a:lnTo>
                      <a:cubicBezTo>
                        <a:pt x="1430" y="2466"/>
                        <a:pt x="1461" y="2477"/>
                        <a:pt x="1491" y="2477"/>
                      </a:cubicBezTo>
                      <a:cubicBezTo>
                        <a:pt x="1553" y="2477"/>
                        <a:pt x="1609" y="2431"/>
                        <a:pt x="1617" y="2359"/>
                      </a:cubicBezTo>
                      <a:lnTo>
                        <a:pt x="1701" y="1728"/>
                      </a:lnTo>
                      <a:cubicBezTo>
                        <a:pt x="1701" y="1681"/>
                        <a:pt x="1724" y="1645"/>
                        <a:pt x="1760" y="1633"/>
                      </a:cubicBezTo>
                      <a:lnTo>
                        <a:pt x="2332" y="1335"/>
                      </a:lnTo>
                      <a:cubicBezTo>
                        <a:pt x="2427" y="1288"/>
                        <a:pt x="2427" y="1157"/>
                        <a:pt x="2332" y="1109"/>
                      </a:cubicBezTo>
                      <a:lnTo>
                        <a:pt x="1748" y="835"/>
                      </a:lnTo>
                      <a:cubicBezTo>
                        <a:pt x="1713" y="823"/>
                        <a:pt x="1689" y="788"/>
                        <a:pt x="1677" y="740"/>
                      </a:cubicBezTo>
                      <a:lnTo>
                        <a:pt x="1570" y="109"/>
                      </a:lnTo>
                      <a:cubicBezTo>
                        <a:pt x="1562" y="40"/>
                        <a:pt x="1505" y="0"/>
                        <a:pt x="144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6"/>
                <p:cNvSpPr/>
                <p:nvPr/>
              </p:nvSpPr>
              <p:spPr>
                <a:xfrm rot="705845">
                  <a:off x="8383769" y="1442250"/>
                  <a:ext cx="113104" cy="111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3" h="2175" extrusionOk="0">
                      <a:moveTo>
                        <a:pt x="1242" y="1"/>
                      </a:moveTo>
                      <a:cubicBezTo>
                        <a:pt x="1211" y="1"/>
                        <a:pt x="1179" y="14"/>
                        <a:pt x="1155" y="43"/>
                      </a:cubicBezTo>
                      <a:lnTo>
                        <a:pt x="810" y="495"/>
                      </a:lnTo>
                      <a:cubicBezTo>
                        <a:pt x="786" y="519"/>
                        <a:pt x="750" y="543"/>
                        <a:pt x="714" y="543"/>
                      </a:cubicBezTo>
                      <a:lnTo>
                        <a:pt x="143" y="507"/>
                      </a:lnTo>
                      <a:cubicBezTo>
                        <a:pt x="60" y="507"/>
                        <a:pt x="0" y="602"/>
                        <a:pt x="48" y="686"/>
                      </a:cubicBezTo>
                      <a:lnTo>
                        <a:pt x="369" y="1150"/>
                      </a:lnTo>
                      <a:cubicBezTo>
                        <a:pt x="393" y="1186"/>
                        <a:pt x="393" y="1222"/>
                        <a:pt x="381" y="1257"/>
                      </a:cubicBezTo>
                      <a:lnTo>
                        <a:pt x="179" y="1781"/>
                      </a:lnTo>
                      <a:cubicBezTo>
                        <a:pt x="147" y="1865"/>
                        <a:pt x="208" y="1940"/>
                        <a:pt x="280" y="1940"/>
                      </a:cubicBezTo>
                      <a:cubicBezTo>
                        <a:pt x="290" y="1940"/>
                        <a:pt x="300" y="1939"/>
                        <a:pt x="310" y="1936"/>
                      </a:cubicBezTo>
                      <a:lnTo>
                        <a:pt x="857" y="1769"/>
                      </a:lnTo>
                      <a:cubicBezTo>
                        <a:pt x="867" y="1766"/>
                        <a:pt x="876" y="1765"/>
                        <a:pt x="886" y="1765"/>
                      </a:cubicBezTo>
                      <a:cubicBezTo>
                        <a:pt x="912" y="1765"/>
                        <a:pt x="938" y="1776"/>
                        <a:pt x="964" y="1793"/>
                      </a:cubicBezTo>
                      <a:lnTo>
                        <a:pt x="1405" y="2150"/>
                      </a:lnTo>
                      <a:cubicBezTo>
                        <a:pt x="1425" y="2167"/>
                        <a:pt x="1448" y="2174"/>
                        <a:pt x="1471" y="2174"/>
                      </a:cubicBezTo>
                      <a:cubicBezTo>
                        <a:pt x="1528" y="2174"/>
                        <a:pt x="1584" y="2127"/>
                        <a:pt x="1584" y="2067"/>
                      </a:cubicBezTo>
                      <a:lnTo>
                        <a:pt x="1607" y="1495"/>
                      </a:lnTo>
                      <a:cubicBezTo>
                        <a:pt x="1607" y="1460"/>
                        <a:pt x="1619" y="1424"/>
                        <a:pt x="1655" y="1400"/>
                      </a:cubicBezTo>
                      <a:lnTo>
                        <a:pt x="2131" y="1091"/>
                      </a:lnTo>
                      <a:cubicBezTo>
                        <a:pt x="2203" y="1043"/>
                        <a:pt x="2191" y="924"/>
                        <a:pt x="2107" y="900"/>
                      </a:cubicBezTo>
                      <a:lnTo>
                        <a:pt x="1572" y="710"/>
                      </a:lnTo>
                      <a:cubicBezTo>
                        <a:pt x="1536" y="698"/>
                        <a:pt x="1512" y="662"/>
                        <a:pt x="1500" y="626"/>
                      </a:cubicBezTo>
                      <a:lnTo>
                        <a:pt x="1345" y="79"/>
                      </a:lnTo>
                      <a:cubicBezTo>
                        <a:pt x="1331" y="29"/>
                        <a:pt x="1288" y="1"/>
                        <a:pt x="1242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6"/>
                <p:cNvSpPr/>
                <p:nvPr/>
              </p:nvSpPr>
              <p:spPr>
                <a:xfrm rot="705845">
                  <a:off x="8562619" y="1062478"/>
                  <a:ext cx="100269" cy="934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21" extrusionOk="0">
                      <a:moveTo>
                        <a:pt x="986" y="0"/>
                      </a:moveTo>
                      <a:cubicBezTo>
                        <a:pt x="953" y="0"/>
                        <a:pt x="922" y="15"/>
                        <a:pt x="905" y="48"/>
                      </a:cubicBezTo>
                      <a:lnTo>
                        <a:pt x="679" y="489"/>
                      </a:lnTo>
                      <a:cubicBezTo>
                        <a:pt x="667" y="524"/>
                        <a:pt x="643" y="536"/>
                        <a:pt x="608" y="536"/>
                      </a:cubicBezTo>
                      <a:lnTo>
                        <a:pt x="119" y="608"/>
                      </a:lnTo>
                      <a:cubicBezTo>
                        <a:pt x="36" y="608"/>
                        <a:pt x="0" y="703"/>
                        <a:pt x="60" y="763"/>
                      </a:cubicBezTo>
                      <a:lnTo>
                        <a:pt x="405" y="1120"/>
                      </a:lnTo>
                      <a:cubicBezTo>
                        <a:pt x="429" y="1144"/>
                        <a:pt x="441" y="1167"/>
                        <a:pt x="429" y="1203"/>
                      </a:cubicBezTo>
                      <a:lnTo>
                        <a:pt x="334" y="1691"/>
                      </a:lnTo>
                      <a:cubicBezTo>
                        <a:pt x="324" y="1748"/>
                        <a:pt x="375" y="1797"/>
                        <a:pt x="432" y="1797"/>
                      </a:cubicBezTo>
                      <a:cubicBezTo>
                        <a:pt x="447" y="1797"/>
                        <a:pt x="462" y="1794"/>
                        <a:pt x="477" y="1787"/>
                      </a:cubicBezTo>
                      <a:lnTo>
                        <a:pt x="917" y="1572"/>
                      </a:lnTo>
                      <a:cubicBezTo>
                        <a:pt x="929" y="1560"/>
                        <a:pt x="944" y="1554"/>
                        <a:pt x="960" y="1554"/>
                      </a:cubicBezTo>
                      <a:cubicBezTo>
                        <a:pt x="977" y="1554"/>
                        <a:pt x="994" y="1560"/>
                        <a:pt x="1012" y="1572"/>
                      </a:cubicBezTo>
                      <a:lnTo>
                        <a:pt x="1441" y="1810"/>
                      </a:lnTo>
                      <a:cubicBezTo>
                        <a:pt x="1456" y="1818"/>
                        <a:pt x="1471" y="1821"/>
                        <a:pt x="1486" y="1821"/>
                      </a:cubicBezTo>
                      <a:cubicBezTo>
                        <a:pt x="1543" y="1821"/>
                        <a:pt x="1593" y="1772"/>
                        <a:pt x="1584" y="1715"/>
                      </a:cubicBezTo>
                      <a:lnTo>
                        <a:pt x="1501" y="1227"/>
                      </a:lnTo>
                      <a:cubicBezTo>
                        <a:pt x="1501" y="1191"/>
                        <a:pt x="1512" y="1155"/>
                        <a:pt x="1536" y="1132"/>
                      </a:cubicBezTo>
                      <a:lnTo>
                        <a:pt x="1893" y="798"/>
                      </a:lnTo>
                      <a:cubicBezTo>
                        <a:pt x="1953" y="751"/>
                        <a:pt x="1929" y="644"/>
                        <a:pt x="1846" y="632"/>
                      </a:cubicBezTo>
                      <a:lnTo>
                        <a:pt x="1358" y="560"/>
                      </a:lnTo>
                      <a:cubicBezTo>
                        <a:pt x="1334" y="548"/>
                        <a:pt x="1298" y="524"/>
                        <a:pt x="1286" y="501"/>
                      </a:cubicBezTo>
                      <a:lnTo>
                        <a:pt x="1084" y="60"/>
                      </a:lnTo>
                      <a:cubicBezTo>
                        <a:pt x="1064" y="21"/>
                        <a:pt x="1024" y="0"/>
                        <a:pt x="98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7" name="Google Shape;847;p6"/>
                <p:cNvSpPr/>
                <p:nvPr/>
              </p:nvSpPr>
              <p:spPr>
                <a:xfrm rot="-2274672">
                  <a:off x="7747841" y="122303"/>
                  <a:ext cx="100266" cy="948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3" h="1847" extrusionOk="0">
                      <a:moveTo>
                        <a:pt x="1026" y="1"/>
                      </a:moveTo>
                      <a:cubicBezTo>
                        <a:pt x="994" y="1"/>
                        <a:pt x="962" y="16"/>
                        <a:pt x="941" y="49"/>
                      </a:cubicBezTo>
                      <a:lnTo>
                        <a:pt x="691" y="465"/>
                      </a:lnTo>
                      <a:cubicBezTo>
                        <a:pt x="679" y="501"/>
                        <a:pt x="643" y="513"/>
                        <a:pt x="619" y="513"/>
                      </a:cubicBezTo>
                      <a:lnTo>
                        <a:pt x="119" y="549"/>
                      </a:lnTo>
                      <a:cubicBezTo>
                        <a:pt x="48" y="561"/>
                        <a:pt x="0" y="644"/>
                        <a:pt x="60" y="704"/>
                      </a:cubicBezTo>
                      <a:lnTo>
                        <a:pt x="381" y="1085"/>
                      </a:lnTo>
                      <a:cubicBezTo>
                        <a:pt x="405" y="1108"/>
                        <a:pt x="417" y="1132"/>
                        <a:pt x="405" y="1168"/>
                      </a:cubicBezTo>
                      <a:lnTo>
                        <a:pt x="286" y="1644"/>
                      </a:lnTo>
                      <a:cubicBezTo>
                        <a:pt x="267" y="1711"/>
                        <a:pt x="316" y="1762"/>
                        <a:pt x="373" y="1762"/>
                      </a:cubicBezTo>
                      <a:cubicBezTo>
                        <a:pt x="387" y="1762"/>
                        <a:pt x="402" y="1759"/>
                        <a:pt x="417" y="1751"/>
                      </a:cubicBezTo>
                      <a:lnTo>
                        <a:pt x="869" y="1561"/>
                      </a:lnTo>
                      <a:cubicBezTo>
                        <a:pt x="879" y="1556"/>
                        <a:pt x="891" y="1553"/>
                        <a:pt x="903" y="1553"/>
                      </a:cubicBezTo>
                      <a:cubicBezTo>
                        <a:pt x="921" y="1553"/>
                        <a:pt x="939" y="1559"/>
                        <a:pt x="953" y="1573"/>
                      </a:cubicBezTo>
                      <a:lnTo>
                        <a:pt x="1381" y="1835"/>
                      </a:lnTo>
                      <a:cubicBezTo>
                        <a:pt x="1395" y="1843"/>
                        <a:pt x="1410" y="1847"/>
                        <a:pt x="1425" y="1847"/>
                      </a:cubicBezTo>
                      <a:cubicBezTo>
                        <a:pt x="1475" y="1847"/>
                        <a:pt x="1524" y="1804"/>
                        <a:pt x="1524" y="1739"/>
                      </a:cubicBezTo>
                      <a:lnTo>
                        <a:pt x="1476" y="1251"/>
                      </a:lnTo>
                      <a:cubicBezTo>
                        <a:pt x="1476" y="1216"/>
                        <a:pt x="1488" y="1192"/>
                        <a:pt x="1512" y="1168"/>
                      </a:cubicBezTo>
                      <a:lnTo>
                        <a:pt x="1893" y="846"/>
                      </a:lnTo>
                      <a:cubicBezTo>
                        <a:pt x="1953" y="799"/>
                        <a:pt x="1929" y="704"/>
                        <a:pt x="1846" y="680"/>
                      </a:cubicBezTo>
                      <a:lnTo>
                        <a:pt x="1369" y="573"/>
                      </a:lnTo>
                      <a:cubicBezTo>
                        <a:pt x="1334" y="573"/>
                        <a:pt x="1310" y="549"/>
                        <a:pt x="1298" y="513"/>
                      </a:cubicBezTo>
                      <a:lnTo>
                        <a:pt x="1119" y="61"/>
                      </a:lnTo>
                      <a:cubicBezTo>
                        <a:pt x="1100" y="22"/>
                        <a:pt x="1063" y="1"/>
                        <a:pt x="102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48" name="Google Shape;848;p6"/>
              <p:cNvGrpSpPr/>
              <p:nvPr/>
            </p:nvGrpSpPr>
            <p:grpSpPr>
              <a:xfrm>
                <a:off x="213639" y="4403942"/>
                <a:ext cx="8651511" cy="703185"/>
                <a:chOff x="213639" y="4403942"/>
                <a:chExt cx="8651511" cy="703185"/>
              </a:xfrm>
            </p:grpSpPr>
            <p:grpSp>
              <p:nvGrpSpPr>
                <p:cNvPr id="849" name="Google Shape;849;p6"/>
                <p:cNvGrpSpPr/>
                <p:nvPr/>
              </p:nvGrpSpPr>
              <p:grpSpPr>
                <a:xfrm rot="4663903" flipH="1">
                  <a:off x="8277597" y="4489909"/>
                  <a:ext cx="424148" cy="676274"/>
                  <a:chOff x="7362230" y="190517"/>
                  <a:chExt cx="254380" cy="405592"/>
                </a:xfrm>
              </p:grpSpPr>
              <p:sp>
                <p:nvSpPr>
                  <p:cNvPr id="850" name="Google Shape;850;p6"/>
                  <p:cNvSpPr/>
                  <p:nvPr/>
                </p:nvSpPr>
                <p:spPr>
                  <a:xfrm rot="-2274672">
                    <a:off x="7387414" y="443954"/>
                    <a:ext cx="128297" cy="126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99" h="2455" extrusionOk="0">
                        <a:moveTo>
                          <a:pt x="1099" y="0"/>
                        </a:moveTo>
                        <a:cubicBezTo>
                          <a:pt x="1045" y="0"/>
                          <a:pt x="992" y="32"/>
                          <a:pt x="977" y="90"/>
                        </a:cubicBezTo>
                        <a:lnTo>
                          <a:pt x="811" y="709"/>
                        </a:lnTo>
                        <a:cubicBezTo>
                          <a:pt x="799" y="756"/>
                          <a:pt x="763" y="780"/>
                          <a:pt x="727" y="792"/>
                        </a:cubicBezTo>
                        <a:lnTo>
                          <a:pt x="120" y="1006"/>
                        </a:lnTo>
                        <a:cubicBezTo>
                          <a:pt x="25" y="1042"/>
                          <a:pt x="1" y="1173"/>
                          <a:pt x="96" y="1233"/>
                        </a:cubicBezTo>
                        <a:lnTo>
                          <a:pt x="632" y="1590"/>
                        </a:lnTo>
                        <a:cubicBezTo>
                          <a:pt x="668" y="1614"/>
                          <a:pt x="691" y="1649"/>
                          <a:pt x="691" y="1685"/>
                        </a:cubicBezTo>
                        <a:lnTo>
                          <a:pt x="703" y="2328"/>
                        </a:lnTo>
                        <a:cubicBezTo>
                          <a:pt x="703" y="2403"/>
                          <a:pt x="767" y="2454"/>
                          <a:pt x="830" y="2454"/>
                        </a:cubicBezTo>
                        <a:cubicBezTo>
                          <a:pt x="857" y="2454"/>
                          <a:pt x="884" y="2445"/>
                          <a:pt x="906" y="2423"/>
                        </a:cubicBezTo>
                        <a:lnTo>
                          <a:pt x="1406" y="2018"/>
                        </a:lnTo>
                        <a:cubicBezTo>
                          <a:pt x="1432" y="2001"/>
                          <a:pt x="1465" y="1990"/>
                          <a:pt x="1494" y="1990"/>
                        </a:cubicBezTo>
                        <a:cubicBezTo>
                          <a:pt x="1505" y="1990"/>
                          <a:pt x="1515" y="1991"/>
                          <a:pt x="1525" y="1995"/>
                        </a:cubicBezTo>
                        <a:lnTo>
                          <a:pt x="2144" y="2185"/>
                        </a:lnTo>
                        <a:cubicBezTo>
                          <a:pt x="2154" y="2188"/>
                          <a:pt x="2164" y="2189"/>
                          <a:pt x="2174" y="2189"/>
                        </a:cubicBezTo>
                        <a:cubicBezTo>
                          <a:pt x="2258" y="2189"/>
                          <a:pt x="2331" y="2104"/>
                          <a:pt x="2299" y="2018"/>
                        </a:cubicBezTo>
                        <a:lnTo>
                          <a:pt x="2061" y="1423"/>
                        </a:lnTo>
                        <a:cubicBezTo>
                          <a:pt x="2049" y="1375"/>
                          <a:pt x="2061" y="1340"/>
                          <a:pt x="2085" y="1304"/>
                        </a:cubicBezTo>
                        <a:lnTo>
                          <a:pt x="2442" y="768"/>
                        </a:lnTo>
                        <a:cubicBezTo>
                          <a:pt x="2498" y="689"/>
                          <a:pt x="2447" y="577"/>
                          <a:pt x="2349" y="577"/>
                        </a:cubicBezTo>
                        <a:cubicBezTo>
                          <a:pt x="2344" y="577"/>
                          <a:pt x="2340" y="577"/>
                          <a:pt x="2335" y="578"/>
                        </a:cubicBezTo>
                        <a:lnTo>
                          <a:pt x="1692" y="613"/>
                        </a:lnTo>
                        <a:cubicBezTo>
                          <a:pt x="1656" y="613"/>
                          <a:pt x="1608" y="590"/>
                          <a:pt x="1584" y="554"/>
                        </a:cubicBezTo>
                        <a:lnTo>
                          <a:pt x="1192" y="42"/>
                        </a:lnTo>
                        <a:cubicBezTo>
                          <a:pt x="1168" y="14"/>
                          <a:pt x="1133" y="0"/>
                          <a:pt x="1099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851" name="Google Shape;851;p6"/>
                  <p:cNvSpPr/>
                  <p:nvPr/>
                </p:nvSpPr>
                <p:spPr>
                  <a:xfrm rot="-2274672">
                    <a:off x="7498787" y="211310"/>
                    <a:ext cx="99701" cy="93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42" h="1816" extrusionOk="0">
                        <a:moveTo>
                          <a:pt x="981" y="1"/>
                        </a:moveTo>
                        <a:cubicBezTo>
                          <a:pt x="947" y="1"/>
                          <a:pt x="911" y="19"/>
                          <a:pt x="893" y="54"/>
                        </a:cubicBezTo>
                        <a:lnTo>
                          <a:pt x="667" y="495"/>
                        </a:lnTo>
                        <a:cubicBezTo>
                          <a:pt x="655" y="519"/>
                          <a:pt x="632" y="543"/>
                          <a:pt x="596" y="543"/>
                        </a:cubicBezTo>
                        <a:lnTo>
                          <a:pt x="108" y="614"/>
                        </a:lnTo>
                        <a:cubicBezTo>
                          <a:pt x="24" y="626"/>
                          <a:pt x="1" y="721"/>
                          <a:pt x="48" y="769"/>
                        </a:cubicBezTo>
                        <a:lnTo>
                          <a:pt x="405" y="1126"/>
                        </a:lnTo>
                        <a:cubicBezTo>
                          <a:pt x="429" y="1138"/>
                          <a:pt x="441" y="1174"/>
                          <a:pt x="429" y="1209"/>
                        </a:cubicBezTo>
                        <a:lnTo>
                          <a:pt x="346" y="1686"/>
                        </a:lnTo>
                        <a:cubicBezTo>
                          <a:pt x="327" y="1752"/>
                          <a:pt x="376" y="1803"/>
                          <a:pt x="433" y="1803"/>
                        </a:cubicBezTo>
                        <a:cubicBezTo>
                          <a:pt x="447" y="1803"/>
                          <a:pt x="462" y="1800"/>
                          <a:pt x="477" y="1793"/>
                        </a:cubicBezTo>
                        <a:lnTo>
                          <a:pt x="917" y="1566"/>
                        </a:lnTo>
                        <a:cubicBezTo>
                          <a:pt x="929" y="1561"/>
                          <a:pt x="944" y="1558"/>
                          <a:pt x="960" y="1558"/>
                        </a:cubicBezTo>
                        <a:cubicBezTo>
                          <a:pt x="977" y="1558"/>
                          <a:pt x="995" y="1561"/>
                          <a:pt x="1013" y="1566"/>
                        </a:cubicBezTo>
                        <a:lnTo>
                          <a:pt x="1441" y="1805"/>
                        </a:lnTo>
                        <a:cubicBezTo>
                          <a:pt x="1456" y="1812"/>
                          <a:pt x="1471" y="1815"/>
                          <a:pt x="1486" y="1815"/>
                        </a:cubicBezTo>
                        <a:cubicBezTo>
                          <a:pt x="1543" y="1815"/>
                          <a:pt x="1593" y="1766"/>
                          <a:pt x="1584" y="1709"/>
                        </a:cubicBezTo>
                        <a:lnTo>
                          <a:pt x="1501" y="1221"/>
                        </a:lnTo>
                        <a:cubicBezTo>
                          <a:pt x="1501" y="1185"/>
                          <a:pt x="1513" y="1150"/>
                          <a:pt x="1536" y="1138"/>
                        </a:cubicBezTo>
                        <a:lnTo>
                          <a:pt x="1894" y="793"/>
                        </a:lnTo>
                        <a:cubicBezTo>
                          <a:pt x="1941" y="733"/>
                          <a:pt x="1917" y="638"/>
                          <a:pt x="1834" y="626"/>
                        </a:cubicBezTo>
                        <a:lnTo>
                          <a:pt x="1346" y="554"/>
                        </a:lnTo>
                        <a:cubicBezTo>
                          <a:pt x="1322" y="543"/>
                          <a:pt x="1286" y="531"/>
                          <a:pt x="1274" y="495"/>
                        </a:cubicBezTo>
                        <a:lnTo>
                          <a:pt x="1060" y="54"/>
                        </a:lnTo>
                        <a:cubicBezTo>
                          <a:pt x="1048" y="19"/>
                          <a:pt x="1016" y="1"/>
                          <a:pt x="98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algn="l" defTabSz="121917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1867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852" name="Google Shape;852;p6"/>
                <p:cNvSpPr/>
                <p:nvPr/>
              </p:nvSpPr>
              <p:spPr>
                <a:xfrm rot="-2274672">
                  <a:off x="231762" y="4424735"/>
                  <a:ext cx="99701" cy="93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6"/>
                <p:cNvSpPr/>
                <p:nvPr/>
              </p:nvSpPr>
              <p:spPr>
                <a:xfrm rot="-2274585">
                  <a:off x="456944" y="4848104"/>
                  <a:ext cx="167043" cy="156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2" h="1816" extrusionOk="0">
                      <a:moveTo>
                        <a:pt x="981" y="1"/>
                      </a:moveTo>
                      <a:cubicBezTo>
                        <a:pt x="947" y="1"/>
                        <a:pt x="911" y="19"/>
                        <a:pt x="893" y="54"/>
                      </a:cubicBezTo>
                      <a:lnTo>
                        <a:pt x="667" y="495"/>
                      </a:lnTo>
                      <a:cubicBezTo>
                        <a:pt x="655" y="519"/>
                        <a:pt x="632" y="543"/>
                        <a:pt x="596" y="543"/>
                      </a:cubicBezTo>
                      <a:lnTo>
                        <a:pt x="108" y="614"/>
                      </a:lnTo>
                      <a:cubicBezTo>
                        <a:pt x="24" y="626"/>
                        <a:pt x="1" y="721"/>
                        <a:pt x="48" y="769"/>
                      </a:cubicBezTo>
                      <a:lnTo>
                        <a:pt x="405" y="1126"/>
                      </a:lnTo>
                      <a:cubicBezTo>
                        <a:pt x="429" y="1138"/>
                        <a:pt x="441" y="1174"/>
                        <a:pt x="429" y="1209"/>
                      </a:cubicBezTo>
                      <a:lnTo>
                        <a:pt x="346" y="1686"/>
                      </a:lnTo>
                      <a:cubicBezTo>
                        <a:pt x="327" y="1752"/>
                        <a:pt x="376" y="1803"/>
                        <a:pt x="433" y="1803"/>
                      </a:cubicBezTo>
                      <a:cubicBezTo>
                        <a:pt x="447" y="1803"/>
                        <a:pt x="462" y="1800"/>
                        <a:pt x="477" y="1793"/>
                      </a:cubicBezTo>
                      <a:lnTo>
                        <a:pt x="917" y="1566"/>
                      </a:lnTo>
                      <a:cubicBezTo>
                        <a:pt x="929" y="1561"/>
                        <a:pt x="944" y="1558"/>
                        <a:pt x="960" y="1558"/>
                      </a:cubicBezTo>
                      <a:cubicBezTo>
                        <a:pt x="977" y="1558"/>
                        <a:pt x="995" y="1561"/>
                        <a:pt x="1013" y="1566"/>
                      </a:cubicBezTo>
                      <a:lnTo>
                        <a:pt x="1441" y="1805"/>
                      </a:lnTo>
                      <a:cubicBezTo>
                        <a:pt x="1456" y="1812"/>
                        <a:pt x="1471" y="1815"/>
                        <a:pt x="1486" y="1815"/>
                      </a:cubicBezTo>
                      <a:cubicBezTo>
                        <a:pt x="1543" y="1815"/>
                        <a:pt x="1593" y="1766"/>
                        <a:pt x="1584" y="1709"/>
                      </a:cubicBezTo>
                      <a:lnTo>
                        <a:pt x="1501" y="1221"/>
                      </a:lnTo>
                      <a:cubicBezTo>
                        <a:pt x="1501" y="1185"/>
                        <a:pt x="1513" y="1150"/>
                        <a:pt x="1536" y="1138"/>
                      </a:cubicBezTo>
                      <a:lnTo>
                        <a:pt x="1894" y="793"/>
                      </a:lnTo>
                      <a:cubicBezTo>
                        <a:pt x="1941" y="733"/>
                        <a:pt x="1917" y="638"/>
                        <a:pt x="1834" y="626"/>
                      </a:cubicBezTo>
                      <a:lnTo>
                        <a:pt x="1346" y="554"/>
                      </a:lnTo>
                      <a:cubicBezTo>
                        <a:pt x="1322" y="543"/>
                        <a:pt x="1286" y="531"/>
                        <a:pt x="1274" y="495"/>
                      </a:cubicBezTo>
                      <a:lnTo>
                        <a:pt x="1060" y="54"/>
                      </a:lnTo>
                      <a:cubicBezTo>
                        <a:pt x="1048" y="19"/>
                        <a:pt x="1016" y="1"/>
                        <a:pt x="98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854" name="Google Shape;854;p6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32725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6" name="Google Shape;856;p7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857" name="Google Shape;857;p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858" name="Google Shape;858;p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1" name="Google Shape;861;p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2" name="Google Shape;862;p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990" name="Google Shape;990;p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91" name="Google Shape;991;p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93" name="Google Shape;993;p7"/>
          <p:cNvSpPr txBox="1">
            <a:spLocks noGrp="1"/>
          </p:cNvSpPr>
          <p:nvPr>
            <p:ph type="subTitle" idx="1"/>
          </p:nvPr>
        </p:nvSpPr>
        <p:spPr>
          <a:xfrm>
            <a:off x="1349967" y="2336700"/>
            <a:ext cx="6076800" cy="2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 sz="2133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●"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○"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ed Hat Text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994" name="Google Shape;994;p7"/>
          <p:cNvSpPr txBox="1">
            <a:spLocks noGrp="1"/>
          </p:cNvSpPr>
          <p:nvPr>
            <p:ph type="title"/>
          </p:nvPr>
        </p:nvSpPr>
        <p:spPr>
          <a:xfrm>
            <a:off x="1045167" y="593367"/>
            <a:ext cx="10196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39390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6" name="Google Shape;996;p8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997" name="Google Shape;997;p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998" name="Google Shape;998;p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130" name="Google Shape;1130;p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31" name="Google Shape;1131;p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33" name="Google Shape;1133;p8"/>
          <p:cNvGrpSpPr/>
          <p:nvPr/>
        </p:nvGrpSpPr>
        <p:grpSpPr>
          <a:xfrm>
            <a:off x="426662" y="137667"/>
            <a:ext cx="11454497" cy="6693248"/>
            <a:chOff x="319996" y="103250"/>
            <a:chExt cx="8590873" cy="5019936"/>
          </a:xfrm>
        </p:grpSpPr>
        <p:grpSp>
          <p:nvGrpSpPr>
            <p:cNvPr id="1134" name="Google Shape;1134;p8"/>
            <p:cNvGrpSpPr/>
            <p:nvPr/>
          </p:nvGrpSpPr>
          <p:grpSpPr>
            <a:xfrm>
              <a:off x="6806650" y="103250"/>
              <a:ext cx="2009927" cy="674047"/>
              <a:chOff x="555200" y="3885100"/>
              <a:chExt cx="2009927" cy="674047"/>
            </a:xfrm>
          </p:grpSpPr>
          <p:sp>
            <p:nvSpPr>
              <p:cNvPr id="1135" name="Google Shape;1135;p8"/>
              <p:cNvSpPr/>
              <p:nvPr/>
            </p:nvSpPr>
            <p:spPr>
              <a:xfrm>
                <a:off x="555200" y="4097168"/>
                <a:ext cx="315520" cy="461980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662" extrusionOk="0">
                    <a:moveTo>
                      <a:pt x="2096" y="1"/>
                    </a:moveTo>
                    <a:cubicBezTo>
                      <a:pt x="1965" y="1"/>
                      <a:pt x="72" y="298"/>
                      <a:pt x="1" y="310"/>
                    </a:cubicBezTo>
                    <a:cubicBezTo>
                      <a:pt x="84" y="917"/>
                      <a:pt x="143" y="1346"/>
                      <a:pt x="227" y="2001"/>
                    </a:cubicBezTo>
                    <a:cubicBezTo>
                      <a:pt x="227" y="2005"/>
                      <a:pt x="228" y="2006"/>
                      <a:pt x="230" y="2006"/>
                    </a:cubicBezTo>
                    <a:cubicBezTo>
                      <a:pt x="233" y="2006"/>
                      <a:pt x="239" y="2001"/>
                      <a:pt x="239" y="2001"/>
                    </a:cubicBezTo>
                    <a:cubicBezTo>
                      <a:pt x="512" y="1989"/>
                      <a:pt x="927" y="1869"/>
                      <a:pt x="1254" y="1869"/>
                    </a:cubicBezTo>
                    <a:cubicBezTo>
                      <a:pt x="1269" y="1869"/>
                      <a:pt x="1284" y="1869"/>
                      <a:pt x="1298" y="1870"/>
                    </a:cubicBezTo>
                    <a:cubicBezTo>
                      <a:pt x="1715" y="1941"/>
                      <a:pt x="1846" y="2680"/>
                      <a:pt x="1394" y="2822"/>
                    </a:cubicBezTo>
                    <a:cubicBezTo>
                      <a:pt x="1364" y="2832"/>
                      <a:pt x="1334" y="2838"/>
                      <a:pt x="1304" y="2838"/>
                    </a:cubicBezTo>
                    <a:cubicBezTo>
                      <a:pt x="1191" y="2838"/>
                      <a:pt x="1086" y="2761"/>
                      <a:pt x="1048" y="2572"/>
                    </a:cubicBezTo>
                    <a:cubicBezTo>
                      <a:pt x="1048" y="2572"/>
                      <a:pt x="1036" y="2560"/>
                      <a:pt x="1036" y="2549"/>
                    </a:cubicBezTo>
                    <a:lnTo>
                      <a:pt x="334" y="2668"/>
                    </a:lnTo>
                    <a:cubicBezTo>
                      <a:pt x="334" y="2775"/>
                      <a:pt x="334" y="2882"/>
                      <a:pt x="346" y="2965"/>
                    </a:cubicBezTo>
                    <a:cubicBezTo>
                      <a:pt x="398" y="3453"/>
                      <a:pt x="806" y="3661"/>
                      <a:pt x="1253" y="3661"/>
                    </a:cubicBezTo>
                    <a:cubicBezTo>
                      <a:pt x="1820" y="3661"/>
                      <a:pt x="2449" y="3325"/>
                      <a:pt x="2489" y="2799"/>
                    </a:cubicBezTo>
                    <a:cubicBezTo>
                      <a:pt x="2501" y="2013"/>
                      <a:pt x="2227" y="1084"/>
                      <a:pt x="1417" y="1072"/>
                    </a:cubicBezTo>
                    <a:cubicBezTo>
                      <a:pt x="1392" y="1070"/>
                      <a:pt x="1365" y="1069"/>
                      <a:pt x="1338" y="1069"/>
                    </a:cubicBezTo>
                    <a:cubicBezTo>
                      <a:pt x="1203" y="1069"/>
                      <a:pt x="1054" y="1094"/>
                      <a:pt x="905" y="1144"/>
                    </a:cubicBezTo>
                    <a:lnTo>
                      <a:pt x="893" y="1144"/>
                    </a:lnTo>
                    <a:lnTo>
                      <a:pt x="893" y="1132"/>
                    </a:lnTo>
                    <a:cubicBezTo>
                      <a:pt x="858" y="1096"/>
                      <a:pt x="858" y="1025"/>
                      <a:pt x="846" y="965"/>
                    </a:cubicBezTo>
                    <a:cubicBezTo>
                      <a:pt x="834" y="965"/>
                      <a:pt x="834" y="965"/>
                      <a:pt x="834" y="953"/>
                    </a:cubicBezTo>
                    <a:lnTo>
                      <a:pt x="834" y="941"/>
                    </a:lnTo>
                    <a:cubicBezTo>
                      <a:pt x="953" y="929"/>
                      <a:pt x="2036" y="775"/>
                      <a:pt x="2179" y="739"/>
                    </a:cubicBezTo>
                    <a:cubicBezTo>
                      <a:pt x="2179" y="715"/>
                      <a:pt x="2120" y="13"/>
                      <a:pt x="20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8"/>
              <p:cNvSpPr/>
              <p:nvPr/>
            </p:nvSpPr>
            <p:spPr>
              <a:xfrm>
                <a:off x="1029801" y="4164787"/>
                <a:ext cx="260011" cy="264421"/>
              </a:xfrm>
              <a:custGeom>
                <a:avLst/>
                <a:gdLst/>
                <a:ahLst/>
                <a:cxnLst/>
                <a:rect l="l" t="t" r="r" b="b"/>
                <a:pathLst>
                  <a:path w="2061" h="2096" extrusionOk="0">
                    <a:moveTo>
                      <a:pt x="1299" y="0"/>
                    </a:moveTo>
                    <a:cubicBezTo>
                      <a:pt x="1209" y="0"/>
                      <a:pt x="831" y="83"/>
                      <a:pt x="659" y="83"/>
                    </a:cubicBezTo>
                    <a:cubicBezTo>
                      <a:pt x="624" y="83"/>
                      <a:pt x="598" y="80"/>
                      <a:pt x="584" y="72"/>
                    </a:cubicBezTo>
                    <a:cubicBezTo>
                      <a:pt x="584" y="108"/>
                      <a:pt x="584" y="119"/>
                      <a:pt x="584" y="155"/>
                    </a:cubicBezTo>
                    <a:cubicBezTo>
                      <a:pt x="584" y="227"/>
                      <a:pt x="584" y="310"/>
                      <a:pt x="596" y="405"/>
                    </a:cubicBezTo>
                    <a:cubicBezTo>
                      <a:pt x="608" y="548"/>
                      <a:pt x="608" y="643"/>
                      <a:pt x="620" y="715"/>
                    </a:cubicBezTo>
                    <a:cubicBezTo>
                      <a:pt x="596" y="727"/>
                      <a:pt x="37" y="846"/>
                      <a:pt x="1" y="846"/>
                    </a:cubicBezTo>
                    <a:cubicBezTo>
                      <a:pt x="13" y="881"/>
                      <a:pt x="108" y="1358"/>
                      <a:pt x="108" y="1501"/>
                    </a:cubicBezTo>
                    <a:cubicBezTo>
                      <a:pt x="123" y="1507"/>
                      <a:pt x="161" y="1509"/>
                      <a:pt x="211" y="1509"/>
                    </a:cubicBezTo>
                    <a:cubicBezTo>
                      <a:pt x="360" y="1509"/>
                      <a:pt x="614" y="1489"/>
                      <a:pt x="668" y="1489"/>
                    </a:cubicBezTo>
                    <a:lnTo>
                      <a:pt x="680" y="1489"/>
                    </a:lnTo>
                    <a:cubicBezTo>
                      <a:pt x="680" y="1489"/>
                      <a:pt x="691" y="1524"/>
                      <a:pt x="703" y="1584"/>
                    </a:cubicBezTo>
                    <a:cubicBezTo>
                      <a:pt x="739" y="1810"/>
                      <a:pt x="727" y="1882"/>
                      <a:pt x="775" y="2084"/>
                    </a:cubicBezTo>
                    <a:cubicBezTo>
                      <a:pt x="775" y="2090"/>
                      <a:pt x="778" y="2093"/>
                      <a:pt x="779" y="2095"/>
                    </a:cubicBezTo>
                    <a:lnTo>
                      <a:pt x="779" y="2095"/>
                    </a:lnTo>
                    <a:cubicBezTo>
                      <a:pt x="846" y="2081"/>
                      <a:pt x="1525" y="2035"/>
                      <a:pt x="1525" y="1989"/>
                    </a:cubicBezTo>
                    <a:lnTo>
                      <a:pt x="1525" y="1977"/>
                    </a:lnTo>
                    <a:cubicBezTo>
                      <a:pt x="1513" y="1882"/>
                      <a:pt x="1513" y="1489"/>
                      <a:pt x="1477" y="1382"/>
                    </a:cubicBezTo>
                    <a:cubicBezTo>
                      <a:pt x="1537" y="1334"/>
                      <a:pt x="2025" y="1298"/>
                      <a:pt x="2061" y="1262"/>
                    </a:cubicBezTo>
                    <a:cubicBezTo>
                      <a:pt x="2049" y="1024"/>
                      <a:pt x="2013" y="834"/>
                      <a:pt x="1989" y="548"/>
                    </a:cubicBezTo>
                    <a:cubicBezTo>
                      <a:pt x="1834" y="548"/>
                      <a:pt x="1549" y="608"/>
                      <a:pt x="1394" y="608"/>
                    </a:cubicBezTo>
                    <a:cubicBezTo>
                      <a:pt x="1358" y="560"/>
                      <a:pt x="1322" y="143"/>
                      <a:pt x="1299" y="0"/>
                    </a:cubicBezTo>
                    <a:close/>
                    <a:moveTo>
                      <a:pt x="779" y="2095"/>
                    </a:moveTo>
                    <a:lnTo>
                      <a:pt x="779" y="2095"/>
                    </a:lnTo>
                    <a:cubicBezTo>
                      <a:pt x="777" y="2095"/>
                      <a:pt x="776" y="2096"/>
                      <a:pt x="775" y="2096"/>
                    </a:cubicBezTo>
                    <a:cubicBezTo>
                      <a:pt x="780" y="2096"/>
                      <a:pt x="781" y="2096"/>
                      <a:pt x="779" y="209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8"/>
              <p:cNvSpPr/>
              <p:nvPr/>
            </p:nvSpPr>
            <p:spPr>
              <a:xfrm>
                <a:off x="1435394" y="3981483"/>
                <a:ext cx="282467" cy="469801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3724" extrusionOk="0">
                    <a:moveTo>
                      <a:pt x="2144" y="1"/>
                    </a:moveTo>
                    <a:cubicBezTo>
                      <a:pt x="1489" y="25"/>
                      <a:pt x="679" y="168"/>
                      <a:pt x="1" y="263"/>
                    </a:cubicBezTo>
                    <a:lnTo>
                      <a:pt x="1" y="275"/>
                    </a:lnTo>
                    <a:cubicBezTo>
                      <a:pt x="24" y="465"/>
                      <a:pt x="60" y="727"/>
                      <a:pt x="60" y="941"/>
                    </a:cubicBezTo>
                    <a:lnTo>
                      <a:pt x="72" y="941"/>
                    </a:lnTo>
                    <a:cubicBezTo>
                      <a:pt x="405" y="882"/>
                      <a:pt x="953" y="846"/>
                      <a:pt x="1334" y="822"/>
                    </a:cubicBezTo>
                    <a:lnTo>
                      <a:pt x="1334" y="822"/>
                    </a:lnTo>
                    <a:cubicBezTo>
                      <a:pt x="1048" y="1763"/>
                      <a:pt x="715" y="2704"/>
                      <a:pt x="393" y="3716"/>
                    </a:cubicBezTo>
                    <a:cubicBezTo>
                      <a:pt x="425" y="3721"/>
                      <a:pt x="459" y="3723"/>
                      <a:pt x="496" y="3723"/>
                    </a:cubicBezTo>
                    <a:cubicBezTo>
                      <a:pt x="699" y="3723"/>
                      <a:pt x="972" y="3651"/>
                      <a:pt x="1144" y="3620"/>
                    </a:cubicBezTo>
                    <a:cubicBezTo>
                      <a:pt x="1489" y="2632"/>
                      <a:pt x="1965" y="1656"/>
                      <a:pt x="2239" y="691"/>
                    </a:cubicBezTo>
                    <a:cubicBezTo>
                      <a:pt x="2203" y="429"/>
                      <a:pt x="2156" y="263"/>
                      <a:pt x="21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8"/>
              <p:cNvSpPr/>
              <p:nvPr/>
            </p:nvSpPr>
            <p:spPr>
              <a:xfrm>
                <a:off x="1899523" y="4079127"/>
                <a:ext cx="265940" cy="243479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1930" extrusionOk="0">
                    <a:moveTo>
                      <a:pt x="1870" y="1"/>
                    </a:moveTo>
                    <a:lnTo>
                      <a:pt x="1" y="239"/>
                    </a:lnTo>
                    <a:cubicBezTo>
                      <a:pt x="13" y="275"/>
                      <a:pt x="60" y="787"/>
                      <a:pt x="84" y="918"/>
                    </a:cubicBezTo>
                    <a:cubicBezTo>
                      <a:pt x="179" y="906"/>
                      <a:pt x="1870" y="715"/>
                      <a:pt x="1977" y="703"/>
                    </a:cubicBezTo>
                    <a:cubicBezTo>
                      <a:pt x="1906" y="489"/>
                      <a:pt x="1906" y="227"/>
                      <a:pt x="1870" y="1"/>
                    </a:cubicBezTo>
                    <a:close/>
                    <a:moveTo>
                      <a:pt x="2001" y="1013"/>
                    </a:moveTo>
                    <a:lnTo>
                      <a:pt x="132" y="1263"/>
                    </a:lnTo>
                    <a:cubicBezTo>
                      <a:pt x="143" y="1299"/>
                      <a:pt x="191" y="1799"/>
                      <a:pt x="215" y="1930"/>
                    </a:cubicBezTo>
                    <a:cubicBezTo>
                      <a:pt x="310" y="1918"/>
                      <a:pt x="2001" y="1739"/>
                      <a:pt x="2108" y="1715"/>
                    </a:cubicBezTo>
                    <a:cubicBezTo>
                      <a:pt x="2037" y="1501"/>
                      <a:pt x="2037" y="1251"/>
                      <a:pt x="2001" y="101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8"/>
              <p:cNvSpPr/>
              <p:nvPr/>
            </p:nvSpPr>
            <p:spPr>
              <a:xfrm>
                <a:off x="2303603" y="3885100"/>
                <a:ext cx="261524" cy="447976"/>
              </a:xfrm>
              <a:custGeom>
                <a:avLst/>
                <a:gdLst/>
                <a:ahLst/>
                <a:cxnLst/>
                <a:rect l="l" t="t" r="r" b="b"/>
                <a:pathLst>
                  <a:path w="2073" h="3551" extrusionOk="0">
                    <a:moveTo>
                      <a:pt x="1122" y="0"/>
                    </a:moveTo>
                    <a:cubicBezTo>
                      <a:pt x="1043" y="0"/>
                      <a:pt x="962" y="9"/>
                      <a:pt x="881" y="27"/>
                    </a:cubicBezTo>
                    <a:cubicBezTo>
                      <a:pt x="322" y="122"/>
                      <a:pt x="0" y="682"/>
                      <a:pt x="36" y="1182"/>
                    </a:cubicBezTo>
                    <a:cubicBezTo>
                      <a:pt x="239" y="1158"/>
                      <a:pt x="441" y="1158"/>
                      <a:pt x="643" y="1110"/>
                    </a:cubicBezTo>
                    <a:cubicBezTo>
                      <a:pt x="792" y="1036"/>
                      <a:pt x="770" y="764"/>
                      <a:pt x="982" y="764"/>
                    </a:cubicBezTo>
                    <a:cubicBezTo>
                      <a:pt x="1008" y="764"/>
                      <a:pt x="1038" y="768"/>
                      <a:pt x="1072" y="777"/>
                    </a:cubicBezTo>
                    <a:cubicBezTo>
                      <a:pt x="1572" y="896"/>
                      <a:pt x="1060" y="1479"/>
                      <a:pt x="953" y="1777"/>
                    </a:cubicBezTo>
                    <a:cubicBezTo>
                      <a:pt x="858" y="1979"/>
                      <a:pt x="846" y="2170"/>
                      <a:pt x="834" y="2384"/>
                    </a:cubicBezTo>
                    <a:lnTo>
                      <a:pt x="846" y="2575"/>
                    </a:lnTo>
                    <a:cubicBezTo>
                      <a:pt x="858" y="2610"/>
                      <a:pt x="858" y="2658"/>
                      <a:pt x="881" y="2682"/>
                    </a:cubicBezTo>
                    <a:lnTo>
                      <a:pt x="893" y="2682"/>
                    </a:lnTo>
                    <a:cubicBezTo>
                      <a:pt x="1084" y="2634"/>
                      <a:pt x="1298" y="2646"/>
                      <a:pt x="1489" y="2587"/>
                    </a:cubicBezTo>
                    <a:cubicBezTo>
                      <a:pt x="1477" y="2539"/>
                      <a:pt x="1489" y="2479"/>
                      <a:pt x="1489" y="2420"/>
                    </a:cubicBezTo>
                    <a:cubicBezTo>
                      <a:pt x="1512" y="2182"/>
                      <a:pt x="1548" y="1991"/>
                      <a:pt x="1655" y="1789"/>
                    </a:cubicBezTo>
                    <a:cubicBezTo>
                      <a:pt x="1739" y="1634"/>
                      <a:pt x="1822" y="1563"/>
                      <a:pt x="1905" y="1408"/>
                    </a:cubicBezTo>
                    <a:cubicBezTo>
                      <a:pt x="2001" y="1253"/>
                      <a:pt x="2072" y="1074"/>
                      <a:pt x="2072" y="860"/>
                    </a:cubicBezTo>
                    <a:cubicBezTo>
                      <a:pt x="2062" y="346"/>
                      <a:pt x="1625" y="0"/>
                      <a:pt x="1122" y="0"/>
                    </a:cubicBezTo>
                    <a:close/>
                    <a:moveTo>
                      <a:pt x="1409" y="2884"/>
                    </a:moveTo>
                    <a:cubicBezTo>
                      <a:pt x="1255" y="2884"/>
                      <a:pt x="996" y="2925"/>
                      <a:pt x="905" y="2979"/>
                    </a:cubicBezTo>
                    <a:cubicBezTo>
                      <a:pt x="917" y="3075"/>
                      <a:pt x="941" y="3408"/>
                      <a:pt x="977" y="3551"/>
                    </a:cubicBezTo>
                    <a:lnTo>
                      <a:pt x="1001" y="3551"/>
                    </a:lnTo>
                    <a:lnTo>
                      <a:pt x="1548" y="3479"/>
                    </a:lnTo>
                    <a:lnTo>
                      <a:pt x="1560" y="3479"/>
                    </a:lnTo>
                    <a:lnTo>
                      <a:pt x="1560" y="3468"/>
                    </a:lnTo>
                    <a:cubicBezTo>
                      <a:pt x="1548" y="3372"/>
                      <a:pt x="1524" y="2896"/>
                      <a:pt x="1512" y="2896"/>
                    </a:cubicBezTo>
                    <a:cubicBezTo>
                      <a:pt x="1493" y="2888"/>
                      <a:pt x="1456" y="2884"/>
                      <a:pt x="1409" y="28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0" name="Google Shape;1140;p8"/>
            <p:cNvGrpSpPr/>
            <p:nvPr/>
          </p:nvGrpSpPr>
          <p:grpSpPr>
            <a:xfrm>
              <a:off x="369976" y="3532248"/>
              <a:ext cx="1732650" cy="1590938"/>
              <a:chOff x="369976" y="3532248"/>
              <a:chExt cx="1732650" cy="1590938"/>
            </a:xfrm>
          </p:grpSpPr>
          <p:sp>
            <p:nvSpPr>
              <p:cNvPr id="1141" name="Google Shape;1141;p8"/>
              <p:cNvSpPr/>
              <p:nvPr/>
            </p:nvSpPr>
            <p:spPr>
              <a:xfrm rot="-669420">
                <a:off x="653756" y="3646375"/>
                <a:ext cx="1156249" cy="1362965"/>
              </a:xfrm>
              <a:custGeom>
                <a:avLst/>
                <a:gdLst/>
                <a:ahLst/>
                <a:cxnLst/>
                <a:rect l="l" t="t" r="r" b="b"/>
                <a:pathLst>
                  <a:path w="22480" h="26499" extrusionOk="0">
                    <a:moveTo>
                      <a:pt x="16544" y="1"/>
                    </a:moveTo>
                    <a:cubicBezTo>
                      <a:pt x="16464" y="1"/>
                      <a:pt x="16382" y="9"/>
                      <a:pt x="16300" y="26"/>
                    </a:cubicBezTo>
                    <a:lnTo>
                      <a:pt x="1025" y="3455"/>
                    </a:lnTo>
                    <a:cubicBezTo>
                      <a:pt x="406" y="3598"/>
                      <a:pt x="1" y="4217"/>
                      <a:pt x="144" y="4836"/>
                    </a:cubicBezTo>
                    <a:lnTo>
                      <a:pt x="4799" y="25589"/>
                    </a:lnTo>
                    <a:cubicBezTo>
                      <a:pt x="4906" y="26077"/>
                      <a:pt x="5311" y="26422"/>
                      <a:pt x="5763" y="26482"/>
                    </a:cubicBezTo>
                    <a:cubicBezTo>
                      <a:pt x="5828" y="26492"/>
                      <a:pt x="5889" y="26498"/>
                      <a:pt x="5951" y="26498"/>
                    </a:cubicBezTo>
                    <a:cubicBezTo>
                      <a:pt x="6026" y="26498"/>
                      <a:pt x="6101" y="26489"/>
                      <a:pt x="6180" y="26470"/>
                    </a:cubicBezTo>
                    <a:lnTo>
                      <a:pt x="21468" y="23041"/>
                    </a:lnTo>
                    <a:cubicBezTo>
                      <a:pt x="22087" y="22910"/>
                      <a:pt x="22480" y="22279"/>
                      <a:pt x="22349" y="21660"/>
                    </a:cubicBezTo>
                    <a:lnTo>
                      <a:pt x="17693" y="907"/>
                    </a:lnTo>
                    <a:cubicBezTo>
                      <a:pt x="17569" y="368"/>
                      <a:pt x="17084" y="1"/>
                      <a:pt x="165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8"/>
              <p:cNvSpPr/>
              <p:nvPr/>
            </p:nvSpPr>
            <p:spPr>
              <a:xfrm rot="-669420">
                <a:off x="642070" y="3724389"/>
                <a:ext cx="864152" cy="490172"/>
              </a:xfrm>
              <a:custGeom>
                <a:avLst/>
                <a:gdLst/>
                <a:ahLst/>
                <a:cxnLst/>
                <a:rect l="l" t="t" r="r" b="b"/>
                <a:pathLst>
                  <a:path w="16801" h="9530" extrusionOk="0">
                    <a:moveTo>
                      <a:pt x="14789" y="0"/>
                    </a:moveTo>
                    <a:cubicBezTo>
                      <a:pt x="14729" y="0"/>
                      <a:pt x="14669" y="6"/>
                      <a:pt x="14609" y="19"/>
                    </a:cubicBezTo>
                    <a:lnTo>
                      <a:pt x="762" y="3126"/>
                    </a:lnTo>
                    <a:cubicBezTo>
                      <a:pt x="298" y="3221"/>
                      <a:pt x="0" y="3686"/>
                      <a:pt x="108" y="4162"/>
                    </a:cubicBezTo>
                    <a:lnTo>
                      <a:pt x="1167" y="8853"/>
                    </a:lnTo>
                    <a:cubicBezTo>
                      <a:pt x="1203" y="9020"/>
                      <a:pt x="1286" y="9163"/>
                      <a:pt x="1393" y="9270"/>
                    </a:cubicBezTo>
                    <a:cubicBezTo>
                      <a:pt x="1489" y="9377"/>
                      <a:pt x="1608" y="9448"/>
                      <a:pt x="1739" y="9496"/>
                    </a:cubicBezTo>
                    <a:cubicBezTo>
                      <a:pt x="1822" y="9517"/>
                      <a:pt x="1913" y="9530"/>
                      <a:pt x="2005" y="9530"/>
                    </a:cubicBezTo>
                    <a:cubicBezTo>
                      <a:pt x="2071" y="9530"/>
                      <a:pt x="2138" y="9523"/>
                      <a:pt x="2203" y="9508"/>
                    </a:cubicBezTo>
                    <a:lnTo>
                      <a:pt x="16038" y="6412"/>
                    </a:lnTo>
                    <a:cubicBezTo>
                      <a:pt x="16502" y="6305"/>
                      <a:pt x="16800" y="5841"/>
                      <a:pt x="16693" y="5365"/>
                    </a:cubicBezTo>
                    <a:lnTo>
                      <a:pt x="15645" y="674"/>
                    </a:lnTo>
                    <a:cubicBezTo>
                      <a:pt x="15633" y="650"/>
                      <a:pt x="15633" y="626"/>
                      <a:pt x="15621" y="602"/>
                    </a:cubicBezTo>
                    <a:cubicBezTo>
                      <a:pt x="15562" y="400"/>
                      <a:pt x="15431" y="233"/>
                      <a:pt x="15264" y="126"/>
                    </a:cubicBezTo>
                    <a:cubicBezTo>
                      <a:pt x="15124" y="47"/>
                      <a:pt x="14958" y="0"/>
                      <a:pt x="147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8"/>
              <p:cNvSpPr/>
              <p:nvPr/>
            </p:nvSpPr>
            <p:spPr>
              <a:xfrm rot="-669420">
                <a:off x="1429595" y="4139431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5" y="731"/>
                    </a:cubicBezTo>
                    <a:lnTo>
                      <a:pt x="322" y="2065"/>
                    </a:lnTo>
                    <a:cubicBezTo>
                      <a:pt x="343" y="2158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3"/>
                      <a:pt x="2823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8"/>
              <p:cNvSpPr/>
              <p:nvPr/>
            </p:nvSpPr>
            <p:spPr>
              <a:xfrm rot="-669420">
                <a:off x="1288905" y="4201454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5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3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8"/>
              <p:cNvSpPr/>
              <p:nvPr/>
            </p:nvSpPr>
            <p:spPr>
              <a:xfrm rot="-669420">
                <a:off x="1301653" y="4610910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89" y="2"/>
                      <a:pt x="2274" y="5"/>
                    </a:cubicBezTo>
                    <a:lnTo>
                      <a:pt x="191" y="469"/>
                    </a:lnTo>
                    <a:cubicBezTo>
                      <a:pt x="71" y="493"/>
                      <a:pt x="0" y="612"/>
                      <a:pt x="24" y="731"/>
                    </a:cubicBezTo>
                    <a:lnTo>
                      <a:pt x="321" y="2053"/>
                    </a:lnTo>
                    <a:cubicBezTo>
                      <a:pt x="342" y="2157"/>
                      <a:pt x="435" y="2224"/>
                      <a:pt x="537" y="2224"/>
                    </a:cubicBezTo>
                    <a:cubicBezTo>
                      <a:pt x="553" y="2224"/>
                      <a:pt x="568" y="2223"/>
                      <a:pt x="583" y="2220"/>
                    </a:cubicBezTo>
                    <a:lnTo>
                      <a:pt x="2667" y="1755"/>
                    </a:lnTo>
                    <a:cubicBezTo>
                      <a:pt x="2786" y="1720"/>
                      <a:pt x="2858" y="1612"/>
                      <a:pt x="2822" y="1493"/>
                    </a:cubicBezTo>
                    <a:lnTo>
                      <a:pt x="2536" y="172"/>
                    </a:lnTo>
                    <a:cubicBezTo>
                      <a:pt x="2505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8"/>
              <p:cNvSpPr/>
              <p:nvPr/>
            </p:nvSpPr>
            <p:spPr>
              <a:xfrm rot="-669420">
                <a:off x="1352485" y="4726339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82"/>
                    </a:lnTo>
                    <a:cubicBezTo>
                      <a:pt x="72" y="505"/>
                      <a:pt x="1" y="624"/>
                      <a:pt x="25" y="732"/>
                    </a:cubicBezTo>
                    <a:lnTo>
                      <a:pt x="322" y="2065"/>
                    </a:lnTo>
                    <a:cubicBezTo>
                      <a:pt x="342" y="2155"/>
                      <a:pt x="429" y="2228"/>
                      <a:pt x="527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8" y="1756"/>
                    </a:lnTo>
                    <a:cubicBezTo>
                      <a:pt x="2787" y="1732"/>
                      <a:pt x="2858" y="1613"/>
                      <a:pt x="2834" y="1494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8"/>
              <p:cNvSpPr/>
              <p:nvPr/>
            </p:nvSpPr>
            <p:spPr>
              <a:xfrm rot="-669420">
                <a:off x="1250671" y="4494879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16" y="1"/>
                    </a:moveTo>
                    <a:cubicBezTo>
                      <a:pt x="2302" y="1"/>
                      <a:pt x="2288" y="2"/>
                      <a:pt x="2274" y="5"/>
                    </a:cubicBezTo>
                    <a:lnTo>
                      <a:pt x="191" y="481"/>
                    </a:lnTo>
                    <a:cubicBezTo>
                      <a:pt x="72" y="505"/>
                      <a:pt x="0" y="624"/>
                      <a:pt x="24" y="731"/>
                    </a:cubicBezTo>
                    <a:lnTo>
                      <a:pt x="322" y="2053"/>
                    </a:lnTo>
                    <a:cubicBezTo>
                      <a:pt x="342" y="2157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20"/>
                    </a:cubicBezTo>
                    <a:lnTo>
                      <a:pt x="2667" y="1755"/>
                    </a:lnTo>
                    <a:cubicBezTo>
                      <a:pt x="2774" y="1731"/>
                      <a:pt x="2858" y="1612"/>
                      <a:pt x="2822" y="1493"/>
                    </a:cubicBezTo>
                    <a:lnTo>
                      <a:pt x="2524" y="172"/>
                    </a:lnTo>
                    <a:cubicBezTo>
                      <a:pt x="2504" y="68"/>
                      <a:pt x="2411" y="1"/>
                      <a:pt x="231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8"/>
              <p:cNvSpPr/>
              <p:nvPr/>
            </p:nvSpPr>
            <p:spPr>
              <a:xfrm rot="-669420">
                <a:off x="1199794" y="4379304"/>
                <a:ext cx="146434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9" extrusionOk="0">
                    <a:moveTo>
                      <a:pt x="2319" y="1"/>
                    </a:moveTo>
                    <a:cubicBezTo>
                      <a:pt x="2301" y="1"/>
                      <a:pt x="2282" y="3"/>
                      <a:pt x="2263" y="9"/>
                    </a:cubicBezTo>
                    <a:lnTo>
                      <a:pt x="191" y="473"/>
                    </a:lnTo>
                    <a:cubicBezTo>
                      <a:pt x="72" y="497"/>
                      <a:pt x="0" y="616"/>
                      <a:pt x="24" y="735"/>
                    </a:cubicBezTo>
                    <a:lnTo>
                      <a:pt x="322" y="2057"/>
                    </a:lnTo>
                    <a:cubicBezTo>
                      <a:pt x="343" y="2160"/>
                      <a:pt x="436" y="2228"/>
                      <a:pt x="530" y="2228"/>
                    </a:cubicBezTo>
                    <a:cubicBezTo>
                      <a:pt x="544" y="2228"/>
                      <a:pt x="558" y="2227"/>
                      <a:pt x="572" y="2223"/>
                    </a:cubicBezTo>
                    <a:lnTo>
                      <a:pt x="2656" y="1747"/>
                    </a:lnTo>
                    <a:cubicBezTo>
                      <a:pt x="2775" y="1723"/>
                      <a:pt x="2846" y="1604"/>
                      <a:pt x="2822" y="1497"/>
                    </a:cubicBezTo>
                    <a:lnTo>
                      <a:pt x="2525" y="164"/>
                    </a:lnTo>
                    <a:cubicBezTo>
                      <a:pt x="2505" y="74"/>
                      <a:pt x="2417" y="1"/>
                      <a:pt x="231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8"/>
              <p:cNvSpPr/>
              <p:nvPr/>
            </p:nvSpPr>
            <p:spPr>
              <a:xfrm rot="-669420">
                <a:off x="1148216" y="4263537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21" y="0"/>
                    </a:moveTo>
                    <a:cubicBezTo>
                      <a:pt x="2306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84" y="505"/>
                      <a:pt x="1" y="612"/>
                      <a:pt x="36" y="731"/>
                    </a:cubicBezTo>
                    <a:lnTo>
                      <a:pt x="334" y="2053"/>
                    </a:lnTo>
                    <a:cubicBezTo>
                      <a:pt x="355" y="2156"/>
                      <a:pt x="439" y="2224"/>
                      <a:pt x="539" y="2224"/>
                    </a:cubicBezTo>
                    <a:cubicBezTo>
                      <a:pt x="554" y="2224"/>
                      <a:pt x="569" y="2223"/>
                      <a:pt x="584" y="2219"/>
                    </a:cubicBezTo>
                    <a:lnTo>
                      <a:pt x="2668" y="1755"/>
                    </a:lnTo>
                    <a:cubicBezTo>
                      <a:pt x="2787" y="1719"/>
                      <a:pt x="2858" y="1612"/>
                      <a:pt x="2834" y="1493"/>
                    </a:cubicBezTo>
                    <a:lnTo>
                      <a:pt x="2537" y="172"/>
                    </a:lnTo>
                    <a:cubicBezTo>
                      <a:pt x="2516" y="68"/>
                      <a:pt x="2423" y="0"/>
                      <a:pt x="2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8"/>
              <p:cNvSpPr/>
              <p:nvPr/>
            </p:nvSpPr>
            <p:spPr>
              <a:xfrm rot="-669420">
                <a:off x="1160898" y="4672794"/>
                <a:ext cx="147051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9" extrusionOk="0">
                    <a:moveTo>
                      <a:pt x="2332" y="1"/>
                    </a:moveTo>
                    <a:cubicBezTo>
                      <a:pt x="2313" y="1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84" y="497"/>
                      <a:pt x="1" y="616"/>
                      <a:pt x="37" y="735"/>
                    </a:cubicBezTo>
                    <a:lnTo>
                      <a:pt x="334" y="2057"/>
                    </a:lnTo>
                    <a:cubicBezTo>
                      <a:pt x="355" y="2161"/>
                      <a:pt x="439" y="2228"/>
                      <a:pt x="539" y="2228"/>
                    </a:cubicBezTo>
                    <a:cubicBezTo>
                      <a:pt x="554" y="2228"/>
                      <a:pt x="569" y="2227"/>
                      <a:pt x="584" y="2224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5" y="1497"/>
                    </a:cubicBezTo>
                    <a:lnTo>
                      <a:pt x="2537" y="164"/>
                    </a:lnTo>
                    <a:cubicBezTo>
                      <a:pt x="2517" y="74"/>
                      <a:pt x="2430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8"/>
              <p:cNvSpPr/>
              <p:nvPr/>
            </p:nvSpPr>
            <p:spPr>
              <a:xfrm rot="-669420">
                <a:off x="1212392" y="4788364"/>
                <a:ext cx="146434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2225" extrusionOk="0">
                    <a:moveTo>
                      <a:pt x="2309" y="1"/>
                    </a:moveTo>
                    <a:cubicBezTo>
                      <a:pt x="2294" y="1"/>
                      <a:pt x="2278" y="2"/>
                      <a:pt x="2263" y="5"/>
                    </a:cubicBezTo>
                    <a:lnTo>
                      <a:pt x="191" y="481"/>
                    </a:lnTo>
                    <a:cubicBezTo>
                      <a:pt x="72" y="505"/>
                      <a:pt x="1" y="624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0" y="2224"/>
                    </a:cubicBezTo>
                    <a:cubicBezTo>
                      <a:pt x="544" y="2224"/>
                      <a:pt x="558" y="2223"/>
                      <a:pt x="572" y="2220"/>
                    </a:cubicBezTo>
                    <a:lnTo>
                      <a:pt x="2656" y="1755"/>
                    </a:lnTo>
                    <a:cubicBezTo>
                      <a:pt x="2775" y="1732"/>
                      <a:pt x="2846" y="1612"/>
                      <a:pt x="2822" y="1493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8"/>
              <p:cNvSpPr/>
              <p:nvPr/>
            </p:nvSpPr>
            <p:spPr>
              <a:xfrm rot="-669420">
                <a:off x="1109987" y="4556962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69"/>
                    </a:lnTo>
                    <a:cubicBezTo>
                      <a:pt x="72" y="505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8" y="2224"/>
                    </a:cubicBezTo>
                    <a:cubicBezTo>
                      <a:pt x="553" y="2224"/>
                      <a:pt x="568" y="2223"/>
                      <a:pt x="584" y="2219"/>
                    </a:cubicBezTo>
                    <a:lnTo>
                      <a:pt x="2667" y="1755"/>
                    </a:lnTo>
                    <a:cubicBezTo>
                      <a:pt x="2786" y="1719"/>
                      <a:pt x="2858" y="1612"/>
                      <a:pt x="2834" y="1493"/>
                    </a:cubicBezTo>
                    <a:lnTo>
                      <a:pt x="2536" y="172"/>
                    </a:lnTo>
                    <a:cubicBezTo>
                      <a:pt x="2505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8"/>
              <p:cNvSpPr/>
              <p:nvPr/>
            </p:nvSpPr>
            <p:spPr>
              <a:xfrm rot="-669420">
                <a:off x="1059055" y="4441286"/>
                <a:ext cx="147000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1" extrusionOk="0">
                    <a:moveTo>
                      <a:pt x="2336" y="1"/>
                    </a:moveTo>
                    <a:cubicBezTo>
                      <a:pt x="2316" y="1"/>
                      <a:pt x="2295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34" y="1486"/>
                    </a:cubicBezTo>
                    <a:lnTo>
                      <a:pt x="2536" y="165"/>
                    </a:lnTo>
                    <a:cubicBezTo>
                      <a:pt x="2507" y="66"/>
                      <a:pt x="2429" y="1"/>
                      <a:pt x="2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8"/>
              <p:cNvSpPr/>
              <p:nvPr/>
            </p:nvSpPr>
            <p:spPr>
              <a:xfrm rot="-669420">
                <a:off x="1008137" y="4325501"/>
                <a:ext cx="147051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4" extrusionOk="0">
                    <a:moveTo>
                      <a:pt x="2317" y="0"/>
                    </a:moveTo>
                    <a:cubicBezTo>
                      <a:pt x="2303" y="0"/>
                      <a:pt x="2289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6"/>
                      <a:pt x="436" y="2224"/>
                      <a:pt x="538" y="2224"/>
                    </a:cubicBezTo>
                    <a:cubicBezTo>
                      <a:pt x="553" y="2224"/>
                      <a:pt x="569" y="2222"/>
                      <a:pt x="584" y="2219"/>
                    </a:cubicBezTo>
                    <a:lnTo>
                      <a:pt x="2668" y="1755"/>
                    </a:lnTo>
                    <a:cubicBezTo>
                      <a:pt x="2775" y="1719"/>
                      <a:pt x="2858" y="1612"/>
                      <a:pt x="2822" y="1493"/>
                    </a:cubicBezTo>
                    <a:lnTo>
                      <a:pt x="2525" y="171"/>
                    </a:lnTo>
                    <a:cubicBezTo>
                      <a:pt x="2504" y="68"/>
                      <a:pt x="2411" y="0"/>
                      <a:pt x="2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8"/>
              <p:cNvSpPr/>
              <p:nvPr/>
            </p:nvSpPr>
            <p:spPr>
              <a:xfrm rot="-669420">
                <a:off x="1020770" y="4734711"/>
                <a:ext cx="147051" cy="11423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1" extrusionOk="0">
                    <a:moveTo>
                      <a:pt x="2332" y="1"/>
                    </a:moveTo>
                    <a:cubicBezTo>
                      <a:pt x="2313" y="1"/>
                      <a:pt x="2294" y="4"/>
                      <a:pt x="2275" y="10"/>
                    </a:cubicBezTo>
                    <a:lnTo>
                      <a:pt x="191" y="474"/>
                    </a:lnTo>
                    <a:cubicBezTo>
                      <a:pt x="72" y="498"/>
                      <a:pt x="1" y="617"/>
                      <a:pt x="25" y="736"/>
                    </a:cubicBezTo>
                    <a:lnTo>
                      <a:pt x="322" y="2058"/>
                    </a:lnTo>
                    <a:cubicBezTo>
                      <a:pt x="342" y="2148"/>
                      <a:pt x="429" y="2221"/>
                      <a:pt x="527" y="2221"/>
                    </a:cubicBezTo>
                    <a:cubicBezTo>
                      <a:pt x="546" y="2221"/>
                      <a:pt x="565" y="2218"/>
                      <a:pt x="584" y="2212"/>
                    </a:cubicBezTo>
                    <a:lnTo>
                      <a:pt x="2668" y="1748"/>
                    </a:lnTo>
                    <a:cubicBezTo>
                      <a:pt x="2775" y="1724"/>
                      <a:pt x="2858" y="1605"/>
                      <a:pt x="2823" y="1486"/>
                    </a:cubicBezTo>
                    <a:lnTo>
                      <a:pt x="2525" y="165"/>
                    </a:lnTo>
                    <a:cubicBezTo>
                      <a:pt x="2505" y="66"/>
                      <a:pt x="2421" y="1"/>
                      <a:pt x="23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8"/>
              <p:cNvSpPr/>
              <p:nvPr/>
            </p:nvSpPr>
            <p:spPr>
              <a:xfrm rot="-669420">
                <a:off x="1071702" y="4850387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505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87" y="1731"/>
                      <a:pt x="2858" y="1612"/>
                      <a:pt x="2822" y="1493"/>
                    </a:cubicBezTo>
                    <a:lnTo>
                      <a:pt x="2537" y="172"/>
                    </a:lnTo>
                    <a:cubicBezTo>
                      <a:pt x="2506" y="68"/>
                      <a:pt x="2420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8"/>
              <p:cNvSpPr/>
              <p:nvPr/>
            </p:nvSpPr>
            <p:spPr>
              <a:xfrm rot="-669420">
                <a:off x="969909" y="4618986"/>
                <a:ext cx="146383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24" extrusionOk="0">
                    <a:moveTo>
                      <a:pt x="2308" y="0"/>
                    </a:moveTo>
                    <a:cubicBezTo>
                      <a:pt x="2293" y="0"/>
                      <a:pt x="2278" y="2"/>
                      <a:pt x="2262" y="5"/>
                    </a:cubicBezTo>
                    <a:lnTo>
                      <a:pt x="191" y="469"/>
                    </a:lnTo>
                    <a:cubicBezTo>
                      <a:pt x="72" y="493"/>
                      <a:pt x="0" y="612"/>
                      <a:pt x="24" y="731"/>
                    </a:cubicBezTo>
                    <a:lnTo>
                      <a:pt x="322" y="2053"/>
                    </a:lnTo>
                    <a:cubicBezTo>
                      <a:pt x="342" y="2156"/>
                      <a:pt x="435" y="2224"/>
                      <a:pt x="530" y="2224"/>
                    </a:cubicBezTo>
                    <a:cubicBezTo>
                      <a:pt x="544" y="2224"/>
                      <a:pt x="558" y="2222"/>
                      <a:pt x="572" y="2219"/>
                    </a:cubicBezTo>
                    <a:lnTo>
                      <a:pt x="2655" y="1755"/>
                    </a:lnTo>
                    <a:cubicBezTo>
                      <a:pt x="2774" y="1719"/>
                      <a:pt x="2846" y="1612"/>
                      <a:pt x="2822" y="1493"/>
                    </a:cubicBezTo>
                    <a:lnTo>
                      <a:pt x="2524" y="171"/>
                    </a:lnTo>
                    <a:cubicBezTo>
                      <a:pt x="2503" y="68"/>
                      <a:pt x="2410" y="0"/>
                      <a:pt x="23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8"/>
              <p:cNvSpPr/>
              <p:nvPr/>
            </p:nvSpPr>
            <p:spPr>
              <a:xfrm rot="-669420">
                <a:off x="918316" y="4503014"/>
                <a:ext cx="147000" cy="114391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4" extrusionOk="0">
                    <a:moveTo>
                      <a:pt x="2320" y="0"/>
                    </a:moveTo>
                    <a:cubicBezTo>
                      <a:pt x="2305" y="0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1"/>
                    </a:cubicBezTo>
                    <a:lnTo>
                      <a:pt x="334" y="2053"/>
                    </a:lnTo>
                    <a:cubicBezTo>
                      <a:pt x="354" y="2156"/>
                      <a:pt x="438" y="2224"/>
                      <a:pt x="538" y="2224"/>
                    </a:cubicBezTo>
                    <a:cubicBezTo>
                      <a:pt x="553" y="2224"/>
                      <a:pt x="568" y="2222"/>
                      <a:pt x="584" y="2219"/>
                    </a:cubicBezTo>
                    <a:lnTo>
                      <a:pt x="2667" y="1755"/>
                    </a:lnTo>
                    <a:cubicBezTo>
                      <a:pt x="2786" y="1731"/>
                      <a:pt x="2858" y="1612"/>
                      <a:pt x="2834" y="1493"/>
                    </a:cubicBezTo>
                    <a:lnTo>
                      <a:pt x="2536" y="171"/>
                    </a:lnTo>
                    <a:cubicBezTo>
                      <a:pt x="2516" y="68"/>
                      <a:pt x="2423" y="0"/>
                      <a:pt x="232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8"/>
              <p:cNvSpPr/>
              <p:nvPr/>
            </p:nvSpPr>
            <p:spPr>
              <a:xfrm rot="-669420">
                <a:off x="867433" y="4387380"/>
                <a:ext cx="147051" cy="114596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8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5" y="9"/>
                    </a:cubicBezTo>
                    <a:lnTo>
                      <a:pt x="191" y="473"/>
                    </a:lnTo>
                    <a:cubicBezTo>
                      <a:pt x="72" y="497"/>
                      <a:pt x="1" y="616"/>
                      <a:pt x="24" y="735"/>
                    </a:cubicBezTo>
                    <a:lnTo>
                      <a:pt x="322" y="2056"/>
                    </a:lnTo>
                    <a:cubicBezTo>
                      <a:pt x="353" y="2160"/>
                      <a:pt x="438" y="2228"/>
                      <a:pt x="539" y="2228"/>
                    </a:cubicBezTo>
                    <a:cubicBezTo>
                      <a:pt x="553" y="2228"/>
                      <a:pt x="569" y="2226"/>
                      <a:pt x="584" y="2223"/>
                    </a:cubicBezTo>
                    <a:lnTo>
                      <a:pt x="2668" y="1747"/>
                    </a:lnTo>
                    <a:cubicBezTo>
                      <a:pt x="2787" y="1723"/>
                      <a:pt x="2858" y="1604"/>
                      <a:pt x="2834" y="1497"/>
                    </a:cubicBezTo>
                    <a:lnTo>
                      <a:pt x="2537" y="163"/>
                    </a:lnTo>
                    <a:cubicBezTo>
                      <a:pt x="2507" y="73"/>
                      <a:pt x="2426" y="0"/>
                      <a:pt x="23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8"/>
              <p:cNvSpPr/>
              <p:nvPr/>
            </p:nvSpPr>
            <p:spPr>
              <a:xfrm rot="-669420">
                <a:off x="699602" y="3962045"/>
                <a:ext cx="99269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91" extrusionOk="0">
                    <a:moveTo>
                      <a:pt x="1427" y="1"/>
                    </a:moveTo>
                    <a:cubicBezTo>
                      <a:pt x="1413" y="1"/>
                      <a:pt x="1397" y="2"/>
                      <a:pt x="1382" y="5"/>
                    </a:cubicBezTo>
                    <a:lnTo>
                      <a:pt x="191" y="279"/>
                    </a:lnTo>
                    <a:cubicBezTo>
                      <a:pt x="72" y="303"/>
                      <a:pt x="1" y="422"/>
                      <a:pt x="25" y="541"/>
                    </a:cubicBezTo>
                    <a:lnTo>
                      <a:pt x="299" y="1720"/>
                    </a:lnTo>
                    <a:cubicBezTo>
                      <a:pt x="319" y="1823"/>
                      <a:pt x="412" y="1891"/>
                      <a:pt x="515" y="1891"/>
                    </a:cubicBezTo>
                    <a:cubicBezTo>
                      <a:pt x="530" y="1891"/>
                      <a:pt x="545" y="1889"/>
                      <a:pt x="560" y="1886"/>
                    </a:cubicBezTo>
                    <a:lnTo>
                      <a:pt x="1739" y="1624"/>
                    </a:lnTo>
                    <a:cubicBezTo>
                      <a:pt x="1858" y="1589"/>
                      <a:pt x="1930" y="1482"/>
                      <a:pt x="1906" y="1362"/>
                    </a:cubicBezTo>
                    <a:lnTo>
                      <a:pt x="1644" y="172"/>
                    </a:lnTo>
                    <a:cubicBezTo>
                      <a:pt x="1613" y="68"/>
                      <a:pt x="1528" y="1"/>
                      <a:pt x="14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8"/>
              <p:cNvSpPr/>
              <p:nvPr/>
            </p:nvSpPr>
            <p:spPr>
              <a:xfrm rot="-669420">
                <a:off x="790945" y="3922167"/>
                <a:ext cx="99269" cy="96903"/>
              </a:xfrm>
              <a:custGeom>
                <a:avLst/>
                <a:gdLst/>
                <a:ahLst/>
                <a:cxnLst/>
                <a:rect l="l" t="t" r="r" b="b"/>
                <a:pathLst>
                  <a:path w="1930" h="1884" extrusionOk="0">
                    <a:moveTo>
                      <a:pt x="1416" y="1"/>
                    </a:moveTo>
                    <a:cubicBezTo>
                      <a:pt x="1401" y="1"/>
                      <a:pt x="1386" y="2"/>
                      <a:pt x="1370" y="5"/>
                    </a:cubicBezTo>
                    <a:lnTo>
                      <a:pt x="191" y="267"/>
                    </a:lnTo>
                    <a:cubicBezTo>
                      <a:pt x="72" y="291"/>
                      <a:pt x="1" y="410"/>
                      <a:pt x="25" y="529"/>
                    </a:cubicBezTo>
                    <a:lnTo>
                      <a:pt x="287" y="1708"/>
                    </a:lnTo>
                    <a:cubicBezTo>
                      <a:pt x="307" y="1808"/>
                      <a:pt x="394" y="1883"/>
                      <a:pt x="492" y="1883"/>
                    </a:cubicBezTo>
                    <a:cubicBezTo>
                      <a:pt x="511" y="1883"/>
                      <a:pt x="530" y="1880"/>
                      <a:pt x="549" y="1875"/>
                    </a:cubicBezTo>
                    <a:lnTo>
                      <a:pt x="1727" y="1613"/>
                    </a:lnTo>
                    <a:cubicBezTo>
                      <a:pt x="1846" y="1589"/>
                      <a:pt x="1930" y="1470"/>
                      <a:pt x="1894" y="1351"/>
                    </a:cubicBezTo>
                    <a:lnTo>
                      <a:pt x="1632" y="172"/>
                    </a:lnTo>
                    <a:cubicBezTo>
                      <a:pt x="1611" y="68"/>
                      <a:pt x="1518" y="1"/>
                      <a:pt x="14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8"/>
              <p:cNvSpPr/>
              <p:nvPr/>
            </p:nvSpPr>
            <p:spPr>
              <a:xfrm rot="-669420">
                <a:off x="881694" y="3881841"/>
                <a:ext cx="99217" cy="97263"/>
              </a:xfrm>
              <a:custGeom>
                <a:avLst/>
                <a:gdLst/>
                <a:ahLst/>
                <a:cxnLst/>
                <a:rect l="l" t="t" r="r" b="b"/>
                <a:pathLst>
                  <a:path w="1929" h="1891" extrusionOk="0">
                    <a:moveTo>
                      <a:pt x="1421" y="0"/>
                    </a:moveTo>
                    <a:cubicBezTo>
                      <a:pt x="1404" y="0"/>
                      <a:pt x="1387" y="2"/>
                      <a:pt x="1369" y="5"/>
                    </a:cubicBezTo>
                    <a:lnTo>
                      <a:pt x="191" y="279"/>
                    </a:lnTo>
                    <a:cubicBezTo>
                      <a:pt x="72" y="302"/>
                      <a:pt x="0" y="422"/>
                      <a:pt x="24" y="541"/>
                    </a:cubicBezTo>
                    <a:lnTo>
                      <a:pt x="298" y="1719"/>
                    </a:lnTo>
                    <a:cubicBezTo>
                      <a:pt x="310" y="1779"/>
                      <a:pt x="345" y="1826"/>
                      <a:pt x="393" y="1862"/>
                    </a:cubicBezTo>
                    <a:cubicBezTo>
                      <a:pt x="428" y="1880"/>
                      <a:pt x="469" y="1891"/>
                      <a:pt x="512" y="1891"/>
                    </a:cubicBezTo>
                    <a:cubicBezTo>
                      <a:pt x="528" y="1891"/>
                      <a:pt x="544" y="1889"/>
                      <a:pt x="560" y="1886"/>
                    </a:cubicBezTo>
                    <a:lnTo>
                      <a:pt x="1738" y="1624"/>
                    </a:lnTo>
                    <a:cubicBezTo>
                      <a:pt x="1858" y="1588"/>
                      <a:pt x="1929" y="1469"/>
                      <a:pt x="1905" y="1362"/>
                    </a:cubicBezTo>
                    <a:lnTo>
                      <a:pt x="1643" y="171"/>
                    </a:lnTo>
                    <a:cubicBezTo>
                      <a:pt x="1631" y="124"/>
                      <a:pt x="1596" y="76"/>
                      <a:pt x="1548" y="41"/>
                    </a:cubicBezTo>
                    <a:cubicBezTo>
                      <a:pt x="1512" y="14"/>
                      <a:pt x="1470" y="0"/>
                      <a:pt x="142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8"/>
              <p:cNvSpPr/>
              <p:nvPr/>
            </p:nvSpPr>
            <p:spPr>
              <a:xfrm rot="-669420">
                <a:off x="1103529" y="4167517"/>
                <a:ext cx="142731" cy="9397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27" extrusionOk="0">
                    <a:moveTo>
                      <a:pt x="2331" y="0"/>
                    </a:moveTo>
                    <a:cubicBezTo>
                      <a:pt x="2313" y="0"/>
                      <a:pt x="2294" y="3"/>
                      <a:pt x="2274" y="9"/>
                    </a:cubicBezTo>
                    <a:lnTo>
                      <a:pt x="191" y="473"/>
                    </a:lnTo>
                    <a:cubicBezTo>
                      <a:pt x="84" y="497"/>
                      <a:pt x="0" y="616"/>
                      <a:pt x="36" y="735"/>
                    </a:cubicBezTo>
                    <a:lnTo>
                      <a:pt x="238" y="1664"/>
                    </a:lnTo>
                    <a:cubicBezTo>
                      <a:pt x="268" y="1754"/>
                      <a:pt x="349" y="1827"/>
                      <a:pt x="444" y="1827"/>
                    </a:cubicBezTo>
                    <a:cubicBezTo>
                      <a:pt x="463" y="1827"/>
                      <a:pt x="481" y="1824"/>
                      <a:pt x="500" y="1818"/>
                    </a:cubicBezTo>
                    <a:lnTo>
                      <a:pt x="2584" y="1354"/>
                    </a:lnTo>
                    <a:cubicBezTo>
                      <a:pt x="2703" y="1330"/>
                      <a:pt x="2774" y="1211"/>
                      <a:pt x="2751" y="1092"/>
                    </a:cubicBezTo>
                    <a:lnTo>
                      <a:pt x="2536" y="163"/>
                    </a:lnTo>
                    <a:cubicBezTo>
                      <a:pt x="2516" y="73"/>
                      <a:pt x="2429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8"/>
              <p:cNvSpPr/>
              <p:nvPr/>
            </p:nvSpPr>
            <p:spPr>
              <a:xfrm rot="-669420">
                <a:off x="963431" y="4229491"/>
                <a:ext cx="142114" cy="9381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24" extrusionOk="0">
                    <a:moveTo>
                      <a:pt x="2331" y="0"/>
                    </a:moveTo>
                    <a:cubicBezTo>
                      <a:pt x="2312" y="0"/>
                      <a:pt x="2293" y="3"/>
                      <a:pt x="2274" y="9"/>
                    </a:cubicBezTo>
                    <a:lnTo>
                      <a:pt x="191" y="474"/>
                    </a:lnTo>
                    <a:cubicBezTo>
                      <a:pt x="72" y="498"/>
                      <a:pt x="0" y="617"/>
                      <a:pt x="24" y="736"/>
                    </a:cubicBezTo>
                    <a:lnTo>
                      <a:pt x="238" y="1653"/>
                    </a:lnTo>
                    <a:cubicBezTo>
                      <a:pt x="259" y="1756"/>
                      <a:pt x="352" y="1824"/>
                      <a:pt x="446" y="1824"/>
                    </a:cubicBezTo>
                    <a:cubicBezTo>
                      <a:pt x="460" y="1824"/>
                      <a:pt x="475" y="1822"/>
                      <a:pt x="488" y="1819"/>
                    </a:cubicBezTo>
                    <a:lnTo>
                      <a:pt x="2572" y="1355"/>
                    </a:lnTo>
                    <a:cubicBezTo>
                      <a:pt x="2691" y="1331"/>
                      <a:pt x="2762" y="1212"/>
                      <a:pt x="2739" y="1093"/>
                    </a:cubicBezTo>
                    <a:lnTo>
                      <a:pt x="2536" y="164"/>
                    </a:lnTo>
                    <a:cubicBezTo>
                      <a:pt x="2507" y="66"/>
                      <a:pt x="2421" y="0"/>
                      <a:pt x="23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8"/>
              <p:cNvSpPr/>
              <p:nvPr/>
            </p:nvSpPr>
            <p:spPr>
              <a:xfrm rot="-669420">
                <a:off x="822701" y="4291106"/>
                <a:ext cx="142731" cy="94228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1832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2"/>
                    </a:lnTo>
                    <a:cubicBezTo>
                      <a:pt x="84" y="505"/>
                      <a:pt x="0" y="625"/>
                      <a:pt x="36" y="732"/>
                    </a:cubicBezTo>
                    <a:lnTo>
                      <a:pt x="238" y="1660"/>
                    </a:lnTo>
                    <a:cubicBezTo>
                      <a:pt x="259" y="1764"/>
                      <a:pt x="352" y="1832"/>
                      <a:pt x="454" y="1832"/>
                    </a:cubicBezTo>
                    <a:cubicBezTo>
                      <a:pt x="469" y="1832"/>
                      <a:pt x="485" y="1830"/>
                      <a:pt x="500" y="1827"/>
                    </a:cubicBezTo>
                    <a:lnTo>
                      <a:pt x="2584" y="1363"/>
                    </a:lnTo>
                    <a:cubicBezTo>
                      <a:pt x="2703" y="1339"/>
                      <a:pt x="2774" y="1220"/>
                      <a:pt x="2751" y="1101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8"/>
              <p:cNvSpPr/>
              <p:nvPr/>
            </p:nvSpPr>
            <p:spPr>
              <a:xfrm rot="-669420">
                <a:off x="901916" y="3881924"/>
                <a:ext cx="79004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851" extrusionOk="0">
                    <a:moveTo>
                      <a:pt x="1155" y="1"/>
                    </a:moveTo>
                    <a:lnTo>
                      <a:pt x="0" y="1822"/>
                    </a:lnTo>
                    <a:cubicBezTo>
                      <a:pt x="35" y="1840"/>
                      <a:pt x="76" y="1851"/>
                      <a:pt x="119" y="1851"/>
                    </a:cubicBezTo>
                    <a:cubicBezTo>
                      <a:pt x="135" y="1851"/>
                      <a:pt x="151" y="1849"/>
                      <a:pt x="167" y="1846"/>
                    </a:cubicBezTo>
                    <a:lnTo>
                      <a:pt x="1345" y="1584"/>
                    </a:lnTo>
                    <a:cubicBezTo>
                      <a:pt x="1465" y="1548"/>
                      <a:pt x="1536" y="1429"/>
                      <a:pt x="1512" y="1322"/>
                    </a:cubicBezTo>
                    <a:lnTo>
                      <a:pt x="1250" y="131"/>
                    </a:lnTo>
                    <a:cubicBezTo>
                      <a:pt x="1238" y="84"/>
                      <a:pt x="1203" y="36"/>
                      <a:pt x="115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8"/>
              <p:cNvSpPr/>
              <p:nvPr/>
            </p:nvSpPr>
            <p:spPr>
              <a:xfrm rot="-669420">
                <a:off x="811163" y="3922301"/>
                <a:ext cx="79055" cy="9469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841" extrusionOk="0">
                    <a:moveTo>
                      <a:pt x="1156" y="0"/>
                    </a:moveTo>
                    <a:lnTo>
                      <a:pt x="1" y="1810"/>
                    </a:lnTo>
                    <a:cubicBezTo>
                      <a:pt x="31" y="1833"/>
                      <a:pt x="66" y="1841"/>
                      <a:pt x="100" y="1841"/>
                    </a:cubicBezTo>
                    <a:cubicBezTo>
                      <a:pt x="119" y="1841"/>
                      <a:pt x="138" y="1838"/>
                      <a:pt x="156" y="1834"/>
                    </a:cubicBezTo>
                    <a:lnTo>
                      <a:pt x="1334" y="1572"/>
                    </a:lnTo>
                    <a:cubicBezTo>
                      <a:pt x="1453" y="1548"/>
                      <a:pt x="1537" y="1429"/>
                      <a:pt x="1501" y="1310"/>
                    </a:cubicBezTo>
                    <a:lnTo>
                      <a:pt x="1239" y="131"/>
                    </a:lnTo>
                    <a:cubicBezTo>
                      <a:pt x="1227" y="72"/>
                      <a:pt x="1192" y="24"/>
                      <a:pt x="115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8"/>
              <p:cNvSpPr/>
              <p:nvPr/>
            </p:nvSpPr>
            <p:spPr>
              <a:xfrm rot="-669420">
                <a:off x="720436" y="3962068"/>
                <a:ext cx="78438" cy="95205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851" extrusionOk="0">
                    <a:moveTo>
                      <a:pt x="1144" y="1"/>
                    </a:moveTo>
                    <a:lnTo>
                      <a:pt x="1" y="1823"/>
                    </a:lnTo>
                    <a:cubicBezTo>
                      <a:pt x="27" y="1840"/>
                      <a:pt x="66" y="1851"/>
                      <a:pt x="108" y="1851"/>
                    </a:cubicBezTo>
                    <a:cubicBezTo>
                      <a:pt x="124" y="1851"/>
                      <a:pt x="140" y="1850"/>
                      <a:pt x="155" y="1846"/>
                    </a:cubicBezTo>
                    <a:lnTo>
                      <a:pt x="1334" y="1572"/>
                    </a:lnTo>
                    <a:cubicBezTo>
                      <a:pt x="1453" y="1549"/>
                      <a:pt x="1525" y="1430"/>
                      <a:pt x="1501" y="1311"/>
                    </a:cubicBezTo>
                    <a:lnTo>
                      <a:pt x="1239" y="132"/>
                    </a:lnTo>
                    <a:cubicBezTo>
                      <a:pt x="1227" y="84"/>
                      <a:pt x="1191" y="37"/>
                      <a:pt x="114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8"/>
              <p:cNvSpPr/>
              <p:nvPr/>
            </p:nvSpPr>
            <p:spPr>
              <a:xfrm rot="-669420">
                <a:off x="978485" y="3936240"/>
                <a:ext cx="859832" cy="1041396"/>
              </a:xfrm>
              <a:custGeom>
                <a:avLst/>
                <a:gdLst/>
                <a:ahLst/>
                <a:cxnLst/>
                <a:rect l="l" t="t" r="r" b="b"/>
                <a:pathLst>
                  <a:path w="16717" h="20247" extrusionOk="0">
                    <a:moveTo>
                      <a:pt x="13133" y="1"/>
                    </a:moveTo>
                    <a:lnTo>
                      <a:pt x="12657" y="941"/>
                    </a:lnTo>
                    <a:cubicBezTo>
                      <a:pt x="12490" y="1263"/>
                      <a:pt x="12442" y="1644"/>
                      <a:pt x="12514" y="2001"/>
                    </a:cubicBezTo>
                    <a:lnTo>
                      <a:pt x="15431" y="15003"/>
                    </a:lnTo>
                    <a:cubicBezTo>
                      <a:pt x="15562" y="15562"/>
                      <a:pt x="15205" y="16122"/>
                      <a:pt x="14645" y="16253"/>
                    </a:cubicBezTo>
                    <a:lnTo>
                      <a:pt x="1822" y="19122"/>
                    </a:lnTo>
                    <a:cubicBezTo>
                      <a:pt x="1167" y="19277"/>
                      <a:pt x="572" y="19610"/>
                      <a:pt x="119" y="20111"/>
                    </a:cubicBezTo>
                    <a:lnTo>
                      <a:pt x="0" y="20230"/>
                    </a:lnTo>
                    <a:cubicBezTo>
                      <a:pt x="65" y="20240"/>
                      <a:pt x="129" y="20246"/>
                      <a:pt x="192" y="20246"/>
                    </a:cubicBezTo>
                    <a:cubicBezTo>
                      <a:pt x="269" y="20246"/>
                      <a:pt x="345" y="20237"/>
                      <a:pt x="417" y="20218"/>
                    </a:cubicBezTo>
                    <a:lnTo>
                      <a:pt x="15705" y="16789"/>
                    </a:lnTo>
                    <a:cubicBezTo>
                      <a:pt x="16324" y="16658"/>
                      <a:pt x="16717" y="16039"/>
                      <a:pt x="16586" y="15408"/>
                    </a:cubicBezTo>
                    <a:lnTo>
                      <a:pt x="13133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8"/>
              <p:cNvSpPr/>
              <p:nvPr/>
            </p:nvSpPr>
            <p:spPr>
              <a:xfrm rot="-669420">
                <a:off x="1264494" y="4142765"/>
                <a:ext cx="94382" cy="52669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1024" extrusionOk="0">
                    <a:moveTo>
                      <a:pt x="1076" y="1"/>
                    </a:moveTo>
                    <a:cubicBezTo>
                      <a:pt x="732" y="1"/>
                      <a:pt x="356" y="151"/>
                      <a:pt x="191" y="435"/>
                    </a:cubicBezTo>
                    <a:cubicBezTo>
                      <a:pt x="0" y="767"/>
                      <a:pt x="313" y="1024"/>
                      <a:pt x="746" y="1024"/>
                    </a:cubicBezTo>
                    <a:cubicBezTo>
                      <a:pt x="934" y="1024"/>
                      <a:pt x="1144" y="975"/>
                      <a:pt x="1346" y="864"/>
                    </a:cubicBezTo>
                    <a:cubicBezTo>
                      <a:pt x="1834" y="602"/>
                      <a:pt x="1751" y="161"/>
                      <a:pt x="1370" y="42"/>
                    </a:cubicBezTo>
                    <a:cubicBezTo>
                      <a:pt x="1279" y="14"/>
                      <a:pt x="1179" y="1"/>
                      <a:pt x="107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8"/>
              <p:cNvSpPr/>
              <p:nvPr/>
            </p:nvSpPr>
            <p:spPr>
              <a:xfrm rot="-669420">
                <a:off x="1437830" y="4065482"/>
                <a:ext cx="100812" cy="52566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1022" extrusionOk="0">
                    <a:moveTo>
                      <a:pt x="1055" y="1"/>
                    </a:moveTo>
                    <a:cubicBezTo>
                      <a:pt x="776" y="1"/>
                      <a:pt x="482" y="111"/>
                      <a:pt x="298" y="280"/>
                    </a:cubicBezTo>
                    <a:cubicBezTo>
                      <a:pt x="0" y="554"/>
                      <a:pt x="119" y="983"/>
                      <a:pt x="667" y="1019"/>
                    </a:cubicBezTo>
                    <a:cubicBezTo>
                      <a:pt x="696" y="1020"/>
                      <a:pt x="724" y="1021"/>
                      <a:pt x="752" y="1021"/>
                    </a:cubicBezTo>
                    <a:cubicBezTo>
                      <a:pt x="1469" y="1021"/>
                      <a:pt x="1960" y="447"/>
                      <a:pt x="1524" y="138"/>
                    </a:cubicBezTo>
                    <a:cubicBezTo>
                      <a:pt x="1393" y="42"/>
                      <a:pt x="1227" y="1"/>
                      <a:pt x="10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8"/>
              <p:cNvSpPr/>
              <p:nvPr/>
            </p:nvSpPr>
            <p:spPr>
              <a:xfrm rot="-669420">
                <a:off x="730927" y="3859238"/>
                <a:ext cx="726925" cy="312002"/>
              </a:xfrm>
              <a:custGeom>
                <a:avLst/>
                <a:gdLst/>
                <a:ahLst/>
                <a:cxnLst/>
                <a:rect l="l" t="t" r="r" b="b"/>
                <a:pathLst>
                  <a:path w="14133" h="6066" extrusionOk="0">
                    <a:moveTo>
                      <a:pt x="13048" y="0"/>
                    </a:moveTo>
                    <a:cubicBezTo>
                      <a:pt x="13006" y="0"/>
                      <a:pt x="12963" y="6"/>
                      <a:pt x="12919" y="17"/>
                    </a:cubicBezTo>
                    <a:lnTo>
                      <a:pt x="488" y="2791"/>
                    </a:lnTo>
                    <a:cubicBezTo>
                      <a:pt x="191" y="2862"/>
                      <a:pt x="0" y="3160"/>
                      <a:pt x="60" y="3469"/>
                    </a:cubicBezTo>
                    <a:lnTo>
                      <a:pt x="548" y="5624"/>
                    </a:lnTo>
                    <a:cubicBezTo>
                      <a:pt x="560" y="5708"/>
                      <a:pt x="596" y="5779"/>
                      <a:pt x="643" y="5839"/>
                    </a:cubicBezTo>
                    <a:cubicBezTo>
                      <a:pt x="751" y="5976"/>
                      <a:pt x="916" y="6065"/>
                      <a:pt x="1098" y="6065"/>
                    </a:cubicBezTo>
                    <a:cubicBezTo>
                      <a:pt x="1136" y="6065"/>
                      <a:pt x="1175" y="6061"/>
                      <a:pt x="1215" y="6053"/>
                    </a:cubicBezTo>
                    <a:lnTo>
                      <a:pt x="13645" y="3267"/>
                    </a:lnTo>
                    <a:cubicBezTo>
                      <a:pt x="13942" y="3196"/>
                      <a:pt x="14133" y="2898"/>
                      <a:pt x="14062" y="2600"/>
                    </a:cubicBezTo>
                    <a:lnTo>
                      <a:pt x="13585" y="433"/>
                    </a:lnTo>
                    <a:cubicBezTo>
                      <a:pt x="13561" y="326"/>
                      <a:pt x="13502" y="231"/>
                      <a:pt x="13419" y="159"/>
                    </a:cubicBezTo>
                    <a:cubicBezTo>
                      <a:pt x="13318" y="59"/>
                      <a:pt x="13189" y="0"/>
                      <a:pt x="130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8"/>
              <p:cNvSpPr/>
              <p:nvPr/>
            </p:nvSpPr>
            <p:spPr>
              <a:xfrm rot="-669420">
                <a:off x="1582416" y="4486864"/>
                <a:ext cx="147000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70"/>
                    </a:lnTo>
                    <a:cubicBezTo>
                      <a:pt x="72" y="506"/>
                      <a:pt x="0" y="613"/>
                      <a:pt x="24" y="732"/>
                    </a:cubicBezTo>
                    <a:lnTo>
                      <a:pt x="322" y="2053"/>
                    </a:lnTo>
                    <a:cubicBezTo>
                      <a:pt x="342" y="2157"/>
                      <a:pt x="435" y="2225"/>
                      <a:pt x="538" y="2225"/>
                    </a:cubicBezTo>
                    <a:cubicBezTo>
                      <a:pt x="553" y="2225"/>
                      <a:pt x="568" y="2223"/>
                      <a:pt x="584" y="2220"/>
                    </a:cubicBezTo>
                    <a:lnTo>
                      <a:pt x="2667" y="1756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5" y="68"/>
                      <a:pt x="2422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8"/>
              <p:cNvSpPr/>
              <p:nvPr/>
            </p:nvSpPr>
            <p:spPr>
              <a:xfrm rot="-669420">
                <a:off x="1633347" y="4602900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1" y="1"/>
                    </a:moveTo>
                    <a:cubicBezTo>
                      <a:pt x="2306" y="1"/>
                      <a:pt x="2290" y="2"/>
                      <a:pt x="2275" y="6"/>
                    </a:cubicBezTo>
                    <a:lnTo>
                      <a:pt x="191" y="470"/>
                    </a:lnTo>
                    <a:cubicBezTo>
                      <a:pt x="72" y="494"/>
                      <a:pt x="1" y="613"/>
                      <a:pt x="37" y="732"/>
                    </a:cubicBezTo>
                    <a:lnTo>
                      <a:pt x="322" y="2053"/>
                    </a:lnTo>
                    <a:cubicBezTo>
                      <a:pt x="354" y="2157"/>
                      <a:pt x="439" y="2225"/>
                      <a:pt x="539" y="2225"/>
                    </a:cubicBezTo>
                    <a:cubicBezTo>
                      <a:pt x="554" y="2225"/>
                      <a:pt x="569" y="2223"/>
                      <a:pt x="584" y="2220"/>
                    </a:cubicBezTo>
                    <a:lnTo>
                      <a:pt x="2668" y="1744"/>
                    </a:lnTo>
                    <a:cubicBezTo>
                      <a:pt x="2787" y="1720"/>
                      <a:pt x="2858" y="1601"/>
                      <a:pt x="2835" y="1494"/>
                    </a:cubicBezTo>
                    <a:lnTo>
                      <a:pt x="2537" y="172"/>
                    </a:lnTo>
                    <a:cubicBezTo>
                      <a:pt x="2516" y="69"/>
                      <a:pt x="2423" y="1"/>
                      <a:pt x="23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8"/>
              <p:cNvSpPr/>
              <p:nvPr/>
            </p:nvSpPr>
            <p:spPr>
              <a:xfrm rot="-669420">
                <a:off x="1531499" y="4371238"/>
                <a:ext cx="147000" cy="11428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2" extrusionOk="0">
                    <a:moveTo>
                      <a:pt x="2336" y="0"/>
                    </a:moveTo>
                    <a:cubicBezTo>
                      <a:pt x="2316" y="0"/>
                      <a:pt x="2295" y="3"/>
                      <a:pt x="2274" y="9"/>
                    </a:cubicBezTo>
                    <a:lnTo>
                      <a:pt x="191" y="474"/>
                    </a:lnTo>
                    <a:cubicBezTo>
                      <a:pt x="72" y="497"/>
                      <a:pt x="0" y="617"/>
                      <a:pt x="24" y="736"/>
                    </a:cubicBezTo>
                    <a:lnTo>
                      <a:pt x="322" y="2057"/>
                    </a:lnTo>
                    <a:cubicBezTo>
                      <a:pt x="342" y="2155"/>
                      <a:pt x="426" y="2221"/>
                      <a:pt x="522" y="2221"/>
                    </a:cubicBezTo>
                    <a:cubicBezTo>
                      <a:pt x="542" y="2221"/>
                      <a:pt x="563" y="2218"/>
                      <a:pt x="584" y="2212"/>
                    </a:cubicBezTo>
                    <a:lnTo>
                      <a:pt x="2667" y="1748"/>
                    </a:lnTo>
                    <a:cubicBezTo>
                      <a:pt x="2786" y="1724"/>
                      <a:pt x="2858" y="1605"/>
                      <a:pt x="2822" y="1486"/>
                    </a:cubicBezTo>
                    <a:lnTo>
                      <a:pt x="2536" y="164"/>
                    </a:lnTo>
                    <a:cubicBezTo>
                      <a:pt x="2507" y="66"/>
                      <a:pt x="2429" y="0"/>
                      <a:pt x="23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8"/>
              <p:cNvSpPr/>
              <p:nvPr/>
            </p:nvSpPr>
            <p:spPr>
              <a:xfrm rot="-669420">
                <a:off x="1480571" y="4255402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17" y="1"/>
                    </a:moveTo>
                    <a:cubicBezTo>
                      <a:pt x="2303" y="1"/>
                      <a:pt x="2289" y="2"/>
                      <a:pt x="2275" y="5"/>
                    </a:cubicBezTo>
                    <a:lnTo>
                      <a:pt x="191" y="470"/>
                    </a:lnTo>
                    <a:cubicBezTo>
                      <a:pt x="72" y="505"/>
                      <a:pt x="1" y="612"/>
                      <a:pt x="24" y="732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55"/>
                    </a:lnTo>
                    <a:cubicBezTo>
                      <a:pt x="2775" y="1720"/>
                      <a:pt x="2858" y="1613"/>
                      <a:pt x="2822" y="1494"/>
                    </a:cubicBezTo>
                    <a:lnTo>
                      <a:pt x="2525" y="172"/>
                    </a:lnTo>
                    <a:cubicBezTo>
                      <a:pt x="2504" y="68"/>
                      <a:pt x="2411" y="1"/>
                      <a:pt x="23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8"/>
              <p:cNvSpPr/>
              <p:nvPr/>
            </p:nvSpPr>
            <p:spPr>
              <a:xfrm rot="-669420">
                <a:off x="1454016" y="4545055"/>
                <a:ext cx="173952" cy="237782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4623" extrusionOk="0">
                    <a:moveTo>
                      <a:pt x="2308" y="1"/>
                    </a:moveTo>
                    <a:cubicBezTo>
                      <a:pt x="2293" y="1"/>
                      <a:pt x="2278" y="2"/>
                      <a:pt x="2262" y="5"/>
                    </a:cubicBezTo>
                    <a:lnTo>
                      <a:pt x="179" y="470"/>
                    </a:lnTo>
                    <a:cubicBezTo>
                      <a:pt x="71" y="493"/>
                      <a:pt x="0" y="613"/>
                      <a:pt x="24" y="732"/>
                    </a:cubicBezTo>
                    <a:lnTo>
                      <a:pt x="857" y="4458"/>
                    </a:lnTo>
                    <a:cubicBezTo>
                      <a:pt x="877" y="4556"/>
                      <a:pt x="961" y="4622"/>
                      <a:pt x="1050" y="4622"/>
                    </a:cubicBezTo>
                    <a:cubicBezTo>
                      <a:pt x="1069" y="4622"/>
                      <a:pt x="1089" y="4619"/>
                      <a:pt x="1107" y="4613"/>
                    </a:cubicBezTo>
                    <a:lnTo>
                      <a:pt x="3191" y="4149"/>
                    </a:lnTo>
                    <a:cubicBezTo>
                      <a:pt x="3310" y="4125"/>
                      <a:pt x="3381" y="4006"/>
                      <a:pt x="3358" y="3887"/>
                    </a:cubicBezTo>
                    <a:lnTo>
                      <a:pt x="2524" y="172"/>
                    </a:lnTo>
                    <a:cubicBezTo>
                      <a:pt x="2503" y="68"/>
                      <a:pt x="2410" y="1"/>
                      <a:pt x="23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8"/>
              <p:cNvSpPr/>
              <p:nvPr/>
            </p:nvSpPr>
            <p:spPr>
              <a:xfrm rot="-669420">
                <a:off x="1390770" y="4432914"/>
                <a:ext cx="147000" cy="114648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29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4" y="5"/>
                    </a:cubicBezTo>
                    <a:lnTo>
                      <a:pt x="191" y="481"/>
                    </a:lnTo>
                    <a:cubicBezTo>
                      <a:pt x="84" y="505"/>
                      <a:pt x="0" y="624"/>
                      <a:pt x="36" y="732"/>
                    </a:cubicBezTo>
                    <a:lnTo>
                      <a:pt x="334" y="2065"/>
                    </a:lnTo>
                    <a:cubicBezTo>
                      <a:pt x="354" y="2155"/>
                      <a:pt x="432" y="2228"/>
                      <a:pt x="528" y="2228"/>
                    </a:cubicBezTo>
                    <a:cubicBezTo>
                      <a:pt x="546" y="2228"/>
                      <a:pt x="565" y="2226"/>
                      <a:pt x="584" y="2220"/>
                    </a:cubicBezTo>
                    <a:lnTo>
                      <a:pt x="2667" y="1755"/>
                    </a:lnTo>
                    <a:cubicBezTo>
                      <a:pt x="2786" y="1732"/>
                      <a:pt x="2858" y="1613"/>
                      <a:pt x="2834" y="1494"/>
                    </a:cubicBezTo>
                    <a:lnTo>
                      <a:pt x="2536" y="172"/>
                    </a:lnTo>
                    <a:cubicBezTo>
                      <a:pt x="2516" y="68"/>
                      <a:pt x="2423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8"/>
              <p:cNvSpPr/>
              <p:nvPr/>
            </p:nvSpPr>
            <p:spPr>
              <a:xfrm rot="-669420">
                <a:off x="1339887" y="4317485"/>
                <a:ext cx="147051" cy="114442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225" extrusionOk="0">
                    <a:moveTo>
                      <a:pt x="2320" y="1"/>
                    </a:moveTo>
                    <a:cubicBezTo>
                      <a:pt x="2305" y="1"/>
                      <a:pt x="2290" y="2"/>
                      <a:pt x="2275" y="5"/>
                    </a:cubicBezTo>
                    <a:lnTo>
                      <a:pt x="191" y="469"/>
                    </a:lnTo>
                    <a:cubicBezTo>
                      <a:pt x="72" y="493"/>
                      <a:pt x="1" y="612"/>
                      <a:pt x="24" y="731"/>
                    </a:cubicBezTo>
                    <a:lnTo>
                      <a:pt x="322" y="2053"/>
                    </a:lnTo>
                    <a:cubicBezTo>
                      <a:pt x="343" y="2157"/>
                      <a:pt x="436" y="2224"/>
                      <a:pt x="538" y="2224"/>
                    </a:cubicBezTo>
                    <a:cubicBezTo>
                      <a:pt x="553" y="2224"/>
                      <a:pt x="569" y="2223"/>
                      <a:pt x="584" y="2220"/>
                    </a:cubicBezTo>
                    <a:lnTo>
                      <a:pt x="2668" y="1743"/>
                    </a:lnTo>
                    <a:cubicBezTo>
                      <a:pt x="2787" y="1720"/>
                      <a:pt x="2858" y="1601"/>
                      <a:pt x="2834" y="1493"/>
                    </a:cubicBezTo>
                    <a:lnTo>
                      <a:pt x="2537" y="172"/>
                    </a:lnTo>
                    <a:cubicBezTo>
                      <a:pt x="2506" y="68"/>
                      <a:pt x="2420" y="1"/>
                      <a:pt x="2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8"/>
              <p:cNvSpPr/>
              <p:nvPr/>
            </p:nvSpPr>
            <p:spPr>
              <a:xfrm rot="-669420">
                <a:off x="1331401" y="4074577"/>
                <a:ext cx="105441" cy="62596"/>
              </a:xfrm>
              <a:custGeom>
                <a:avLst/>
                <a:gdLst/>
                <a:ahLst/>
                <a:cxnLst/>
                <a:rect l="l" t="t" r="r" b="b"/>
                <a:pathLst>
                  <a:path w="2050" h="1217" extrusionOk="0">
                    <a:moveTo>
                      <a:pt x="1596" y="0"/>
                    </a:moveTo>
                    <a:cubicBezTo>
                      <a:pt x="1037" y="0"/>
                      <a:pt x="429" y="215"/>
                      <a:pt x="287" y="322"/>
                    </a:cubicBezTo>
                    <a:cubicBezTo>
                      <a:pt x="1" y="524"/>
                      <a:pt x="275" y="929"/>
                      <a:pt x="477" y="1072"/>
                    </a:cubicBezTo>
                    <a:cubicBezTo>
                      <a:pt x="615" y="1172"/>
                      <a:pt x="783" y="1216"/>
                      <a:pt x="955" y="1216"/>
                    </a:cubicBezTo>
                    <a:cubicBezTo>
                      <a:pt x="1482" y="1216"/>
                      <a:pt x="2049" y="795"/>
                      <a:pt x="1906" y="239"/>
                    </a:cubicBezTo>
                    <a:cubicBezTo>
                      <a:pt x="1870" y="96"/>
                      <a:pt x="1775" y="12"/>
                      <a:pt x="15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8"/>
              <p:cNvSpPr/>
              <p:nvPr/>
            </p:nvSpPr>
            <p:spPr>
              <a:xfrm rot="-669420">
                <a:off x="1003906" y="3746525"/>
                <a:ext cx="348469" cy="88930"/>
              </a:xfrm>
              <a:custGeom>
                <a:avLst/>
                <a:gdLst/>
                <a:ahLst/>
                <a:cxnLst/>
                <a:rect l="l" t="t" r="r" b="b"/>
                <a:pathLst>
                  <a:path w="6775" h="1729" extrusionOk="0">
                    <a:moveTo>
                      <a:pt x="6608" y="1"/>
                    </a:moveTo>
                    <a:cubicBezTo>
                      <a:pt x="6060" y="72"/>
                      <a:pt x="5501" y="168"/>
                      <a:pt x="4953" y="263"/>
                    </a:cubicBezTo>
                    <a:cubicBezTo>
                      <a:pt x="4405" y="370"/>
                      <a:pt x="3870" y="489"/>
                      <a:pt x="3322" y="608"/>
                    </a:cubicBezTo>
                    <a:cubicBezTo>
                      <a:pt x="2774" y="727"/>
                      <a:pt x="2238" y="858"/>
                      <a:pt x="1691" y="1001"/>
                    </a:cubicBezTo>
                    <a:cubicBezTo>
                      <a:pt x="1155" y="1144"/>
                      <a:pt x="619" y="1299"/>
                      <a:pt x="95" y="1477"/>
                    </a:cubicBezTo>
                    <a:cubicBezTo>
                      <a:pt x="36" y="1489"/>
                      <a:pt x="0" y="1549"/>
                      <a:pt x="0" y="1620"/>
                    </a:cubicBezTo>
                    <a:cubicBezTo>
                      <a:pt x="11" y="1674"/>
                      <a:pt x="61" y="1729"/>
                      <a:pt x="125" y="1729"/>
                    </a:cubicBezTo>
                    <a:cubicBezTo>
                      <a:pt x="131" y="1729"/>
                      <a:pt x="137" y="1728"/>
                      <a:pt x="143" y="1727"/>
                    </a:cubicBezTo>
                    <a:cubicBezTo>
                      <a:pt x="703" y="1668"/>
                      <a:pt x="1250" y="1572"/>
                      <a:pt x="1798" y="1465"/>
                    </a:cubicBezTo>
                    <a:cubicBezTo>
                      <a:pt x="2346" y="1370"/>
                      <a:pt x="2893" y="1251"/>
                      <a:pt x="3441" y="1132"/>
                    </a:cubicBezTo>
                    <a:cubicBezTo>
                      <a:pt x="3989" y="1013"/>
                      <a:pt x="4524" y="882"/>
                      <a:pt x="5060" y="739"/>
                    </a:cubicBezTo>
                    <a:cubicBezTo>
                      <a:pt x="5608" y="608"/>
                      <a:pt x="6144" y="453"/>
                      <a:pt x="6668" y="275"/>
                    </a:cubicBezTo>
                    <a:cubicBezTo>
                      <a:pt x="6727" y="251"/>
                      <a:pt x="6775" y="191"/>
                      <a:pt x="6763" y="132"/>
                    </a:cubicBezTo>
                    <a:cubicBezTo>
                      <a:pt x="6751" y="48"/>
                      <a:pt x="6691" y="1"/>
                      <a:pt x="66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8"/>
              <p:cNvSpPr/>
              <p:nvPr/>
            </p:nvSpPr>
            <p:spPr>
              <a:xfrm rot="-669420">
                <a:off x="716033" y="3748131"/>
                <a:ext cx="792504" cy="459157"/>
              </a:xfrm>
              <a:custGeom>
                <a:avLst/>
                <a:gdLst/>
                <a:ahLst/>
                <a:cxnLst/>
                <a:rect l="l" t="t" r="r" b="b"/>
                <a:pathLst>
                  <a:path w="15408" h="8927" extrusionOk="0">
                    <a:moveTo>
                      <a:pt x="14228" y="0"/>
                    </a:moveTo>
                    <a:cubicBezTo>
                      <a:pt x="13800" y="595"/>
                      <a:pt x="13645" y="1334"/>
                      <a:pt x="13585" y="2060"/>
                    </a:cubicBezTo>
                    <a:cubicBezTo>
                      <a:pt x="13585" y="2119"/>
                      <a:pt x="13574" y="2179"/>
                      <a:pt x="13574" y="2238"/>
                    </a:cubicBezTo>
                    <a:cubicBezTo>
                      <a:pt x="13657" y="2310"/>
                      <a:pt x="13716" y="2405"/>
                      <a:pt x="13740" y="2512"/>
                    </a:cubicBezTo>
                    <a:lnTo>
                      <a:pt x="14217" y="4667"/>
                    </a:lnTo>
                    <a:cubicBezTo>
                      <a:pt x="14288" y="4977"/>
                      <a:pt x="14097" y="5275"/>
                      <a:pt x="13800" y="5346"/>
                    </a:cubicBezTo>
                    <a:lnTo>
                      <a:pt x="1370" y="8132"/>
                    </a:lnTo>
                    <a:cubicBezTo>
                      <a:pt x="1331" y="8140"/>
                      <a:pt x="1292" y="8144"/>
                      <a:pt x="1254" y="8144"/>
                    </a:cubicBezTo>
                    <a:cubicBezTo>
                      <a:pt x="1072" y="8144"/>
                      <a:pt x="906" y="8054"/>
                      <a:pt x="798" y="7906"/>
                    </a:cubicBezTo>
                    <a:cubicBezTo>
                      <a:pt x="762" y="7930"/>
                      <a:pt x="727" y="7965"/>
                      <a:pt x="691" y="7989"/>
                    </a:cubicBezTo>
                    <a:cubicBezTo>
                      <a:pt x="429" y="8168"/>
                      <a:pt x="191" y="8406"/>
                      <a:pt x="0" y="8668"/>
                    </a:cubicBezTo>
                    <a:cubicBezTo>
                      <a:pt x="96" y="8775"/>
                      <a:pt x="215" y="8846"/>
                      <a:pt x="346" y="8882"/>
                    </a:cubicBezTo>
                    <a:cubicBezTo>
                      <a:pt x="432" y="8911"/>
                      <a:pt x="523" y="8927"/>
                      <a:pt x="618" y="8927"/>
                    </a:cubicBezTo>
                    <a:cubicBezTo>
                      <a:pt x="680" y="8927"/>
                      <a:pt x="744" y="8920"/>
                      <a:pt x="810" y="8906"/>
                    </a:cubicBezTo>
                    <a:lnTo>
                      <a:pt x="14645" y="5810"/>
                    </a:lnTo>
                    <a:cubicBezTo>
                      <a:pt x="15109" y="5703"/>
                      <a:pt x="15407" y="5239"/>
                      <a:pt x="15300" y="4763"/>
                    </a:cubicBezTo>
                    <a:cubicBezTo>
                      <a:pt x="15300" y="4763"/>
                      <a:pt x="14240" y="60"/>
                      <a:pt x="142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8"/>
              <p:cNvSpPr/>
              <p:nvPr/>
            </p:nvSpPr>
            <p:spPr>
              <a:xfrm rot="-669420">
                <a:off x="764478" y="3864140"/>
                <a:ext cx="693853" cy="303824"/>
              </a:xfrm>
              <a:custGeom>
                <a:avLst/>
                <a:gdLst/>
                <a:ahLst/>
                <a:cxnLst/>
                <a:rect l="l" t="t" r="r" b="b"/>
                <a:pathLst>
                  <a:path w="13490" h="5907" extrusionOk="0">
                    <a:moveTo>
                      <a:pt x="12776" y="0"/>
                    </a:moveTo>
                    <a:cubicBezTo>
                      <a:pt x="12752" y="1048"/>
                      <a:pt x="13109" y="2167"/>
                      <a:pt x="11895" y="2703"/>
                    </a:cubicBezTo>
                    <a:cubicBezTo>
                      <a:pt x="11442" y="2894"/>
                      <a:pt x="11895" y="2775"/>
                      <a:pt x="2572" y="4775"/>
                    </a:cubicBezTo>
                    <a:cubicBezTo>
                      <a:pt x="1679" y="4965"/>
                      <a:pt x="762" y="5168"/>
                      <a:pt x="0" y="5680"/>
                    </a:cubicBezTo>
                    <a:cubicBezTo>
                      <a:pt x="108" y="5817"/>
                      <a:pt x="273" y="5906"/>
                      <a:pt x="455" y="5906"/>
                    </a:cubicBezTo>
                    <a:cubicBezTo>
                      <a:pt x="493" y="5906"/>
                      <a:pt x="532" y="5902"/>
                      <a:pt x="572" y="5894"/>
                    </a:cubicBezTo>
                    <a:lnTo>
                      <a:pt x="13002" y="3108"/>
                    </a:lnTo>
                    <a:cubicBezTo>
                      <a:pt x="13299" y="3037"/>
                      <a:pt x="13490" y="2739"/>
                      <a:pt x="13419" y="2441"/>
                    </a:cubicBezTo>
                    <a:lnTo>
                      <a:pt x="12942" y="274"/>
                    </a:lnTo>
                    <a:cubicBezTo>
                      <a:pt x="12918" y="167"/>
                      <a:pt x="12859" y="72"/>
                      <a:pt x="1277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8"/>
              <p:cNvSpPr/>
              <p:nvPr/>
            </p:nvSpPr>
            <p:spPr>
              <a:xfrm rot="-669420">
                <a:off x="874586" y="4040805"/>
                <a:ext cx="77203" cy="108167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103" extrusionOk="0">
                    <a:moveTo>
                      <a:pt x="747" y="0"/>
                    </a:moveTo>
                    <a:cubicBezTo>
                      <a:pt x="412" y="0"/>
                      <a:pt x="28" y="196"/>
                      <a:pt x="12" y="531"/>
                    </a:cubicBezTo>
                    <a:cubicBezTo>
                      <a:pt x="0" y="615"/>
                      <a:pt x="36" y="722"/>
                      <a:pt x="60" y="793"/>
                    </a:cubicBezTo>
                    <a:lnTo>
                      <a:pt x="60" y="805"/>
                    </a:lnTo>
                    <a:cubicBezTo>
                      <a:pt x="72" y="793"/>
                      <a:pt x="381" y="734"/>
                      <a:pt x="441" y="710"/>
                    </a:cubicBezTo>
                    <a:cubicBezTo>
                      <a:pt x="456" y="594"/>
                      <a:pt x="591" y="474"/>
                      <a:pt x="703" y="474"/>
                    </a:cubicBezTo>
                    <a:cubicBezTo>
                      <a:pt x="765" y="474"/>
                      <a:pt x="820" y="510"/>
                      <a:pt x="845" y="603"/>
                    </a:cubicBezTo>
                    <a:cubicBezTo>
                      <a:pt x="917" y="841"/>
                      <a:pt x="607" y="805"/>
                      <a:pt x="488" y="889"/>
                    </a:cubicBezTo>
                    <a:cubicBezTo>
                      <a:pt x="524" y="996"/>
                      <a:pt x="524" y="1186"/>
                      <a:pt x="595" y="1281"/>
                    </a:cubicBezTo>
                    <a:cubicBezTo>
                      <a:pt x="651" y="1250"/>
                      <a:pt x="733" y="1229"/>
                      <a:pt x="810" y="1229"/>
                    </a:cubicBezTo>
                    <a:cubicBezTo>
                      <a:pt x="848" y="1229"/>
                      <a:pt x="885" y="1234"/>
                      <a:pt x="917" y="1246"/>
                    </a:cubicBezTo>
                    <a:cubicBezTo>
                      <a:pt x="1012" y="1281"/>
                      <a:pt x="1048" y="1400"/>
                      <a:pt x="1024" y="1484"/>
                    </a:cubicBezTo>
                    <a:cubicBezTo>
                      <a:pt x="989" y="1564"/>
                      <a:pt x="924" y="1596"/>
                      <a:pt x="855" y="1596"/>
                    </a:cubicBezTo>
                    <a:cubicBezTo>
                      <a:pt x="760" y="1596"/>
                      <a:pt x="656" y="1536"/>
                      <a:pt x="607" y="1460"/>
                    </a:cubicBezTo>
                    <a:cubicBezTo>
                      <a:pt x="464" y="1484"/>
                      <a:pt x="357" y="1555"/>
                      <a:pt x="238" y="1567"/>
                    </a:cubicBezTo>
                    <a:cubicBezTo>
                      <a:pt x="226" y="1567"/>
                      <a:pt x="226" y="1567"/>
                      <a:pt x="226" y="1579"/>
                    </a:cubicBezTo>
                    <a:cubicBezTo>
                      <a:pt x="274" y="1686"/>
                      <a:pt x="286" y="1781"/>
                      <a:pt x="322" y="1865"/>
                    </a:cubicBezTo>
                    <a:cubicBezTo>
                      <a:pt x="345" y="1936"/>
                      <a:pt x="393" y="2008"/>
                      <a:pt x="464" y="2055"/>
                    </a:cubicBezTo>
                    <a:cubicBezTo>
                      <a:pt x="476" y="2055"/>
                      <a:pt x="524" y="2091"/>
                      <a:pt x="619" y="2091"/>
                    </a:cubicBezTo>
                    <a:cubicBezTo>
                      <a:pt x="679" y="2091"/>
                      <a:pt x="726" y="2103"/>
                      <a:pt x="786" y="2103"/>
                    </a:cubicBezTo>
                    <a:cubicBezTo>
                      <a:pt x="929" y="2091"/>
                      <a:pt x="1119" y="2043"/>
                      <a:pt x="1250" y="1972"/>
                    </a:cubicBezTo>
                    <a:cubicBezTo>
                      <a:pt x="1381" y="1901"/>
                      <a:pt x="1453" y="1781"/>
                      <a:pt x="1476" y="1639"/>
                    </a:cubicBezTo>
                    <a:cubicBezTo>
                      <a:pt x="1500" y="1531"/>
                      <a:pt x="1465" y="1412"/>
                      <a:pt x="1453" y="1293"/>
                    </a:cubicBezTo>
                    <a:cubicBezTo>
                      <a:pt x="1393" y="984"/>
                      <a:pt x="1322" y="662"/>
                      <a:pt x="1238" y="341"/>
                    </a:cubicBezTo>
                    <a:cubicBezTo>
                      <a:pt x="1226" y="269"/>
                      <a:pt x="1203" y="198"/>
                      <a:pt x="1155" y="150"/>
                    </a:cubicBezTo>
                    <a:cubicBezTo>
                      <a:pt x="1065" y="48"/>
                      <a:pt x="912" y="0"/>
                      <a:pt x="74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8"/>
              <p:cNvSpPr/>
              <p:nvPr/>
            </p:nvSpPr>
            <p:spPr>
              <a:xfrm rot="-669420">
                <a:off x="954348" y="3999328"/>
                <a:ext cx="83118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6" h="2210" extrusionOk="0">
                    <a:moveTo>
                      <a:pt x="1227" y="0"/>
                    </a:moveTo>
                    <a:cubicBezTo>
                      <a:pt x="1156" y="0"/>
                      <a:pt x="49" y="274"/>
                      <a:pt x="1" y="286"/>
                    </a:cubicBezTo>
                    <a:cubicBezTo>
                      <a:pt x="84" y="643"/>
                      <a:pt x="144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6" y="1262"/>
                      <a:pt x="656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5" y="1716"/>
                      <a:pt x="904" y="1716"/>
                    </a:cubicBezTo>
                    <a:cubicBezTo>
                      <a:pt x="839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8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4" y="1182"/>
                      <a:pt x="1372" y="665"/>
                      <a:pt x="927" y="665"/>
                    </a:cubicBezTo>
                    <a:cubicBezTo>
                      <a:pt x="912" y="665"/>
                      <a:pt x="897" y="666"/>
                      <a:pt x="882" y="667"/>
                    </a:cubicBezTo>
                    <a:cubicBezTo>
                      <a:pt x="787" y="667"/>
                      <a:pt x="680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1" y="715"/>
                      <a:pt x="549" y="667"/>
                      <a:pt x="537" y="631"/>
                    </a:cubicBezTo>
                    <a:lnTo>
                      <a:pt x="525" y="619"/>
                    </a:lnTo>
                    <a:lnTo>
                      <a:pt x="537" y="619"/>
                    </a:lnTo>
                    <a:cubicBezTo>
                      <a:pt x="608" y="608"/>
                      <a:pt x="1239" y="453"/>
                      <a:pt x="1311" y="429"/>
                    </a:cubicBezTo>
                    <a:cubicBezTo>
                      <a:pt x="1311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8"/>
              <p:cNvSpPr/>
              <p:nvPr/>
            </p:nvSpPr>
            <p:spPr>
              <a:xfrm rot="-669420">
                <a:off x="1062553" y="3963280"/>
                <a:ext cx="33741" cy="116654"/>
              </a:xfrm>
              <a:custGeom>
                <a:avLst/>
                <a:gdLst/>
                <a:ahLst/>
                <a:cxnLst/>
                <a:rect l="l" t="t" r="r" b="b"/>
                <a:pathLst>
                  <a:path w="656" h="2268" extrusionOk="0">
                    <a:moveTo>
                      <a:pt x="613" y="1"/>
                    </a:moveTo>
                    <a:cubicBezTo>
                      <a:pt x="508" y="1"/>
                      <a:pt x="368" y="65"/>
                      <a:pt x="274" y="65"/>
                    </a:cubicBezTo>
                    <a:cubicBezTo>
                      <a:pt x="263" y="291"/>
                      <a:pt x="239" y="529"/>
                      <a:pt x="227" y="541"/>
                    </a:cubicBezTo>
                    <a:cubicBezTo>
                      <a:pt x="215" y="672"/>
                      <a:pt x="215" y="779"/>
                      <a:pt x="191" y="910"/>
                    </a:cubicBezTo>
                    <a:cubicBezTo>
                      <a:pt x="108" y="1577"/>
                      <a:pt x="96" y="1660"/>
                      <a:pt x="96" y="1708"/>
                    </a:cubicBezTo>
                    <a:cubicBezTo>
                      <a:pt x="72" y="1803"/>
                      <a:pt x="60" y="1898"/>
                      <a:pt x="60" y="1982"/>
                    </a:cubicBezTo>
                    <a:cubicBezTo>
                      <a:pt x="60" y="2017"/>
                      <a:pt x="1" y="2267"/>
                      <a:pt x="36" y="2267"/>
                    </a:cubicBezTo>
                    <a:cubicBezTo>
                      <a:pt x="298" y="2196"/>
                      <a:pt x="358" y="2196"/>
                      <a:pt x="394" y="2172"/>
                    </a:cubicBezTo>
                    <a:cubicBezTo>
                      <a:pt x="405" y="2172"/>
                      <a:pt x="405" y="2172"/>
                      <a:pt x="405" y="2160"/>
                    </a:cubicBezTo>
                    <a:lnTo>
                      <a:pt x="477" y="1708"/>
                    </a:lnTo>
                    <a:cubicBezTo>
                      <a:pt x="489" y="1636"/>
                      <a:pt x="489" y="1577"/>
                      <a:pt x="501" y="1517"/>
                    </a:cubicBezTo>
                    <a:cubicBezTo>
                      <a:pt x="536" y="1291"/>
                      <a:pt x="548" y="1077"/>
                      <a:pt x="572" y="851"/>
                    </a:cubicBezTo>
                    <a:cubicBezTo>
                      <a:pt x="584" y="731"/>
                      <a:pt x="608" y="624"/>
                      <a:pt x="620" y="505"/>
                    </a:cubicBezTo>
                    <a:cubicBezTo>
                      <a:pt x="632" y="231"/>
                      <a:pt x="644" y="124"/>
                      <a:pt x="644" y="65"/>
                    </a:cubicBezTo>
                    <a:cubicBezTo>
                      <a:pt x="655" y="41"/>
                      <a:pt x="655" y="29"/>
                      <a:pt x="655" y="5"/>
                    </a:cubicBezTo>
                    <a:cubicBezTo>
                      <a:pt x="642" y="2"/>
                      <a:pt x="628" y="1"/>
                      <a:pt x="61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8"/>
              <p:cNvSpPr/>
              <p:nvPr/>
            </p:nvSpPr>
            <p:spPr>
              <a:xfrm rot="-669420">
                <a:off x="1118985" y="3927068"/>
                <a:ext cx="69231" cy="11830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300" extrusionOk="0">
                    <a:moveTo>
                      <a:pt x="1250" y="0"/>
                    </a:moveTo>
                    <a:cubicBezTo>
                      <a:pt x="857" y="48"/>
                      <a:pt x="393" y="179"/>
                      <a:pt x="0" y="274"/>
                    </a:cubicBezTo>
                    <a:lnTo>
                      <a:pt x="0" y="286"/>
                    </a:lnTo>
                    <a:cubicBezTo>
                      <a:pt x="12" y="393"/>
                      <a:pt x="60" y="548"/>
                      <a:pt x="72" y="679"/>
                    </a:cubicBezTo>
                    <a:lnTo>
                      <a:pt x="72" y="667"/>
                    </a:lnTo>
                    <a:cubicBezTo>
                      <a:pt x="262" y="620"/>
                      <a:pt x="584" y="572"/>
                      <a:pt x="810" y="536"/>
                    </a:cubicBezTo>
                    <a:lnTo>
                      <a:pt x="810" y="536"/>
                    </a:lnTo>
                    <a:cubicBezTo>
                      <a:pt x="703" y="1108"/>
                      <a:pt x="548" y="1679"/>
                      <a:pt x="417" y="2298"/>
                    </a:cubicBezTo>
                    <a:cubicBezTo>
                      <a:pt x="425" y="2299"/>
                      <a:pt x="433" y="2300"/>
                      <a:pt x="441" y="2300"/>
                    </a:cubicBezTo>
                    <a:cubicBezTo>
                      <a:pt x="562" y="2300"/>
                      <a:pt x="746" y="2225"/>
                      <a:pt x="857" y="2203"/>
                    </a:cubicBezTo>
                    <a:cubicBezTo>
                      <a:pt x="1000" y="1596"/>
                      <a:pt x="1226" y="989"/>
                      <a:pt x="1346" y="405"/>
                    </a:cubicBezTo>
                    <a:cubicBezTo>
                      <a:pt x="1310" y="262"/>
                      <a:pt x="1274" y="155"/>
                      <a:pt x="1250" y="12"/>
                    </a:cubicBezTo>
                    <a:lnTo>
                      <a:pt x="1250" y="0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8"/>
              <p:cNvSpPr/>
              <p:nvPr/>
            </p:nvSpPr>
            <p:spPr>
              <a:xfrm rot="-669420">
                <a:off x="1214329" y="3925315"/>
                <a:ext cx="68048" cy="63779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1240" extrusionOk="0">
                    <a:moveTo>
                      <a:pt x="1096" y="1"/>
                    </a:moveTo>
                    <a:lnTo>
                      <a:pt x="1" y="251"/>
                    </a:lnTo>
                    <a:cubicBezTo>
                      <a:pt x="13" y="275"/>
                      <a:pt x="60" y="572"/>
                      <a:pt x="84" y="644"/>
                    </a:cubicBezTo>
                    <a:cubicBezTo>
                      <a:pt x="144" y="632"/>
                      <a:pt x="1132" y="429"/>
                      <a:pt x="1192" y="418"/>
                    </a:cubicBezTo>
                    <a:cubicBezTo>
                      <a:pt x="1144" y="287"/>
                      <a:pt x="1120" y="144"/>
                      <a:pt x="1096" y="1"/>
                    </a:cubicBezTo>
                    <a:close/>
                    <a:moveTo>
                      <a:pt x="1227" y="596"/>
                    </a:moveTo>
                    <a:lnTo>
                      <a:pt x="132" y="846"/>
                    </a:lnTo>
                    <a:cubicBezTo>
                      <a:pt x="144" y="870"/>
                      <a:pt x="203" y="1168"/>
                      <a:pt x="215" y="1239"/>
                    </a:cubicBezTo>
                    <a:cubicBezTo>
                      <a:pt x="275" y="1227"/>
                      <a:pt x="1263" y="1025"/>
                      <a:pt x="1323" y="1013"/>
                    </a:cubicBezTo>
                    <a:cubicBezTo>
                      <a:pt x="1275" y="882"/>
                      <a:pt x="1263" y="739"/>
                      <a:pt x="1227" y="596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8"/>
              <p:cNvSpPr/>
              <p:nvPr/>
            </p:nvSpPr>
            <p:spPr>
              <a:xfrm rot="-669420">
                <a:off x="1282285" y="3854765"/>
                <a:ext cx="83067" cy="113670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2210" extrusionOk="0">
                    <a:moveTo>
                      <a:pt x="1227" y="0"/>
                    </a:moveTo>
                    <a:cubicBezTo>
                      <a:pt x="1155" y="0"/>
                      <a:pt x="48" y="274"/>
                      <a:pt x="12" y="286"/>
                    </a:cubicBezTo>
                    <a:lnTo>
                      <a:pt x="0" y="286"/>
                    </a:lnTo>
                    <a:cubicBezTo>
                      <a:pt x="84" y="643"/>
                      <a:pt x="143" y="893"/>
                      <a:pt x="227" y="1274"/>
                    </a:cubicBezTo>
                    <a:cubicBezTo>
                      <a:pt x="227" y="1286"/>
                      <a:pt x="239" y="1286"/>
                      <a:pt x="239" y="1286"/>
                    </a:cubicBezTo>
                    <a:cubicBezTo>
                      <a:pt x="405" y="1262"/>
                      <a:pt x="655" y="1155"/>
                      <a:pt x="858" y="1143"/>
                    </a:cubicBezTo>
                    <a:cubicBezTo>
                      <a:pt x="1096" y="1155"/>
                      <a:pt x="1215" y="1596"/>
                      <a:pt x="965" y="1703"/>
                    </a:cubicBezTo>
                    <a:cubicBezTo>
                      <a:pt x="945" y="1711"/>
                      <a:pt x="924" y="1716"/>
                      <a:pt x="903" y="1716"/>
                    </a:cubicBezTo>
                    <a:cubicBezTo>
                      <a:pt x="838" y="1716"/>
                      <a:pt x="775" y="1671"/>
                      <a:pt x="739" y="1572"/>
                    </a:cubicBezTo>
                    <a:cubicBezTo>
                      <a:pt x="739" y="1572"/>
                      <a:pt x="739" y="1560"/>
                      <a:pt x="739" y="1560"/>
                    </a:cubicBezTo>
                    <a:lnTo>
                      <a:pt x="334" y="1667"/>
                    </a:lnTo>
                    <a:cubicBezTo>
                      <a:pt x="334" y="1739"/>
                      <a:pt x="346" y="1798"/>
                      <a:pt x="346" y="1846"/>
                    </a:cubicBezTo>
                    <a:cubicBezTo>
                      <a:pt x="403" y="2102"/>
                      <a:pt x="617" y="2209"/>
                      <a:pt x="854" y="2209"/>
                    </a:cubicBezTo>
                    <a:cubicBezTo>
                      <a:pt x="1210" y="2209"/>
                      <a:pt x="1615" y="1968"/>
                      <a:pt x="1608" y="1631"/>
                    </a:cubicBezTo>
                    <a:cubicBezTo>
                      <a:pt x="1573" y="1182"/>
                      <a:pt x="1371" y="665"/>
                      <a:pt x="926" y="665"/>
                    </a:cubicBezTo>
                    <a:cubicBezTo>
                      <a:pt x="912" y="665"/>
                      <a:pt x="897" y="666"/>
                      <a:pt x="881" y="667"/>
                    </a:cubicBezTo>
                    <a:cubicBezTo>
                      <a:pt x="786" y="667"/>
                      <a:pt x="691" y="691"/>
                      <a:pt x="584" y="738"/>
                    </a:cubicBezTo>
                    <a:lnTo>
                      <a:pt x="572" y="738"/>
                    </a:lnTo>
                    <a:lnTo>
                      <a:pt x="572" y="727"/>
                    </a:lnTo>
                    <a:cubicBezTo>
                      <a:pt x="560" y="715"/>
                      <a:pt x="548" y="667"/>
                      <a:pt x="536" y="631"/>
                    </a:cubicBezTo>
                    <a:lnTo>
                      <a:pt x="536" y="619"/>
                    </a:lnTo>
                    <a:cubicBezTo>
                      <a:pt x="608" y="608"/>
                      <a:pt x="1239" y="453"/>
                      <a:pt x="1310" y="429"/>
                    </a:cubicBezTo>
                    <a:cubicBezTo>
                      <a:pt x="1310" y="417"/>
                      <a:pt x="1239" y="0"/>
                      <a:pt x="122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8"/>
              <p:cNvSpPr/>
              <p:nvPr/>
            </p:nvSpPr>
            <p:spPr>
              <a:xfrm rot="-669420">
                <a:off x="862631" y="4320819"/>
                <a:ext cx="34307" cy="45211"/>
              </a:xfrm>
              <a:custGeom>
                <a:avLst/>
                <a:gdLst/>
                <a:ahLst/>
                <a:cxnLst/>
                <a:rect l="l" t="t" r="r" b="b"/>
                <a:pathLst>
                  <a:path w="667" h="879" extrusionOk="0">
                    <a:moveTo>
                      <a:pt x="256" y="0"/>
                    </a:moveTo>
                    <a:cubicBezTo>
                      <a:pt x="206" y="0"/>
                      <a:pt x="154" y="14"/>
                      <a:pt x="107" y="43"/>
                    </a:cubicBezTo>
                    <a:cubicBezTo>
                      <a:pt x="84" y="55"/>
                      <a:pt x="60" y="67"/>
                      <a:pt x="48" y="79"/>
                    </a:cubicBezTo>
                    <a:cubicBezTo>
                      <a:pt x="24" y="114"/>
                      <a:pt x="12" y="150"/>
                      <a:pt x="12" y="198"/>
                    </a:cubicBezTo>
                    <a:cubicBezTo>
                      <a:pt x="0" y="222"/>
                      <a:pt x="0" y="245"/>
                      <a:pt x="12" y="281"/>
                    </a:cubicBezTo>
                    <a:cubicBezTo>
                      <a:pt x="60" y="531"/>
                      <a:pt x="95" y="650"/>
                      <a:pt x="119" y="757"/>
                    </a:cubicBezTo>
                    <a:cubicBezTo>
                      <a:pt x="151" y="844"/>
                      <a:pt x="223" y="878"/>
                      <a:pt x="300" y="878"/>
                    </a:cubicBezTo>
                    <a:cubicBezTo>
                      <a:pt x="339" y="878"/>
                      <a:pt x="380" y="869"/>
                      <a:pt x="417" y="853"/>
                    </a:cubicBezTo>
                    <a:cubicBezTo>
                      <a:pt x="595" y="817"/>
                      <a:pt x="667" y="615"/>
                      <a:pt x="572" y="460"/>
                    </a:cubicBezTo>
                    <a:cubicBezTo>
                      <a:pt x="524" y="460"/>
                      <a:pt x="465" y="484"/>
                      <a:pt x="417" y="495"/>
                    </a:cubicBezTo>
                    <a:cubicBezTo>
                      <a:pt x="417" y="531"/>
                      <a:pt x="441" y="567"/>
                      <a:pt x="429" y="615"/>
                    </a:cubicBezTo>
                    <a:cubicBezTo>
                      <a:pt x="417" y="650"/>
                      <a:pt x="393" y="662"/>
                      <a:pt x="357" y="674"/>
                    </a:cubicBezTo>
                    <a:cubicBezTo>
                      <a:pt x="310" y="674"/>
                      <a:pt x="274" y="626"/>
                      <a:pt x="262" y="579"/>
                    </a:cubicBezTo>
                    <a:cubicBezTo>
                      <a:pt x="226" y="472"/>
                      <a:pt x="191" y="257"/>
                      <a:pt x="191" y="245"/>
                    </a:cubicBezTo>
                    <a:cubicBezTo>
                      <a:pt x="191" y="245"/>
                      <a:pt x="191" y="234"/>
                      <a:pt x="203" y="234"/>
                    </a:cubicBezTo>
                    <a:cubicBezTo>
                      <a:pt x="203" y="210"/>
                      <a:pt x="226" y="210"/>
                      <a:pt x="250" y="198"/>
                    </a:cubicBezTo>
                    <a:cubicBezTo>
                      <a:pt x="258" y="195"/>
                      <a:pt x="266" y="194"/>
                      <a:pt x="273" y="194"/>
                    </a:cubicBezTo>
                    <a:cubicBezTo>
                      <a:pt x="336" y="194"/>
                      <a:pt x="348" y="287"/>
                      <a:pt x="369" y="341"/>
                    </a:cubicBezTo>
                    <a:cubicBezTo>
                      <a:pt x="429" y="329"/>
                      <a:pt x="488" y="329"/>
                      <a:pt x="536" y="305"/>
                    </a:cubicBezTo>
                    <a:cubicBezTo>
                      <a:pt x="554" y="126"/>
                      <a:pt x="410" y="0"/>
                      <a:pt x="25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8"/>
              <p:cNvSpPr/>
              <p:nvPr/>
            </p:nvSpPr>
            <p:spPr>
              <a:xfrm rot="-669420">
                <a:off x="891865" y="4306688"/>
                <a:ext cx="33741" cy="47268"/>
              </a:xfrm>
              <a:custGeom>
                <a:avLst/>
                <a:gdLst/>
                <a:ahLst/>
                <a:cxnLst/>
                <a:rect l="l" t="t" r="r" b="b"/>
                <a:pathLst>
                  <a:path w="656" h="919" extrusionOk="0">
                    <a:moveTo>
                      <a:pt x="473" y="0"/>
                    </a:moveTo>
                    <a:cubicBezTo>
                      <a:pt x="438" y="0"/>
                      <a:pt x="167" y="76"/>
                      <a:pt x="0" y="121"/>
                    </a:cubicBezTo>
                    <a:cubicBezTo>
                      <a:pt x="36" y="395"/>
                      <a:pt x="108" y="645"/>
                      <a:pt x="179" y="918"/>
                    </a:cubicBezTo>
                    <a:cubicBezTo>
                      <a:pt x="322" y="895"/>
                      <a:pt x="489" y="847"/>
                      <a:pt x="655" y="811"/>
                    </a:cubicBezTo>
                    <a:cubicBezTo>
                      <a:pt x="655" y="764"/>
                      <a:pt x="643" y="704"/>
                      <a:pt x="631" y="656"/>
                    </a:cubicBezTo>
                    <a:cubicBezTo>
                      <a:pt x="524" y="680"/>
                      <a:pt x="417" y="692"/>
                      <a:pt x="322" y="716"/>
                    </a:cubicBezTo>
                    <a:cubicBezTo>
                      <a:pt x="310" y="680"/>
                      <a:pt x="286" y="621"/>
                      <a:pt x="286" y="573"/>
                    </a:cubicBezTo>
                    <a:cubicBezTo>
                      <a:pt x="298" y="549"/>
                      <a:pt x="381" y="549"/>
                      <a:pt x="429" y="525"/>
                    </a:cubicBezTo>
                    <a:cubicBezTo>
                      <a:pt x="405" y="466"/>
                      <a:pt x="405" y="418"/>
                      <a:pt x="381" y="359"/>
                    </a:cubicBezTo>
                    <a:cubicBezTo>
                      <a:pt x="334" y="371"/>
                      <a:pt x="286" y="383"/>
                      <a:pt x="239" y="395"/>
                    </a:cubicBezTo>
                    <a:cubicBezTo>
                      <a:pt x="215" y="347"/>
                      <a:pt x="215" y="299"/>
                      <a:pt x="203" y="252"/>
                    </a:cubicBezTo>
                    <a:lnTo>
                      <a:pt x="215" y="252"/>
                    </a:lnTo>
                    <a:cubicBezTo>
                      <a:pt x="310" y="216"/>
                      <a:pt x="417" y="216"/>
                      <a:pt x="512" y="168"/>
                    </a:cubicBezTo>
                    <a:cubicBezTo>
                      <a:pt x="500" y="109"/>
                      <a:pt x="500" y="61"/>
                      <a:pt x="477" y="2"/>
                    </a:cubicBezTo>
                    <a:cubicBezTo>
                      <a:pt x="477" y="1"/>
                      <a:pt x="475" y="0"/>
                      <a:pt x="47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8"/>
              <p:cNvSpPr/>
              <p:nvPr/>
            </p:nvSpPr>
            <p:spPr>
              <a:xfrm rot="-669420">
                <a:off x="905507" y="4424449"/>
                <a:ext cx="38627" cy="5117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995" extrusionOk="0">
                    <a:moveTo>
                      <a:pt x="287" y="1"/>
                    </a:moveTo>
                    <a:cubicBezTo>
                      <a:pt x="227" y="1"/>
                      <a:pt x="165" y="17"/>
                      <a:pt x="108" y="53"/>
                    </a:cubicBezTo>
                    <a:cubicBezTo>
                      <a:pt x="84" y="65"/>
                      <a:pt x="72" y="77"/>
                      <a:pt x="49" y="89"/>
                    </a:cubicBezTo>
                    <a:cubicBezTo>
                      <a:pt x="25" y="136"/>
                      <a:pt x="13" y="172"/>
                      <a:pt x="1" y="220"/>
                    </a:cubicBezTo>
                    <a:cubicBezTo>
                      <a:pt x="1" y="255"/>
                      <a:pt x="1" y="291"/>
                      <a:pt x="13" y="315"/>
                    </a:cubicBezTo>
                    <a:cubicBezTo>
                      <a:pt x="72" y="601"/>
                      <a:pt x="96" y="744"/>
                      <a:pt x="132" y="863"/>
                    </a:cubicBezTo>
                    <a:cubicBezTo>
                      <a:pt x="164" y="958"/>
                      <a:pt x="254" y="995"/>
                      <a:pt x="345" y="995"/>
                    </a:cubicBezTo>
                    <a:cubicBezTo>
                      <a:pt x="391" y="995"/>
                      <a:pt x="437" y="986"/>
                      <a:pt x="477" y="970"/>
                    </a:cubicBezTo>
                    <a:cubicBezTo>
                      <a:pt x="668" y="922"/>
                      <a:pt x="751" y="696"/>
                      <a:pt x="644" y="529"/>
                    </a:cubicBezTo>
                    <a:cubicBezTo>
                      <a:pt x="596" y="529"/>
                      <a:pt x="525" y="553"/>
                      <a:pt x="465" y="565"/>
                    </a:cubicBezTo>
                    <a:cubicBezTo>
                      <a:pt x="465" y="613"/>
                      <a:pt x="489" y="648"/>
                      <a:pt x="477" y="696"/>
                    </a:cubicBezTo>
                    <a:cubicBezTo>
                      <a:pt x="465" y="732"/>
                      <a:pt x="430" y="755"/>
                      <a:pt x="394" y="767"/>
                    </a:cubicBezTo>
                    <a:cubicBezTo>
                      <a:pt x="346" y="755"/>
                      <a:pt x="310" y="708"/>
                      <a:pt x="299" y="660"/>
                    </a:cubicBezTo>
                    <a:cubicBezTo>
                      <a:pt x="251" y="541"/>
                      <a:pt x="215" y="291"/>
                      <a:pt x="215" y="279"/>
                    </a:cubicBezTo>
                    <a:cubicBezTo>
                      <a:pt x="215" y="279"/>
                      <a:pt x="215" y="267"/>
                      <a:pt x="215" y="267"/>
                    </a:cubicBezTo>
                    <a:cubicBezTo>
                      <a:pt x="227" y="244"/>
                      <a:pt x="263" y="232"/>
                      <a:pt x="275" y="232"/>
                    </a:cubicBezTo>
                    <a:cubicBezTo>
                      <a:pt x="288" y="227"/>
                      <a:pt x="300" y="225"/>
                      <a:pt x="310" y="225"/>
                    </a:cubicBezTo>
                    <a:cubicBezTo>
                      <a:pt x="382" y="225"/>
                      <a:pt x="386" y="324"/>
                      <a:pt x="418" y="386"/>
                    </a:cubicBezTo>
                    <a:cubicBezTo>
                      <a:pt x="477" y="374"/>
                      <a:pt x="549" y="374"/>
                      <a:pt x="608" y="339"/>
                    </a:cubicBezTo>
                    <a:cubicBezTo>
                      <a:pt x="626" y="143"/>
                      <a:pt x="464" y="1"/>
                      <a:pt x="28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8"/>
              <p:cNvSpPr/>
              <p:nvPr/>
            </p:nvSpPr>
            <p:spPr>
              <a:xfrm rot="-669420">
                <a:off x="937643" y="4409010"/>
                <a:ext cx="38627" cy="53338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37" extrusionOk="0">
                    <a:moveTo>
                      <a:pt x="548" y="1"/>
                    </a:moveTo>
                    <a:cubicBezTo>
                      <a:pt x="489" y="13"/>
                      <a:pt x="382" y="48"/>
                      <a:pt x="358" y="48"/>
                    </a:cubicBezTo>
                    <a:cubicBezTo>
                      <a:pt x="335" y="95"/>
                      <a:pt x="334" y="263"/>
                      <a:pt x="323" y="263"/>
                    </a:cubicBezTo>
                    <a:cubicBezTo>
                      <a:pt x="323" y="263"/>
                      <a:pt x="322" y="263"/>
                      <a:pt x="322" y="263"/>
                    </a:cubicBezTo>
                    <a:cubicBezTo>
                      <a:pt x="322" y="267"/>
                      <a:pt x="322" y="268"/>
                      <a:pt x="322" y="268"/>
                    </a:cubicBezTo>
                    <a:cubicBezTo>
                      <a:pt x="321" y="268"/>
                      <a:pt x="318" y="263"/>
                      <a:pt x="310" y="263"/>
                    </a:cubicBezTo>
                    <a:cubicBezTo>
                      <a:pt x="274" y="227"/>
                      <a:pt x="227" y="120"/>
                      <a:pt x="179" y="84"/>
                    </a:cubicBezTo>
                    <a:cubicBezTo>
                      <a:pt x="120" y="108"/>
                      <a:pt x="48" y="108"/>
                      <a:pt x="1" y="132"/>
                    </a:cubicBezTo>
                    <a:cubicBezTo>
                      <a:pt x="155" y="858"/>
                      <a:pt x="191" y="1013"/>
                      <a:pt x="203" y="1037"/>
                    </a:cubicBezTo>
                    <a:lnTo>
                      <a:pt x="215" y="1037"/>
                    </a:lnTo>
                    <a:cubicBezTo>
                      <a:pt x="263" y="1025"/>
                      <a:pt x="346" y="1013"/>
                      <a:pt x="394" y="1001"/>
                    </a:cubicBezTo>
                    <a:cubicBezTo>
                      <a:pt x="346" y="834"/>
                      <a:pt x="298" y="668"/>
                      <a:pt x="274" y="501"/>
                    </a:cubicBezTo>
                    <a:cubicBezTo>
                      <a:pt x="275" y="500"/>
                      <a:pt x="275" y="500"/>
                      <a:pt x="276" y="500"/>
                    </a:cubicBezTo>
                    <a:cubicBezTo>
                      <a:pt x="291" y="500"/>
                      <a:pt x="366" y="656"/>
                      <a:pt x="402" y="656"/>
                    </a:cubicBezTo>
                    <a:cubicBezTo>
                      <a:pt x="403" y="656"/>
                      <a:pt x="404" y="656"/>
                      <a:pt x="405" y="656"/>
                    </a:cubicBezTo>
                    <a:cubicBezTo>
                      <a:pt x="417" y="656"/>
                      <a:pt x="429" y="489"/>
                      <a:pt x="441" y="453"/>
                    </a:cubicBezTo>
                    <a:cubicBezTo>
                      <a:pt x="489" y="596"/>
                      <a:pt x="536" y="810"/>
                      <a:pt x="572" y="965"/>
                    </a:cubicBezTo>
                    <a:cubicBezTo>
                      <a:pt x="620" y="953"/>
                      <a:pt x="703" y="929"/>
                      <a:pt x="751" y="918"/>
                    </a:cubicBezTo>
                    <a:lnTo>
                      <a:pt x="667" y="501"/>
                    </a:lnTo>
                    <a:cubicBezTo>
                      <a:pt x="632" y="322"/>
                      <a:pt x="584" y="167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8"/>
              <p:cNvSpPr/>
              <p:nvPr/>
            </p:nvSpPr>
            <p:spPr>
              <a:xfrm rot="-669420">
                <a:off x="1042801" y="4363245"/>
                <a:ext cx="43514" cy="52309"/>
              </a:xfrm>
              <a:custGeom>
                <a:avLst/>
                <a:gdLst/>
                <a:ahLst/>
                <a:cxnLst/>
                <a:rect l="l" t="t" r="r" b="b"/>
                <a:pathLst>
                  <a:path w="846" h="1017" extrusionOk="0">
                    <a:moveTo>
                      <a:pt x="363" y="197"/>
                    </a:moveTo>
                    <a:cubicBezTo>
                      <a:pt x="378" y="197"/>
                      <a:pt x="392" y="200"/>
                      <a:pt x="405" y="207"/>
                    </a:cubicBezTo>
                    <a:cubicBezTo>
                      <a:pt x="465" y="231"/>
                      <a:pt x="477" y="338"/>
                      <a:pt x="417" y="374"/>
                    </a:cubicBezTo>
                    <a:cubicBezTo>
                      <a:pt x="370" y="385"/>
                      <a:pt x="322" y="397"/>
                      <a:pt x="286" y="397"/>
                    </a:cubicBezTo>
                    <a:cubicBezTo>
                      <a:pt x="262" y="362"/>
                      <a:pt x="251" y="278"/>
                      <a:pt x="239" y="243"/>
                    </a:cubicBezTo>
                    <a:cubicBezTo>
                      <a:pt x="282" y="217"/>
                      <a:pt x="324" y="197"/>
                      <a:pt x="363" y="197"/>
                    </a:cubicBezTo>
                    <a:close/>
                    <a:moveTo>
                      <a:pt x="398" y="0"/>
                    </a:moveTo>
                    <a:cubicBezTo>
                      <a:pt x="381" y="0"/>
                      <a:pt x="363" y="2"/>
                      <a:pt x="346" y="4"/>
                    </a:cubicBezTo>
                    <a:cubicBezTo>
                      <a:pt x="215" y="16"/>
                      <a:pt x="96" y="64"/>
                      <a:pt x="0" y="100"/>
                    </a:cubicBezTo>
                    <a:cubicBezTo>
                      <a:pt x="36" y="183"/>
                      <a:pt x="227" y="1016"/>
                      <a:pt x="215" y="1016"/>
                    </a:cubicBezTo>
                    <a:cubicBezTo>
                      <a:pt x="239" y="1016"/>
                      <a:pt x="393" y="993"/>
                      <a:pt x="441" y="957"/>
                    </a:cubicBezTo>
                    <a:cubicBezTo>
                      <a:pt x="429" y="886"/>
                      <a:pt x="370" y="719"/>
                      <a:pt x="370" y="635"/>
                    </a:cubicBezTo>
                    <a:lnTo>
                      <a:pt x="370" y="635"/>
                    </a:lnTo>
                    <a:cubicBezTo>
                      <a:pt x="465" y="707"/>
                      <a:pt x="572" y="850"/>
                      <a:pt x="632" y="921"/>
                    </a:cubicBezTo>
                    <a:cubicBezTo>
                      <a:pt x="715" y="909"/>
                      <a:pt x="786" y="886"/>
                      <a:pt x="846" y="874"/>
                    </a:cubicBezTo>
                    <a:cubicBezTo>
                      <a:pt x="762" y="743"/>
                      <a:pt x="632" y="647"/>
                      <a:pt x="524" y="528"/>
                    </a:cubicBezTo>
                    <a:cubicBezTo>
                      <a:pt x="608" y="505"/>
                      <a:pt x="655" y="445"/>
                      <a:pt x="679" y="374"/>
                    </a:cubicBezTo>
                    <a:cubicBezTo>
                      <a:pt x="734" y="177"/>
                      <a:pt x="588" y="0"/>
                      <a:pt x="3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8"/>
              <p:cNvSpPr/>
              <p:nvPr/>
            </p:nvSpPr>
            <p:spPr>
              <a:xfrm rot="-669420">
                <a:off x="1079484" y="4346128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81" y="48"/>
                      <a:pt x="358" y="48"/>
                    </a:cubicBezTo>
                    <a:cubicBezTo>
                      <a:pt x="334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4" y="238"/>
                      <a:pt x="227" y="119"/>
                      <a:pt x="179" y="95"/>
                    </a:cubicBezTo>
                    <a:cubicBezTo>
                      <a:pt x="120" y="107"/>
                      <a:pt x="48" y="119"/>
                      <a:pt x="0" y="143"/>
                    </a:cubicBezTo>
                    <a:cubicBezTo>
                      <a:pt x="155" y="857"/>
                      <a:pt x="191" y="1024"/>
                      <a:pt x="203" y="1048"/>
                    </a:cubicBezTo>
                    <a:lnTo>
                      <a:pt x="215" y="1048"/>
                    </a:lnTo>
                    <a:cubicBezTo>
                      <a:pt x="262" y="1036"/>
                      <a:pt x="334" y="1024"/>
                      <a:pt x="393" y="1000"/>
                    </a:cubicBezTo>
                    <a:cubicBezTo>
                      <a:pt x="346" y="845"/>
                      <a:pt x="298" y="667"/>
                      <a:pt x="274" y="500"/>
                    </a:cubicBezTo>
                    <a:lnTo>
                      <a:pt x="274" y="500"/>
                    </a:lnTo>
                    <a:cubicBezTo>
                      <a:pt x="274" y="500"/>
                      <a:pt x="370" y="667"/>
                      <a:pt x="405" y="667"/>
                    </a:cubicBezTo>
                    <a:cubicBezTo>
                      <a:pt x="417" y="667"/>
                      <a:pt x="429" y="500"/>
                      <a:pt x="441" y="452"/>
                    </a:cubicBezTo>
                    <a:cubicBezTo>
                      <a:pt x="489" y="595"/>
                      <a:pt x="536" y="822"/>
                      <a:pt x="572" y="964"/>
                    </a:cubicBezTo>
                    <a:cubicBezTo>
                      <a:pt x="620" y="953"/>
                      <a:pt x="703" y="941"/>
                      <a:pt x="751" y="929"/>
                    </a:cubicBezTo>
                    <a:lnTo>
                      <a:pt x="655" y="500"/>
                    </a:lnTo>
                    <a:cubicBezTo>
                      <a:pt x="632" y="333"/>
                      <a:pt x="584" y="179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8"/>
              <p:cNvSpPr/>
              <p:nvPr/>
            </p:nvSpPr>
            <p:spPr>
              <a:xfrm rot="-669420">
                <a:off x="1185794" y="4299527"/>
                <a:ext cx="38627" cy="5395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9" extrusionOk="0">
                    <a:moveTo>
                      <a:pt x="548" y="1"/>
                    </a:moveTo>
                    <a:cubicBezTo>
                      <a:pt x="488" y="13"/>
                      <a:pt x="369" y="49"/>
                      <a:pt x="345" y="49"/>
                    </a:cubicBezTo>
                    <a:cubicBezTo>
                      <a:pt x="322" y="96"/>
                      <a:pt x="334" y="275"/>
                      <a:pt x="322" y="275"/>
                    </a:cubicBezTo>
                    <a:lnTo>
                      <a:pt x="310" y="275"/>
                    </a:lnTo>
                    <a:cubicBezTo>
                      <a:pt x="274" y="239"/>
                      <a:pt x="214" y="120"/>
                      <a:pt x="179" y="84"/>
                    </a:cubicBezTo>
                    <a:cubicBezTo>
                      <a:pt x="119" y="108"/>
                      <a:pt x="36" y="108"/>
                      <a:pt x="0" y="132"/>
                    </a:cubicBezTo>
                    <a:cubicBezTo>
                      <a:pt x="155" y="858"/>
                      <a:pt x="191" y="1025"/>
                      <a:pt x="203" y="1037"/>
                    </a:cubicBezTo>
                    <a:cubicBezTo>
                      <a:pt x="203" y="1049"/>
                      <a:pt x="203" y="1049"/>
                      <a:pt x="203" y="1049"/>
                    </a:cubicBezTo>
                    <a:cubicBezTo>
                      <a:pt x="262" y="1037"/>
                      <a:pt x="334" y="1025"/>
                      <a:pt x="393" y="1001"/>
                    </a:cubicBezTo>
                    <a:cubicBezTo>
                      <a:pt x="345" y="834"/>
                      <a:pt x="298" y="668"/>
                      <a:pt x="274" y="501"/>
                    </a:cubicBezTo>
                    <a:lnTo>
                      <a:pt x="274" y="501"/>
                    </a:lnTo>
                    <a:cubicBezTo>
                      <a:pt x="274" y="501"/>
                      <a:pt x="369" y="668"/>
                      <a:pt x="393" y="668"/>
                    </a:cubicBezTo>
                    <a:cubicBezTo>
                      <a:pt x="405" y="656"/>
                      <a:pt x="417" y="489"/>
                      <a:pt x="429" y="453"/>
                    </a:cubicBezTo>
                    <a:cubicBezTo>
                      <a:pt x="488" y="596"/>
                      <a:pt x="524" y="811"/>
                      <a:pt x="572" y="965"/>
                    </a:cubicBezTo>
                    <a:cubicBezTo>
                      <a:pt x="607" y="953"/>
                      <a:pt x="691" y="930"/>
                      <a:pt x="750" y="930"/>
                    </a:cubicBezTo>
                    <a:lnTo>
                      <a:pt x="655" y="501"/>
                    </a:lnTo>
                    <a:cubicBezTo>
                      <a:pt x="619" y="334"/>
                      <a:pt x="572" y="168"/>
                      <a:pt x="54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8"/>
              <p:cNvSpPr/>
              <p:nvPr/>
            </p:nvSpPr>
            <p:spPr>
              <a:xfrm rot="-669420">
                <a:off x="1222502" y="4308161"/>
                <a:ext cx="32507" cy="17179"/>
              </a:xfrm>
              <a:custGeom>
                <a:avLst/>
                <a:gdLst/>
                <a:ahLst/>
                <a:cxnLst/>
                <a:rect l="l" t="t" r="r" b="b"/>
                <a:pathLst>
                  <a:path w="632" h="334" extrusionOk="0">
                    <a:moveTo>
                      <a:pt x="584" y="1"/>
                    </a:moveTo>
                    <a:lnTo>
                      <a:pt x="0" y="132"/>
                    </a:lnTo>
                    <a:cubicBezTo>
                      <a:pt x="0" y="132"/>
                      <a:pt x="36" y="298"/>
                      <a:pt x="36" y="334"/>
                    </a:cubicBezTo>
                    <a:cubicBezTo>
                      <a:pt x="72" y="334"/>
                      <a:pt x="608" y="227"/>
                      <a:pt x="631" y="215"/>
                    </a:cubicBezTo>
                    <a:cubicBezTo>
                      <a:pt x="608" y="143"/>
                      <a:pt x="596" y="72"/>
                      <a:pt x="5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8"/>
              <p:cNvSpPr/>
              <p:nvPr/>
            </p:nvSpPr>
            <p:spPr>
              <a:xfrm rot="-669420">
                <a:off x="1328736" y="4236422"/>
                <a:ext cx="38627" cy="53903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48" extrusionOk="0">
                    <a:moveTo>
                      <a:pt x="548" y="0"/>
                    </a:moveTo>
                    <a:cubicBezTo>
                      <a:pt x="489" y="12"/>
                      <a:pt x="370" y="48"/>
                      <a:pt x="346" y="48"/>
                    </a:cubicBezTo>
                    <a:cubicBezTo>
                      <a:pt x="322" y="95"/>
                      <a:pt x="334" y="274"/>
                      <a:pt x="322" y="274"/>
                    </a:cubicBezTo>
                    <a:lnTo>
                      <a:pt x="310" y="274"/>
                    </a:lnTo>
                    <a:cubicBezTo>
                      <a:pt x="275" y="238"/>
                      <a:pt x="215" y="119"/>
                      <a:pt x="179" y="95"/>
                    </a:cubicBezTo>
                    <a:cubicBezTo>
                      <a:pt x="120" y="107"/>
                      <a:pt x="37" y="119"/>
                      <a:pt x="1" y="143"/>
                    </a:cubicBezTo>
                    <a:cubicBezTo>
                      <a:pt x="156" y="857"/>
                      <a:pt x="191" y="1024"/>
                      <a:pt x="203" y="1048"/>
                    </a:cubicBezTo>
                    <a:cubicBezTo>
                      <a:pt x="263" y="1036"/>
                      <a:pt x="334" y="1024"/>
                      <a:pt x="394" y="1000"/>
                    </a:cubicBezTo>
                    <a:cubicBezTo>
                      <a:pt x="346" y="834"/>
                      <a:pt x="298" y="667"/>
                      <a:pt x="275" y="500"/>
                    </a:cubicBezTo>
                    <a:lnTo>
                      <a:pt x="275" y="500"/>
                    </a:lnTo>
                    <a:cubicBezTo>
                      <a:pt x="275" y="500"/>
                      <a:pt x="370" y="667"/>
                      <a:pt x="394" y="667"/>
                    </a:cubicBezTo>
                    <a:cubicBezTo>
                      <a:pt x="406" y="667"/>
                      <a:pt x="418" y="488"/>
                      <a:pt x="441" y="453"/>
                    </a:cubicBezTo>
                    <a:cubicBezTo>
                      <a:pt x="489" y="595"/>
                      <a:pt x="537" y="810"/>
                      <a:pt x="572" y="965"/>
                    </a:cubicBezTo>
                    <a:cubicBezTo>
                      <a:pt x="620" y="953"/>
                      <a:pt x="691" y="929"/>
                      <a:pt x="751" y="929"/>
                    </a:cubicBezTo>
                    <a:lnTo>
                      <a:pt x="656" y="500"/>
                    </a:lnTo>
                    <a:cubicBezTo>
                      <a:pt x="632" y="334"/>
                      <a:pt x="572" y="167"/>
                      <a:pt x="54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8"/>
              <p:cNvSpPr/>
              <p:nvPr/>
            </p:nvSpPr>
            <p:spPr>
              <a:xfrm rot="-669420">
                <a:off x="1363413" y="4237759"/>
                <a:ext cx="29421" cy="30038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4" extrusionOk="0">
                    <a:moveTo>
                      <a:pt x="334" y="0"/>
                    </a:moveTo>
                    <a:cubicBezTo>
                      <a:pt x="302" y="0"/>
                      <a:pt x="185" y="38"/>
                      <a:pt x="143" y="38"/>
                    </a:cubicBezTo>
                    <a:cubicBezTo>
                      <a:pt x="138" y="38"/>
                      <a:pt x="134" y="37"/>
                      <a:pt x="131" y="36"/>
                    </a:cubicBezTo>
                    <a:lnTo>
                      <a:pt x="131" y="36"/>
                    </a:lnTo>
                    <a:cubicBezTo>
                      <a:pt x="143" y="48"/>
                      <a:pt x="131" y="48"/>
                      <a:pt x="143" y="60"/>
                    </a:cubicBezTo>
                    <a:cubicBezTo>
                      <a:pt x="143" y="71"/>
                      <a:pt x="143" y="95"/>
                      <a:pt x="143" y="131"/>
                    </a:cubicBezTo>
                    <a:cubicBezTo>
                      <a:pt x="155" y="167"/>
                      <a:pt x="155" y="191"/>
                      <a:pt x="167" y="214"/>
                    </a:cubicBezTo>
                    <a:cubicBezTo>
                      <a:pt x="155" y="214"/>
                      <a:pt x="12" y="262"/>
                      <a:pt x="0" y="262"/>
                    </a:cubicBezTo>
                    <a:cubicBezTo>
                      <a:pt x="0" y="274"/>
                      <a:pt x="36" y="393"/>
                      <a:pt x="48" y="429"/>
                    </a:cubicBezTo>
                    <a:cubicBezTo>
                      <a:pt x="48" y="441"/>
                      <a:pt x="48" y="441"/>
                      <a:pt x="48" y="441"/>
                    </a:cubicBezTo>
                    <a:cubicBezTo>
                      <a:pt x="60" y="441"/>
                      <a:pt x="179" y="417"/>
                      <a:pt x="191" y="417"/>
                    </a:cubicBezTo>
                    <a:lnTo>
                      <a:pt x="203" y="417"/>
                    </a:lnTo>
                    <a:cubicBezTo>
                      <a:pt x="203" y="417"/>
                      <a:pt x="203" y="429"/>
                      <a:pt x="203" y="441"/>
                    </a:cubicBezTo>
                    <a:cubicBezTo>
                      <a:pt x="226" y="500"/>
                      <a:pt x="215" y="524"/>
                      <a:pt x="238" y="572"/>
                    </a:cubicBezTo>
                    <a:cubicBezTo>
                      <a:pt x="238" y="583"/>
                      <a:pt x="238" y="583"/>
                      <a:pt x="238" y="583"/>
                    </a:cubicBezTo>
                    <a:cubicBezTo>
                      <a:pt x="250" y="572"/>
                      <a:pt x="441" y="548"/>
                      <a:pt x="441" y="536"/>
                    </a:cubicBezTo>
                    <a:cubicBezTo>
                      <a:pt x="429" y="500"/>
                      <a:pt x="429" y="393"/>
                      <a:pt x="417" y="369"/>
                    </a:cubicBezTo>
                    <a:cubicBezTo>
                      <a:pt x="429" y="357"/>
                      <a:pt x="560" y="333"/>
                      <a:pt x="572" y="322"/>
                    </a:cubicBezTo>
                    <a:cubicBezTo>
                      <a:pt x="560" y="262"/>
                      <a:pt x="548" y="202"/>
                      <a:pt x="536" y="131"/>
                    </a:cubicBezTo>
                    <a:cubicBezTo>
                      <a:pt x="488" y="131"/>
                      <a:pt x="417" y="155"/>
                      <a:pt x="369" y="167"/>
                    </a:cubicBezTo>
                    <a:cubicBezTo>
                      <a:pt x="357" y="143"/>
                      <a:pt x="334" y="36"/>
                      <a:pt x="33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8"/>
              <p:cNvSpPr/>
              <p:nvPr/>
            </p:nvSpPr>
            <p:spPr>
              <a:xfrm rot="-669420">
                <a:off x="1482675" y="4169920"/>
                <a:ext cx="38627" cy="51486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01" extrusionOk="0">
                    <a:moveTo>
                      <a:pt x="284" y="1"/>
                    </a:moveTo>
                    <a:cubicBezTo>
                      <a:pt x="228" y="1"/>
                      <a:pt x="171" y="15"/>
                      <a:pt x="120" y="46"/>
                    </a:cubicBezTo>
                    <a:cubicBezTo>
                      <a:pt x="96" y="58"/>
                      <a:pt x="72" y="70"/>
                      <a:pt x="48" y="94"/>
                    </a:cubicBezTo>
                    <a:cubicBezTo>
                      <a:pt x="24" y="130"/>
                      <a:pt x="13" y="177"/>
                      <a:pt x="1" y="225"/>
                    </a:cubicBezTo>
                    <a:cubicBezTo>
                      <a:pt x="1" y="261"/>
                      <a:pt x="1" y="284"/>
                      <a:pt x="13" y="320"/>
                    </a:cubicBezTo>
                    <a:cubicBezTo>
                      <a:pt x="72" y="606"/>
                      <a:pt x="108" y="737"/>
                      <a:pt x="144" y="868"/>
                    </a:cubicBezTo>
                    <a:cubicBezTo>
                      <a:pt x="175" y="963"/>
                      <a:pt x="260" y="1000"/>
                      <a:pt x="348" y="1000"/>
                    </a:cubicBezTo>
                    <a:cubicBezTo>
                      <a:pt x="392" y="1000"/>
                      <a:pt x="437" y="991"/>
                      <a:pt x="477" y="975"/>
                    </a:cubicBezTo>
                    <a:cubicBezTo>
                      <a:pt x="667" y="927"/>
                      <a:pt x="751" y="701"/>
                      <a:pt x="644" y="534"/>
                    </a:cubicBezTo>
                    <a:cubicBezTo>
                      <a:pt x="637" y="533"/>
                      <a:pt x="630" y="532"/>
                      <a:pt x="622" y="532"/>
                    </a:cubicBezTo>
                    <a:cubicBezTo>
                      <a:pt x="576" y="532"/>
                      <a:pt x="516" y="558"/>
                      <a:pt x="465" y="558"/>
                    </a:cubicBezTo>
                    <a:cubicBezTo>
                      <a:pt x="465" y="606"/>
                      <a:pt x="489" y="653"/>
                      <a:pt x="477" y="701"/>
                    </a:cubicBezTo>
                    <a:cubicBezTo>
                      <a:pt x="477" y="737"/>
                      <a:pt x="441" y="761"/>
                      <a:pt x="394" y="761"/>
                    </a:cubicBezTo>
                    <a:cubicBezTo>
                      <a:pt x="346" y="761"/>
                      <a:pt x="310" y="713"/>
                      <a:pt x="298" y="665"/>
                    </a:cubicBezTo>
                    <a:cubicBezTo>
                      <a:pt x="263" y="546"/>
                      <a:pt x="215" y="296"/>
                      <a:pt x="215" y="284"/>
                    </a:cubicBezTo>
                    <a:cubicBezTo>
                      <a:pt x="215" y="284"/>
                      <a:pt x="215" y="272"/>
                      <a:pt x="227" y="261"/>
                    </a:cubicBezTo>
                    <a:cubicBezTo>
                      <a:pt x="227" y="249"/>
                      <a:pt x="263" y="237"/>
                      <a:pt x="286" y="225"/>
                    </a:cubicBezTo>
                    <a:cubicBezTo>
                      <a:pt x="296" y="223"/>
                      <a:pt x="304" y="221"/>
                      <a:pt x="312" y="221"/>
                    </a:cubicBezTo>
                    <a:cubicBezTo>
                      <a:pt x="384" y="221"/>
                      <a:pt x="396" y="315"/>
                      <a:pt x="417" y="380"/>
                    </a:cubicBezTo>
                    <a:cubicBezTo>
                      <a:pt x="489" y="380"/>
                      <a:pt x="548" y="380"/>
                      <a:pt x="608" y="344"/>
                    </a:cubicBezTo>
                    <a:cubicBezTo>
                      <a:pt x="635" y="145"/>
                      <a:pt x="463" y="1"/>
                      <a:pt x="28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8"/>
              <p:cNvSpPr/>
              <p:nvPr/>
            </p:nvSpPr>
            <p:spPr>
              <a:xfrm rot="-669420">
                <a:off x="971876" y="4531537"/>
                <a:ext cx="31889" cy="54572"/>
              </a:xfrm>
              <a:custGeom>
                <a:avLst/>
                <a:gdLst/>
                <a:ahLst/>
                <a:cxnLst/>
                <a:rect l="l" t="t" r="r" b="b"/>
                <a:pathLst>
                  <a:path w="620" h="1061" extrusionOk="0">
                    <a:moveTo>
                      <a:pt x="572" y="0"/>
                    </a:moveTo>
                    <a:cubicBezTo>
                      <a:pt x="405" y="24"/>
                      <a:pt x="179" y="84"/>
                      <a:pt x="0" y="131"/>
                    </a:cubicBezTo>
                    <a:cubicBezTo>
                      <a:pt x="12" y="191"/>
                      <a:pt x="24" y="251"/>
                      <a:pt x="36" y="310"/>
                    </a:cubicBezTo>
                    <a:cubicBezTo>
                      <a:pt x="131" y="286"/>
                      <a:pt x="274" y="262"/>
                      <a:pt x="381" y="251"/>
                    </a:cubicBezTo>
                    <a:lnTo>
                      <a:pt x="381" y="251"/>
                    </a:lnTo>
                    <a:cubicBezTo>
                      <a:pt x="322" y="512"/>
                      <a:pt x="262" y="774"/>
                      <a:pt x="191" y="1060"/>
                    </a:cubicBezTo>
                    <a:cubicBezTo>
                      <a:pt x="250" y="1060"/>
                      <a:pt x="345" y="1024"/>
                      <a:pt x="393" y="1013"/>
                    </a:cubicBezTo>
                    <a:cubicBezTo>
                      <a:pt x="464" y="739"/>
                      <a:pt x="572" y="453"/>
                      <a:pt x="619" y="191"/>
                    </a:cubicBezTo>
                    <a:cubicBezTo>
                      <a:pt x="607" y="120"/>
                      <a:pt x="584" y="72"/>
                      <a:pt x="57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8"/>
              <p:cNvSpPr/>
              <p:nvPr/>
            </p:nvSpPr>
            <p:spPr>
              <a:xfrm rot="-669420">
                <a:off x="1112585" y="4471151"/>
                <a:ext cx="39245" cy="5071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86" extrusionOk="0">
                    <a:moveTo>
                      <a:pt x="348" y="254"/>
                    </a:moveTo>
                    <a:cubicBezTo>
                      <a:pt x="421" y="254"/>
                      <a:pt x="430" y="372"/>
                      <a:pt x="357" y="382"/>
                    </a:cubicBezTo>
                    <a:cubicBezTo>
                      <a:pt x="310" y="382"/>
                      <a:pt x="274" y="347"/>
                      <a:pt x="274" y="311"/>
                    </a:cubicBezTo>
                    <a:lnTo>
                      <a:pt x="274" y="299"/>
                    </a:lnTo>
                    <a:cubicBezTo>
                      <a:pt x="274" y="299"/>
                      <a:pt x="286" y="287"/>
                      <a:pt x="286" y="287"/>
                    </a:cubicBezTo>
                    <a:cubicBezTo>
                      <a:pt x="286" y="275"/>
                      <a:pt x="286" y="275"/>
                      <a:pt x="298" y="275"/>
                    </a:cubicBezTo>
                    <a:cubicBezTo>
                      <a:pt x="298" y="263"/>
                      <a:pt x="298" y="263"/>
                      <a:pt x="310" y="263"/>
                    </a:cubicBezTo>
                    <a:cubicBezTo>
                      <a:pt x="324" y="257"/>
                      <a:pt x="337" y="254"/>
                      <a:pt x="348" y="254"/>
                    </a:cubicBezTo>
                    <a:close/>
                    <a:moveTo>
                      <a:pt x="415" y="589"/>
                    </a:moveTo>
                    <a:cubicBezTo>
                      <a:pt x="433" y="589"/>
                      <a:pt x="451" y="595"/>
                      <a:pt x="465" y="608"/>
                    </a:cubicBezTo>
                    <a:cubicBezTo>
                      <a:pt x="476" y="608"/>
                      <a:pt x="488" y="620"/>
                      <a:pt x="500" y="632"/>
                    </a:cubicBezTo>
                    <a:cubicBezTo>
                      <a:pt x="500" y="644"/>
                      <a:pt x="500" y="644"/>
                      <a:pt x="500" y="656"/>
                    </a:cubicBezTo>
                    <a:cubicBezTo>
                      <a:pt x="500" y="668"/>
                      <a:pt x="500" y="668"/>
                      <a:pt x="500" y="680"/>
                    </a:cubicBezTo>
                    <a:cubicBezTo>
                      <a:pt x="500" y="692"/>
                      <a:pt x="500" y="704"/>
                      <a:pt x="488" y="704"/>
                    </a:cubicBezTo>
                    <a:cubicBezTo>
                      <a:pt x="488" y="716"/>
                      <a:pt x="476" y="716"/>
                      <a:pt x="476" y="716"/>
                    </a:cubicBezTo>
                    <a:cubicBezTo>
                      <a:pt x="460" y="724"/>
                      <a:pt x="437" y="732"/>
                      <a:pt x="416" y="732"/>
                    </a:cubicBezTo>
                    <a:cubicBezTo>
                      <a:pt x="408" y="732"/>
                      <a:pt x="400" y="731"/>
                      <a:pt x="393" y="728"/>
                    </a:cubicBezTo>
                    <a:cubicBezTo>
                      <a:pt x="334" y="728"/>
                      <a:pt x="334" y="632"/>
                      <a:pt x="381" y="597"/>
                    </a:cubicBezTo>
                    <a:cubicBezTo>
                      <a:pt x="391" y="592"/>
                      <a:pt x="403" y="589"/>
                      <a:pt x="415" y="589"/>
                    </a:cubicBezTo>
                    <a:close/>
                    <a:moveTo>
                      <a:pt x="399" y="1"/>
                    </a:moveTo>
                    <a:cubicBezTo>
                      <a:pt x="355" y="1"/>
                      <a:pt x="303" y="14"/>
                      <a:pt x="226" y="37"/>
                    </a:cubicBezTo>
                    <a:cubicBezTo>
                      <a:pt x="0" y="97"/>
                      <a:pt x="12" y="430"/>
                      <a:pt x="179" y="537"/>
                    </a:cubicBezTo>
                    <a:cubicBezTo>
                      <a:pt x="95" y="668"/>
                      <a:pt x="131" y="847"/>
                      <a:pt x="238" y="930"/>
                    </a:cubicBezTo>
                    <a:cubicBezTo>
                      <a:pt x="281" y="968"/>
                      <a:pt x="342" y="985"/>
                      <a:pt x="406" y="985"/>
                    </a:cubicBezTo>
                    <a:cubicBezTo>
                      <a:pt x="521" y="985"/>
                      <a:pt x="645" y="931"/>
                      <a:pt x="691" y="847"/>
                    </a:cubicBezTo>
                    <a:cubicBezTo>
                      <a:pt x="762" y="728"/>
                      <a:pt x="726" y="525"/>
                      <a:pt x="572" y="466"/>
                    </a:cubicBezTo>
                    <a:lnTo>
                      <a:pt x="572" y="454"/>
                    </a:lnTo>
                    <a:cubicBezTo>
                      <a:pt x="619" y="394"/>
                      <a:pt x="631" y="347"/>
                      <a:pt x="631" y="275"/>
                    </a:cubicBezTo>
                    <a:cubicBezTo>
                      <a:pt x="631" y="275"/>
                      <a:pt x="631" y="251"/>
                      <a:pt x="631" y="239"/>
                    </a:cubicBezTo>
                    <a:lnTo>
                      <a:pt x="631" y="216"/>
                    </a:lnTo>
                    <a:lnTo>
                      <a:pt x="619" y="204"/>
                    </a:lnTo>
                    <a:cubicBezTo>
                      <a:pt x="619" y="192"/>
                      <a:pt x="619" y="180"/>
                      <a:pt x="619" y="180"/>
                    </a:cubicBezTo>
                    <a:cubicBezTo>
                      <a:pt x="607" y="156"/>
                      <a:pt x="595" y="144"/>
                      <a:pt x="584" y="108"/>
                    </a:cubicBezTo>
                    <a:cubicBezTo>
                      <a:pt x="584" y="97"/>
                      <a:pt x="560" y="73"/>
                      <a:pt x="560" y="73"/>
                    </a:cubicBezTo>
                    <a:cubicBezTo>
                      <a:pt x="512" y="25"/>
                      <a:pt x="500" y="25"/>
                      <a:pt x="465" y="13"/>
                    </a:cubicBezTo>
                    <a:cubicBezTo>
                      <a:pt x="443" y="5"/>
                      <a:pt x="422" y="1"/>
                      <a:pt x="39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8"/>
              <p:cNvSpPr/>
              <p:nvPr/>
            </p:nvSpPr>
            <p:spPr>
              <a:xfrm rot="-669420">
                <a:off x="1253223" y="4409262"/>
                <a:ext cx="36776" cy="50097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74" extrusionOk="0">
                    <a:moveTo>
                      <a:pt x="338" y="235"/>
                    </a:moveTo>
                    <a:cubicBezTo>
                      <a:pt x="375" y="235"/>
                      <a:pt x="409" y="256"/>
                      <a:pt x="417" y="288"/>
                    </a:cubicBezTo>
                    <a:cubicBezTo>
                      <a:pt x="417" y="300"/>
                      <a:pt x="417" y="300"/>
                      <a:pt x="417" y="312"/>
                    </a:cubicBezTo>
                    <a:cubicBezTo>
                      <a:pt x="417" y="312"/>
                      <a:pt x="417" y="312"/>
                      <a:pt x="417" y="324"/>
                    </a:cubicBezTo>
                    <a:cubicBezTo>
                      <a:pt x="417" y="336"/>
                      <a:pt x="417" y="336"/>
                      <a:pt x="417" y="348"/>
                    </a:cubicBezTo>
                    <a:cubicBezTo>
                      <a:pt x="404" y="374"/>
                      <a:pt x="371" y="390"/>
                      <a:pt x="339" y="390"/>
                    </a:cubicBezTo>
                    <a:cubicBezTo>
                      <a:pt x="315" y="390"/>
                      <a:pt x="290" y="381"/>
                      <a:pt x="274" y="360"/>
                    </a:cubicBezTo>
                    <a:cubicBezTo>
                      <a:pt x="262" y="348"/>
                      <a:pt x="262" y="324"/>
                      <a:pt x="250" y="312"/>
                    </a:cubicBezTo>
                    <a:cubicBezTo>
                      <a:pt x="250" y="288"/>
                      <a:pt x="262" y="264"/>
                      <a:pt x="286" y="252"/>
                    </a:cubicBezTo>
                    <a:cubicBezTo>
                      <a:pt x="302" y="241"/>
                      <a:pt x="320" y="235"/>
                      <a:pt x="338" y="235"/>
                    </a:cubicBezTo>
                    <a:close/>
                    <a:moveTo>
                      <a:pt x="411" y="1"/>
                    </a:moveTo>
                    <a:cubicBezTo>
                      <a:pt x="364" y="1"/>
                      <a:pt x="313" y="14"/>
                      <a:pt x="262" y="26"/>
                    </a:cubicBezTo>
                    <a:cubicBezTo>
                      <a:pt x="167" y="50"/>
                      <a:pt x="84" y="98"/>
                      <a:pt x="36" y="181"/>
                    </a:cubicBezTo>
                    <a:cubicBezTo>
                      <a:pt x="24" y="205"/>
                      <a:pt x="24" y="217"/>
                      <a:pt x="24" y="229"/>
                    </a:cubicBezTo>
                    <a:cubicBezTo>
                      <a:pt x="0" y="324"/>
                      <a:pt x="36" y="455"/>
                      <a:pt x="107" y="526"/>
                    </a:cubicBezTo>
                    <a:cubicBezTo>
                      <a:pt x="155" y="574"/>
                      <a:pt x="226" y="602"/>
                      <a:pt x="297" y="602"/>
                    </a:cubicBezTo>
                    <a:cubicBezTo>
                      <a:pt x="352" y="602"/>
                      <a:pt x="407" y="586"/>
                      <a:pt x="453" y="550"/>
                    </a:cubicBezTo>
                    <a:lnTo>
                      <a:pt x="453" y="550"/>
                    </a:lnTo>
                    <a:cubicBezTo>
                      <a:pt x="465" y="622"/>
                      <a:pt x="476" y="705"/>
                      <a:pt x="417" y="729"/>
                    </a:cubicBezTo>
                    <a:cubicBezTo>
                      <a:pt x="405" y="732"/>
                      <a:pt x="394" y="733"/>
                      <a:pt x="384" y="733"/>
                    </a:cubicBezTo>
                    <a:cubicBezTo>
                      <a:pt x="353" y="733"/>
                      <a:pt x="331" y="720"/>
                      <a:pt x="322" y="693"/>
                    </a:cubicBezTo>
                    <a:cubicBezTo>
                      <a:pt x="250" y="693"/>
                      <a:pt x="179" y="729"/>
                      <a:pt x="107" y="741"/>
                    </a:cubicBezTo>
                    <a:cubicBezTo>
                      <a:pt x="119" y="812"/>
                      <a:pt x="143" y="872"/>
                      <a:pt x="179" y="907"/>
                    </a:cubicBezTo>
                    <a:cubicBezTo>
                      <a:pt x="228" y="951"/>
                      <a:pt x="308" y="973"/>
                      <a:pt x="392" y="973"/>
                    </a:cubicBezTo>
                    <a:cubicBezTo>
                      <a:pt x="513" y="973"/>
                      <a:pt x="642" y="927"/>
                      <a:pt x="691" y="836"/>
                    </a:cubicBezTo>
                    <a:cubicBezTo>
                      <a:pt x="715" y="776"/>
                      <a:pt x="715" y="717"/>
                      <a:pt x="715" y="645"/>
                    </a:cubicBezTo>
                    <a:cubicBezTo>
                      <a:pt x="703" y="586"/>
                      <a:pt x="691" y="526"/>
                      <a:pt x="667" y="467"/>
                    </a:cubicBezTo>
                    <a:lnTo>
                      <a:pt x="631" y="276"/>
                    </a:lnTo>
                    <a:cubicBezTo>
                      <a:pt x="607" y="181"/>
                      <a:pt x="584" y="98"/>
                      <a:pt x="524" y="38"/>
                    </a:cubicBezTo>
                    <a:cubicBezTo>
                      <a:pt x="491" y="10"/>
                      <a:pt x="452" y="1"/>
                      <a:pt x="41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8"/>
              <p:cNvSpPr/>
              <p:nvPr/>
            </p:nvSpPr>
            <p:spPr>
              <a:xfrm rot="-669420">
                <a:off x="1370586" y="4336108"/>
                <a:ext cx="77203" cy="72626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412" extrusionOk="0">
                    <a:moveTo>
                      <a:pt x="1405" y="0"/>
                    </a:moveTo>
                    <a:cubicBezTo>
                      <a:pt x="1398" y="0"/>
                      <a:pt x="1390" y="1"/>
                      <a:pt x="1382" y="3"/>
                    </a:cubicBezTo>
                    <a:lnTo>
                      <a:pt x="822" y="122"/>
                    </a:lnTo>
                    <a:cubicBezTo>
                      <a:pt x="799" y="134"/>
                      <a:pt x="763" y="158"/>
                      <a:pt x="763" y="194"/>
                    </a:cubicBezTo>
                    <a:lnTo>
                      <a:pt x="691" y="1015"/>
                    </a:lnTo>
                    <a:lnTo>
                      <a:pt x="429" y="622"/>
                    </a:lnTo>
                    <a:cubicBezTo>
                      <a:pt x="420" y="596"/>
                      <a:pt x="398" y="582"/>
                      <a:pt x="372" y="582"/>
                    </a:cubicBezTo>
                    <a:cubicBezTo>
                      <a:pt x="364" y="582"/>
                      <a:pt x="355" y="584"/>
                      <a:pt x="346" y="587"/>
                    </a:cubicBezTo>
                    <a:lnTo>
                      <a:pt x="60" y="646"/>
                    </a:lnTo>
                    <a:cubicBezTo>
                      <a:pt x="25" y="658"/>
                      <a:pt x="1" y="706"/>
                      <a:pt x="1" y="742"/>
                    </a:cubicBezTo>
                    <a:lnTo>
                      <a:pt x="13" y="789"/>
                    </a:lnTo>
                    <a:cubicBezTo>
                      <a:pt x="23" y="829"/>
                      <a:pt x="57" y="852"/>
                      <a:pt x="89" y="852"/>
                    </a:cubicBezTo>
                    <a:cubicBezTo>
                      <a:pt x="95" y="852"/>
                      <a:pt x="102" y="851"/>
                      <a:pt x="108" y="849"/>
                    </a:cubicBezTo>
                    <a:lnTo>
                      <a:pt x="287" y="813"/>
                    </a:lnTo>
                    <a:cubicBezTo>
                      <a:pt x="298" y="813"/>
                      <a:pt x="310" y="813"/>
                      <a:pt x="322" y="825"/>
                    </a:cubicBezTo>
                    <a:lnTo>
                      <a:pt x="679" y="1361"/>
                    </a:lnTo>
                    <a:cubicBezTo>
                      <a:pt x="709" y="1390"/>
                      <a:pt x="738" y="1411"/>
                      <a:pt x="774" y="1411"/>
                    </a:cubicBezTo>
                    <a:cubicBezTo>
                      <a:pt x="782" y="1411"/>
                      <a:pt x="790" y="1410"/>
                      <a:pt x="799" y="1408"/>
                    </a:cubicBezTo>
                    <a:lnTo>
                      <a:pt x="810" y="1408"/>
                    </a:lnTo>
                    <a:cubicBezTo>
                      <a:pt x="846" y="1396"/>
                      <a:pt x="882" y="1349"/>
                      <a:pt x="882" y="1301"/>
                    </a:cubicBezTo>
                    <a:lnTo>
                      <a:pt x="965" y="325"/>
                    </a:lnTo>
                    <a:cubicBezTo>
                      <a:pt x="965" y="313"/>
                      <a:pt x="977" y="301"/>
                      <a:pt x="989" y="301"/>
                    </a:cubicBezTo>
                    <a:lnTo>
                      <a:pt x="1430" y="206"/>
                    </a:lnTo>
                    <a:cubicBezTo>
                      <a:pt x="1465" y="194"/>
                      <a:pt x="1501" y="146"/>
                      <a:pt x="1489" y="111"/>
                    </a:cubicBezTo>
                    <a:lnTo>
                      <a:pt x="1477" y="63"/>
                    </a:lnTo>
                    <a:cubicBezTo>
                      <a:pt x="1467" y="23"/>
                      <a:pt x="1441" y="0"/>
                      <a:pt x="14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8"/>
              <p:cNvSpPr/>
              <p:nvPr/>
            </p:nvSpPr>
            <p:spPr>
              <a:xfrm rot="-669420">
                <a:off x="1510213" y="4311145"/>
                <a:ext cx="29421" cy="30089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85" extrusionOk="0">
                    <a:moveTo>
                      <a:pt x="334" y="1"/>
                    </a:moveTo>
                    <a:cubicBezTo>
                      <a:pt x="313" y="1"/>
                      <a:pt x="197" y="38"/>
                      <a:pt x="155" y="38"/>
                    </a:cubicBezTo>
                    <a:cubicBezTo>
                      <a:pt x="150" y="38"/>
                      <a:pt x="146" y="38"/>
                      <a:pt x="143" y="36"/>
                    </a:cubicBezTo>
                    <a:cubicBezTo>
                      <a:pt x="143" y="48"/>
                      <a:pt x="143" y="48"/>
                      <a:pt x="143" y="60"/>
                    </a:cubicBezTo>
                    <a:cubicBezTo>
                      <a:pt x="143" y="84"/>
                      <a:pt x="143" y="108"/>
                      <a:pt x="155" y="132"/>
                    </a:cubicBezTo>
                    <a:cubicBezTo>
                      <a:pt x="155" y="167"/>
                      <a:pt x="167" y="191"/>
                      <a:pt x="167" y="215"/>
                    </a:cubicBezTo>
                    <a:cubicBezTo>
                      <a:pt x="155" y="215"/>
                      <a:pt x="12" y="263"/>
                      <a:pt x="0" y="263"/>
                    </a:cubicBezTo>
                    <a:cubicBezTo>
                      <a:pt x="0" y="274"/>
                      <a:pt x="48" y="394"/>
                      <a:pt x="48" y="441"/>
                    </a:cubicBezTo>
                    <a:cubicBezTo>
                      <a:pt x="72" y="441"/>
                      <a:pt x="179" y="429"/>
                      <a:pt x="203" y="417"/>
                    </a:cubicBezTo>
                    <a:cubicBezTo>
                      <a:pt x="203" y="417"/>
                      <a:pt x="215" y="429"/>
                      <a:pt x="215" y="441"/>
                    </a:cubicBezTo>
                    <a:cubicBezTo>
                      <a:pt x="227" y="501"/>
                      <a:pt x="227" y="525"/>
                      <a:pt x="250" y="584"/>
                    </a:cubicBezTo>
                    <a:cubicBezTo>
                      <a:pt x="250" y="584"/>
                      <a:pt x="453" y="548"/>
                      <a:pt x="441" y="536"/>
                    </a:cubicBezTo>
                    <a:cubicBezTo>
                      <a:pt x="441" y="513"/>
                      <a:pt x="429" y="405"/>
                      <a:pt x="417" y="370"/>
                    </a:cubicBezTo>
                    <a:cubicBezTo>
                      <a:pt x="429" y="358"/>
                      <a:pt x="560" y="334"/>
                      <a:pt x="572" y="322"/>
                    </a:cubicBezTo>
                    <a:cubicBezTo>
                      <a:pt x="572" y="263"/>
                      <a:pt x="548" y="203"/>
                      <a:pt x="536" y="132"/>
                    </a:cubicBezTo>
                    <a:cubicBezTo>
                      <a:pt x="500" y="132"/>
                      <a:pt x="417" y="155"/>
                      <a:pt x="381" y="167"/>
                    </a:cubicBezTo>
                    <a:cubicBezTo>
                      <a:pt x="369" y="155"/>
                      <a:pt x="346" y="36"/>
                      <a:pt x="3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8"/>
              <p:cNvSpPr/>
              <p:nvPr/>
            </p:nvSpPr>
            <p:spPr>
              <a:xfrm rot="-669420">
                <a:off x="1542880" y="4284986"/>
                <a:ext cx="15328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298" h="1051" extrusionOk="0">
                    <a:moveTo>
                      <a:pt x="281" y="1"/>
                    </a:moveTo>
                    <a:cubicBezTo>
                      <a:pt x="234" y="1"/>
                      <a:pt x="172" y="39"/>
                      <a:pt x="119" y="39"/>
                    </a:cubicBezTo>
                    <a:cubicBezTo>
                      <a:pt x="119" y="146"/>
                      <a:pt x="107" y="253"/>
                      <a:pt x="107" y="253"/>
                    </a:cubicBezTo>
                    <a:cubicBezTo>
                      <a:pt x="95" y="312"/>
                      <a:pt x="95" y="360"/>
                      <a:pt x="83" y="420"/>
                    </a:cubicBezTo>
                    <a:cubicBezTo>
                      <a:pt x="48" y="729"/>
                      <a:pt x="36" y="765"/>
                      <a:pt x="36" y="789"/>
                    </a:cubicBezTo>
                    <a:cubicBezTo>
                      <a:pt x="36" y="836"/>
                      <a:pt x="24" y="872"/>
                      <a:pt x="24" y="920"/>
                    </a:cubicBezTo>
                    <a:cubicBezTo>
                      <a:pt x="24" y="932"/>
                      <a:pt x="0" y="1051"/>
                      <a:pt x="12" y="1051"/>
                    </a:cubicBezTo>
                    <a:cubicBezTo>
                      <a:pt x="131" y="1015"/>
                      <a:pt x="155" y="1015"/>
                      <a:pt x="179" y="1003"/>
                    </a:cubicBezTo>
                    <a:lnTo>
                      <a:pt x="214" y="789"/>
                    </a:lnTo>
                    <a:cubicBezTo>
                      <a:pt x="226" y="765"/>
                      <a:pt x="226" y="729"/>
                      <a:pt x="226" y="705"/>
                    </a:cubicBezTo>
                    <a:cubicBezTo>
                      <a:pt x="238" y="598"/>
                      <a:pt x="250" y="503"/>
                      <a:pt x="262" y="396"/>
                    </a:cubicBezTo>
                    <a:cubicBezTo>
                      <a:pt x="274" y="348"/>
                      <a:pt x="274" y="289"/>
                      <a:pt x="286" y="241"/>
                    </a:cubicBezTo>
                    <a:cubicBezTo>
                      <a:pt x="286" y="110"/>
                      <a:pt x="298" y="62"/>
                      <a:pt x="298" y="27"/>
                    </a:cubicBezTo>
                    <a:cubicBezTo>
                      <a:pt x="298" y="15"/>
                      <a:pt x="298" y="15"/>
                      <a:pt x="298" y="3"/>
                    </a:cubicBezTo>
                    <a:cubicBezTo>
                      <a:pt x="292" y="2"/>
                      <a:pt x="287" y="1"/>
                      <a:pt x="28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8"/>
              <p:cNvSpPr/>
              <p:nvPr/>
            </p:nvSpPr>
            <p:spPr>
              <a:xfrm rot="-669420">
                <a:off x="1565118" y="4294854"/>
                <a:ext cx="33124" cy="17796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46" extrusionOk="0">
                    <a:moveTo>
                      <a:pt x="584" y="0"/>
                    </a:moveTo>
                    <a:lnTo>
                      <a:pt x="0" y="131"/>
                    </a:lnTo>
                    <a:cubicBezTo>
                      <a:pt x="0" y="143"/>
                      <a:pt x="36" y="310"/>
                      <a:pt x="48" y="346"/>
                    </a:cubicBezTo>
                    <a:cubicBezTo>
                      <a:pt x="72" y="346"/>
                      <a:pt x="608" y="227"/>
                      <a:pt x="643" y="227"/>
                    </a:cubicBezTo>
                    <a:cubicBezTo>
                      <a:pt x="608" y="155"/>
                      <a:pt x="608" y="72"/>
                      <a:pt x="5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8"/>
              <p:cNvSpPr/>
              <p:nvPr/>
            </p:nvSpPr>
            <p:spPr>
              <a:xfrm rot="-669420">
                <a:off x="1026927" y="4647989"/>
                <a:ext cx="31889" cy="50869"/>
              </a:xfrm>
              <a:custGeom>
                <a:avLst/>
                <a:gdLst/>
                <a:ahLst/>
                <a:cxnLst/>
                <a:rect l="l" t="t" r="r" b="b"/>
                <a:pathLst>
                  <a:path w="620" h="989" extrusionOk="0">
                    <a:moveTo>
                      <a:pt x="284" y="249"/>
                    </a:moveTo>
                    <a:cubicBezTo>
                      <a:pt x="285" y="249"/>
                      <a:pt x="286" y="250"/>
                      <a:pt x="286" y="250"/>
                    </a:cubicBezTo>
                    <a:lnTo>
                      <a:pt x="346" y="536"/>
                    </a:lnTo>
                    <a:cubicBezTo>
                      <a:pt x="310" y="548"/>
                      <a:pt x="167" y="572"/>
                      <a:pt x="167" y="572"/>
                    </a:cubicBezTo>
                    <a:cubicBezTo>
                      <a:pt x="167" y="560"/>
                      <a:pt x="267" y="249"/>
                      <a:pt x="284" y="249"/>
                    </a:cubicBezTo>
                    <a:close/>
                    <a:moveTo>
                      <a:pt x="393" y="0"/>
                    </a:moveTo>
                    <a:cubicBezTo>
                      <a:pt x="369" y="0"/>
                      <a:pt x="203" y="48"/>
                      <a:pt x="191" y="48"/>
                    </a:cubicBezTo>
                    <a:cubicBezTo>
                      <a:pt x="48" y="393"/>
                      <a:pt x="24" y="536"/>
                      <a:pt x="0" y="596"/>
                    </a:cubicBezTo>
                    <a:cubicBezTo>
                      <a:pt x="24" y="703"/>
                      <a:pt x="60" y="774"/>
                      <a:pt x="60" y="786"/>
                    </a:cubicBezTo>
                    <a:cubicBezTo>
                      <a:pt x="72" y="786"/>
                      <a:pt x="322" y="727"/>
                      <a:pt x="346" y="727"/>
                    </a:cubicBezTo>
                    <a:cubicBezTo>
                      <a:pt x="346" y="739"/>
                      <a:pt x="381" y="989"/>
                      <a:pt x="393" y="989"/>
                    </a:cubicBezTo>
                    <a:cubicBezTo>
                      <a:pt x="512" y="953"/>
                      <a:pt x="572" y="953"/>
                      <a:pt x="584" y="929"/>
                    </a:cubicBezTo>
                    <a:cubicBezTo>
                      <a:pt x="584" y="918"/>
                      <a:pt x="551" y="712"/>
                      <a:pt x="548" y="703"/>
                    </a:cubicBezTo>
                    <a:lnTo>
                      <a:pt x="548" y="703"/>
                    </a:lnTo>
                    <a:cubicBezTo>
                      <a:pt x="572" y="691"/>
                      <a:pt x="596" y="691"/>
                      <a:pt x="619" y="679"/>
                    </a:cubicBezTo>
                    <a:lnTo>
                      <a:pt x="584" y="477"/>
                    </a:lnTo>
                    <a:cubicBezTo>
                      <a:pt x="572" y="489"/>
                      <a:pt x="524" y="489"/>
                      <a:pt x="512" y="500"/>
                    </a:cubicBezTo>
                    <a:lnTo>
                      <a:pt x="500" y="500"/>
                    </a:lnTo>
                    <a:cubicBezTo>
                      <a:pt x="488" y="465"/>
                      <a:pt x="405" y="12"/>
                      <a:pt x="39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8"/>
              <p:cNvSpPr/>
              <p:nvPr/>
            </p:nvSpPr>
            <p:spPr>
              <a:xfrm rot="-669420">
                <a:off x="1162214" y="4585755"/>
                <a:ext cx="38010" cy="5272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25" extrusionOk="0">
                    <a:moveTo>
                      <a:pt x="560" y="1"/>
                    </a:moveTo>
                    <a:cubicBezTo>
                      <a:pt x="524" y="1"/>
                      <a:pt x="24" y="132"/>
                      <a:pt x="0" y="143"/>
                    </a:cubicBezTo>
                    <a:cubicBezTo>
                      <a:pt x="36" y="298"/>
                      <a:pt x="60" y="417"/>
                      <a:pt x="107" y="596"/>
                    </a:cubicBezTo>
                    <a:cubicBezTo>
                      <a:pt x="191" y="584"/>
                      <a:pt x="298" y="536"/>
                      <a:pt x="393" y="524"/>
                    </a:cubicBezTo>
                    <a:cubicBezTo>
                      <a:pt x="500" y="536"/>
                      <a:pt x="560" y="739"/>
                      <a:pt x="441" y="786"/>
                    </a:cubicBezTo>
                    <a:cubicBezTo>
                      <a:pt x="431" y="793"/>
                      <a:pt x="421" y="796"/>
                      <a:pt x="411" y="796"/>
                    </a:cubicBezTo>
                    <a:cubicBezTo>
                      <a:pt x="383" y="796"/>
                      <a:pt x="354" y="771"/>
                      <a:pt x="345" y="727"/>
                    </a:cubicBezTo>
                    <a:lnTo>
                      <a:pt x="334" y="727"/>
                    </a:lnTo>
                    <a:lnTo>
                      <a:pt x="155" y="775"/>
                    </a:lnTo>
                    <a:cubicBezTo>
                      <a:pt x="155" y="798"/>
                      <a:pt x="155" y="834"/>
                      <a:pt x="167" y="858"/>
                    </a:cubicBezTo>
                    <a:cubicBezTo>
                      <a:pt x="190" y="975"/>
                      <a:pt x="284" y="1024"/>
                      <a:pt x="389" y="1024"/>
                    </a:cubicBezTo>
                    <a:cubicBezTo>
                      <a:pt x="551" y="1024"/>
                      <a:pt x="738" y="909"/>
                      <a:pt x="738" y="751"/>
                    </a:cubicBezTo>
                    <a:cubicBezTo>
                      <a:pt x="727" y="542"/>
                      <a:pt x="636" y="310"/>
                      <a:pt x="421" y="310"/>
                    </a:cubicBezTo>
                    <a:cubicBezTo>
                      <a:pt x="416" y="310"/>
                      <a:pt x="410" y="310"/>
                      <a:pt x="405" y="310"/>
                    </a:cubicBezTo>
                    <a:cubicBezTo>
                      <a:pt x="357" y="310"/>
                      <a:pt x="310" y="322"/>
                      <a:pt x="262" y="346"/>
                    </a:cubicBezTo>
                    <a:cubicBezTo>
                      <a:pt x="250" y="334"/>
                      <a:pt x="250" y="310"/>
                      <a:pt x="250" y="298"/>
                    </a:cubicBezTo>
                    <a:lnTo>
                      <a:pt x="238" y="298"/>
                    </a:lnTo>
                    <a:lnTo>
                      <a:pt x="238" y="286"/>
                    </a:lnTo>
                    <a:lnTo>
                      <a:pt x="250" y="286"/>
                    </a:lnTo>
                    <a:cubicBezTo>
                      <a:pt x="274" y="286"/>
                      <a:pt x="572" y="215"/>
                      <a:pt x="607" y="203"/>
                    </a:cubicBezTo>
                    <a:cubicBezTo>
                      <a:pt x="607" y="191"/>
                      <a:pt x="572" y="13"/>
                      <a:pt x="5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8"/>
              <p:cNvSpPr/>
              <p:nvPr/>
            </p:nvSpPr>
            <p:spPr>
              <a:xfrm rot="-669420">
                <a:off x="1305412" y="4525231"/>
                <a:ext cx="39245" cy="4999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972" extrusionOk="0">
                    <a:moveTo>
                      <a:pt x="477" y="602"/>
                    </a:moveTo>
                    <a:cubicBezTo>
                      <a:pt x="501" y="602"/>
                      <a:pt x="513" y="614"/>
                      <a:pt x="525" y="637"/>
                    </a:cubicBezTo>
                    <a:cubicBezTo>
                      <a:pt x="525" y="637"/>
                      <a:pt x="525" y="649"/>
                      <a:pt x="537" y="649"/>
                    </a:cubicBezTo>
                    <a:lnTo>
                      <a:pt x="537" y="661"/>
                    </a:lnTo>
                    <a:lnTo>
                      <a:pt x="537" y="673"/>
                    </a:lnTo>
                    <a:cubicBezTo>
                      <a:pt x="537" y="685"/>
                      <a:pt x="525" y="709"/>
                      <a:pt x="513" y="721"/>
                    </a:cubicBezTo>
                    <a:cubicBezTo>
                      <a:pt x="489" y="745"/>
                      <a:pt x="453" y="745"/>
                      <a:pt x="429" y="745"/>
                    </a:cubicBezTo>
                    <a:cubicBezTo>
                      <a:pt x="394" y="733"/>
                      <a:pt x="370" y="697"/>
                      <a:pt x="382" y="661"/>
                    </a:cubicBezTo>
                    <a:cubicBezTo>
                      <a:pt x="406" y="626"/>
                      <a:pt x="441" y="602"/>
                      <a:pt x="477" y="602"/>
                    </a:cubicBezTo>
                    <a:close/>
                    <a:moveTo>
                      <a:pt x="342" y="0"/>
                    </a:moveTo>
                    <a:cubicBezTo>
                      <a:pt x="324" y="0"/>
                      <a:pt x="305" y="2"/>
                      <a:pt x="287" y="6"/>
                    </a:cubicBezTo>
                    <a:cubicBezTo>
                      <a:pt x="156" y="30"/>
                      <a:pt x="25" y="125"/>
                      <a:pt x="13" y="245"/>
                    </a:cubicBezTo>
                    <a:cubicBezTo>
                      <a:pt x="1" y="245"/>
                      <a:pt x="1" y="256"/>
                      <a:pt x="1" y="256"/>
                    </a:cubicBezTo>
                    <a:cubicBezTo>
                      <a:pt x="1" y="292"/>
                      <a:pt x="13" y="328"/>
                      <a:pt x="13" y="375"/>
                    </a:cubicBezTo>
                    <a:cubicBezTo>
                      <a:pt x="60" y="633"/>
                      <a:pt x="129" y="971"/>
                      <a:pt x="358" y="971"/>
                    </a:cubicBezTo>
                    <a:cubicBezTo>
                      <a:pt x="362" y="971"/>
                      <a:pt x="366" y="971"/>
                      <a:pt x="370" y="971"/>
                    </a:cubicBezTo>
                    <a:cubicBezTo>
                      <a:pt x="572" y="947"/>
                      <a:pt x="763" y="828"/>
                      <a:pt x="691" y="614"/>
                    </a:cubicBezTo>
                    <a:lnTo>
                      <a:pt x="679" y="590"/>
                    </a:lnTo>
                    <a:cubicBezTo>
                      <a:pt x="668" y="542"/>
                      <a:pt x="644" y="506"/>
                      <a:pt x="608" y="483"/>
                    </a:cubicBezTo>
                    <a:cubicBezTo>
                      <a:pt x="584" y="471"/>
                      <a:pt x="548" y="447"/>
                      <a:pt x="501" y="447"/>
                    </a:cubicBezTo>
                    <a:cubicBezTo>
                      <a:pt x="453" y="447"/>
                      <a:pt x="394" y="471"/>
                      <a:pt x="346" y="495"/>
                    </a:cubicBezTo>
                    <a:cubicBezTo>
                      <a:pt x="322" y="506"/>
                      <a:pt x="298" y="518"/>
                      <a:pt x="287" y="542"/>
                    </a:cubicBezTo>
                    <a:lnTo>
                      <a:pt x="287" y="530"/>
                    </a:lnTo>
                    <a:cubicBezTo>
                      <a:pt x="263" y="435"/>
                      <a:pt x="203" y="304"/>
                      <a:pt x="251" y="233"/>
                    </a:cubicBezTo>
                    <a:cubicBezTo>
                      <a:pt x="268" y="215"/>
                      <a:pt x="298" y="204"/>
                      <a:pt x="327" y="204"/>
                    </a:cubicBezTo>
                    <a:cubicBezTo>
                      <a:pt x="338" y="204"/>
                      <a:pt x="348" y="206"/>
                      <a:pt x="358" y="209"/>
                    </a:cubicBezTo>
                    <a:cubicBezTo>
                      <a:pt x="382" y="233"/>
                      <a:pt x="394" y="268"/>
                      <a:pt x="406" y="304"/>
                    </a:cubicBezTo>
                    <a:cubicBezTo>
                      <a:pt x="465" y="280"/>
                      <a:pt x="525" y="268"/>
                      <a:pt x="584" y="245"/>
                    </a:cubicBezTo>
                    <a:cubicBezTo>
                      <a:pt x="584" y="118"/>
                      <a:pt x="481" y="0"/>
                      <a:pt x="34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8"/>
              <p:cNvSpPr/>
              <p:nvPr/>
            </p:nvSpPr>
            <p:spPr>
              <a:xfrm rot="-669420">
                <a:off x="1441539" y="4464458"/>
                <a:ext cx="44748" cy="51126"/>
              </a:xfrm>
              <a:custGeom>
                <a:avLst/>
                <a:gdLst/>
                <a:ahLst/>
                <a:cxnLst/>
                <a:rect l="l" t="t" r="r" b="b"/>
                <a:pathLst>
                  <a:path w="870" h="994" extrusionOk="0">
                    <a:moveTo>
                      <a:pt x="691" y="0"/>
                    </a:moveTo>
                    <a:cubicBezTo>
                      <a:pt x="608" y="24"/>
                      <a:pt x="465" y="60"/>
                      <a:pt x="429" y="72"/>
                    </a:cubicBezTo>
                    <a:cubicBezTo>
                      <a:pt x="417" y="143"/>
                      <a:pt x="429" y="310"/>
                      <a:pt x="405" y="381"/>
                    </a:cubicBezTo>
                    <a:cubicBezTo>
                      <a:pt x="382" y="322"/>
                      <a:pt x="298" y="167"/>
                      <a:pt x="263" y="108"/>
                    </a:cubicBezTo>
                    <a:cubicBezTo>
                      <a:pt x="263" y="108"/>
                      <a:pt x="167" y="120"/>
                      <a:pt x="120" y="131"/>
                    </a:cubicBezTo>
                    <a:cubicBezTo>
                      <a:pt x="96" y="143"/>
                      <a:pt x="60" y="155"/>
                      <a:pt x="1" y="167"/>
                    </a:cubicBezTo>
                    <a:cubicBezTo>
                      <a:pt x="84" y="286"/>
                      <a:pt x="179" y="417"/>
                      <a:pt x="239" y="560"/>
                    </a:cubicBezTo>
                    <a:cubicBezTo>
                      <a:pt x="239" y="691"/>
                      <a:pt x="215" y="870"/>
                      <a:pt x="203" y="989"/>
                    </a:cubicBezTo>
                    <a:cubicBezTo>
                      <a:pt x="213" y="992"/>
                      <a:pt x="225" y="994"/>
                      <a:pt x="237" y="994"/>
                    </a:cubicBezTo>
                    <a:cubicBezTo>
                      <a:pt x="266" y="994"/>
                      <a:pt x="297" y="985"/>
                      <a:pt x="322" y="977"/>
                    </a:cubicBezTo>
                    <a:cubicBezTo>
                      <a:pt x="346" y="977"/>
                      <a:pt x="429" y="953"/>
                      <a:pt x="453" y="941"/>
                    </a:cubicBezTo>
                    <a:cubicBezTo>
                      <a:pt x="465" y="858"/>
                      <a:pt x="453" y="751"/>
                      <a:pt x="477" y="655"/>
                    </a:cubicBezTo>
                    <a:cubicBezTo>
                      <a:pt x="524" y="715"/>
                      <a:pt x="560" y="834"/>
                      <a:pt x="620" y="905"/>
                    </a:cubicBezTo>
                    <a:cubicBezTo>
                      <a:pt x="632" y="905"/>
                      <a:pt x="739" y="882"/>
                      <a:pt x="751" y="882"/>
                    </a:cubicBezTo>
                    <a:cubicBezTo>
                      <a:pt x="774" y="870"/>
                      <a:pt x="810" y="858"/>
                      <a:pt x="834" y="858"/>
                    </a:cubicBezTo>
                    <a:cubicBezTo>
                      <a:pt x="846" y="858"/>
                      <a:pt x="858" y="858"/>
                      <a:pt x="870" y="846"/>
                    </a:cubicBezTo>
                    <a:cubicBezTo>
                      <a:pt x="798" y="727"/>
                      <a:pt x="703" y="596"/>
                      <a:pt x="655" y="465"/>
                    </a:cubicBezTo>
                    <a:cubicBezTo>
                      <a:pt x="644" y="310"/>
                      <a:pt x="679" y="155"/>
                      <a:pt x="691" y="12"/>
                    </a:cubicBezTo>
                    <a:cubicBezTo>
                      <a:pt x="691" y="12"/>
                      <a:pt x="691" y="12"/>
                      <a:pt x="69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8"/>
              <p:cNvSpPr/>
              <p:nvPr/>
            </p:nvSpPr>
            <p:spPr>
              <a:xfrm rot="-669420">
                <a:off x="1579893" y="4401582"/>
                <a:ext cx="50303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978" h="1051" extrusionOk="0">
                    <a:moveTo>
                      <a:pt x="480" y="0"/>
                    </a:moveTo>
                    <a:cubicBezTo>
                      <a:pt x="420" y="0"/>
                      <a:pt x="279" y="31"/>
                      <a:pt x="227" y="62"/>
                    </a:cubicBezTo>
                    <a:cubicBezTo>
                      <a:pt x="239" y="110"/>
                      <a:pt x="263" y="253"/>
                      <a:pt x="287" y="324"/>
                    </a:cubicBezTo>
                    <a:lnTo>
                      <a:pt x="299" y="324"/>
                    </a:lnTo>
                    <a:lnTo>
                      <a:pt x="549" y="265"/>
                    </a:lnTo>
                    <a:cubicBezTo>
                      <a:pt x="537" y="217"/>
                      <a:pt x="501" y="3"/>
                      <a:pt x="501" y="3"/>
                    </a:cubicBezTo>
                    <a:cubicBezTo>
                      <a:pt x="496" y="1"/>
                      <a:pt x="489" y="0"/>
                      <a:pt x="480" y="0"/>
                    </a:cubicBezTo>
                    <a:close/>
                    <a:moveTo>
                      <a:pt x="918" y="300"/>
                    </a:moveTo>
                    <a:lnTo>
                      <a:pt x="1" y="503"/>
                    </a:lnTo>
                    <a:cubicBezTo>
                      <a:pt x="1" y="515"/>
                      <a:pt x="37" y="705"/>
                      <a:pt x="61" y="753"/>
                    </a:cubicBezTo>
                    <a:cubicBezTo>
                      <a:pt x="84" y="753"/>
                      <a:pt x="942" y="562"/>
                      <a:pt x="977" y="562"/>
                    </a:cubicBezTo>
                    <a:cubicBezTo>
                      <a:pt x="953" y="479"/>
                      <a:pt x="942" y="384"/>
                      <a:pt x="918" y="300"/>
                    </a:cubicBezTo>
                    <a:close/>
                    <a:moveTo>
                      <a:pt x="646" y="739"/>
                    </a:moveTo>
                    <a:cubicBezTo>
                      <a:pt x="586" y="739"/>
                      <a:pt x="445" y="769"/>
                      <a:pt x="394" y="800"/>
                    </a:cubicBezTo>
                    <a:cubicBezTo>
                      <a:pt x="406" y="848"/>
                      <a:pt x="430" y="991"/>
                      <a:pt x="453" y="1050"/>
                    </a:cubicBezTo>
                    <a:lnTo>
                      <a:pt x="465" y="1050"/>
                    </a:lnTo>
                    <a:lnTo>
                      <a:pt x="703" y="1003"/>
                    </a:lnTo>
                    <a:lnTo>
                      <a:pt x="715" y="1003"/>
                    </a:lnTo>
                    <a:lnTo>
                      <a:pt x="715" y="991"/>
                    </a:lnTo>
                    <a:cubicBezTo>
                      <a:pt x="703" y="955"/>
                      <a:pt x="668" y="741"/>
                      <a:pt x="668" y="741"/>
                    </a:cubicBezTo>
                    <a:cubicBezTo>
                      <a:pt x="663" y="739"/>
                      <a:pt x="656" y="739"/>
                      <a:pt x="646" y="739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8"/>
              <p:cNvSpPr/>
              <p:nvPr/>
            </p:nvSpPr>
            <p:spPr>
              <a:xfrm rot="-669420">
                <a:off x="1078919" y="4763485"/>
                <a:ext cx="28855" cy="50252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77" extrusionOk="0">
                    <a:moveTo>
                      <a:pt x="358" y="1"/>
                    </a:moveTo>
                    <a:cubicBezTo>
                      <a:pt x="310" y="12"/>
                      <a:pt x="263" y="12"/>
                      <a:pt x="215" y="24"/>
                    </a:cubicBezTo>
                    <a:cubicBezTo>
                      <a:pt x="179" y="36"/>
                      <a:pt x="144" y="48"/>
                      <a:pt x="96" y="60"/>
                    </a:cubicBezTo>
                    <a:cubicBezTo>
                      <a:pt x="96" y="72"/>
                      <a:pt x="1" y="322"/>
                      <a:pt x="1" y="393"/>
                    </a:cubicBezTo>
                    <a:cubicBezTo>
                      <a:pt x="13" y="405"/>
                      <a:pt x="156" y="405"/>
                      <a:pt x="179" y="405"/>
                    </a:cubicBezTo>
                    <a:cubicBezTo>
                      <a:pt x="203" y="393"/>
                      <a:pt x="203" y="310"/>
                      <a:pt x="215" y="310"/>
                    </a:cubicBezTo>
                    <a:cubicBezTo>
                      <a:pt x="215" y="322"/>
                      <a:pt x="227" y="334"/>
                      <a:pt x="227" y="334"/>
                    </a:cubicBezTo>
                    <a:cubicBezTo>
                      <a:pt x="263" y="512"/>
                      <a:pt x="287" y="679"/>
                      <a:pt x="322" y="858"/>
                    </a:cubicBezTo>
                    <a:lnTo>
                      <a:pt x="346" y="977"/>
                    </a:lnTo>
                    <a:cubicBezTo>
                      <a:pt x="382" y="977"/>
                      <a:pt x="441" y="977"/>
                      <a:pt x="477" y="965"/>
                    </a:cubicBezTo>
                    <a:cubicBezTo>
                      <a:pt x="513" y="953"/>
                      <a:pt x="560" y="941"/>
                      <a:pt x="560" y="917"/>
                    </a:cubicBezTo>
                    <a:cubicBezTo>
                      <a:pt x="549" y="893"/>
                      <a:pt x="549" y="858"/>
                      <a:pt x="537" y="822"/>
                    </a:cubicBezTo>
                    <a:cubicBezTo>
                      <a:pt x="489" y="620"/>
                      <a:pt x="465" y="429"/>
                      <a:pt x="418" y="227"/>
                    </a:cubicBezTo>
                    <a:cubicBezTo>
                      <a:pt x="406" y="143"/>
                      <a:pt x="382" y="72"/>
                      <a:pt x="35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8"/>
              <p:cNvSpPr/>
              <p:nvPr/>
            </p:nvSpPr>
            <p:spPr>
              <a:xfrm rot="-669420">
                <a:off x="1215836" y="4702836"/>
                <a:ext cx="38010" cy="52412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019" extrusionOk="0">
                    <a:moveTo>
                      <a:pt x="355" y="0"/>
                    </a:moveTo>
                    <a:cubicBezTo>
                      <a:pt x="242" y="0"/>
                      <a:pt x="88" y="48"/>
                      <a:pt x="48" y="137"/>
                    </a:cubicBezTo>
                    <a:cubicBezTo>
                      <a:pt x="1" y="233"/>
                      <a:pt x="1" y="340"/>
                      <a:pt x="48" y="459"/>
                    </a:cubicBezTo>
                    <a:lnTo>
                      <a:pt x="48" y="471"/>
                    </a:lnTo>
                    <a:cubicBezTo>
                      <a:pt x="120" y="459"/>
                      <a:pt x="167" y="447"/>
                      <a:pt x="251" y="411"/>
                    </a:cubicBezTo>
                    <a:cubicBezTo>
                      <a:pt x="239" y="352"/>
                      <a:pt x="227" y="245"/>
                      <a:pt x="310" y="233"/>
                    </a:cubicBezTo>
                    <a:cubicBezTo>
                      <a:pt x="314" y="232"/>
                      <a:pt x="317" y="232"/>
                      <a:pt x="321" y="232"/>
                    </a:cubicBezTo>
                    <a:cubicBezTo>
                      <a:pt x="397" y="232"/>
                      <a:pt x="439" y="354"/>
                      <a:pt x="382" y="411"/>
                    </a:cubicBezTo>
                    <a:cubicBezTo>
                      <a:pt x="298" y="506"/>
                      <a:pt x="203" y="566"/>
                      <a:pt x="143" y="685"/>
                    </a:cubicBezTo>
                    <a:cubicBezTo>
                      <a:pt x="108" y="780"/>
                      <a:pt x="155" y="899"/>
                      <a:pt x="167" y="1018"/>
                    </a:cubicBezTo>
                    <a:lnTo>
                      <a:pt x="227" y="1007"/>
                    </a:lnTo>
                    <a:lnTo>
                      <a:pt x="727" y="887"/>
                    </a:lnTo>
                    <a:lnTo>
                      <a:pt x="739" y="887"/>
                    </a:lnTo>
                    <a:cubicBezTo>
                      <a:pt x="727" y="864"/>
                      <a:pt x="727" y="852"/>
                      <a:pt x="715" y="828"/>
                    </a:cubicBezTo>
                    <a:cubicBezTo>
                      <a:pt x="715" y="780"/>
                      <a:pt x="703" y="733"/>
                      <a:pt x="679" y="709"/>
                    </a:cubicBezTo>
                    <a:cubicBezTo>
                      <a:pt x="572" y="733"/>
                      <a:pt x="477" y="756"/>
                      <a:pt x="358" y="780"/>
                    </a:cubicBezTo>
                    <a:cubicBezTo>
                      <a:pt x="334" y="780"/>
                      <a:pt x="346" y="721"/>
                      <a:pt x="358" y="697"/>
                    </a:cubicBezTo>
                    <a:cubicBezTo>
                      <a:pt x="417" y="566"/>
                      <a:pt x="655" y="518"/>
                      <a:pt x="620" y="316"/>
                    </a:cubicBezTo>
                    <a:cubicBezTo>
                      <a:pt x="620" y="280"/>
                      <a:pt x="608" y="233"/>
                      <a:pt x="596" y="197"/>
                    </a:cubicBezTo>
                    <a:cubicBezTo>
                      <a:pt x="560" y="102"/>
                      <a:pt x="501" y="30"/>
                      <a:pt x="417" y="6"/>
                    </a:cubicBezTo>
                    <a:cubicBezTo>
                      <a:pt x="399" y="2"/>
                      <a:pt x="378" y="0"/>
                      <a:pt x="35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8"/>
              <p:cNvSpPr/>
              <p:nvPr/>
            </p:nvSpPr>
            <p:spPr>
              <a:xfrm rot="-669420">
                <a:off x="1356384" y="4641517"/>
                <a:ext cx="35593" cy="49737"/>
              </a:xfrm>
              <a:custGeom>
                <a:avLst/>
                <a:gdLst/>
                <a:ahLst/>
                <a:cxnLst/>
                <a:rect l="l" t="t" r="r" b="b"/>
                <a:pathLst>
                  <a:path w="692" h="967" extrusionOk="0">
                    <a:moveTo>
                      <a:pt x="345" y="0"/>
                    </a:moveTo>
                    <a:cubicBezTo>
                      <a:pt x="191" y="0"/>
                      <a:pt x="9" y="94"/>
                      <a:pt x="1" y="247"/>
                    </a:cubicBezTo>
                    <a:cubicBezTo>
                      <a:pt x="1" y="282"/>
                      <a:pt x="12" y="330"/>
                      <a:pt x="24" y="366"/>
                    </a:cubicBezTo>
                    <a:cubicBezTo>
                      <a:pt x="24" y="366"/>
                      <a:pt x="167" y="342"/>
                      <a:pt x="203" y="330"/>
                    </a:cubicBezTo>
                    <a:cubicBezTo>
                      <a:pt x="211" y="276"/>
                      <a:pt x="272" y="223"/>
                      <a:pt x="322" y="223"/>
                    </a:cubicBezTo>
                    <a:cubicBezTo>
                      <a:pt x="349" y="223"/>
                      <a:pt x="373" y="240"/>
                      <a:pt x="382" y="282"/>
                    </a:cubicBezTo>
                    <a:cubicBezTo>
                      <a:pt x="417" y="389"/>
                      <a:pt x="274" y="378"/>
                      <a:pt x="227" y="401"/>
                    </a:cubicBezTo>
                    <a:lnTo>
                      <a:pt x="227" y="413"/>
                    </a:lnTo>
                    <a:cubicBezTo>
                      <a:pt x="239" y="461"/>
                      <a:pt x="239" y="544"/>
                      <a:pt x="274" y="592"/>
                    </a:cubicBezTo>
                    <a:cubicBezTo>
                      <a:pt x="296" y="577"/>
                      <a:pt x="328" y="567"/>
                      <a:pt x="360" y="567"/>
                    </a:cubicBezTo>
                    <a:cubicBezTo>
                      <a:pt x="379" y="567"/>
                      <a:pt x="399" y="571"/>
                      <a:pt x="417" y="580"/>
                    </a:cubicBezTo>
                    <a:cubicBezTo>
                      <a:pt x="465" y="592"/>
                      <a:pt x="477" y="639"/>
                      <a:pt x="465" y="687"/>
                    </a:cubicBezTo>
                    <a:cubicBezTo>
                      <a:pt x="450" y="722"/>
                      <a:pt x="420" y="736"/>
                      <a:pt x="388" y="736"/>
                    </a:cubicBezTo>
                    <a:cubicBezTo>
                      <a:pt x="344" y="736"/>
                      <a:pt x="295" y="710"/>
                      <a:pt x="274" y="675"/>
                    </a:cubicBezTo>
                    <a:cubicBezTo>
                      <a:pt x="215" y="687"/>
                      <a:pt x="155" y="711"/>
                      <a:pt x="108" y="723"/>
                    </a:cubicBezTo>
                    <a:cubicBezTo>
                      <a:pt x="120" y="782"/>
                      <a:pt x="132" y="818"/>
                      <a:pt x="143" y="854"/>
                    </a:cubicBezTo>
                    <a:cubicBezTo>
                      <a:pt x="155" y="890"/>
                      <a:pt x="179" y="925"/>
                      <a:pt x="215" y="949"/>
                    </a:cubicBezTo>
                    <a:cubicBezTo>
                      <a:pt x="215" y="949"/>
                      <a:pt x="239" y="961"/>
                      <a:pt x="274" y="961"/>
                    </a:cubicBezTo>
                    <a:cubicBezTo>
                      <a:pt x="298" y="961"/>
                      <a:pt x="317" y="966"/>
                      <a:pt x="334" y="966"/>
                    </a:cubicBezTo>
                    <a:cubicBezTo>
                      <a:pt x="342" y="966"/>
                      <a:pt x="350" y="965"/>
                      <a:pt x="358" y="961"/>
                    </a:cubicBezTo>
                    <a:cubicBezTo>
                      <a:pt x="429" y="961"/>
                      <a:pt x="513" y="937"/>
                      <a:pt x="572" y="913"/>
                    </a:cubicBezTo>
                    <a:cubicBezTo>
                      <a:pt x="632" y="878"/>
                      <a:pt x="667" y="818"/>
                      <a:pt x="679" y="759"/>
                    </a:cubicBezTo>
                    <a:cubicBezTo>
                      <a:pt x="691" y="699"/>
                      <a:pt x="667" y="651"/>
                      <a:pt x="667" y="592"/>
                    </a:cubicBezTo>
                    <a:cubicBezTo>
                      <a:pt x="644" y="449"/>
                      <a:pt x="608" y="306"/>
                      <a:pt x="572" y="163"/>
                    </a:cubicBezTo>
                    <a:cubicBezTo>
                      <a:pt x="560" y="128"/>
                      <a:pt x="548" y="92"/>
                      <a:pt x="524" y="68"/>
                    </a:cubicBezTo>
                    <a:cubicBezTo>
                      <a:pt x="486" y="22"/>
                      <a:pt x="419" y="0"/>
                      <a:pt x="34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8"/>
              <p:cNvSpPr/>
              <p:nvPr/>
            </p:nvSpPr>
            <p:spPr>
              <a:xfrm rot="-669420">
                <a:off x="1509148" y="4631734"/>
                <a:ext cx="63110" cy="64962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263" extrusionOk="0">
                    <a:moveTo>
                      <a:pt x="715" y="0"/>
                    </a:moveTo>
                    <a:cubicBezTo>
                      <a:pt x="662" y="11"/>
                      <a:pt x="421" y="87"/>
                      <a:pt x="326" y="87"/>
                    </a:cubicBezTo>
                    <a:cubicBezTo>
                      <a:pt x="314" y="87"/>
                      <a:pt x="305" y="86"/>
                      <a:pt x="298" y="83"/>
                    </a:cubicBezTo>
                    <a:lnTo>
                      <a:pt x="298" y="83"/>
                    </a:lnTo>
                    <a:cubicBezTo>
                      <a:pt x="298" y="107"/>
                      <a:pt x="298" y="119"/>
                      <a:pt x="310" y="143"/>
                    </a:cubicBezTo>
                    <a:cubicBezTo>
                      <a:pt x="310" y="179"/>
                      <a:pt x="310" y="226"/>
                      <a:pt x="322" y="274"/>
                    </a:cubicBezTo>
                    <a:cubicBezTo>
                      <a:pt x="334" y="357"/>
                      <a:pt x="346" y="417"/>
                      <a:pt x="358" y="464"/>
                    </a:cubicBezTo>
                    <a:cubicBezTo>
                      <a:pt x="334" y="464"/>
                      <a:pt x="24" y="572"/>
                      <a:pt x="1" y="572"/>
                    </a:cubicBezTo>
                    <a:cubicBezTo>
                      <a:pt x="13" y="595"/>
                      <a:pt x="96" y="857"/>
                      <a:pt x="96" y="941"/>
                    </a:cubicBezTo>
                    <a:cubicBezTo>
                      <a:pt x="108" y="941"/>
                      <a:pt x="108" y="941"/>
                      <a:pt x="108" y="953"/>
                    </a:cubicBezTo>
                    <a:cubicBezTo>
                      <a:pt x="112" y="954"/>
                      <a:pt x="118" y="954"/>
                      <a:pt x="126" y="954"/>
                    </a:cubicBezTo>
                    <a:cubicBezTo>
                      <a:pt x="193" y="954"/>
                      <a:pt x="387" y="916"/>
                      <a:pt x="429" y="905"/>
                    </a:cubicBezTo>
                    <a:cubicBezTo>
                      <a:pt x="441" y="905"/>
                      <a:pt x="441" y="929"/>
                      <a:pt x="453" y="964"/>
                    </a:cubicBezTo>
                    <a:cubicBezTo>
                      <a:pt x="489" y="1095"/>
                      <a:pt x="477" y="1131"/>
                      <a:pt x="524" y="1250"/>
                    </a:cubicBezTo>
                    <a:cubicBezTo>
                      <a:pt x="524" y="1256"/>
                      <a:pt x="524" y="1256"/>
                      <a:pt x="524" y="1256"/>
                    </a:cubicBezTo>
                    <a:cubicBezTo>
                      <a:pt x="524" y="1256"/>
                      <a:pt x="524" y="1256"/>
                      <a:pt x="524" y="1262"/>
                    </a:cubicBezTo>
                    <a:cubicBezTo>
                      <a:pt x="536" y="1250"/>
                      <a:pt x="965" y="1179"/>
                      <a:pt x="953" y="1155"/>
                    </a:cubicBezTo>
                    <a:cubicBezTo>
                      <a:pt x="941" y="1095"/>
                      <a:pt x="917" y="857"/>
                      <a:pt x="894" y="798"/>
                    </a:cubicBezTo>
                    <a:cubicBezTo>
                      <a:pt x="929" y="762"/>
                      <a:pt x="1203" y="726"/>
                      <a:pt x="1227" y="703"/>
                    </a:cubicBezTo>
                    <a:cubicBezTo>
                      <a:pt x="1215" y="560"/>
                      <a:pt x="1179" y="453"/>
                      <a:pt x="1144" y="286"/>
                    </a:cubicBezTo>
                    <a:cubicBezTo>
                      <a:pt x="1060" y="298"/>
                      <a:pt x="894" y="345"/>
                      <a:pt x="798" y="357"/>
                    </a:cubicBezTo>
                    <a:cubicBezTo>
                      <a:pt x="786" y="322"/>
                      <a:pt x="739" y="83"/>
                      <a:pt x="71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8"/>
              <p:cNvSpPr/>
              <p:nvPr/>
            </p:nvSpPr>
            <p:spPr>
              <a:xfrm rot="-669420">
                <a:off x="1630700" y="4531154"/>
                <a:ext cx="50869" cy="25152"/>
              </a:xfrm>
              <a:custGeom>
                <a:avLst/>
                <a:gdLst/>
                <a:ahLst/>
                <a:cxnLst/>
                <a:rect l="l" t="t" r="r" b="b"/>
                <a:pathLst>
                  <a:path w="989" h="489" extrusionOk="0">
                    <a:moveTo>
                      <a:pt x="906" y="1"/>
                    </a:moveTo>
                    <a:lnTo>
                      <a:pt x="1" y="203"/>
                    </a:lnTo>
                    <a:cubicBezTo>
                      <a:pt x="1" y="215"/>
                      <a:pt x="48" y="441"/>
                      <a:pt x="60" y="489"/>
                    </a:cubicBezTo>
                    <a:cubicBezTo>
                      <a:pt x="108" y="489"/>
                      <a:pt x="941" y="310"/>
                      <a:pt x="989" y="298"/>
                    </a:cubicBezTo>
                    <a:cubicBezTo>
                      <a:pt x="941" y="203"/>
                      <a:pt x="941" y="96"/>
                      <a:pt x="9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8"/>
              <p:cNvSpPr/>
              <p:nvPr/>
            </p:nvSpPr>
            <p:spPr>
              <a:xfrm rot="-669420">
                <a:off x="1125882" y="4881455"/>
                <a:ext cx="36776" cy="48966"/>
              </a:xfrm>
              <a:custGeom>
                <a:avLst/>
                <a:gdLst/>
                <a:ahLst/>
                <a:cxnLst/>
                <a:rect l="l" t="t" r="r" b="b"/>
                <a:pathLst>
                  <a:path w="715" h="952" extrusionOk="0">
                    <a:moveTo>
                      <a:pt x="302" y="212"/>
                    </a:moveTo>
                    <a:cubicBezTo>
                      <a:pt x="318" y="212"/>
                      <a:pt x="332" y="219"/>
                      <a:pt x="346" y="226"/>
                    </a:cubicBezTo>
                    <a:cubicBezTo>
                      <a:pt x="405" y="285"/>
                      <a:pt x="441" y="416"/>
                      <a:pt x="453" y="511"/>
                    </a:cubicBezTo>
                    <a:cubicBezTo>
                      <a:pt x="465" y="559"/>
                      <a:pt x="477" y="595"/>
                      <a:pt x="465" y="642"/>
                    </a:cubicBezTo>
                    <a:cubicBezTo>
                      <a:pt x="465" y="678"/>
                      <a:pt x="465" y="702"/>
                      <a:pt x="429" y="726"/>
                    </a:cubicBezTo>
                    <a:lnTo>
                      <a:pt x="381" y="726"/>
                    </a:lnTo>
                    <a:cubicBezTo>
                      <a:pt x="334" y="726"/>
                      <a:pt x="322" y="690"/>
                      <a:pt x="310" y="654"/>
                    </a:cubicBezTo>
                    <a:cubicBezTo>
                      <a:pt x="262" y="571"/>
                      <a:pt x="250" y="487"/>
                      <a:pt x="227" y="368"/>
                    </a:cubicBezTo>
                    <a:cubicBezTo>
                      <a:pt x="227" y="333"/>
                      <a:pt x="227" y="285"/>
                      <a:pt x="227" y="273"/>
                    </a:cubicBezTo>
                    <a:cubicBezTo>
                      <a:pt x="238" y="249"/>
                      <a:pt x="250" y="237"/>
                      <a:pt x="262" y="226"/>
                    </a:cubicBezTo>
                    <a:cubicBezTo>
                      <a:pt x="277" y="215"/>
                      <a:pt x="290" y="212"/>
                      <a:pt x="302" y="212"/>
                    </a:cubicBezTo>
                    <a:close/>
                    <a:moveTo>
                      <a:pt x="317" y="1"/>
                    </a:moveTo>
                    <a:cubicBezTo>
                      <a:pt x="292" y="1"/>
                      <a:pt x="266" y="4"/>
                      <a:pt x="238" y="11"/>
                    </a:cubicBezTo>
                    <a:cubicBezTo>
                      <a:pt x="143" y="35"/>
                      <a:pt x="96" y="83"/>
                      <a:pt x="60" y="154"/>
                    </a:cubicBezTo>
                    <a:cubicBezTo>
                      <a:pt x="48" y="166"/>
                      <a:pt x="48" y="166"/>
                      <a:pt x="48" y="178"/>
                    </a:cubicBezTo>
                    <a:cubicBezTo>
                      <a:pt x="0" y="321"/>
                      <a:pt x="36" y="464"/>
                      <a:pt x="72" y="595"/>
                    </a:cubicBezTo>
                    <a:cubicBezTo>
                      <a:pt x="107" y="749"/>
                      <a:pt x="155" y="928"/>
                      <a:pt x="346" y="952"/>
                    </a:cubicBezTo>
                    <a:lnTo>
                      <a:pt x="441" y="952"/>
                    </a:lnTo>
                    <a:cubicBezTo>
                      <a:pt x="691" y="904"/>
                      <a:pt x="715" y="583"/>
                      <a:pt x="655" y="380"/>
                    </a:cubicBezTo>
                    <a:cubicBezTo>
                      <a:pt x="643" y="333"/>
                      <a:pt x="631" y="285"/>
                      <a:pt x="608" y="226"/>
                    </a:cubicBezTo>
                    <a:cubicBezTo>
                      <a:pt x="557" y="104"/>
                      <a:pt x="455" y="1"/>
                      <a:pt x="31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8"/>
              <p:cNvSpPr/>
              <p:nvPr/>
            </p:nvSpPr>
            <p:spPr>
              <a:xfrm rot="-669420">
                <a:off x="1274941" y="4835124"/>
                <a:ext cx="20831" cy="21551"/>
              </a:xfrm>
              <a:custGeom>
                <a:avLst/>
                <a:gdLst/>
                <a:ahLst/>
                <a:cxnLst/>
                <a:rect l="l" t="t" r="r" b="b"/>
                <a:pathLst>
                  <a:path w="405" h="419" extrusionOk="0">
                    <a:moveTo>
                      <a:pt x="333" y="0"/>
                    </a:moveTo>
                    <a:cubicBezTo>
                      <a:pt x="252" y="0"/>
                      <a:pt x="64" y="43"/>
                      <a:pt x="0" y="85"/>
                    </a:cubicBezTo>
                    <a:cubicBezTo>
                      <a:pt x="12" y="145"/>
                      <a:pt x="36" y="335"/>
                      <a:pt x="72" y="419"/>
                    </a:cubicBezTo>
                    <a:lnTo>
                      <a:pt x="83" y="419"/>
                    </a:lnTo>
                    <a:lnTo>
                      <a:pt x="405" y="347"/>
                    </a:lnTo>
                    <a:cubicBezTo>
                      <a:pt x="393" y="288"/>
                      <a:pt x="357" y="14"/>
                      <a:pt x="357" y="2"/>
                    </a:cubicBezTo>
                    <a:cubicBezTo>
                      <a:pt x="351" y="1"/>
                      <a:pt x="343" y="0"/>
                      <a:pt x="33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8"/>
              <p:cNvSpPr/>
              <p:nvPr/>
            </p:nvSpPr>
            <p:spPr>
              <a:xfrm rot="-669420">
                <a:off x="1403438" y="4757030"/>
                <a:ext cx="45931" cy="54058"/>
              </a:xfrm>
              <a:custGeom>
                <a:avLst/>
                <a:gdLst/>
                <a:ahLst/>
                <a:cxnLst/>
                <a:rect l="l" t="t" r="r" b="b"/>
                <a:pathLst>
                  <a:path w="893" h="1051" extrusionOk="0">
                    <a:moveTo>
                      <a:pt x="147" y="232"/>
                    </a:moveTo>
                    <a:cubicBezTo>
                      <a:pt x="155" y="232"/>
                      <a:pt x="161" y="235"/>
                      <a:pt x="167" y="241"/>
                    </a:cubicBezTo>
                    <a:cubicBezTo>
                      <a:pt x="167" y="241"/>
                      <a:pt x="167" y="241"/>
                      <a:pt x="167" y="253"/>
                    </a:cubicBezTo>
                    <a:cubicBezTo>
                      <a:pt x="202" y="300"/>
                      <a:pt x="214" y="348"/>
                      <a:pt x="214" y="407"/>
                    </a:cubicBezTo>
                    <a:cubicBezTo>
                      <a:pt x="214" y="407"/>
                      <a:pt x="214" y="407"/>
                      <a:pt x="214" y="419"/>
                    </a:cubicBezTo>
                    <a:cubicBezTo>
                      <a:pt x="226" y="443"/>
                      <a:pt x="226" y="467"/>
                      <a:pt x="202" y="479"/>
                    </a:cubicBezTo>
                    <a:cubicBezTo>
                      <a:pt x="195" y="482"/>
                      <a:pt x="188" y="484"/>
                      <a:pt x="182" y="484"/>
                    </a:cubicBezTo>
                    <a:cubicBezTo>
                      <a:pt x="167" y="484"/>
                      <a:pt x="155" y="475"/>
                      <a:pt x="155" y="467"/>
                    </a:cubicBezTo>
                    <a:cubicBezTo>
                      <a:pt x="143" y="443"/>
                      <a:pt x="143" y="431"/>
                      <a:pt x="143" y="407"/>
                    </a:cubicBezTo>
                    <a:lnTo>
                      <a:pt x="107" y="312"/>
                    </a:lnTo>
                    <a:cubicBezTo>
                      <a:pt x="107" y="300"/>
                      <a:pt x="95" y="276"/>
                      <a:pt x="107" y="265"/>
                    </a:cubicBezTo>
                    <a:cubicBezTo>
                      <a:pt x="107" y="253"/>
                      <a:pt x="119" y="241"/>
                      <a:pt x="119" y="241"/>
                    </a:cubicBezTo>
                    <a:cubicBezTo>
                      <a:pt x="131" y="235"/>
                      <a:pt x="140" y="232"/>
                      <a:pt x="147" y="232"/>
                    </a:cubicBezTo>
                    <a:close/>
                    <a:moveTo>
                      <a:pt x="148" y="128"/>
                    </a:moveTo>
                    <a:cubicBezTo>
                      <a:pt x="135" y="128"/>
                      <a:pt x="122" y="130"/>
                      <a:pt x="107" y="134"/>
                    </a:cubicBezTo>
                    <a:cubicBezTo>
                      <a:pt x="71" y="145"/>
                      <a:pt x="48" y="169"/>
                      <a:pt x="24" y="205"/>
                    </a:cubicBezTo>
                    <a:cubicBezTo>
                      <a:pt x="0" y="253"/>
                      <a:pt x="12" y="312"/>
                      <a:pt x="12" y="360"/>
                    </a:cubicBezTo>
                    <a:lnTo>
                      <a:pt x="24" y="396"/>
                    </a:lnTo>
                    <a:lnTo>
                      <a:pt x="24" y="431"/>
                    </a:lnTo>
                    <a:cubicBezTo>
                      <a:pt x="36" y="455"/>
                      <a:pt x="48" y="479"/>
                      <a:pt x="60" y="503"/>
                    </a:cubicBezTo>
                    <a:cubicBezTo>
                      <a:pt x="71" y="538"/>
                      <a:pt x="95" y="562"/>
                      <a:pt x="143" y="586"/>
                    </a:cubicBezTo>
                    <a:cubicBezTo>
                      <a:pt x="159" y="586"/>
                      <a:pt x="175" y="591"/>
                      <a:pt x="191" y="591"/>
                    </a:cubicBezTo>
                    <a:cubicBezTo>
                      <a:pt x="198" y="591"/>
                      <a:pt x="206" y="590"/>
                      <a:pt x="214" y="586"/>
                    </a:cubicBezTo>
                    <a:cubicBezTo>
                      <a:pt x="333" y="562"/>
                      <a:pt x="345" y="419"/>
                      <a:pt x="310" y="312"/>
                    </a:cubicBezTo>
                    <a:cubicBezTo>
                      <a:pt x="310" y="288"/>
                      <a:pt x="298" y="265"/>
                      <a:pt x="286" y="241"/>
                    </a:cubicBezTo>
                    <a:cubicBezTo>
                      <a:pt x="266" y="180"/>
                      <a:pt x="220" y="128"/>
                      <a:pt x="148" y="128"/>
                    </a:cubicBezTo>
                    <a:close/>
                    <a:moveTo>
                      <a:pt x="695" y="553"/>
                    </a:moveTo>
                    <a:cubicBezTo>
                      <a:pt x="702" y="553"/>
                      <a:pt x="708" y="556"/>
                      <a:pt x="714" y="562"/>
                    </a:cubicBezTo>
                    <a:cubicBezTo>
                      <a:pt x="750" y="610"/>
                      <a:pt x="762" y="669"/>
                      <a:pt x="762" y="717"/>
                    </a:cubicBezTo>
                    <a:cubicBezTo>
                      <a:pt x="762" y="729"/>
                      <a:pt x="762" y="729"/>
                      <a:pt x="762" y="741"/>
                    </a:cubicBezTo>
                    <a:cubicBezTo>
                      <a:pt x="774" y="753"/>
                      <a:pt x="774" y="777"/>
                      <a:pt x="750" y="800"/>
                    </a:cubicBezTo>
                    <a:cubicBezTo>
                      <a:pt x="744" y="804"/>
                      <a:pt x="737" y="805"/>
                      <a:pt x="731" y="805"/>
                    </a:cubicBezTo>
                    <a:cubicBezTo>
                      <a:pt x="715" y="805"/>
                      <a:pt x="702" y="794"/>
                      <a:pt x="702" y="777"/>
                    </a:cubicBezTo>
                    <a:lnTo>
                      <a:pt x="691" y="729"/>
                    </a:lnTo>
                    <a:lnTo>
                      <a:pt x="655" y="634"/>
                    </a:lnTo>
                    <a:cubicBezTo>
                      <a:pt x="655" y="622"/>
                      <a:pt x="643" y="598"/>
                      <a:pt x="655" y="586"/>
                    </a:cubicBezTo>
                    <a:cubicBezTo>
                      <a:pt x="655" y="574"/>
                      <a:pt x="667" y="562"/>
                      <a:pt x="667" y="562"/>
                    </a:cubicBezTo>
                    <a:cubicBezTo>
                      <a:pt x="679" y="556"/>
                      <a:pt x="688" y="553"/>
                      <a:pt x="695" y="553"/>
                    </a:cubicBezTo>
                    <a:close/>
                    <a:moveTo>
                      <a:pt x="697" y="450"/>
                    </a:moveTo>
                    <a:cubicBezTo>
                      <a:pt x="684" y="450"/>
                      <a:pt x="670" y="451"/>
                      <a:pt x="655" y="455"/>
                    </a:cubicBezTo>
                    <a:cubicBezTo>
                      <a:pt x="619" y="467"/>
                      <a:pt x="595" y="491"/>
                      <a:pt x="572" y="526"/>
                    </a:cubicBezTo>
                    <a:cubicBezTo>
                      <a:pt x="548" y="574"/>
                      <a:pt x="560" y="622"/>
                      <a:pt x="560" y="681"/>
                    </a:cubicBezTo>
                    <a:lnTo>
                      <a:pt x="572" y="705"/>
                    </a:lnTo>
                    <a:lnTo>
                      <a:pt x="572" y="741"/>
                    </a:lnTo>
                    <a:cubicBezTo>
                      <a:pt x="583" y="765"/>
                      <a:pt x="595" y="788"/>
                      <a:pt x="607" y="824"/>
                    </a:cubicBezTo>
                    <a:cubicBezTo>
                      <a:pt x="619" y="860"/>
                      <a:pt x="643" y="884"/>
                      <a:pt x="691" y="896"/>
                    </a:cubicBezTo>
                    <a:cubicBezTo>
                      <a:pt x="714" y="907"/>
                      <a:pt x="738" y="907"/>
                      <a:pt x="762" y="907"/>
                    </a:cubicBezTo>
                    <a:cubicBezTo>
                      <a:pt x="881" y="884"/>
                      <a:pt x="893" y="729"/>
                      <a:pt x="857" y="634"/>
                    </a:cubicBezTo>
                    <a:cubicBezTo>
                      <a:pt x="857" y="610"/>
                      <a:pt x="845" y="586"/>
                      <a:pt x="833" y="550"/>
                    </a:cubicBezTo>
                    <a:cubicBezTo>
                      <a:pt x="813" y="500"/>
                      <a:pt x="768" y="450"/>
                      <a:pt x="697" y="450"/>
                    </a:cubicBezTo>
                    <a:close/>
                    <a:moveTo>
                      <a:pt x="555" y="1"/>
                    </a:moveTo>
                    <a:cubicBezTo>
                      <a:pt x="508" y="1"/>
                      <a:pt x="446" y="38"/>
                      <a:pt x="393" y="38"/>
                    </a:cubicBezTo>
                    <a:cubicBezTo>
                      <a:pt x="393" y="134"/>
                      <a:pt x="381" y="241"/>
                      <a:pt x="381" y="253"/>
                    </a:cubicBezTo>
                    <a:cubicBezTo>
                      <a:pt x="369" y="312"/>
                      <a:pt x="369" y="360"/>
                      <a:pt x="357" y="419"/>
                    </a:cubicBezTo>
                    <a:cubicBezTo>
                      <a:pt x="321" y="729"/>
                      <a:pt x="321" y="765"/>
                      <a:pt x="310" y="788"/>
                    </a:cubicBezTo>
                    <a:cubicBezTo>
                      <a:pt x="310" y="836"/>
                      <a:pt x="298" y="872"/>
                      <a:pt x="298" y="919"/>
                    </a:cubicBezTo>
                    <a:cubicBezTo>
                      <a:pt x="298" y="931"/>
                      <a:pt x="274" y="1050"/>
                      <a:pt x="286" y="1050"/>
                    </a:cubicBezTo>
                    <a:lnTo>
                      <a:pt x="298" y="1050"/>
                    </a:lnTo>
                    <a:cubicBezTo>
                      <a:pt x="417" y="1015"/>
                      <a:pt x="441" y="1015"/>
                      <a:pt x="452" y="1003"/>
                    </a:cubicBezTo>
                    <a:lnTo>
                      <a:pt x="464" y="1003"/>
                    </a:lnTo>
                    <a:lnTo>
                      <a:pt x="488" y="788"/>
                    </a:lnTo>
                    <a:cubicBezTo>
                      <a:pt x="500" y="765"/>
                      <a:pt x="500" y="729"/>
                      <a:pt x="500" y="705"/>
                    </a:cubicBezTo>
                    <a:cubicBezTo>
                      <a:pt x="524" y="598"/>
                      <a:pt x="524" y="503"/>
                      <a:pt x="536" y="396"/>
                    </a:cubicBezTo>
                    <a:cubicBezTo>
                      <a:pt x="548" y="336"/>
                      <a:pt x="548" y="288"/>
                      <a:pt x="560" y="241"/>
                    </a:cubicBezTo>
                    <a:cubicBezTo>
                      <a:pt x="572" y="110"/>
                      <a:pt x="572" y="62"/>
                      <a:pt x="572" y="26"/>
                    </a:cubicBezTo>
                    <a:cubicBezTo>
                      <a:pt x="572" y="15"/>
                      <a:pt x="572" y="15"/>
                      <a:pt x="572" y="3"/>
                    </a:cubicBezTo>
                    <a:cubicBezTo>
                      <a:pt x="566" y="1"/>
                      <a:pt x="561" y="1"/>
                      <a:pt x="5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8"/>
              <p:cNvSpPr/>
              <p:nvPr/>
            </p:nvSpPr>
            <p:spPr>
              <a:xfrm rot="-669420">
                <a:off x="1680382" y="4639159"/>
                <a:ext cx="53955" cy="40479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787" extrusionOk="0">
                    <a:moveTo>
                      <a:pt x="906" y="1"/>
                    </a:moveTo>
                    <a:lnTo>
                      <a:pt x="1" y="215"/>
                    </a:lnTo>
                    <a:cubicBezTo>
                      <a:pt x="1" y="227"/>
                      <a:pt x="25" y="394"/>
                      <a:pt x="36" y="442"/>
                    </a:cubicBezTo>
                    <a:cubicBezTo>
                      <a:pt x="84" y="430"/>
                      <a:pt x="918" y="251"/>
                      <a:pt x="965" y="251"/>
                    </a:cubicBezTo>
                    <a:cubicBezTo>
                      <a:pt x="929" y="180"/>
                      <a:pt x="929" y="84"/>
                      <a:pt x="906" y="1"/>
                    </a:cubicBezTo>
                    <a:close/>
                    <a:moveTo>
                      <a:pt x="977" y="358"/>
                    </a:moveTo>
                    <a:lnTo>
                      <a:pt x="72" y="561"/>
                    </a:lnTo>
                    <a:cubicBezTo>
                      <a:pt x="72" y="572"/>
                      <a:pt x="108" y="739"/>
                      <a:pt x="120" y="787"/>
                    </a:cubicBezTo>
                    <a:cubicBezTo>
                      <a:pt x="167" y="775"/>
                      <a:pt x="989" y="608"/>
                      <a:pt x="1037" y="596"/>
                    </a:cubicBezTo>
                    <a:lnTo>
                      <a:pt x="1048" y="596"/>
                    </a:lnTo>
                    <a:cubicBezTo>
                      <a:pt x="1013" y="525"/>
                      <a:pt x="1001" y="430"/>
                      <a:pt x="977" y="358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8"/>
              <p:cNvSpPr/>
              <p:nvPr/>
            </p:nvSpPr>
            <p:spPr>
              <a:xfrm rot="-669420">
                <a:off x="1005146" y="4259462"/>
                <a:ext cx="30089" cy="44131"/>
              </a:xfrm>
              <a:custGeom>
                <a:avLst/>
                <a:gdLst/>
                <a:ahLst/>
                <a:cxnLst/>
                <a:rect l="l" t="t" r="r" b="b"/>
                <a:pathLst>
                  <a:path w="585" h="858" extrusionOk="0">
                    <a:moveTo>
                      <a:pt x="267" y="170"/>
                    </a:moveTo>
                    <a:cubicBezTo>
                      <a:pt x="274" y="170"/>
                      <a:pt x="280" y="171"/>
                      <a:pt x="287" y="173"/>
                    </a:cubicBezTo>
                    <a:cubicBezTo>
                      <a:pt x="322" y="173"/>
                      <a:pt x="358" y="209"/>
                      <a:pt x="370" y="256"/>
                    </a:cubicBezTo>
                    <a:cubicBezTo>
                      <a:pt x="370" y="280"/>
                      <a:pt x="382" y="316"/>
                      <a:pt x="382" y="316"/>
                    </a:cubicBezTo>
                    <a:lnTo>
                      <a:pt x="406" y="399"/>
                    </a:lnTo>
                    <a:lnTo>
                      <a:pt x="418" y="459"/>
                    </a:lnTo>
                    <a:cubicBezTo>
                      <a:pt x="418" y="459"/>
                      <a:pt x="418" y="483"/>
                      <a:pt x="430" y="518"/>
                    </a:cubicBezTo>
                    <a:cubicBezTo>
                      <a:pt x="441" y="590"/>
                      <a:pt x="453" y="590"/>
                      <a:pt x="430" y="625"/>
                    </a:cubicBezTo>
                    <a:cubicBezTo>
                      <a:pt x="409" y="666"/>
                      <a:pt x="370" y="687"/>
                      <a:pt x="331" y="687"/>
                    </a:cubicBezTo>
                    <a:cubicBezTo>
                      <a:pt x="301" y="687"/>
                      <a:pt x="272" y="675"/>
                      <a:pt x="251" y="649"/>
                    </a:cubicBezTo>
                    <a:cubicBezTo>
                      <a:pt x="227" y="602"/>
                      <a:pt x="215" y="542"/>
                      <a:pt x="191" y="495"/>
                    </a:cubicBezTo>
                    <a:cubicBezTo>
                      <a:pt x="168" y="423"/>
                      <a:pt x="156" y="364"/>
                      <a:pt x="156" y="304"/>
                    </a:cubicBezTo>
                    <a:cubicBezTo>
                      <a:pt x="156" y="268"/>
                      <a:pt x="168" y="233"/>
                      <a:pt x="191" y="209"/>
                    </a:cubicBezTo>
                    <a:cubicBezTo>
                      <a:pt x="211" y="189"/>
                      <a:pt x="238" y="170"/>
                      <a:pt x="267" y="170"/>
                    </a:cubicBezTo>
                    <a:close/>
                    <a:moveTo>
                      <a:pt x="283" y="0"/>
                    </a:moveTo>
                    <a:cubicBezTo>
                      <a:pt x="204" y="0"/>
                      <a:pt x="122" y="31"/>
                      <a:pt x="60" y="78"/>
                    </a:cubicBezTo>
                    <a:cubicBezTo>
                      <a:pt x="49" y="90"/>
                      <a:pt x="49" y="90"/>
                      <a:pt x="37" y="102"/>
                    </a:cubicBezTo>
                    <a:cubicBezTo>
                      <a:pt x="1" y="173"/>
                      <a:pt x="1" y="244"/>
                      <a:pt x="25" y="316"/>
                    </a:cubicBezTo>
                    <a:cubicBezTo>
                      <a:pt x="37" y="447"/>
                      <a:pt x="72" y="566"/>
                      <a:pt x="108" y="685"/>
                    </a:cubicBezTo>
                    <a:cubicBezTo>
                      <a:pt x="120" y="733"/>
                      <a:pt x="132" y="768"/>
                      <a:pt x="168" y="804"/>
                    </a:cubicBezTo>
                    <a:cubicBezTo>
                      <a:pt x="192" y="845"/>
                      <a:pt x="234" y="858"/>
                      <a:pt x="277" y="858"/>
                    </a:cubicBezTo>
                    <a:cubicBezTo>
                      <a:pt x="296" y="858"/>
                      <a:pt x="316" y="855"/>
                      <a:pt x="334" y="852"/>
                    </a:cubicBezTo>
                    <a:cubicBezTo>
                      <a:pt x="382" y="852"/>
                      <a:pt x="430" y="840"/>
                      <a:pt x="465" y="816"/>
                    </a:cubicBezTo>
                    <a:cubicBezTo>
                      <a:pt x="513" y="792"/>
                      <a:pt x="561" y="756"/>
                      <a:pt x="572" y="721"/>
                    </a:cubicBezTo>
                    <a:cubicBezTo>
                      <a:pt x="584" y="661"/>
                      <a:pt x="584" y="602"/>
                      <a:pt x="584" y="554"/>
                    </a:cubicBezTo>
                    <a:lnTo>
                      <a:pt x="572" y="506"/>
                    </a:lnTo>
                    <a:cubicBezTo>
                      <a:pt x="561" y="423"/>
                      <a:pt x="549" y="352"/>
                      <a:pt x="525" y="268"/>
                    </a:cubicBezTo>
                    <a:cubicBezTo>
                      <a:pt x="525" y="233"/>
                      <a:pt x="513" y="197"/>
                      <a:pt x="501" y="161"/>
                    </a:cubicBezTo>
                    <a:cubicBezTo>
                      <a:pt x="489" y="137"/>
                      <a:pt x="477" y="114"/>
                      <a:pt x="465" y="78"/>
                    </a:cubicBezTo>
                    <a:cubicBezTo>
                      <a:pt x="453" y="66"/>
                      <a:pt x="430" y="42"/>
                      <a:pt x="406" y="30"/>
                    </a:cubicBezTo>
                    <a:cubicBezTo>
                      <a:pt x="368" y="9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8"/>
              <p:cNvSpPr/>
              <p:nvPr/>
            </p:nvSpPr>
            <p:spPr>
              <a:xfrm rot="-669420">
                <a:off x="1030791" y="4244949"/>
                <a:ext cx="34358" cy="47834"/>
              </a:xfrm>
              <a:custGeom>
                <a:avLst/>
                <a:gdLst/>
                <a:ahLst/>
                <a:cxnLst/>
                <a:rect l="l" t="t" r="r" b="b"/>
                <a:pathLst>
                  <a:path w="668" h="930" extrusionOk="0">
                    <a:moveTo>
                      <a:pt x="477" y="1"/>
                    </a:moveTo>
                    <a:cubicBezTo>
                      <a:pt x="453" y="1"/>
                      <a:pt x="429" y="1"/>
                      <a:pt x="394" y="13"/>
                    </a:cubicBezTo>
                    <a:cubicBezTo>
                      <a:pt x="370" y="13"/>
                      <a:pt x="346" y="25"/>
                      <a:pt x="310" y="36"/>
                    </a:cubicBezTo>
                    <a:cubicBezTo>
                      <a:pt x="322" y="72"/>
                      <a:pt x="334" y="108"/>
                      <a:pt x="334" y="144"/>
                    </a:cubicBezTo>
                    <a:cubicBezTo>
                      <a:pt x="346" y="191"/>
                      <a:pt x="370" y="251"/>
                      <a:pt x="382" y="310"/>
                    </a:cubicBezTo>
                    <a:cubicBezTo>
                      <a:pt x="382" y="334"/>
                      <a:pt x="382" y="370"/>
                      <a:pt x="382" y="370"/>
                    </a:cubicBezTo>
                    <a:cubicBezTo>
                      <a:pt x="382" y="370"/>
                      <a:pt x="251" y="215"/>
                      <a:pt x="239" y="203"/>
                    </a:cubicBezTo>
                    <a:cubicBezTo>
                      <a:pt x="203" y="144"/>
                      <a:pt x="191" y="132"/>
                      <a:pt x="155" y="84"/>
                    </a:cubicBezTo>
                    <a:cubicBezTo>
                      <a:pt x="155" y="84"/>
                      <a:pt x="72" y="96"/>
                      <a:pt x="48" y="96"/>
                    </a:cubicBezTo>
                    <a:cubicBezTo>
                      <a:pt x="36" y="96"/>
                      <a:pt x="13" y="108"/>
                      <a:pt x="1" y="108"/>
                    </a:cubicBezTo>
                    <a:cubicBezTo>
                      <a:pt x="13" y="215"/>
                      <a:pt x="36" y="322"/>
                      <a:pt x="60" y="429"/>
                    </a:cubicBezTo>
                    <a:cubicBezTo>
                      <a:pt x="96" y="572"/>
                      <a:pt x="132" y="703"/>
                      <a:pt x="155" y="846"/>
                    </a:cubicBezTo>
                    <a:lnTo>
                      <a:pt x="179" y="929"/>
                    </a:lnTo>
                    <a:cubicBezTo>
                      <a:pt x="215" y="918"/>
                      <a:pt x="251" y="918"/>
                      <a:pt x="286" y="906"/>
                    </a:cubicBezTo>
                    <a:cubicBezTo>
                      <a:pt x="310" y="906"/>
                      <a:pt x="322" y="906"/>
                      <a:pt x="346" y="894"/>
                    </a:cubicBezTo>
                    <a:cubicBezTo>
                      <a:pt x="334" y="870"/>
                      <a:pt x="322" y="834"/>
                      <a:pt x="322" y="798"/>
                    </a:cubicBezTo>
                    <a:cubicBezTo>
                      <a:pt x="286" y="668"/>
                      <a:pt x="251" y="501"/>
                      <a:pt x="263" y="501"/>
                    </a:cubicBezTo>
                    <a:lnTo>
                      <a:pt x="263" y="501"/>
                    </a:lnTo>
                    <a:cubicBezTo>
                      <a:pt x="263" y="501"/>
                      <a:pt x="275" y="513"/>
                      <a:pt x="286" y="525"/>
                    </a:cubicBezTo>
                    <a:lnTo>
                      <a:pt x="298" y="560"/>
                    </a:lnTo>
                    <a:cubicBezTo>
                      <a:pt x="358" y="656"/>
                      <a:pt x="441" y="751"/>
                      <a:pt x="513" y="858"/>
                    </a:cubicBezTo>
                    <a:cubicBezTo>
                      <a:pt x="548" y="846"/>
                      <a:pt x="596" y="846"/>
                      <a:pt x="620" y="834"/>
                    </a:cubicBezTo>
                    <a:cubicBezTo>
                      <a:pt x="656" y="834"/>
                      <a:pt x="656" y="822"/>
                      <a:pt x="667" y="822"/>
                    </a:cubicBezTo>
                    <a:lnTo>
                      <a:pt x="656" y="798"/>
                    </a:lnTo>
                    <a:cubicBezTo>
                      <a:pt x="644" y="763"/>
                      <a:pt x="644" y="739"/>
                      <a:pt x="632" y="703"/>
                    </a:cubicBezTo>
                    <a:cubicBezTo>
                      <a:pt x="620" y="656"/>
                      <a:pt x="620" y="620"/>
                      <a:pt x="608" y="572"/>
                    </a:cubicBezTo>
                    <a:cubicBezTo>
                      <a:pt x="596" y="513"/>
                      <a:pt x="572" y="441"/>
                      <a:pt x="560" y="370"/>
                    </a:cubicBezTo>
                    <a:lnTo>
                      <a:pt x="477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4" name="Google Shape;1224;p8"/>
              <p:cNvSpPr/>
              <p:nvPr/>
            </p:nvSpPr>
            <p:spPr>
              <a:xfrm rot="-669420">
                <a:off x="1132146" y="4203650"/>
                <a:ext cx="30038" cy="44337"/>
              </a:xfrm>
              <a:custGeom>
                <a:avLst/>
                <a:gdLst/>
                <a:ahLst/>
                <a:cxnLst/>
                <a:rect l="l" t="t" r="r" b="b"/>
                <a:pathLst>
                  <a:path w="584" h="862" extrusionOk="0">
                    <a:moveTo>
                      <a:pt x="274" y="165"/>
                    </a:moveTo>
                    <a:cubicBezTo>
                      <a:pt x="310" y="177"/>
                      <a:pt x="345" y="212"/>
                      <a:pt x="357" y="260"/>
                    </a:cubicBezTo>
                    <a:cubicBezTo>
                      <a:pt x="369" y="284"/>
                      <a:pt x="381" y="320"/>
                      <a:pt x="381" y="320"/>
                    </a:cubicBezTo>
                    <a:lnTo>
                      <a:pt x="393" y="403"/>
                    </a:lnTo>
                    <a:lnTo>
                      <a:pt x="405" y="450"/>
                    </a:lnTo>
                    <a:cubicBezTo>
                      <a:pt x="405" y="462"/>
                      <a:pt x="417" y="486"/>
                      <a:pt x="417" y="522"/>
                    </a:cubicBezTo>
                    <a:cubicBezTo>
                      <a:pt x="429" y="581"/>
                      <a:pt x="441" y="581"/>
                      <a:pt x="417" y="629"/>
                    </a:cubicBezTo>
                    <a:cubicBezTo>
                      <a:pt x="396" y="665"/>
                      <a:pt x="353" y="687"/>
                      <a:pt x="312" y="687"/>
                    </a:cubicBezTo>
                    <a:cubicBezTo>
                      <a:pt x="285" y="687"/>
                      <a:pt x="258" y="677"/>
                      <a:pt x="238" y="653"/>
                    </a:cubicBezTo>
                    <a:cubicBezTo>
                      <a:pt x="215" y="605"/>
                      <a:pt x="203" y="546"/>
                      <a:pt x="179" y="486"/>
                    </a:cubicBezTo>
                    <a:cubicBezTo>
                      <a:pt x="167" y="427"/>
                      <a:pt x="155" y="355"/>
                      <a:pt x="155" y="296"/>
                    </a:cubicBezTo>
                    <a:cubicBezTo>
                      <a:pt x="155" y="260"/>
                      <a:pt x="167" y="236"/>
                      <a:pt x="191" y="200"/>
                    </a:cubicBezTo>
                    <a:cubicBezTo>
                      <a:pt x="203" y="177"/>
                      <a:pt x="238" y="165"/>
                      <a:pt x="274" y="165"/>
                    </a:cubicBezTo>
                    <a:close/>
                    <a:moveTo>
                      <a:pt x="284" y="0"/>
                    </a:moveTo>
                    <a:cubicBezTo>
                      <a:pt x="201" y="0"/>
                      <a:pt x="113" y="32"/>
                      <a:pt x="48" y="81"/>
                    </a:cubicBezTo>
                    <a:cubicBezTo>
                      <a:pt x="36" y="81"/>
                      <a:pt x="36" y="93"/>
                      <a:pt x="24" y="105"/>
                    </a:cubicBezTo>
                    <a:cubicBezTo>
                      <a:pt x="0" y="165"/>
                      <a:pt x="0" y="248"/>
                      <a:pt x="12" y="320"/>
                    </a:cubicBezTo>
                    <a:cubicBezTo>
                      <a:pt x="36" y="439"/>
                      <a:pt x="72" y="558"/>
                      <a:pt x="95" y="677"/>
                    </a:cubicBezTo>
                    <a:cubicBezTo>
                      <a:pt x="107" y="724"/>
                      <a:pt x="119" y="772"/>
                      <a:pt x="155" y="808"/>
                    </a:cubicBezTo>
                    <a:cubicBezTo>
                      <a:pt x="188" y="849"/>
                      <a:pt x="226" y="862"/>
                      <a:pt x="271" y="862"/>
                    </a:cubicBezTo>
                    <a:cubicBezTo>
                      <a:pt x="291" y="862"/>
                      <a:pt x="311" y="859"/>
                      <a:pt x="334" y="855"/>
                    </a:cubicBezTo>
                    <a:cubicBezTo>
                      <a:pt x="381" y="843"/>
                      <a:pt x="417" y="831"/>
                      <a:pt x="465" y="808"/>
                    </a:cubicBezTo>
                    <a:cubicBezTo>
                      <a:pt x="500" y="784"/>
                      <a:pt x="548" y="760"/>
                      <a:pt x="560" y="712"/>
                    </a:cubicBezTo>
                    <a:cubicBezTo>
                      <a:pt x="584" y="665"/>
                      <a:pt x="584" y="605"/>
                      <a:pt x="572" y="546"/>
                    </a:cubicBezTo>
                    <a:lnTo>
                      <a:pt x="572" y="510"/>
                    </a:lnTo>
                    <a:cubicBezTo>
                      <a:pt x="560" y="427"/>
                      <a:pt x="536" y="355"/>
                      <a:pt x="524" y="272"/>
                    </a:cubicBezTo>
                    <a:cubicBezTo>
                      <a:pt x="512" y="236"/>
                      <a:pt x="500" y="189"/>
                      <a:pt x="488" y="153"/>
                    </a:cubicBezTo>
                    <a:cubicBezTo>
                      <a:pt x="488" y="129"/>
                      <a:pt x="476" y="105"/>
                      <a:pt x="453" y="81"/>
                    </a:cubicBezTo>
                    <a:cubicBezTo>
                      <a:pt x="441" y="58"/>
                      <a:pt x="417" y="34"/>
                      <a:pt x="393" y="22"/>
                    </a:cubicBezTo>
                    <a:cubicBezTo>
                      <a:pt x="359" y="7"/>
                      <a:pt x="322" y="0"/>
                      <a:pt x="28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5" name="Google Shape;1225;p8"/>
              <p:cNvSpPr/>
              <p:nvPr/>
            </p:nvSpPr>
            <p:spPr>
              <a:xfrm rot="-669420">
                <a:off x="1157267" y="4190609"/>
                <a:ext cx="28803" cy="46703"/>
              </a:xfrm>
              <a:custGeom>
                <a:avLst/>
                <a:gdLst/>
                <a:ahLst/>
                <a:cxnLst/>
                <a:rect l="l" t="t" r="r" b="b"/>
                <a:pathLst>
                  <a:path w="560" h="908" extrusionOk="0">
                    <a:moveTo>
                      <a:pt x="524" y="0"/>
                    </a:moveTo>
                    <a:cubicBezTo>
                      <a:pt x="381" y="0"/>
                      <a:pt x="83" y="84"/>
                      <a:pt x="0" y="119"/>
                    </a:cubicBezTo>
                    <a:cubicBezTo>
                      <a:pt x="83" y="477"/>
                      <a:pt x="119" y="631"/>
                      <a:pt x="179" y="905"/>
                    </a:cubicBezTo>
                    <a:cubicBezTo>
                      <a:pt x="180" y="907"/>
                      <a:pt x="184" y="908"/>
                      <a:pt x="190" y="908"/>
                    </a:cubicBezTo>
                    <a:cubicBezTo>
                      <a:pt x="226" y="908"/>
                      <a:pt x="330" y="880"/>
                      <a:pt x="381" y="869"/>
                    </a:cubicBezTo>
                    <a:cubicBezTo>
                      <a:pt x="357" y="774"/>
                      <a:pt x="333" y="679"/>
                      <a:pt x="322" y="584"/>
                    </a:cubicBezTo>
                    <a:cubicBezTo>
                      <a:pt x="369" y="560"/>
                      <a:pt x="429" y="548"/>
                      <a:pt x="476" y="524"/>
                    </a:cubicBezTo>
                    <a:cubicBezTo>
                      <a:pt x="464" y="465"/>
                      <a:pt x="441" y="357"/>
                      <a:pt x="429" y="334"/>
                    </a:cubicBezTo>
                    <a:cubicBezTo>
                      <a:pt x="393" y="346"/>
                      <a:pt x="333" y="357"/>
                      <a:pt x="286" y="369"/>
                    </a:cubicBezTo>
                    <a:cubicBezTo>
                      <a:pt x="262" y="346"/>
                      <a:pt x="250" y="310"/>
                      <a:pt x="250" y="262"/>
                    </a:cubicBezTo>
                    <a:cubicBezTo>
                      <a:pt x="345" y="226"/>
                      <a:pt x="476" y="203"/>
                      <a:pt x="560" y="179"/>
                    </a:cubicBezTo>
                    <a:cubicBezTo>
                      <a:pt x="560" y="131"/>
                      <a:pt x="536" y="36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6" name="Google Shape;1226;p8"/>
              <p:cNvSpPr/>
              <p:nvPr/>
            </p:nvSpPr>
            <p:spPr>
              <a:xfrm rot="-669420">
                <a:off x="1184827" y="4178306"/>
                <a:ext cx="28855" cy="47217"/>
              </a:xfrm>
              <a:custGeom>
                <a:avLst/>
                <a:gdLst/>
                <a:ahLst/>
                <a:cxnLst/>
                <a:rect l="l" t="t" r="r" b="b"/>
                <a:pathLst>
                  <a:path w="561" h="918" extrusionOk="0">
                    <a:moveTo>
                      <a:pt x="524" y="0"/>
                    </a:moveTo>
                    <a:cubicBezTo>
                      <a:pt x="382" y="0"/>
                      <a:pt x="72" y="96"/>
                      <a:pt x="1" y="119"/>
                    </a:cubicBezTo>
                    <a:cubicBezTo>
                      <a:pt x="84" y="488"/>
                      <a:pt x="108" y="631"/>
                      <a:pt x="179" y="917"/>
                    </a:cubicBezTo>
                    <a:cubicBezTo>
                      <a:pt x="191" y="917"/>
                      <a:pt x="322" y="893"/>
                      <a:pt x="382" y="869"/>
                    </a:cubicBezTo>
                    <a:cubicBezTo>
                      <a:pt x="358" y="786"/>
                      <a:pt x="334" y="679"/>
                      <a:pt x="322" y="584"/>
                    </a:cubicBezTo>
                    <a:cubicBezTo>
                      <a:pt x="370" y="560"/>
                      <a:pt x="429" y="548"/>
                      <a:pt x="477" y="524"/>
                    </a:cubicBezTo>
                    <a:cubicBezTo>
                      <a:pt x="453" y="477"/>
                      <a:pt x="441" y="357"/>
                      <a:pt x="429" y="334"/>
                    </a:cubicBezTo>
                    <a:cubicBezTo>
                      <a:pt x="393" y="346"/>
                      <a:pt x="322" y="369"/>
                      <a:pt x="286" y="369"/>
                    </a:cubicBezTo>
                    <a:lnTo>
                      <a:pt x="274" y="369"/>
                    </a:lnTo>
                    <a:cubicBezTo>
                      <a:pt x="263" y="346"/>
                      <a:pt x="239" y="310"/>
                      <a:pt x="251" y="262"/>
                    </a:cubicBezTo>
                    <a:cubicBezTo>
                      <a:pt x="346" y="238"/>
                      <a:pt x="477" y="203"/>
                      <a:pt x="560" y="179"/>
                    </a:cubicBezTo>
                    <a:cubicBezTo>
                      <a:pt x="548" y="143"/>
                      <a:pt x="524" y="48"/>
                      <a:pt x="52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7" name="Google Shape;1227;p8"/>
              <p:cNvSpPr/>
              <p:nvPr/>
            </p:nvSpPr>
            <p:spPr>
              <a:xfrm rot="-669420">
                <a:off x="1269810" y="4093851"/>
                <a:ext cx="56784" cy="43256"/>
              </a:xfrm>
              <a:custGeom>
                <a:avLst/>
                <a:gdLst/>
                <a:ahLst/>
                <a:cxnLst/>
                <a:rect l="l" t="t" r="r" b="b"/>
                <a:pathLst>
                  <a:path w="1104" h="841" extrusionOk="0">
                    <a:moveTo>
                      <a:pt x="523" y="0"/>
                    </a:moveTo>
                    <a:cubicBezTo>
                      <a:pt x="453" y="0"/>
                      <a:pt x="384" y="16"/>
                      <a:pt x="322" y="48"/>
                    </a:cubicBezTo>
                    <a:cubicBezTo>
                      <a:pt x="0" y="202"/>
                      <a:pt x="36" y="667"/>
                      <a:pt x="346" y="798"/>
                    </a:cubicBezTo>
                    <a:cubicBezTo>
                      <a:pt x="410" y="827"/>
                      <a:pt x="476" y="840"/>
                      <a:pt x="538" y="840"/>
                    </a:cubicBezTo>
                    <a:cubicBezTo>
                      <a:pt x="855" y="840"/>
                      <a:pt x="1104" y="501"/>
                      <a:pt x="905" y="202"/>
                    </a:cubicBezTo>
                    <a:cubicBezTo>
                      <a:pt x="809" y="67"/>
                      <a:pt x="665" y="0"/>
                      <a:pt x="52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8" name="Google Shape;1228;p8"/>
              <p:cNvSpPr/>
              <p:nvPr/>
            </p:nvSpPr>
            <p:spPr>
              <a:xfrm rot="-669420">
                <a:off x="1430582" y="4023793"/>
                <a:ext cx="52875" cy="43719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850" extrusionOk="0">
                    <a:moveTo>
                      <a:pt x="481" y="0"/>
                    </a:moveTo>
                    <a:cubicBezTo>
                      <a:pt x="275" y="0"/>
                      <a:pt x="86" y="152"/>
                      <a:pt x="40" y="382"/>
                    </a:cubicBezTo>
                    <a:cubicBezTo>
                      <a:pt x="0" y="665"/>
                      <a:pt x="226" y="849"/>
                      <a:pt x="463" y="849"/>
                    </a:cubicBezTo>
                    <a:cubicBezTo>
                      <a:pt x="584" y="849"/>
                      <a:pt x="709" y="801"/>
                      <a:pt x="802" y="691"/>
                    </a:cubicBezTo>
                    <a:cubicBezTo>
                      <a:pt x="1028" y="441"/>
                      <a:pt x="861" y="1"/>
                      <a:pt x="504" y="1"/>
                    </a:cubicBezTo>
                    <a:cubicBezTo>
                      <a:pt x="496" y="0"/>
                      <a:pt x="489" y="0"/>
                      <a:pt x="48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9" name="Google Shape;1229;p8"/>
              <p:cNvSpPr/>
              <p:nvPr/>
            </p:nvSpPr>
            <p:spPr>
              <a:xfrm rot="-669420">
                <a:off x="643962" y="3632939"/>
                <a:ext cx="1176463" cy="1389557"/>
              </a:xfrm>
              <a:custGeom>
                <a:avLst/>
                <a:gdLst/>
                <a:ahLst/>
                <a:cxnLst/>
                <a:rect l="l" t="t" r="r" b="b"/>
                <a:pathLst>
                  <a:path w="22873" h="27016" extrusionOk="0">
                    <a:moveTo>
                      <a:pt x="16752" y="262"/>
                    </a:moveTo>
                    <a:cubicBezTo>
                      <a:pt x="17276" y="262"/>
                      <a:pt x="17764" y="631"/>
                      <a:pt x="17883" y="1167"/>
                    </a:cubicBezTo>
                    <a:lnTo>
                      <a:pt x="22539" y="21920"/>
                    </a:lnTo>
                    <a:cubicBezTo>
                      <a:pt x="22670" y="22551"/>
                      <a:pt x="22277" y="23170"/>
                      <a:pt x="21658" y="23301"/>
                    </a:cubicBezTo>
                    <a:lnTo>
                      <a:pt x="6370" y="26730"/>
                    </a:lnTo>
                    <a:cubicBezTo>
                      <a:pt x="6287" y="26753"/>
                      <a:pt x="6203" y="26753"/>
                      <a:pt x="6120" y="26753"/>
                    </a:cubicBezTo>
                    <a:cubicBezTo>
                      <a:pt x="6060" y="26753"/>
                      <a:pt x="6013" y="26753"/>
                      <a:pt x="5953" y="26742"/>
                    </a:cubicBezTo>
                    <a:cubicBezTo>
                      <a:pt x="5489" y="26682"/>
                      <a:pt x="5096" y="26337"/>
                      <a:pt x="4989" y="25849"/>
                    </a:cubicBezTo>
                    <a:lnTo>
                      <a:pt x="334" y="5096"/>
                    </a:lnTo>
                    <a:cubicBezTo>
                      <a:pt x="191" y="4477"/>
                      <a:pt x="584" y="3858"/>
                      <a:pt x="1215" y="3715"/>
                    </a:cubicBezTo>
                    <a:lnTo>
                      <a:pt x="16490" y="286"/>
                    </a:lnTo>
                    <a:cubicBezTo>
                      <a:pt x="16586" y="274"/>
                      <a:pt x="16669" y="262"/>
                      <a:pt x="16752" y="262"/>
                    </a:cubicBezTo>
                    <a:close/>
                    <a:moveTo>
                      <a:pt x="16752" y="0"/>
                    </a:moveTo>
                    <a:cubicBezTo>
                      <a:pt x="16645" y="0"/>
                      <a:pt x="16538" y="12"/>
                      <a:pt x="16443" y="36"/>
                    </a:cubicBezTo>
                    <a:lnTo>
                      <a:pt x="1155" y="3465"/>
                    </a:lnTo>
                    <a:cubicBezTo>
                      <a:pt x="786" y="3548"/>
                      <a:pt x="476" y="3763"/>
                      <a:pt x="274" y="4084"/>
                    </a:cubicBezTo>
                    <a:cubicBezTo>
                      <a:pt x="72" y="4405"/>
                      <a:pt x="0" y="4786"/>
                      <a:pt x="84" y="5156"/>
                    </a:cubicBezTo>
                    <a:lnTo>
                      <a:pt x="4739" y="25908"/>
                    </a:lnTo>
                    <a:cubicBezTo>
                      <a:pt x="4870" y="26480"/>
                      <a:pt x="5346" y="26920"/>
                      <a:pt x="5918" y="27004"/>
                    </a:cubicBezTo>
                    <a:cubicBezTo>
                      <a:pt x="5989" y="27015"/>
                      <a:pt x="6060" y="27015"/>
                      <a:pt x="6120" y="27015"/>
                    </a:cubicBezTo>
                    <a:cubicBezTo>
                      <a:pt x="6227" y="27015"/>
                      <a:pt x="6334" y="27004"/>
                      <a:pt x="6430" y="26980"/>
                    </a:cubicBezTo>
                    <a:lnTo>
                      <a:pt x="21717" y="23563"/>
                    </a:lnTo>
                    <a:cubicBezTo>
                      <a:pt x="22086" y="23479"/>
                      <a:pt x="22396" y="23253"/>
                      <a:pt x="22598" y="22932"/>
                    </a:cubicBezTo>
                    <a:cubicBezTo>
                      <a:pt x="22801" y="22610"/>
                      <a:pt x="22872" y="22229"/>
                      <a:pt x="22789" y="21860"/>
                    </a:cubicBezTo>
                    <a:lnTo>
                      <a:pt x="18133" y="1107"/>
                    </a:lnTo>
                    <a:cubicBezTo>
                      <a:pt x="17991" y="465"/>
                      <a:pt x="17407" y="0"/>
                      <a:pt x="16752" y="0"/>
                    </a:cubicBezTo>
                    <a:close/>
                  </a:path>
                </a:pathLst>
              </a:custGeom>
              <a:solidFill>
                <a:srgbClr val="4964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0" name="Google Shape;1230;p8"/>
              <p:cNvSpPr/>
              <p:nvPr/>
            </p:nvSpPr>
            <p:spPr>
              <a:xfrm rot="-669420">
                <a:off x="381442" y="4027000"/>
                <a:ext cx="93097" cy="127609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2481" extrusionOk="0">
                    <a:moveTo>
                      <a:pt x="934" y="1"/>
                    </a:moveTo>
                    <a:cubicBezTo>
                      <a:pt x="899" y="1"/>
                      <a:pt x="865" y="19"/>
                      <a:pt x="845" y="52"/>
                    </a:cubicBezTo>
                    <a:cubicBezTo>
                      <a:pt x="774" y="194"/>
                      <a:pt x="619" y="766"/>
                      <a:pt x="179" y="1135"/>
                    </a:cubicBezTo>
                    <a:cubicBezTo>
                      <a:pt x="0" y="1290"/>
                      <a:pt x="202" y="1361"/>
                      <a:pt x="417" y="1611"/>
                    </a:cubicBezTo>
                    <a:cubicBezTo>
                      <a:pt x="774" y="2040"/>
                      <a:pt x="786" y="2278"/>
                      <a:pt x="893" y="2433"/>
                    </a:cubicBezTo>
                    <a:cubicBezTo>
                      <a:pt x="915" y="2466"/>
                      <a:pt x="944" y="2481"/>
                      <a:pt x="974" y="2481"/>
                    </a:cubicBezTo>
                    <a:cubicBezTo>
                      <a:pt x="1010" y="2481"/>
                      <a:pt x="1046" y="2460"/>
                      <a:pt x="1072" y="2421"/>
                    </a:cubicBezTo>
                    <a:cubicBezTo>
                      <a:pt x="1095" y="2373"/>
                      <a:pt x="1119" y="2314"/>
                      <a:pt x="1143" y="2266"/>
                    </a:cubicBezTo>
                    <a:cubicBezTo>
                      <a:pt x="1369" y="1647"/>
                      <a:pt x="1631" y="1468"/>
                      <a:pt x="1762" y="1314"/>
                    </a:cubicBezTo>
                    <a:cubicBezTo>
                      <a:pt x="1810" y="1266"/>
                      <a:pt x="1774" y="1159"/>
                      <a:pt x="1750" y="1123"/>
                    </a:cubicBezTo>
                    <a:cubicBezTo>
                      <a:pt x="1631" y="1004"/>
                      <a:pt x="1334" y="766"/>
                      <a:pt x="1119" y="242"/>
                    </a:cubicBezTo>
                    <a:cubicBezTo>
                      <a:pt x="1084" y="171"/>
                      <a:pt x="1060" y="99"/>
                      <a:pt x="1012" y="40"/>
                    </a:cubicBezTo>
                    <a:cubicBezTo>
                      <a:pt x="991" y="13"/>
                      <a:pt x="962" y="1"/>
                      <a:pt x="93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1" name="Google Shape;1231;p8"/>
              <p:cNvSpPr/>
              <p:nvPr/>
            </p:nvSpPr>
            <p:spPr>
              <a:xfrm rot="-669420">
                <a:off x="550715" y="4359237"/>
                <a:ext cx="107241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858" extrusionOk="0">
                    <a:moveTo>
                      <a:pt x="1073" y="0"/>
                    </a:moveTo>
                    <a:cubicBezTo>
                      <a:pt x="1037" y="0"/>
                      <a:pt x="1002" y="18"/>
                      <a:pt x="977" y="55"/>
                    </a:cubicBezTo>
                    <a:cubicBezTo>
                      <a:pt x="882" y="234"/>
                      <a:pt x="715" y="877"/>
                      <a:pt x="203" y="1306"/>
                    </a:cubicBezTo>
                    <a:cubicBezTo>
                      <a:pt x="1" y="1484"/>
                      <a:pt x="239" y="1568"/>
                      <a:pt x="477" y="1853"/>
                    </a:cubicBezTo>
                    <a:cubicBezTo>
                      <a:pt x="894" y="2341"/>
                      <a:pt x="906" y="2627"/>
                      <a:pt x="1025" y="2806"/>
                    </a:cubicBezTo>
                    <a:cubicBezTo>
                      <a:pt x="1053" y="2840"/>
                      <a:pt x="1090" y="2858"/>
                      <a:pt x="1126" y="2858"/>
                    </a:cubicBezTo>
                    <a:cubicBezTo>
                      <a:pt x="1165" y="2858"/>
                      <a:pt x="1202" y="2837"/>
                      <a:pt x="1227" y="2794"/>
                    </a:cubicBezTo>
                    <a:cubicBezTo>
                      <a:pt x="1263" y="2734"/>
                      <a:pt x="1287" y="2675"/>
                      <a:pt x="1310" y="2615"/>
                    </a:cubicBezTo>
                    <a:cubicBezTo>
                      <a:pt x="1584" y="1901"/>
                      <a:pt x="1882" y="1687"/>
                      <a:pt x="2037" y="1520"/>
                    </a:cubicBezTo>
                    <a:cubicBezTo>
                      <a:pt x="2084" y="1460"/>
                      <a:pt x="2049" y="1329"/>
                      <a:pt x="2013" y="1294"/>
                    </a:cubicBezTo>
                    <a:cubicBezTo>
                      <a:pt x="1870" y="1163"/>
                      <a:pt x="1525" y="889"/>
                      <a:pt x="1287" y="282"/>
                    </a:cubicBezTo>
                    <a:cubicBezTo>
                      <a:pt x="1251" y="198"/>
                      <a:pt x="1215" y="115"/>
                      <a:pt x="1168" y="44"/>
                    </a:cubicBezTo>
                    <a:cubicBezTo>
                      <a:pt x="1139" y="15"/>
                      <a:pt x="1105" y="0"/>
                      <a:pt x="10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8"/>
              <p:cNvSpPr/>
              <p:nvPr/>
            </p:nvSpPr>
            <p:spPr>
              <a:xfrm rot="-669420">
                <a:off x="507091" y="3707004"/>
                <a:ext cx="112076" cy="147206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862" extrusionOk="0">
                    <a:moveTo>
                      <a:pt x="1177" y="1"/>
                    </a:moveTo>
                    <a:cubicBezTo>
                      <a:pt x="1140" y="1"/>
                      <a:pt x="1103" y="21"/>
                      <a:pt x="1083" y="67"/>
                    </a:cubicBezTo>
                    <a:cubicBezTo>
                      <a:pt x="988" y="233"/>
                      <a:pt x="810" y="876"/>
                      <a:pt x="310" y="1305"/>
                    </a:cubicBezTo>
                    <a:cubicBezTo>
                      <a:pt x="0" y="1567"/>
                      <a:pt x="679" y="1638"/>
                      <a:pt x="1036" y="2626"/>
                    </a:cubicBezTo>
                    <a:cubicBezTo>
                      <a:pt x="1060" y="2686"/>
                      <a:pt x="1095" y="2757"/>
                      <a:pt x="1131" y="2805"/>
                    </a:cubicBezTo>
                    <a:cubicBezTo>
                      <a:pt x="1153" y="2844"/>
                      <a:pt x="1188" y="2862"/>
                      <a:pt x="1224" y="2862"/>
                    </a:cubicBezTo>
                    <a:cubicBezTo>
                      <a:pt x="1265" y="2862"/>
                      <a:pt x="1308" y="2838"/>
                      <a:pt x="1334" y="2793"/>
                    </a:cubicBezTo>
                    <a:cubicBezTo>
                      <a:pt x="1441" y="2614"/>
                      <a:pt x="1548" y="2079"/>
                      <a:pt x="2036" y="1626"/>
                    </a:cubicBezTo>
                    <a:cubicBezTo>
                      <a:pt x="2072" y="1591"/>
                      <a:pt x="2096" y="1555"/>
                      <a:pt x="2131" y="1519"/>
                    </a:cubicBezTo>
                    <a:cubicBezTo>
                      <a:pt x="2179" y="1460"/>
                      <a:pt x="2143" y="1329"/>
                      <a:pt x="2107" y="1305"/>
                    </a:cubicBezTo>
                    <a:cubicBezTo>
                      <a:pt x="1976" y="1162"/>
                      <a:pt x="1631" y="888"/>
                      <a:pt x="1381" y="281"/>
                    </a:cubicBezTo>
                    <a:cubicBezTo>
                      <a:pt x="1345" y="198"/>
                      <a:pt x="1322" y="114"/>
                      <a:pt x="1262" y="43"/>
                    </a:cubicBezTo>
                    <a:cubicBezTo>
                      <a:pt x="1240" y="15"/>
                      <a:pt x="1208" y="1"/>
                      <a:pt x="11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8"/>
              <p:cNvSpPr/>
              <p:nvPr/>
            </p:nvSpPr>
            <p:spPr>
              <a:xfrm rot="-669420">
                <a:off x="1815510" y="4151807"/>
                <a:ext cx="93148" cy="127918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7" extrusionOk="0">
                    <a:moveTo>
                      <a:pt x="944" y="0"/>
                    </a:moveTo>
                    <a:cubicBezTo>
                      <a:pt x="911" y="0"/>
                      <a:pt x="877" y="19"/>
                      <a:pt x="858" y="51"/>
                    </a:cubicBezTo>
                    <a:cubicBezTo>
                      <a:pt x="774" y="206"/>
                      <a:pt x="619" y="766"/>
                      <a:pt x="179" y="1135"/>
                    </a:cubicBezTo>
                    <a:cubicBezTo>
                      <a:pt x="0" y="1290"/>
                      <a:pt x="215" y="1361"/>
                      <a:pt x="417" y="1611"/>
                    </a:cubicBezTo>
                    <a:cubicBezTo>
                      <a:pt x="786" y="2040"/>
                      <a:pt x="786" y="2278"/>
                      <a:pt x="893" y="2433"/>
                    </a:cubicBezTo>
                    <a:cubicBezTo>
                      <a:pt x="917" y="2468"/>
                      <a:pt x="953" y="2486"/>
                      <a:pt x="987" y="2486"/>
                    </a:cubicBezTo>
                    <a:cubicBezTo>
                      <a:pt x="1021" y="2486"/>
                      <a:pt x="1054" y="2468"/>
                      <a:pt x="1072" y="2433"/>
                    </a:cubicBezTo>
                    <a:cubicBezTo>
                      <a:pt x="1096" y="2373"/>
                      <a:pt x="1120" y="2325"/>
                      <a:pt x="1143" y="2266"/>
                    </a:cubicBezTo>
                    <a:cubicBezTo>
                      <a:pt x="1370" y="1647"/>
                      <a:pt x="1643" y="1468"/>
                      <a:pt x="1774" y="1313"/>
                    </a:cubicBezTo>
                    <a:cubicBezTo>
                      <a:pt x="1810" y="1266"/>
                      <a:pt x="1786" y="1159"/>
                      <a:pt x="1751" y="1123"/>
                    </a:cubicBezTo>
                    <a:cubicBezTo>
                      <a:pt x="1632" y="1004"/>
                      <a:pt x="1334" y="766"/>
                      <a:pt x="1120" y="242"/>
                    </a:cubicBezTo>
                    <a:cubicBezTo>
                      <a:pt x="1096" y="170"/>
                      <a:pt x="1060" y="99"/>
                      <a:pt x="1012" y="39"/>
                    </a:cubicBezTo>
                    <a:cubicBezTo>
                      <a:pt x="996" y="13"/>
                      <a:pt x="971" y="0"/>
                      <a:pt x="9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8"/>
              <p:cNvSpPr/>
              <p:nvPr/>
            </p:nvSpPr>
            <p:spPr>
              <a:xfrm rot="-669420">
                <a:off x="1948109" y="4732594"/>
                <a:ext cx="93148" cy="127712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483" extrusionOk="0">
                    <a:moveTo>
                      <a:pt x="930" y="1"/>
                    </a:moveTo>
                    <a:cubicBezTo>
                      <a:pt x="897" y="1"/>
                      <a:pt x="865" y="16"/>
                      <a:pt x="846" y="47"/>
                    </a:cubicBezTo>
                    <a:cubicBezTo>
                      <a:pt x="775" y="202"/>
                      <a:pt x="620" y="762"/>
                      <a:pt x="179" y="1131"/>
                    </a:cubicBezTo>
                    <a:cubicBezTo>
                      <a:pt x="1" y="1285"/>
                      <a:pt x="203" y="1369"/>
                      <a:pt x="417" y="1607"/>
                    </a:cubicBezTo>
                    <a:cubicBezTo>
                      <a:pt x="775" y="2036"/>
                      <a:pt x="786" y="2286"/>
                      <a:pt x="894" y="2428"/>
                    </a:cubicBezTo>
                    <a:cubicBezTo>
                      <a:pt x="917" y="2464"/>
                      <a:pt x="950" y="2482"/>
                      <a:pt x="981" y="2482"/>
                    </a:cubicBezTo>
                    <a:cubicBezTo>
                      <a:pt x="1013" y="2482"/>
                      <a:pt x="1042" y="2464"/>
                      <a:pt x="1060" y="2428"/>
                    </a:cubicBezTo>
                    <a:cubicBezTo>
                      <a:pt x="1096" y="2369"/>
                      <a:pt x="1120" y="2321"/>
                      <a:pt x="1144" y="2262"/>
                    </a:cubicBezTo>
                    <a:cubicBezTo>
                      <a:pt x="1370" y="1655"/>
                      <a:pt x="1632" y="1464"/>
                      <a:pt x="1763" y="1309"/>
                    </a:cubicBezTo>
                    <a:cubicBezTo>
                      <a:pt x="1810" y="1262"/>
                      <a:pt x="1775" y="1154"/>
                      <a:pt x="1751" y="1119"/>
                    </a:cubicBezTo>
                    <a:cubicBezTo>
                      <a:pt x="1620" y="1012"/>
                      <a:pt x="1334" y="762"/>
                      <a:pt x="1120" y="238"/>
                    </a:cubicBezTo>
                    <a:cubicBezTo>
                      <a:pt x="1084" y="166"/>
                      <a:pt x="1060" y="95"/>
                      <a:pt x="1013" y="35"/>
                    </a:cubicBezTo>
                    <a:cubicBezTo>
                      <a:pt x="990" y="13"/>
                      <a:pt x="960" y="1"/>
                      <a:pt x="9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8"/>
              <p:cNvSpPr/>
              <p:nvPr/>
            </p:nvSpPr>
            <p:spPr>
              <a:xfrm rot="-669420">
                <a:off x="1982839" y="4410836"/>
                <a:ext cx="106572" cy="1470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2858" extrusionOk="0">
                    <a:moveTo>
                      <a:pt x="1066" y="0"/>
                    </a:moveTo>
                    <a:cubicBezTo>
                      <a:pt x="1030" y="0"/>
                      <a:pt x="995" y="18"/>
                      <a:pt x="977" y="55"/>
                    </a:cubicBezTo>
                    <a:cubicBezTo>
                      <a:pt x="881" y="234"/>
                      <a:pt x="703" y="877"/>
                      <a:pt x="203" y="1305"/>
                    </a:cubicBezTo>
                    <a:cubicBezTo>
                      <a:pt x="0" y="1484"/>
                      <a:pt x="238" y="1567"/>
                      <a:pt x="476" y="1853"/>
                    </a:cubicBezTo>
                    <a:cubicBezTo>
                      <a:pt x="893" y="2341"/>
                      <a:pt x="893" y="2627"/>
                      <a:pt x="1024" y="2806"/>
                    </a:cubicBezTo>
                    <a:cubicBezTo>
                      <a:pt x="1047" y="2840"/>
                      <a:pt x="1084" y="2858"/>
                      <a:pt x="1121" y="2858"/>
                    </a:cubicBezTo>
                    <a:cubicBezTo>
                      <a:pt x="1161" y="2858"/>
                      <a:pt x="1202" y="2837"/>
                      <a:pt x="1227" y="2794"/>
                    </a:cubicBezTo>
                    <a:cubicBezTo>
                      <a:pt x="1250" y="2734"/>
                      <a:pt x="1286" y="2675"/>
                      <a:pt x="1310" y="2615"/>
                    </a:cubicBezTo>
                    <a:cubicBezTo>
                      <a:pt x="1572" y="1901"/>
                      <a:pt x="1881" y="1686"/>
                      <a:pt x="2024" y="1520"/>
                    </a:cubicBezTo>
                    <a:cubicBezTo>
                      <a:pt x="2072" y="1460"/>
                      <a:pt x="2036" y="1329"/>
                      <a:pt x="2000" y="1294"/>
                    </a:cubicBezTo>
                    <a:cubicBezTo>
                      <a:pt x="1869" y="1163"/>
                      <a:pt x="1524" y="889"/>
                      <a:pt x="1274" y="281"/>
                    </a:cubicBezTo>
                    <a:cubicBezTo>
                      <a:pt x="1238" y="198"/>
                      <a:pt x="1215" y="115"/>
                      <a:pt x="1155" y="43"/>
                    </a:cubicBezTo>
                    <a:cubicBezTo>
                      <a:pt x="1132" y="15"/>
                      <a:pt x="1099" y="0"/>
                      <a:pt x="10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36" name="Google Shape;1236;p8"/>
            <p:cNvGrpSpPr/>
            <p:nvPr/>
          </p:nvGrpSpPr>
          <p:grpSpPr>
            <a:xfrm>
              <a:off x="319996" y="407004"/>
              <a:ext cx="8590873" cy="4560190"/>
              <a:chOff x="319996" y="407004"/>
              <a:chExt cx="8590873" cy="4560190"/>
            </a:xfrm>
          </p:grpSpPr>
          <p:sp>
            <p:nvSpPr>
              <p:cNvPr id="1237" name="Google Shape;1237;p8"/>
              <p:cNvSpPr/>
              <p:nvPr/>
            </p:nvSpPr>
            <p:spPr>
              <a:xfrm rot="7790684" flipH="1">
                <a:off x="8533289" y="4598675"/>
                <a:ext cx="320166" cy="29938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8"/>
              <p:cNvSpPr/>
              <p:nvPr/>
            </p:nvSpPr>
            <p:spPr>
              <a:xfrm rot="6938477" flipH="1">
                <a:off x="339879" y="2318738"/>
                <a:ext cx="144236" cy="13487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8"/>
              <p:cNvSpPr/>
              <p:nvPr/>
            </p:nvSpPr>
            <p:spPr>
              <a:xfrm rot="9453865" flipH="1">
                <a:off x="8210747" y="3567062"/>
                <a:ext cx="176024" cy="16460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8"/>
              <p:cNvSpPr/>
              <p:nvPr/>
            </p:nvSpPr>
            <p:spPr>
              <a:xfrm rot="-9282229" flipH="1">
                <a:off x="8366600" y="941163"/>
                <a:ext cx="128346" cy="120019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8"/>
              <p:cNvSpPr/>
              <p:nvPr/>
            </p:nvSpPr>
            <p:spPr>
              <a:xfrm rot="-9669764" flipH="1">
                <a:off x="3025293" y="430861"/>
                <a:ext cx="174919" cy="16357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42" name="Google Shape;1242;p8"/>
          <p:cNvSpPr txBox="1">
            <a:spLocks noGrp="1"/>
          </p:cNvSpPr>
          <p:nvPr>
            <p:ph type="title"/>
          </p:nvPr>
        </p:nvSpPr>
        <p:spPr>
          <a:xfrm>
            <a:off x="1231133" y="701800"/>
            <a:ext cx="9716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666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42962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4" name="Google Shape;1244;p9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1245" name="Google Shape;1245;p9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246" name="Google Shape;1246;p9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9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9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9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9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9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9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9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9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9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9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9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9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9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9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9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9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9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9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9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9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9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9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9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9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9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9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3" name="Google Shape;1273;p9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4" name="Google Shape;1274;p9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5" name="Google Shape;1275;p9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6" name="Google Shape;1276;p9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7" name="Google Shape;1277;p9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9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9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9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9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9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9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9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9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9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9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9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9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9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9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9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9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9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9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9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9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9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9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9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9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9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9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9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9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9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9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9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9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9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1" name="Google Shape;1311;p9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2" name="Google Shape;1312;p9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3" name="Google Shape;1313;p9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4" name="Google Shape;1314;p9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9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9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7" name="Google Shape;1317;p9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8" name="Google Shape;1318;p9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19" name="Google Shape;1319;p9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0" name="Google Shape;1320;p9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1" name="Google Shape;1321;p9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2" name="Google Shape;1322;p9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3" name="Google Shape;1323;p9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9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9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9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9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9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9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9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9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9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9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9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9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9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9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9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9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378" name="Google Shape;1378;p9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379" name="Google Shape;1379;p9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81" name="Google Shape;1381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382" name="Google Shape;1382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383" name="Google Shape;1383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8547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rgbClr val="FFFFFF"/>
        </a:solidFill>
        <a:effectLst/>
      </p:bgPr>
    </p:bg>
    <p:spTree>
      <p:nvGrpSpPr>
        <p:cNvPr id="1" name="Shape 1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" name="Google Shape;1385;p10"/>
          <p:cNvSpPr txBox="1">
            <a:spLocks noGrp="1"/>
          </p:cNvSpPr>
          <p:nvPr>
            <p:ph type="title"/>
          </p:nvPr>
        </p:nvSpPr>
        <p:spPr>
          <a:xfrm>
            <a:off x="1874333" y="5265567"/>
            <a:ext cx="8523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37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37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37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37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37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37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37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37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3733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386" name="Google Shape;1386;p10"/>
          <p:cNvSpPr/>
          <p:nvPr/>
        </p:nvSpPr>
        <p:spPr>
          <a:xfrm rot="7790689" flipH="1">
            <a:off x="10981721" y="374495"/>
            <a:ext cx="977784" cy="914333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7" name="Google Shape;1387;p10"/>
          <p:cNvSpPr/>
          <p:nvPr/>
        </p:nvSpPr>
        <p:spPr>
          <a:xfrm rot="10513623" flipH="1">
            <a:off x="10694646" y="1126319"/>
            <a:ext cx="416605" cy="389576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69724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9" name="Google Shape;1389;p11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1390" name="Google Shape;1390;p1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391" name="Google Shape;1391;p1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1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1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1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1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1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1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1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1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1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1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1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1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1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1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1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1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1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1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1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1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1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1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1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5" name="Google Shape;1415;p1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6" name="Google Shape;1416;p1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1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1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1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1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1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1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1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1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1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1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1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1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1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1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1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1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1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1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1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1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1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1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1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1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1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1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1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1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1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1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1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1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1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1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1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1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1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1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1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1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1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1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1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1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1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1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1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1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1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1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1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1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1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1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1" name="Google Shape;1471;p1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2" name="Google Shape;1472;p1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3" name="Google Shape;1473;p1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4" name="Google Shape;1474;p1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5" name="Google Shape;1475;p1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6" name="Google Shape;1476;p1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7" name="Google Shape;1477;p1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8" name="Google Shape;1478;p1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79" name="Google Shape;1479;p1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0" name="Google Shape;1480;p1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1" name="Google Shape;1481;p1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2" name="Google Shape;1482;p1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3" name="Google Shape;1483;p1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4" name="Google Shape;1484;p1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5" name="Google Shape;1485;p1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1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1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1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1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1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1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1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1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1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1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1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1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1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1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1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1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1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1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1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1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1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1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1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1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1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1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1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1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1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1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1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1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1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1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0" name="Google Shape;1520;p1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1" name="Google Shape;1521;p1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22" name="Google Shape;1522;p1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523" name="Google Shape;1523;p1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4" name="Google Shape;1524;p1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526" name="Google Shape;1526;p11"/>
          <p:cNvSpPr txBox="1">
            <a:spLocks noGrp="1"/>
          </p:cNvSpPr>
          <p:nvPr>
            <p:ph type="title" hasCustomPrompt="1"/>
          </p:nvPr>
        </p:nvSpPr>
        <p:spPr>
          <a:xfrm>
            <a:off x="1030733" y="1553567"/>
            <a:ext cx="102104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17333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0"/>
              <a:buNone/>
              <a:defRPr sz="20000"/>
            </a:lvl9pPr>
          </a:lstStyle>
          <a:p>
            <a:r>
              <a:t>xx%</a:t>
            </a:r>
          </a:p>
        </p:txBody>
      </p:sp>
      <p:sp>
        <p:nvSpPr>
          <p:cNvPr id="1527" name="Google Shape;1527;p11"/>
          <p:cNvSpPr txBox="1">
            <a:spLocks noGrp="1"/>
          </p:cNvSpPr>
          <p:nvPr>
            <p:ph type="body" idx="1"/>
          </p:nvPr>
        </p:nvSpPr>
        <p:spPr>
          <a:xfrm>
            <a:off x="2717333" y="4412633"/>
            <a:ext cx="6837200" cy="78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>
                <a:solidFill>
                  <a:schemeClr val="dk2"/>
                </a:solidFill>
              </a:defRPr>
            </a:lvl1pPr>
            <a:lvl2pPr marL="1219170" lvl="1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2pPr>
            <a:lvl3pPr marL="1828754" lvl="2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3pPr>
            <a:lvl4pPr marL="2438339" lvl="3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4pPr>
            <a:lvl5pPr marL="3047924" lvl="4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5pPr>
            <a:lvl6pPr marL="3657509" lvl="5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6pPr>
            <a:lvl7pPr marL="4267093" lvl="6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2400">
                <a:solidFill>
                  <a:schemeClr val="dk2"/>
                </a:solidFill>
              </a:defRPr>
            </a:lvl7pPr>
            <a:lvl8pPr marL="4876678" lvl="7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2400">
                <a:solidFill>
                  <a:schemeClr val="dk2"/>
                </a:solidFill>
              </a:defRPr>
            </a:lvl8pPr>
            <a:lvl9pPr marL="5486263" lvl="8" indent="-4571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528" name="Google Shape;1528;p11"/>
          <p:cNvGrpSpPr/>
          <p:nvPr/>
        </p:nvGrpSpPr>
        <p:grpSpPr>
          <a:xfrm>
            <a:off x="339616" y="387905"/>
            <a:ext cx="11512784" cy="6404119"/>
            <a:chOff x="254712" y="290928"/>
            <a:chExt cx="8634588" cy="4803089"/>
          </a:xfrm>
        </p:grpSpPr>
        <p:grpSp>
          <p:nvGrpSpPr>
            <p:cNvPr id="1529" name="Google Shape;1529;p11"/>
            <p:cNvGrpSpPr/>
            <p:nvPr/>
          </p:nvGrpSpPr>
          <p:grpSpPr>
            <a:xfrm>
              <a:off x="254712" y="3742850"/>
              <a:ext cx="917038" cy="1351167"/>
              <a:chOff x="664887" y="3742850"/>
              <a:chExt cx="917038" cy="1351167"/>
            </a:xfrm>
          </p:grpSpPr>
          <p:sp>
            <p:nvSpPr>
              <p:cNvPr id="1530" name="Google Shape;1530;p11"/>
              <p:cNvSpPr/>
              <p:nvPr/>
            </p:nvSpPr>
            <p:spPr>
              <a:xfrm flipH="1">
                <a:off x="737589" y="3926399"/>
                <a:ext cx="834062" cy="1157414"/>
              </a:xfrm>
              <a:custGeom>
                <a:avLst/>
                <a:gdLst/>
                <a:ahLst/>
                <a:cxnLst/>
                <a:rect l="l" t="t" r="r" b="b"/>
                <a:pathLst>
                  <a:path w="11610" h="16111" extrusionOk="0">
                    <a:moveTo>
                      <a:pt x="2406" y="0"/>
                    </a:moveTo>
                    <a:lnTo>
                      <a:pt x="1846" y="3346"/>
                    </a:lnTo>
                    <a:lnTo>
                      <a:pt x="1667" y="4441"/>
                    </a:lnTo>
                    <a:lnTo>
                      <a:pt x="1001" y="8370"/>
                    </a:lnTo>
                    <a:lnTo>
                      <a:pt x="822" y="9466"/>
                    </a:lnTo>
                    <a:lnTo>
                      <a:pt x="263" y="12740"/>
                    </a:lnTo>
                    <a:lnTo>
                      <a:pt x="36" y="14133"/>
                    </a:lnTo>
                    <a:cubicBezTo>
                      <a:pt x="1" y="14300"/>
                      <a:pt x="108" y="14478"/>
                      <a:pt x="286" y="14526"/>
                    </a:cubicBezTo>
                    <a:lnTo>
                      <a:pt x="6168" y="16097"/>
                    </a:lnTo>
                    <a:cubicBezTo>
                      <a:pt x="6201" y="16106"/>
                      <a:pt x="6235" y="16111"/>
                      <a:pt x="6267" y="16111"/>
                    </a:cubicBezTo>
                    <a:cubicBezTo>
                      <a:pt x="6409" y="16111"/>
                      <a:pt x="6536" y="16028"/>
                      <a:pt x="6585" y="15883"/>
                    </a:cubicBezTo>
                    <a:lnTo>
                      <a:pt x="8240" y="11466"/>
                    </a:lnTo>
                    <a:lnTo>
                      <a:pt x="8633" y="10418"/>
                    </a:lnTo>
                    <a:lnTo>
                      <a:pt x="10038" y="6691"/>
                    </a:lnTo>
                    <a:lnTo>
                      <a:pt x="10419" y="5656"/>
                    </a:lnTo>
                    <a:lnTo>
                      <a:pt x="11609" y="2477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1" name="Google Shape;1531;p11"/>
              <p:cNvSpPr/>
              <p:nvPr/>
            </p:nvSpPr>
            <p:spPr>
              <a:xfrm flipH="1">
                <a:off x="707707" y="3752405"/>
                <a:ext cx="675799" cy="270693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3768" extrusionOk="0">
                    <a:moveTo>
                      <a:pt x="1073" y="1"/>
                    </a:moveTo>
                    <a:cubicBezTo>
                      <a:pt x="953" y="1"/>
                      <a:pt x="836" y="62"/>
                      <a:pt x="763" y="172"/>
                    </a:cubicBezTo>
                    <a:lnTo>
                      <a:pt x="1" y="1243"/>
                    </a:lnTo>
                    <a:lnTo>
                      <a:pt x="5787" y="2791"/>
                    </a:lnTo>
                    <a:lnTo>
                      <a:pt x="9407" y="3768"/>
                    </a:lnTo>
                    <a:lnTo>
                      <a:pt x="9288" y="2541"/>
                    </a:lnTo>
                    <a:lnTo>
                      <a:pt x="9288" y="2458"/>
                    </a:lnTo>
                    <a:cubicBezTo>
                      <a:pt x="9264" y="2291"/>
                      <a:pt x="9157" y="2160"/>
                      <a:pt x="8990" y="2113"/>
                    </a:cubicBezTo>
                    <a:lnTo>
                      <a:pt x="7466" y="1708"/>
                    </a:lnTo>
                    <a:lnTo>
                      <a:pt x="1180" y="17"/>
                    </a:lnTo>
                    <a:cubicBezTo>
                      <a:pt x="1144" y="6"/>
                      <a:pt x="1108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2" name="Google Shape;1532;p11"/>
              <p:cNvSpPr/>
              <p:nvPr/>
            </p:nvSpPr>
            <p:spPr>
              <a:xfrm flipH="1">
                <a:off x="672576" y="3841054"/>
                <a:ext cx="770771" cy="271412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3778" extrusionOk="0">
                    <a:moveTo>
                      <a:pt x="662" y="1"/>
                    </a:moveTo>
                    <a:cubicBezTo>
                      <a:pt x="416" y="1"/>
                      <a:pt x="189" y="168"/>
                      <a:pt x="120" y="426"/>
                    </a:cubicBezTo>
                    <a:lnTo>
                      <a:pt x="24" y="795"/>
                    </a:lnTo>
                    <a:cubicBezTo>
                      <a:pt x="1" y="902"/>
                      <a:pt x="60" y="1010"/>
                      <a:pt x="167" y="1045"/>
                    </a:cubicBezTo>
                    <a:lnTo>
                      <a:pt x="620" y="1164"/>
                    </a:lnTo>
                    <a:lnTo>
                      <a:pt x="10299" y="3772"/>
                    </a:lnTo>
                    <a:cubicBezTo>
                      <a:pt x="10315" y="3775"/>
                      <a:pt x="10331" y="3777"/>
                      <a:pt x="10347" y="3777"/>
                    </a:cubicBezTo>
                    <a:cubicBezTo>
                      <a:pt x="10436" y="3777"/>
                      <a:pt x="10517" y="3720"/>
                      <a:pt x="10538" y="3629"/>
                    </a:cubicBezTo>
                    <a:lnTo>
                      <a:pt x="10645" y="3248"/>
                    </a:lnTo>
                    <a:cubicBezTo>
                      <a:pt x="10728" y="2950"/>
                      <a:pt x="10549" y="2641"/>
                      <a:pt x="10240" y="2557"/>
                    </a:cubicBezTo>
                    <a:lnTo>
                      <a:pt x="6561" y="1569"/>
                    </a:lnTo>
                    <a:lnTo>
                      <a:pt x="810" y="21"/>
                    </a:lnTo>
                    <a:cubicBezTo>
                      <a:pt x="761" y="8"/>
                      <a:pt x="711" y="1"/>
                      <a:pt x="662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3" name="Google Shape;1533;p11"/>
              <p:cNvSpPr/>
              <p:nvPr/>
            </p:nvSpPr>
            <p:spPr>
              <a:xfrm flipH="1">
                <a:off x="823152" y="4166701"/>
                <a:ext cx="689448" cy="582551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109" extrusionOk="0">
                    <a:moveTo>
                      <a:pt x="1024" y="1"/>
                    </a:moveTo>
                    <a:lnTo>
                      <a:pt x="845" y="1096"/>
                    </a:lnTo>
                    <a:lnTo>
                      <a:pt x="179" y="5025"/>
                    </a:lnTo>
                    <a:lnTo>
                      <a:pt x="0" y="6121"/>
                    </a:lnTo>
                    <a:lnTo>
                      <a:pt x="7418" y="8109"/>
                    </a:lnTo>
                    <a:lnTo>
                      <a:pt x="7811" y="7073"/>
                    </a:lnTo>
                    <a:lnTo>
                      <a:pt x="9216" y="3346"/>
                    </a:lnTo>
                    <a:lnTo>
                      <a:pt x="9513" y="2537"/>
                    </a:lnTo>
                    <a:lnTo>
                      <a:pt x="9597" y="2311"/>
                    </a:lnTo>
                    <a:lnTo>
                      <a:pt x="8918" y="2120"/>
                    </a:lnTo>
                    <a:lnTo>
                      <a:pt x="10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4" name="Google Shape;1534;p11"/>
              <p:cNvSpPr/>
              <p:nvPr/>
            </p:nvSpPr>
            <p:spPr>
              <a:xfrm flipH="1">
                <a:off x="951458" y="4527692"/>
                <a:ext cx="561142" cy="221555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084" extrusionOk="0">
                    <a:moveTo>
                      <a:pt x="179" y="0"/>
                    </a:moveTo>
                    <a:lnTo>
                      <a:pt x="0" y="1096"/>
                    </a:lnTo>
                    <a:lnTo>
                      <a:pt x="5477" y="2572"/>
                    </a:lnTo>
                    <a:lnTo>
                      <a:pt x="7418" y="3084"/>
                    </a:lnTo>
                    <a:lnTo>
                      <a:pt x="7811" y="2048"/>
                    </a:lnTo>
                    <a:lnTo>
                      <a:pt x="5965" y="1548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5" name="Google Shape;1535;p11"/>
              <p:cNvSpPr/>
              <p:nvPr/>
            </p:nvSpPr>
            <p:spPr>
              <a:xfrm flipH="1">
                <a:off x="823153" y="4166701"/>
                <a:ext cx="628744" cy="240448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3347" extrusionOk="0">
                    <a:moveTo>
                      <a:pt x="179" y="1"/>
                    </a:moveTo>
                    <a:lnTo>
                      <a:pt x="0" y="1096"/>
                    </a:lnTo>
                    <a:lnTo>
                      <a:pt x="6513" y="2846"/>
                    </a:lnTo>
                    <a:lnTo>
                      <a:pt x="8371" y="3346"/>
                    </a:lnTo>
                    <a:lnTo>
                      <a:pt x="8632" y="2632"/>
                    </a:lnTo>
                    <a:cubicBezTo>
                      <a:pt x="8668" y="2525"/>
                      <a:pt x="8716" y="2418"/>
                      <a:pt x="8752" y="2311"/>
                    </a:cubicBezTo>
                    <a:lnTo>
                      <a:pt x="6882" y="17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6" name="Google Shape;1536;p11"/>
              <p:cNvSpPr/>
              <p:nvPr/>
            </p:nvSpPr>
            <p:spPr>
              <a:xfrm flipH="1">
                <a:off x="1012955" y="4017994"/>
                <a:ext cx="359775" cy="111711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1555" extrusionOk="0">
                    <a:moveTo>
                      <a:pt x="357" y="1"/>
                    </a:moveTo>
                    <a:cubicBezTo>
                      <a:pt x="62" y="1"/>
                      <a:pt x="1" y="377"/>
                      <a:pt x="327" y="475"/>
                    </a:cubicBezTo>
                    <a:cubicBezTo>
                      <a:pt x="1196" y="725"/>
                      <a:pt x="2994" y="1190"/>
                      <a:pt x="4661" y="1547"/>
                    </a:cubicBezTo>
                    <a:cubicBezTo>
                      <a:pt x="4684" y="1552"/>
                      <a:pt x="4706" y="1554"/>
                      <a:pt x="4726" y="1554"/>
                    </a:cubicBezTo>
                    <a:cubicBezTo>
                      <a:pt x="4958" y="1554"/>
                      <a:pt x="5008" y="1265"/>
                      <a:pt x="4756" y="1178"/>
                    </a:cubicBezTo>
                    <a:cubicBezTo>
                      <a:pt x="3125" y="690"/>
                      <a:pt x="1327" y="213"/>
                      <a:pt x="446" y="11"/>
                    </a:cubicBezTo>
                    <a:cubicBezTo>
                      <a:pt x="415" y="4"/>
                      <a:pt x="385" y="1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7" name="Google Shape;1537;p11"/>
              <p:cNvSpPr/>
              <p:nvPr/>
            </p:nvSpPr>
            <p:spPr>
              <a:xfrm flipH="1">
                <a:off x="1262886" y="4431643"/>
                <a:ext cx="137717" cy="76438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064" extrusionOk="0">
                    <a:moveTo>
                      <a:pt x="686" y="0"/>
                    </a:moveTo>
                    <a:cubicBezTo>
                      <a:pt x="504" y="0"/>
                      <a:pt x="328" y="44"/>
                      <a:pt x="191" y="147"/>
                    </a:cubicBezTo>
                    <a:cubicBezTo>
                      <a:pt x="1" y="301"/>
                      <a:pt x="1" y="575"/>
                      <a:pt x="275" y="801"/>
                    </a:cubicBezTo>
                    <a:cubicBezTo>
                      <a:pt x="499" y="984"/>
                      <a:pt x="792" y="1064"/>
                      <a:pt x="1050" y="1064"/>
                    </a:cubicBezTo>
                    <a:cubicBezTo>
                      <a:pt x="1298" y="1064"/>
                      <a:pt x="1515" y="989"/>
                      <a:pt x="1608" y="861"/>
                    </a:cubicBezTo>
                    <a:cubicBezTo>
                      <a:pt x="1916" y="444"/>
                      <a:pt x="1266" y="0"/>
                      <a:pt x="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8" name="Google Shape;1538;p11"/>
              <p:cNvSpPr/>
              <p:nvPr/>
            </p:nvSpPr>
            <p:spPr>
              <a:xfrm flipH="1">
                <a:off x="999381" y="4504776"/>
                <a:ext cx="122128" cy="78521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093" extrusionOk="0">
                    <a:moveTo>
                      <a:pt x="607" y="1"/>
                    </a:moveTo>
                    <a:cubicBezTo>
                      <a:pt x="275" y="1"/>
                      <a:pt x="0" y="143"/>
                      <a:pt x="33" y="450"/>
                    </a:cubicBezTo>
                    <a:cubicBezTo>
                      <a:pt x="65" y="752"/>
                      <a:pt x="547" y="1093"/>
                      <a:pt x="1053" y="1093"/>
                    </a:cubicBezTo>
                    <a:cubicBezTo>
                      <a:pt x="1106" y="1093"/>
                      <a:pt x="1159" y="1089"/>
                      <a:pt x="1212" y="1081"/>
                    </a:cubicBezTo>
                    <a:cubicBezTo>
                      <a:pt x="1569" y="1022"/>
                      <a:pt x="1700" y="784"/>
                      <a:pt x="1617" y="557"/>
                    </a:cubicBezTo>
                    <a:cubicBezTo>
                      <a:pt x="1469" y="197"/>
                      <a:pt x="998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39" name="Google Shape;1539;p11"/>
              <p:cNvSpPr/>
              <p:nvPr/>
            </p:nvSpPr>
            <p:spPr>
              <a:xfrm flipH="1">
                <a:off x="979690" y="4712463"/>
                <a:ext cx="591100" cy="371341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5169" extrusionOk="0">
                    <a:moveTo>
                      <a:pt x="6287" y="0"/>
                    </a:moveTo>
                    <a:cubicBezTo>
                      <a:pt x="5668" y="1167"/>
                      <a:pt x="4965" y="2000"/>
                      <a:pt x="4108" y="2107"/>
                    </a:cubicBezTo>
                    <a:cubicBezTo>
                      <a:pt x="3781" y="2151"/>
                      <a:pt x="3446" y="2171"/>
                      <a:pt x="3108" y="2171"/>
                    </a:cubicBezTo>
                    <a:cubicBezTo>
                      <a:pt x="2165" y="2171"/>
                      <a:pt x="1191" y="2017"/>
                      <a:pt x="262" y="1798"/>
                    </a:cubicBezTo>
                    <a:lnTo>
                      <a:pt x="24" y="3191"/>
                    </a:lnTo>
                    <a:cubicBezTo>
                      <a:pt x="0" y="3358"/>
                      <a:pt x="108" y="3536"/>
                      <a:pt x="274" y="3584"/>
                    </a:cubicBezTo>
                    <a:lnTo>
                      <a:pt x="6156" y="5155"/>
                    </a:lnTo>
                    <a:cubicBezTo>
                      <a:pt x="6189" y="5164"/>
                      <a:pt x="6223" y="5169"/>
                      <a:pt x="6255" y="5169"/>
                    </a:cubicBezTo>
                    <a:cubicBezTo>
                      <a:pt x="6397" y="5169"/>
                      <a:pt x="6524" y="5086"/>
                      <a:pt x="6573" y="4941"/>
                    </a:cubicBezTo>
                    <a:cubicBezTo>
                      <a:pt x="6763" y="4453"/>
                      <a:pt x="7430" y="2655"/>
                      <a:pt x="8228" y="512"/>
                    </a:cubicBezTo>
                    <a:lnTo>
                      <a:pt x="62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0" name="Google Shape;1540;p11"/>
              <p:cNvSpPr/>
              <p:nvPr/>
            </p:nvSpPr>
            <p:spPr>
              <a:xfrm flipH="1">
                <a:off x="737598" y="4066629"/>
                <a:ext cx="219902" cy="266095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3704" extrusionOk="0">
                    <a:moveTo>
                      <a:pt x="1108" y="1"/>
                    </a:moveTo>
                    <a:cubicBezTo>
                      <a:pt x="750" y="1072"/>
                      <a:pt x="381" y="2132"/>
                      <a:pt x="0" y="3192"/>
                    </a:cubicBezTo>
                    <a:lnTo>
                      <a:pt x="1870" y="3704"/>
                    </a:lnTo>
                    <a:cubicBezTo>
                      <a:pt x="2417" y="2227"/>
                      <a:pt x="2870" y="1049"/>
                      <a:pt x="3060" y="52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1" name="Google Shape;1541;p11"/>
              <p:cNvSpPr/>
              <p:nvPr/>
            </p:nvSpPr>
            <p:spPr>
              <a:xfrm flipH="1">
                <a:off x="707712" y="3875034"/>
                <a:ext cx="260061" cy="148062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061" extrusionOk="0">
                    <a:moveTo>
                      <a:pt x="1691" y="1"/>
                    </a:moveTo>
                    <a:cubicBezTo>
                      <a:pt x="1334" y="584"/>
                      <a:pt x="786" y="965"/>
                      <a:pt x="0" y="1084"/>
                    </a:cubicBezTo>
                    <a:lnTo>
                      <a:pt x="3620" y="2061"/>
                    </a:lnTo>
                    <a:lnTo>
                      <a:pt x="3620" y="2061"/>
                    </a:lnTo>
                    <a:lnTo>
                      <a:pt x="3513" y="834"/>
                    </a:lnTo>
                    <a:cubicBezTo>
                      <a:pt x="3501" y="810"/>
                      <a:pt x="3513" y="489"/>
                      <a:pt x="3203" y="406"/>
                    </a:cubicBez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2" name="Google Shape;1542;p11"/>
              <p:cNvSpPr/>
              <p:nvPr/>
            </p:nvSpPr>
            <p:spPr>
              <a:xfrm flipH="1">
                <a:off x="672577" y="3900106"/>
                <a:ext cx="726302" cy="212359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2956" extrusionOk="0">
                    <a:moveTo>
                      <a:pt x="893" y="0"/>
                    </a:moveTo>
                    <a:cubicBezTo>
                      <a:pt x="283" y="0"/>
                      <a:pt x="69" y="185"/>
                      <a:pt x="1" y="342"/>
                    </a:cubicBezTo>
                    <a:lnTo>
                      <a:pt x="9680" y="2950"/>
                    </a:lnTo>
                    <a:cubicBezTo>
                      <a:pt x="9696" y="2953"/>
                      <a:pt x="9712" y="2955"/>
                      <a:pt x="9728" y="2955"/>
                    </a:cubicBezTo>
                    <a:cubicBezTo>
                      <a:pt x="9817" y="2955"/>
                      <a:pt x="9898" y="2898"/>
                      <a:pt x="9919" y="2807"/>
                    </a:cubicBezTo>
                    <a:lnTo>
                      <a:pt x="10026" y="2426"/>
                    </a:lnTo>
                    <a:cubicBezTo>
                      <a:pt x="10109" y="2128"/>
                      <a:pt x="9930" y="1819"/>
                      <a:pt x="9633" y="1735"/>
                    </a:cubicBezTo>
                    <a:lnTo>
                      <a:pt x="5954" y="747"/>
                    </a:lnTo>
                    <a:cubicBezTo>
                      <a:pt x="5767" y="773"/>
                      <a:pt x="5568" y="787"/>
                      <a:pt x="5356" y="787"/>
                    </a:cubicBezTo>
                    <a:cubicBezTo>
                      <a:pt x="4703" y="787"/>
                      <a:pt x="3927" y="660"/>
                      <a:pt x="3001" y="390"/>
                    </a:cubicBezTo>
                    <a:cubicBezTo>
                      <a:pt x="2014" y="101"/>
                      <a:pt x="1345" y="0"/>
                      <a:pt x="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3" name="Google Shape;1543;p11"/>
              <p:cNvSpPr/>
              <p:nvPr/>
            </p:nvSpPr>
            <p:spPr>
              <a:xfrm flipH="1">
                <a:off x="850529" y="4371155"/>
                <a:ext cx="233552" cy="30374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4228" extrusionOk="0">
                    <a:moveTo>
                      <a:pt x="3249" y="500"/>
                    </a:moveTo>
                    <a:lnTo>
                      <a:pt x="3249" y="500"/>
                    </a:lnTo>
                    <a:cubicBezTo>
                      <a:pt x="3247" y="508"/>
                      <a:pt x="3227" y="561"/>
                      <a:pt x="3228" y="561"/>
                    </a:cubicBezTo>
                    <a:cubicBezTo>
                      <a:pt x="3228" y="561"/>
                      <a:pt x="3234" y="546"/>
                      <a:pt x="3251" y="500"/>
                    </a:cubicBezTo>
                    <a:lnTo>
                      <a:pt x="3249" y="500"/>
                    </a:lnTo>
                    <a:close/>
                    <a:moveTo>
                      <a:pt x="1393" y="0"/>
                    </a:moveTo>
                    <a:cubicBezTo>
                      <a:pt x="953" y="1286"/>
                      <a:pt x="500" y="2596"/>
                      <a:pt x="0" y="3727"/>
                    </a:cubicBezTo>
                    <a:lnTo>
                      <a:pt x="1846" y="4227"/>
                    </a:lnTo>
                    <a:cubicBezTo>
                      <a:pt x="3048" y="1023"/>
                      <a:pt x="3239" y="522"/>
                      <a:pt x="3249" y="500"/>
                    </a:cubicBezTo>
                    <a:lnTo>
                      <a:pt x="3249" y="500"/>
                    </a:lnTo>
                    <a:lnTo>
                      <a:pt x="3249" y="500"/>
                    </a:lnTo>
                    <a:lnTo>
                      <a:pt x="3249" y="500"/>
                    </a:lnTo>
                    <a:cubicBezTo>
                      <a:pt x="3249" y="500"/>
                      <a:pt x="3249" y="499"/>
                      <a:pt x="3249" y="499"/>
                    </a:cubicBezTo>
                    <a:lnTo>
                      <a:pt x="3249" y="499"/>
                    </a:lnTo>
                    <a:cubicBezTo>
                      <a:pt x="3249" y="499"/>
                      <a:pt x="3249" y="499"/>
                      <a:pt x="3249" y="500"/>
                    </a:cubicBezTo>
                    <a:lnTo>
                      <a:pt x="3249" y="50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4" name="Google Shape;1544;p11"/>
              <p:cNvSpPr/>
              <p:nvPr/>
            </p:nvSpPr>
            <p:spPr>
              <a:xfrm flipH="1">
                <a:off x="951463" y="4638899"/>
                <a:ext cx="167746" cy="11034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536" extrusionOk="0">
                    <a:moveTo>
                      <a:pt x="489" y="0"/>
                    </a:moveTo>
                    <a:cubicBezTo>
                      <a:pt x="334" y="369"/>
                      <a:pt x="168" y="703"/>
                      <a:pt x="1" y="1024"/>
                    </a:cubicBezTo>
                    <a:lnTo>
                      <a:pt x="1942" y="1536"/>
                    </a:lnTo>
                    <a:lnTo>
                      <a:pt x="2335" y="50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5" name="Google Shape;1545;p11"/>
              <p:cNvSpPr/>
              <p:nvPr/>
            </p:nvSpPr>
            <p:spPr>
              <a:xfrm flipH="1">
                <a:off x="823159" y="4295868"/>
                <a:ext cx="160850" cy="11128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549" extrusionOk="0">
                    <a:moveTo>
                      <a:pt x="369" y="1"/>
                    </a:moveTo>
                    <a:cubicBezTo>
                      <a:pt x="250" y="346"/>
                      <a:pt x="131" y="703"/>
                      <a:pt x="0" y="1048"/>
                    </a:cubicBezTo>
                    <a:lnTo>
                      <a:pt x="1858" y="1548"/>
                    </a:lnTo>
                    <a:lnTo>
                      <a:pt x="2119" y="834"/>
                    </a:lnTo>
                    <a:lnTo>
                      <a:pt x="2239" y="513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6" name="Google Shape;1546;p11"/>
              <p:cNvSpPr/>
              <p:nvPr/>
            </p:nvSpPr>
            <p:spPr>
              <a:xfrm flipH="1">
                <a:off x="1113964" y="4405781"/>
                <a:ext cx="136065" cy="101438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412" extrusionOk="0">
                    <a:moveTo>
                      <a:pt x="235" y="0"/>
                    </a:moveTo>
                    <a:cubicBezTo>
                      <a:pt x="175" y="0"/>
                      <a:pt x="115" y="43"/>
                      <a:pt x="96" y="102"/>
                    </a:cubicBezTo>
                    <a:cubicBezTo>
                      <a:pt x="0" y="411"/>
                      <a:pt x="48" y="757"/>
                      <a:pt x="203" y="1019"/>
                    </a:cubicBezTo>
                    <a:cubicBezTo>
                      <a:pt x="346" y="1233"/>
                      <a:pt x="536" y="1364"/>
                      <a:pt x="774" y="1400"/>
                    </a:cubicBezTo>
                    <a:cubicBezTo>
                      <a:pt x="822" y="1412"/>
                      <a:pt x="869" y="1412"/>
                      <a:pt x="917" y="1412"/>
                    </a:cubicBezTo>
                    <a:cubicBezTo>
                      <a:pt x="1393" y="1412"/>
                      <a:pt x="1762" y="1007"/>
                      <a:pt x="1870" y="578"/>
                    </a:cubicBezTo>
                    <a:cubicBezTo>
                      <a:pt x="1893" y="507"/>
                      <a:pt x="1846" y="435"/>
                      <a:pt x="1774" y="411"/>
                    </a:cubicBezTo>
                    <a:cubicBezTo>
                      <a:pt x="1760" y="407"/>
                      <a:pt x="1745" y="405"/>
                      <a:pt x="1731" y="405"/>
                    </a:cubicBezTo>
                    <a:cubicBezTo>
                      <a:pt x="1667" y="405"/>
                      <a:pt x="1615" y="448"/>
                      <a:pt x="1596" y="507"/>
                    </a:cubicBezTo>
                    <a:cubicBezTo>
                      <a:pt x="1519" y="825"/>
                      <a:pt x="1250" y="1133"/>
                      <a:pt x="910" y="1133"/>
                    </a:cubicBezTo>
                    <a:cubicBezTo>
                      <a:pt x="881" y="1133"/>
                      <a:pt x="852" y="1130"/>
                      <a:pt x="822" y="1126"/>
                    </a:cubicBezTo>
                    <a:cubicBezTo>
                      <a:pt x="619" y="1090"/>
                      <a:pt x="512" y="971"/>
                      <a:pt x="453" y="864"/>
                    </a:cubicBezTo>
                    <a:cubicBezTo>
                      <a:pt x="334" y="685"/>
                      <a:pt x="298" y="411"/>
                      <a:pt x="369" y="185"/>
                    </a:cubicBezTo>
                    <a:cubicBezTo>
                      <a:pt x="393" y="114"/>
                      <a:pt x="346" y="30"/>
                      <a:pt x="274" y="7"/>
                    </a:cubicBezTo>
                    <a:cubicBezTo>
                      <a:pt x="262" y="2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7" name="Google Shape;1547;p11"/>
              <p:cNvSpPr/>
              <p:nvPr/>
            </p:nvSpPr>
            <p:spPr>
              <a:xfrm flipH="1">
                <a:off x="1268777" y="4347807"/>
                <a:ext cx="83909" cy="7471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40" extrusionOk="0">
                    <a:moveTo>
                      <a:pt x="610" y="1"/>
                    </a:moveTo>
                    <a:cubicBezTo>
                      <a:pt x="375" y="1"/>
                      <a:pt x="126" y="171"/>
                      <a:pt x="96" y="385"/>
                    </a:cubicBezTo>
                    <a:cubicBezTo>
                      <a:pt x="1" y="659"/>
                      <a:pt x="191" y="945"/>
                      <a:pt x="441" y="1016"/>
                    </a:cubicBezTo>
                    <a:cubicBezTo>
                      <a:pt x="492" y="1032"/>
                      <a:pt x="543" y="1040"/>
                      <a:pt x="593" y="1040"/>
                    </a:cubicBezTo>
                    <a:cubicBezTo>
                      <a:pt x="831" y="1040"/>
                      <a:pt x="1035" y="866"/>
                      <a:pt x="1084" y="659"/>
                    </a:cubicBezTo>
                    <a:cubicBezTo>
                      <a:pt x="1167" y="361"/>
                      <a:pt x="989" y="99"/>
                      <a:pt x="727" y="16"/>
                    </a:cubicBezTo>
                    <a:cubicBezTo>
                      <a:pt x="689" y="6"/>
                      <a:pt x="650" y="1"/>
                      <a:pt x="61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8" name="Google Shape;1548;p11"/>
              <p:cNvSpPr/>
              <p:nvPr/>
            </p:nvSpPr>
            <p:spPr>
              <a:xfrm flipH="1">
                <a:off x="1002758" y="4419574"/>
                <a:ext cx="82185" cy="7457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038" extrusionOk="0">
                    <a:moveTo>
                      <a:pt x="582" y="0"/>
                    </a:moveTo>
                    <a:cubicBezTo>
                      <a:pt x="345" y="0"/>
                      <a:pt x="132" y="157"/>
                      <a:pt x="72" y="398"/>
                    </a:cubicBezTo>
                    <a:cubicBezTo>
                      <a:pt x="0" y="648"/>
                      <a:pt x="167" y="969"/>
                      <a:pt x="453" y="1017"/>
                    </a:cubicBezTo>
                    <a:cubicBezTo>
                      <a:pt x="491" y="1031"/>
                      <a:pt x="532" y="1038"/>
                      <a:pt x="574" y="1038"/>
                    </a:cubicBezTo>
                    <a:cubicBezTo>
                      <a:pt x="784" y="1038"/>
                      <a:pt x="1024" y="876"/>
                      <a:pt x="1084" y="648"/>
                    </a:cubicBezTo>
                    <a:cubicBezTo>
                      <a:pt x="1143" y="374"/>
                      <a:pt x="977" y="88"/>
                      <a:pt x="715" y="17"/>
                    </a:cubicBezTo>
                    <a:cubicBezTo>
                      <a:pt x="670" y="6"/>
                      <a:pt x="625" y="0"/>
                      <a:pt x="58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49" name="Google Shape;1549;p11"/>
              <p:cNvSpPr/>
              <p:nvPr/>
            </p:nvSpPr>
            <p:spPr>
              <a:xfrm flipH="1">
                <a:off x="664887" y="3742850"/>
                <a:ext cx="917038" cy="1351167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808" extrusionOk="0">
                    <a:moveTo>
                      <a:pt x="3848" y="274"/>
                    </a:moveTo>
                    <a:cubicBezTo>
                      <a:pt x="3867" y="274"/>
                      <a:pt x="3887" y="276"/>
                      <a:pt x="3906" y="281"/>
                    </a:cubicBezTo>
                    <a:lnTo>
                      <a:pt x="11716" y="2389"/>
                    </a:lnTo>
                    <a:cubicBezTo>
                      <a:pt x="11824" y="2412"/>
                      <a:pt x="11895" y="2508"/>
                      <a:pt x="11907" y="2603"/>
                    </a:cubicBezTo>
                    <a:lnTo>
                      <a:pt x="12002" y="3710"/>
                    </a:lnTo>
                    <a:lnTo>
                      <a:pt x="3001" y="1293"/>
                    </a:lnTo>
                    <a:lnTo>
                      <a:pt x="3632" y="388"/>
                    </a:lnTo>
                    <a:cubicBezTo>
                      <a:pt x="3689" y="312"/>
                      <a:pt x="3769" y="274"/>
                      <a:pt x="3848" y="274"/>
                    </a:cubicBezTo>
                    <a:close/>
                    <a:moveTo>
                      <a:pt x="2596" y="1507"/>
                    </a:moveTo>
                    <a:cubicBezTo>
                      <a:pt x="2632" y="1507"/>
                      <a:pt x="2668" y="1519"/>
                      <a:pt x="2703" y="1531"/>
                    </a:cubicBezTo>
                    <a:lnTo>
                      <a:pt x="12133" y="4067"/>
                    </a:lnTo>
                    <a:cubicBezTo>
                      <a:pt x="12252" y="4091"/>
                      <a:pt x="12336" y="4163"/>
                      <a:pt x="12395" y="4258"/>
                    </a:cubicBezTo>
                    <a:cubicBezTo>
                      <a:pt x="12455" y="4353"/>
                      <a:pt x="12467" y="4472"/>
                      <a:pt x="12431" y="4579"/>
                    </a:cubicBezTo>
                    <a:lnTo>
                      <a:pt x="12336" y="4960"/>
                    </a:lnTo>
                    <a:cubicBezTo>
                      <a:pt x="12326" y="4980"/>
                      <a:pt x="12308" y="4999"/>
                      <a:pt x="12283" y="4999"/>
                    </a:cubicBezTo>
                    <a:cubicBezTo>
                      <a:pt x="12277" y="4999"/>
                      <a:pt x="12271" y="4998"/>
                      <a:pt x="12264" y="4996"/>
                    </a:cubicBezTo>
                    <a:lnTo>
                      <a:pt x="2120" y="2269"/>
                    </a:lnTo>
                    <a:cubicBezTo>
                      <a:pt x="2096" y="2269"/>
                      <a:pt x="2072" y="2234"/>
                      <a:pt x="2084" y="2198"/>
                    </a:cubicBezTo>
                    <a:lnTo>
                      <a:pt x="2191" y="1829"/>
                    </a:lnTo>
                    <a:cubicBezTo>
                      <a:pt x="2239" y="1638"/>
                      <a:pt x="2406" y="1507"/>
                      <a:pt x="2596" y="1507"/>
                    </a:cubicBezTo>
                    <a:close/>
                    <a:moveTo>
                      <a:pt x="2668" y="2734"/>
                    </a:moveTo>
                    <a:lnTo>
                      <a:pt x="11562" y="5127"/>
                    </a:lnTo>
                    <a:lnTo>
                      <a:pt x="6597" y="18390"/>
                    </a:lnTo>
                    <a:cubicBezTo>
                      <a:pt x="6567" y="18480"/>
                      <a:pt x="6488" y="18527"/>
                      <a:pt x="6401" y="18527"/>
                    </a:cubicBezTo>
                    <a:cubicBezTo>
                      <a:pt x="6383" y="18527"/>
                      <a:pt x="6365" y="18525"/>
                      <a:pt x="6347" y="18521"/>
                    </a:cubicBezTo>
                    <a:lnTo>
                      <a:pt x="465" y="16938"/>
                    </a:lnTo>
                    <a:cubicBezTo>
                      <a:pt x="358" y="16914"/>
                      <a:pt x="298" y="16807"/>
                      <a:pt x="310" y="16712"/>
                    </a:cubicBezTo>
                    <a:lnTo>
                      <a:pt x="2668" y="2734"/>
                    </a:lnTo>
                    <a:close/>
                    <a:moveTo>
                      <a:pt x="3844" y="0"/>
                    </a:moveTo>
                    <a:cubicBezTo>
                      <a:pt x="3670" y="0"/>
                      <a:pt x="3509" y="82"/>
                      <a:pt x="3406" y="222"/>
                    </a:cubicBezTo>
                    <a:lnTo>
                      <a:pt x="2692" y="1246"/>
                    </a:lnTo>
                    <a:cubicBezTo>
                      <a:pt x="2654" y="1240"/>
                      <a:pt x="2616" y="1237"/>
                      <a:pt x="2579" y="1237"/>
                    </a:cubicBezTo>
                    <a:cubicBezTo>
                      <a:pt x="2462" y="1237"/>
                      <a:pt x="2347" y="1266"/>
                      <a:pt x="2239" y="1329"/>
                    </a:cubicBezTo>
                    <a:cubicBezTo>
                      <a:pt x="2084" y="1424"/>
                      <a:pt x="1965" y="1567"/>
                      <a:pt x="1918" y="1757"/>
                    </a:cubicBezTo>
                    <a:lnTo>
                      <a:pt x="1810" y="2127"/>
                    </a:lnTo>
                    <a:cubicBezTo>
                      <a:pt x="1763" y="2317"/>
                      <a:pt x="1870" y="2496"/>
                      <a:pt x="2049" y="2543"/>
                    </a:cubicBezTo>
                    <a:lnTo>
                      <a:pt x="2394" y="2639"/>
                    </a:lnTo>
                    <a:lnTo>
                      <a:pt x="36" y="16664"/>
                    </a:lnTo>
                    <a:cubicBezTo>
                      <a:pt x="1" y="16914"/>
                      <a:pt x="144" y="17152"/>
                      <a:pt x="394" y="17212"/>
                    </a:cubicBezTo>
                    <a:lnTo>
                      <a:pt x="6275" y="18795"/>
                    </a:lnTo>
                    <a:cubicBezTo>
                      <a:pt x="6323" y="18807"/>
                      <a:pt x="6359" y="18807"/>
                      <a:pt x="6406" y="18807"/>
                    </a:cubicBezTo>
                    <a:cubicBezTo>
                      <a:pt x="6597" y="18807"/>
                      <a:pt x="6787" y="18688"/>
                      <a:pt x="6859" y="18498"/>
                    </a:cubicBezTo>
                    <a:lnTo>
                      <a:pt x="11847" y="5186"/>
                    </a:lnTo>
                    <a:lnTo>
                      <a:pt x="12193" y="5270"/>
                    </a:lnTo>
                    <a:cubicBezTo>
                      <a:pt x="12217" y="5282"/>
                      <a:pt x="12252" y="5282"/>
                      <a:pt x="12276" y="5282"/>
                    </a:cubicBezTo>
                    <a:cubicBezTo>
                      <a:pt x="12431" y="5282"/>
                      <a:pt x="12562" y="5186"/>
                      <a:pt x="12609" y="5032"/>
                    </a:cubicBezTo>
                    <a:lnTo>
                      <a:pt x="12705" y="4651"/>
                    </a:lnTo>
                    <a:cubicBezTo>
                      <a:pt x="12764" y="4472"/>
                      <a:pt x="12728" y="4282"/>
                      <a:pt x="12645" y="4115"/>
                    </a:cubicBezTo>
                    <a:cubicBezTo>
                      <a:pt x="12562" y="3984"/>
                      <a:pt x="12443" y="3877"/>
                      <a:pt x="12300" y="3817"/>
                    </a:cubicBezTo>
                    <a:lnTo>
                      <a:pt x="12193" y="2662"/>
                    </a:lnTo>
                    <a:lnTo>
                      <a:pt x="12193" y="2579"/>
                    </a:lnTo>
                    <a:cubicBezTo>
                      <a:pt x="12169" y="2353"/>
                      <a:pt x="12002" y="2174"/>
                      <a:pt x="11788" y="2115"/>
                    </a:cubicBezTo>
                    <a:lnTo>
                      <a:pt x="3989" y="19"/>
                    </a:lnTo>
                    <a:cubicBezTo>
                      <a:pt x="3940" y="6"/>
                      <a:pt x="3892" y="0"/>
                      <a:pt x="384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50" name="Google Shape;1550;p11"/>
            <p:cNvGrpSpPr/>
            <p:nvPr/>
          </p:nvGrpSpPr>
          <p:grpSpPr>
            <a:xfrm flipH="1">
              <a:off x="7972262" y="3742850"/>
              <a:ext cx="917038" cy="1351167"/>
              <a:chOff x="664887" y="3742850"/>
              <a:chExt cx="917038" cy="1351167"/>
            </a:xfrm>
          </p:grpSpPr>
          <p:sp>
            <p:nvSpPr>
              <p:cNvPr id="1551" name="Google Shape;1551;p11"/>
              <p:cNvSpPr/>
              <p:nvPr/>
            </p:nvSpPr>
            <p:spPr>
              <a:xfrm flipH="1">
                <a:off x="737589" y="3926399"/>
                <a:ext cx="834062" cy="1157414"/>
              </a:xfrm>
              <a:custGeom>
                <a:avLst/>
                <a:gdLst/>
                <a:ahLst/>
                <a:cxnLst/>
                <a:rect l="l" t="t" r="r" b="b"/>
                <a:pathLst>
                  <a:path w="11610" h="16111" extrusionOk="0">
                    <a:moveTo>
                      <a:pt x="2406" y="0"/>
                    </a:moveTo>
                    <a:lnTo>
                      <a:pt x="1846" y="3346"/>
                    </a:lnTo>
                    <a:lnTo>
                      <a:pt x="1667" y="4441"/>
                    </a:lnTo>
                    <a:lnTo>
                      <a:pt x="1001" y="8370"/>
                    </a:lnTo>
                    <a:lnTo>
                      <a:pt x="822" y="9466"/>
                    </a:lnTo>
                    <a:lnTo>
                      <a:pt x="263" y="12740"/>
                    </a:lnTo>
                    <a:lnTo>
                      <a:pt x="36" y="14133"/>
                    </a:lnTo>
                    <a:cubicBezTo>
                      <a:pt x="1" y="14300"/>
                      <a:pt x="108" y="14478"/>
                      <a:pt x="286" y="14526"/>
                    </a:cubicBezTo>
                    <a:lnTo>
                      <a:pt x="6168" y="16097"/>
                    </a:lnTo>
                    <a:cubicBezTo>
                      <a:pt x="6201" y="16106"/>
                      <a:pt x="6235" y="16111"/>
                      <a:pt x="6267" y="16111"/>
                    </a:cubicBezTo>
                    <a:cubicBezTo>
                      <a:pt x="6409" y="16111"/>
                      <a:pt x="6536" y="16028"/>
                      <a:pt x="6585" y="15883"/>
                    </a:cubicBezTo>
                    <a:lnTo>
                      <a:pt x="8240" y="11466"/>
                    </a:lnTo>
                    <a:lnTo>
                      <a:pt x="8633" y="10418"/>
                    </a:lnTo>
                    <a:lnTo>
                      <a:pt x="10038" y="6691"/>
                    </a:lnTo>
                    <a:lnTo>
                      <a:pt x="10419" y="5656"/>
                    </a:lnTo>
                    <a:lnTo>
                      <a:pt x="11609" y="2477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2" name="Google Shape;1552;p11"/>
              <p:cNvSpPr/>
              <p:nvPr/>
            </p:nvSpPr>
            <p:spPr>
              <a:xfrm flipH="1">
                <a:off x="707707" y="3752405"/>
                <a:ext cx="675799" cy="270693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3768" extrusionOk="0">
                    <a:moveTo>
                      <a:pt x="1073" y="1"/>
                    </a:moveTo>
                    <a:cubicBezTo>
                      <a:pt x="953" y="1"/>
                      <a:pt x="836" y="62"/>
                      <a:pt x="763" y="172"/>
                    </a:cubicBezTo>
                    <a:lnTo>
                      <a:pt x="1" y="1243"/>
                    </a:lnTo>
                    <a:lnTo>
                      <a:pt x="5787" y="2791"/>
                    </a:lnTo>
                    <a:lnTo>
                      <a:pt x="9407" y="3768"/>
                    </a:lnTo>
                    <a:lnTo>
                      <a:pt x="9288" y="2541"/>
                    </a:lnTo>
                    <a:lnTo>
                      <a:pt x="9288" y="2458"/>
                    </a:lnTo>
                    <a:cubicBezTo>
                      <a:pt x="9264" y="2291"/>
                      <a:pt x="9157" y="2160"/>
                      <a:pt x="8990" y="2113"/>
                    </a:cubicBezTo>
                    <a:lnTo>
                      <a:pt x="7466" y="1708"/>
                    </a:lnTo>
                    <a:lnTo>
                      <a:pt x="1180" y="17"/>
                    </a:lnTo>
                    <a:cubicBezTo>
                      <a:pt x="1144" y="6"/>
                      <a:pt x="1108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3" name="Google Shape;1553;p11"/>
              <p:cNvSpPr/>
              <p:nvPr/>
            </p:nvSpPr>
            <p:spPr>
              <a:xfrm flipH="1">
                <a:off x="672576" y="3841054"/>
                <a:ext cx="770771" cy="271412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3778" extrusionOk="0">
                    <a:moveTo>
                      <a:pt x="662" y="1"/>
                    </a:moveTo>
                    <a:cubicBezTo>
                      <a:pt x="416" y="1"/>
                      <a:pt x="189" y="168"/>
                      <a:pt x="120" y="426"/>
                    </a:cubicBezTo>
                    <a:lnTo>
                      <a:pt x="24" y="795"/>
                    </a:lnTo>
                    <a:cubicBezTo>
                      <a:pt x="1" y="902"/>
                      <a:pt x="60" y="1010"/>
                      <a:pt x="167" y="1045"/>
                    </a:cubicBezTo>
                    <a:lnTo>
                      <a:pt x="620" y="1164"/>
                    </a:lnTo>
                    <a:lnTo>
                      <a:pt x="10299" y="3772"/>
                    </a:lnTo>
                    <a:cubicBezTo>
                      <a:pt x="10315" y="3775"/>
                      <a:pt x="10331" y="3777"/>
                      <a:pt x="10347" y="3777"/>
                    </a:cubicBezTo>
                    <a:cubicBezTo>
                      <a:pt x="10436" y="3777"/>
                      <a:pt x="10517" y="3720"/>
                      <a:pt x="10538" y="3629"/>
                    </a:cubicBezTo>
                    <a:lnTo>
                      <a:pt x="10645" y="3248"/>
                    </a:lnTo>
                    <a:cubicBezTo>
                      <a:pt x="10728" y="2950"/>
                      <a:pt x="10549" y="2641"/>
                      <a:pt x="10240" y="2557"/>
                    </a:cubicBezTo>
                    <a:lnTo>
                      <a:pt x="6561" y="1569"/>
                    </a:lnTo>
                    <a:lnTo>
                      <a:pt x="810" y="21"/>
                    </a:lnTo>
                    <a:cubicBezTo>
                      <a:pt x="761" y="8"/>
                      <a:pt x="711" y="1"/>
                      <a:pt x="662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4" name="Google Shape;1554;p11"/>
              <p:cNvSpPr/>
              <p:nvPr/>
            </p:nvSpPr>
            <p:spPr>
              <a:xfrm flipH="1">
                <a:off x="823152" y="4166701"/>
                <a:ext cx="689448" cy="582551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109" extrusionOk="0">
                    <a:moveTo>
                      <a:pt x="1024" y="1"/>
                    </a:moveTo>
                    <a:lnTo>
                      <a:pt x="845" y="1096"/>
                    </a:lnTo>
                    <a:lnTo>
                      <a:pt x="179" y="5025"/>
                    </a:lnTo>
                    <a:lnTo>
                      <a:pt x="0" y="6121"/>
                    </a:lnTo>
                    <a:lnTo>
                      <a:pt x="7418" y="8109"/>
                    </a:lnTo>
                    <a:lnTo>
                      <a:pt x="7811" y="7073"/>
                    </a:lnTo>
                    <a:lnTo>
                      <a:pt x="9216" y="3346"/>
                    </a:lnTo>
                    <a:lnTo>
                      <a:pt x="9513" y="2537"/>
                    </a:lnTo>
                    <a:lnTo>
                      <a:pt x="9597" y="2311"/>
                    </a:lnTo>
                    <a:lnTo>
                      <a:pt x="8918" y="2120"/>
                    </a:lnTo>
                    <a:lnTo>
                      <a:pt x="10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5" name="Google Shape;1555;p11"/>
              <p:cNvSpPr/>
              <p:nvPr/>
            </p:nvSpPr>
            <p:spPr>
              <a:xfrm flipH="1">
                <a:off x="951458" y="4527692"/>
                <a:ext cx="561142" cy="221555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084" extrusionOk="0">
                    <a:moveTo>
                      <a:pt x="179" y="0"/>
                    </a:moveTo>
                    <a:lnTo>
                      <a:pt x="0" y="1096"/>
                    </a:lnTo>
                    <a:lnTo>
                      <a:pt x="5477" y="2572"/>
                    </a:lnTo>
                    <a:lnTo>
                      <a:pt x="7418" y="3084"/>
                    </a:lnTo>
                    <a:lnTo>
                      <a:pt x="7811" y="2048"/>
                    </a:lnTo>
                    <a:lnTo>
                      <a:pt x="5965" y="1548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6" name="Google Shape;1556;p11"/>
              <p:cNvSpPr/>
              <p:nvPr/>
            </p:nvSpPr>
            <p:spPr>
              <a:xfrm flipH="1">
                <a:off x="823153" y="4166701"/>
                <a:ext cx="628744" cy="240448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3347" extrusionOk="0">
                    <a:moveTo>
                      <a:pt x="179" y="1"/>
                    </a:moveTo>
                    <a:lnTo>
                      <a:pt x="0" y="1096"/>
                    </a:lnTo>
                    <a:lnTo>
                      <a:pt x="6513" y="2846"/>
                    </a:lnTo>
                    <a:lnTo>
                      <a:pt x="8371" y="3346"/>
                    </a:lnTo>
                    <a:lnTo>
                      <a:pt x="8632" y="2632"/>
                    </a:lnTo>
                    <a:cubicBezTo>
                      <a:pt x="8668" y="2525"/>
                      <a:pt x="8716" y="2418"/>
                      <a:pt x="8752" y="2311"/>
                    </a:cubicBezTo>
                    <a:lnTo>
                      <a:pt x="6882" y="17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7" name="Google Shape;1557;p11"/>
              <p:cNvSpPr/>
              <p:nvPr/>
            </p:nvSpPr>
            <p:spPr>
              <a:xfrm flipH="1">
                <a:off x="1012955" y="4017994"/>
                <a:ext cx="359775" cy="111711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1555" extrusionOk="0">
                    <a:moveTo>
                      <a:pt x="357" y="1"/>
                    </a:moveTo>
                    <a:cubicBezTo>
                      <a:pt x="62" y="1"/>
                      <a:pt x="1" y="377"/>
                      <a:pt x="327" y="475"/>
                    </a:cubicBezTo>
                    <a:cubicBezTo>
                      <a:pt x="1196" y="725"/>
                      <a:pt x="2994" y="1190"/>
                      <a:pt x="4661" y="1547"/>
                    </a:cubicBezTo>
                    <a:cubicBezTo>
                      <a:pt x="4684" y="1552"/>
                      <a:pt x="4706" y="1554"/>
                      <a:pt x="4726" y="1554"/>
                    </a:cubicBezTo>
                    <a:cubicBezTo>
                      <a:pt x="4958" y="1554"/>
                      <a:pt x="5008" y="1265"/>
                      <a:pt x="4756" y="1178"/>
                    </a:cubicBezTo>
                    <a:cubicBezTo>
                      <a:pt x="3125" y="690"/>
                      <a:pt x="1327" y="213"/>
                      <a:pt x="446" y="11"/>
                    </a:cubicBezTo>
                    <a:cubicBezTo>
                      <a:pt x="415" y="4"/>
                      <a:pt x="385" y="1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8" name="Google Shape;1558;p11"/>
              <p:cNvSpPr/>
              <p:nvPr/>
            </p:nvSpPr>
            <p:spPr>
              <a:xfrm flipH="1">
                <a:off x="1262886" y="4431643"/>
                <a:ext cx="137717" cy="76438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064" extrusionOk="0">
                    <a:moveTo>
                      <a:pt x="686" y="0"/>
                    </a:moveTo>
                    <a:cubicBezTo>
                      <a:pt x="504" y="0"/>
                      <a:pt x="328" y="44"/>
                      <a:pt x="191" y="147"/>
                    </a:cubicBezTo>
                    <a:cubicBezTo>
                      <a:pt x="1" y="301"/>
                      <a:pt x="1" y="575"/>
                      <a:pt x="275" y="801"/>
                    </a:cubicBezTo>
                    <a:cubicBezTo>
                      <a:pt x="499" y="984"/>
                      <a:pt x="792" y="1064"/>
                      <a:pt x="1050" y="1064"/>
                    </a:cubicBezTo>
                    <a:cubicBezTo>
                      <a:pt x="1298" y="1064"/>
                      <a:pt x="1515" y="989"/>
                      <a:pt x="1608" y="861"/>
                    </a:cubicBezTo>
                    <a:cubicBezTo>
                      <a:pt x="1916" y="444"/>
                      <a:pt x="1266" y="0"/>
                      <a:pt x="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59" name="Google Shape;1559;p11"/>
              <p:cNvSpPr/>
              <p:nvPr/>
            </p:nvSpPr>
            <p:spPr>
              <a:xfrm flipH="1">
                <a:off x="999381" y="4504776"/>
                <a:ext cx="122128" cy="78521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093" extrusionOk="0">
                    <a:moveTo>
                      <a:pt x="607" y="1"/>
                    </a:moveTo>
                    <a:cubicBezTo>
                      <a:pt x="275" y="1"/>
                      <a:pt x="0" y="143"/>
                      <a:pt x="33" y="450"/>
                    </a:cubicBezTo>
                    <a:cubicBezTo>
                      <a:pt x="65" y="752"/>
                      <a:pt x="547" y="1093"/>
                      <a:pt x="1053" y="1093"/>
                    </a:cubicBezTo>
                    <a:cubicBezTo>
                      <a:pt x="1106" y="1093"/>
                      <a:pt x="1159" y="1089"/>
                      <a:pt x="1212" y="1081"/>
                    </a:cubicBezTo>
                    <a:cubicBezTo>
                      <a:pt x="1569" y="1022"/>
                      <a:pt x="1700" y="784"/>
                      <a:pt x="1617" y="557"/>
                    </a:cubicBezTo>
                    <a:cubicBezTo>
                      <a:pt x="1469" y="197"/>
                      <a:pt x="998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0" name="Google Shape;1560;p11"/>
              <p:cNvSpPr/>
              <p:nvPr/>
            </p:nvSpPr>
            <p:spPr>
              <a:xfrm flipH="1">
                <a:off x="979690" y="4712463"/>
                <a:ext cx="591100" cy="371341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5169" extrusionOk="0">
                    <a:moveTo>
                      <a:pt x="6287" y="0"/>
                    </a:moveTo>
                    <a:cubicBezTo>
                      <a:pt x="5668" y="1167"/>
                      <a:pt x="4965" y="2000"/>
                      <a:pt x="4108" y="2107"/>
                    </a:cubicBezTo>
                    <a:cubicBezTo>
                      <a:pt x="3781" y="2151"/>
                      <a:pt x="3446" y="2171"/>
                      <a:pt x="3108" y="2171"/>
                    </a:cubicBezTo>
                    <a:cubicBezTo>
                      <a:pt x="2165" y="2171"/>
                      <a:pt x="1191" y="2017"/>
                      <a:pt x="262" y="1798"/>
                    </a:cubicBezTo>
                    <a:lnTo>
                      <a:pt x="24" y="3191"/>
                    </a:lnTo>
                    <a:cubicBezTo>
                      <a:pt x="0" y="3358"/>
                      <a:pt x="108" y="3536"/>
                      <a:pt x="274" y="3584"/>
                    </a:cubicBezTo>
                    <a:lnTo>
                      <a:pt x="6156" y="5155"/>
                    </a:lnTo>
                    <a:cubicBezTo>
                      <a:pt x="6189" y="5164"/>
                      <a:pt x="6223" y="5169"/>
                      <a:pt x="6255" y="5169"/>
                    </a:cubicBezTo>
                    <a:cubicBezTo>
                      <a:pt x="6397" y="5169"/>
                      <a:pt x="6524" y="5086"/>
                      <a:pt x="6573" y="4941"/>
                    </a:cubicBezTo>
                    <a:cubicBezTo>
                      <a:pt x="6763" y="4453"/>
                      <a:pt x="7430" y="2655"/>
                      <a:pt x="8228" y="512"/>
                    </a:cubicBezTo>
                    <a:lnTo>
                      <a:pt x="62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1" name="Google Shape;1561;p11"/>
              <p:cNvSpPr/>
              <p:nvPr/>
            </p:nvSpPr>
            <p:spPr>
              <a:xfrm flipH="1">
                <a:off x="737598" y="4066629"/>
                <a:ext cx="219902" cy="266095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3704" extrusionOk="0">
                    <a:moveTo>
                      <a:pt x="1108" y="1"/>
                    </a:moveTo>
                    <a:cubicBezTo>
                      <a:pt x="750" y="1072"/>
                      <a:pt x="381" y="2132"/>
                      <a:pt x="0" y="3192"/>
                    </a:cubicBezTo>
                    <a:lnTo>
                      <a:pt x="1870" y="3704"/>
                    </a:lnTo>
                    <a:cubicBezTo>
                      <a:pt x="2417" y="2227"/>
                      <a:pt x="2870" y="1049"/>
                      <a:pt x="3060" y="52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2" name="Google Shape;1562;p11"/>
              <p:cNvSpPr/>
              <p:nvPr/>
            </p:nvSpPr>
            <p:spPr>
              <a:xfrm flipH="1">
                <a:off x="707712" y="3875034"/>
                <a:ext cx="260061" cy="148062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061" extrusionOk="0">
                    <a:moveTo>
                      <a:pt x="1691" y="1"/>
                    </a:moveTo>
                    <a:cubicBezTo>
                      <a:pt x="1334" y="584"/>
                      <a:pt x="786" y="965"/>
                      <a:pt x="0" y="1084"/>
                    </a:cubicBezTo>
                    <a:lnTo>
                      <a:pt x="3620" y="2061"/>
                    </a:lnTo>
                    <a:lnTo>
                      <a:pt x="3620" y="2061"/>
                    </a:lnTo>
                    <a:lnTo>
                      <a:pt x="3513" y="834"/>
                    </a:lnTo>
                    <a:cubicBezTo>
                      <a:pt x="3501" y="810"/>
                      <a:pt x="3513" y="489"/>
                      <a:pt x="3203" y="406"/>
                    </a:cubicBez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3" name="Google Shape;1563;p11"/>
              <p:cNvSpPr/>
              <p:nvPr/>
            </p:nvSpPr>
            <p:spPr>
              <a:xfrm flipH="1">
                <a:off x="672577" y="3900106"/>
                <a:ext cx="726302" cy="212359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2956" extrusionOk="0">
                    <a:moveTo>
                      <a:pt x="893" y="0"/>
                    </a:moveTo>
                    <a:cubicBezTo>
                      <a:pt x="283" y="0"/>
                      <a:pt x="69" y="185"/>
                      <a:pt x="1" y="342"/>
                    </a:cubicBezTo>
                    <a:lnTo>
                      <a:pt x="9680" y="2950"/>
                    </a:lnTo>
                    <a:cubicBezTo>
                      <a:pt x="9696" y="2953"/>
                      <a:pt x="9712" y="2955"/>
                      <a:pt x="9728" y="2955"/>
                    </a:cubicBezTo>
                    <a:cubicBezTo>
                      <a:pt x="9817" y="2955"/>
                      <a:pt x="9898" y="2898"/>
                      <a:pt x="9919" y="2807"/>
                    </a:cubicBezTo>
                    <a:lnTo>
                      <a:pt x="10026" y="2426"/>
                    </a:lnTo>
                    <a:cubicBezTo>
                      <a:pt x="10109" y="2128"/>
                      <a:pt x="9930" y="1819"/>
                      <a:pt x="9633" y="1735"/>
                    </a:cubicBezTo>
                    <a:lnTo>
                      <a:pt x="5954" y="747"/>
                    </a:lnTo>
                    <a:cubicBezTo>
                      <a:pt x="5767" y="773"/>
                      <a:pt x="5568" y="787"/>
                      <a:pt x="5356" y="787"/>
                    </a:cubicBezTo>
                    <a:cubicBezTo>
                      <a:pt x="4703" y="787"/>
                      <a:pt x="3927" y="660"/>
                      <a:pt x="3001" y="390"/>
                    </a:cubicBezTo>
                    <a:cubicBezTo>
                      <a:pt x="2014" y="101"/>
                      <a:pt x="1345" y="0"/>
                      <a:pt x="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4" name="Google Shape;1564;p11"/>
              <p:cNvSpPr/>
              <p:nvPr/>
            </p:nvSpPr>
            <p:spPr>
              <a:xfrm flipH="1">
                <a:off x="850529" y="4371155"/>
                <a:ext cx="233552" cy="30374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4228" extrusionOk="0">
                    <a:moveTo>
                      <a:pt x="3249" y="500"/>
                    </a:moveTo>
                    <a:lnTo>
                      <a:pt x="3249" y="500"/>
                    </a:lnTo>
                    <a:cubicBezTo>
                      <a:pt x="3247" y="508"/>
                      <a:pt x="3227" y="561"/>
                      <a:pt x="3228" y="561"/>
                    </a:cubicBezTo>
                    <a:cubicBezTo>
                      <a:pt x="3228" y="561"/>
                      <a:pt x="3234" y="546"/>
                      <a:pt x="3251" y="500"/>
                    </a:cubicBezTo>
                    <a:lnTo>
                      <a:pt x="3249" y="500"/>
                    </a:lnTo>
                    <a:close/>
                    <a:moveTo>
                      <a:pt x="1393" y="0"/>
                    </a:moveTo>
                    <a:cubicBezTo>
                      <a:pt x="953" y="1286"/>
                      <a:pt x="500" y="2596"/>
                      <a:pt x="0" y="3727"/>
                    </a:cubicBezTo>
                    <a:lnTo>
                      <a:pt x="1846" y="4227"/>
                    </a:lnTo>
                    <a:cubicBezTo>
                      <a:pt x="3048" y="1023"/>
                      <a:pt x="3239" y="522"/>
                      <a:pt x="3249" y="500"/>
                    </a:cubicBezTo>
                    <a:lnTo>
                      <a:pt x="3249" y="500"/>
                    </a:lnTo>
                    <a:lnTo>
                      <a:pt x="3249" y="500"/>
                    </a:lnTo>
                    <a:lnTo>
                      <a:pt x="3249" y="500"/>
                    </a:lnTo>
                    <a:cubicBezTo>
                      <a:pt x="3249" y="500"/>
                      <a:pt x="3249" y="499"/>
                      <a:pt x="3249" y="499"/>
                    </a:cubicBezTo>
                    <a:lnTo>
                      <a:pt x="3249" y="499"/>
                    </a:lnTo>
                    <a:cubicBezTo>
                      <a:pt x="3249" y="499"/>
                      <a:pt x="3249" y="499"/>
                      <a:pt x="3249" y="500"/>
                    </a:cubicBezTo>
                    <a:lnTo>
                      <a:pt x="3249" y="50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5" name="Google Shape;1565;p11"/>
              <p:cNvSpPr/>
              <p:nvPr/>
            </p:nvSpPr>
            <p:spPr>
              <a:xfrm flipH="1">
                <a:off x="951463" y="4638899"/>
                <a:ext cx="167746" cy="11034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536" extrusionOk="0">
                    <a:moveTo>
                      <a:pt x="489" y="0"/>
                    </a:moveTo>
                    <a:cubicBezTo>
                      <a:pt x="334" y="369"/>
                      <a:pt x="168" y="703"/>
                      <a:pt x="1" y="1024"/>
                    </a:cubicBezTo>
                    <a:lnTo>
                      <a:pt x="1942" y="1536"/>
                    </a:lnTo>
                    <a:lnTo>
                      <a:pt x="2335" y="50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6" name="Google Shape;1566;p11"/>
              <p:cNvSpPr/>
              <p:nvPr/>
            </p:nvSpPr>
            <p:spPr>
              <a:xfrm flipH="1">
                <a:off x="823159" y="4295868"/>
                <a:ext cx="160850" cy="11128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549" extrusionOk="0">
                    <a:moveTo>
                      <a:pt x="369" y="1"/>
                    </a:moveTo>
                    <a:cubicBezTo>
                      <a:pt x="250" y="346"/>
                      <a:pt x="131" y="703"/>
                      <a:pt x="0" y="1048"/>
                    </a:cubicBezTo>
                    <a:lnTo>
                      <a:pt x="1858" y="1548"/>
                    </a:lnTo>
                    <a:lnTo>
                      <a:pt x="2119" y="834"/>
                    </a:lnTo>
                    <a:lnTo>
                      <a:pt x="2239" y="513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7" name="Google Shape;1567;p11"/>
              <p:cNvSpPr/>
              <p:nvPr/>
            </p:nvSpPr>
            <p:spPr>
              <a:xfrm flipH="1">
                <a:off x="1113964" y="4405781"/>
                <a:ext cx="136065" cy="101438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412" extrusionOk="0">
                    <a:moveTo>
                      <a:pt x="235" y="0"/>
                    </a:moveTo>
                    <a:cubicBezTo>
                      <a:pt x="175" y="0"/>
                      <a:pt x="115" y="43"/>
                      <a:pt x="96" y="102"/>
                    </a:cubicBezTo>
                    <a:cubicBezTo>
                      <a:pt x="0" y="411"/>
                      <a:pt x="48" y="757"/>
                      <a:pt x="203" y="1019"/>
                    </a:cubicBezTo>
                    <a:cubicBezTo>
                      <a:pt x="346" y="1233"/>
                      <a:pt x="536" y="1364"/>
                      <a:pt x="774" y="1400"/>
                    </a:cubicBezTo>
                    <a:cubicBezTo>
                      <a:pt x="822" y="1412"/>
                      <a:pt x="869" y="1412"/>
                      <a:pt x="917" y="1412"/>
                    </a:cubicBezTo>
                    <a:cubicBezTo>
                      <a:pt x="1393" y="1412"/>
                      <a:pt x="1762" y="1007"/>
                      <a:pt x="1870" y="578"/>
                    </a:cubicBezTo>
                    <a:cubicBezTo>
                      <a:pt x="1893" y="507"/>
                      <a:pt x="1846" y="435"/>
                      <a:pt x="1774" y="411"/>
                    </a:cubicBezTo>
                    <a:cubicBezTo>
                      <a:pt x="1760" y="407"/>
                      <a:pt x="1745" y="405"/>
                      <a:pt x="1731" y="405"/>
                    </a:cubicBezTo>
                    <a:cubicBezTo>
                      <a:pt x="1667" y="405"/>
                      <a:pt x="1615" y="448"/>
                      <a:pt x="1596" y="507"/>
                    </a:cubicBezTo>
                    <a:cubicBezTo>
                      <a:pt x="1519" y="825"/>
                      <a:pt x="1250" y="1133"/>
                      <a:pt x="910" y="1133"/>
                    </a:cubicBezTo>
                    <a:cubicBezTo>
                      <a:pt x="881" y="1133"/>
                      <a:pt x="852" y="1130"/>
                      <a:pt x="822" y="1126"/>
                    </a:cubicBezTo>
                    <a:cubicBezTo>
                      <a:pt x="619" y="1090"/>
                      <a:pt x="512" y="971"/>
                      <a:pt x="453" y="864"/>
                    </a:cubicBezTo>
                    <a:cubicBezTo>
                      <a:pt x="334" y="685"/>
                      <a:pt x="298" y="411"/>
                      <a:pt x="369" y="185"/>
                    </a:cubicBezTo>
                    <a:cubicBezTo>
                      <a:pt x="393" y="114"/>
                      <a:pt x="346" y="30"/>
                      <a:pt x="274" y="7"/>
                    </a:cubicBezTo>
                    <a:cubicBezTo>
                      <a:pt x="262" y="2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8" name="Google Shape;1568;p11"/>
              <p:cNvSpPr/>
              <p:nvPr/>
            </p:nvSpPr>
            <p:spPr>
              <a:xfrm flipH="1">
                <a:off x="1268777" y="4347807"/>
                <a:ext cx="83909" cy="7471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40" extrusionOk="0">
                    <a:moveTo>
                      <a:pt x="610" y="1"/>
                    </a:moveTo>
                    <a:cubicBezTo>
                      <a:pt x="375" y="1"/>
                      <a:pt x="126" y="171"/>
                      <a:pt x="96" y="385"/>
                    </a:cubicBezTo>
                    <a:cubicBezTo>
                      <a:pt x="1" y="659"/>
                      <a:pt x="191" y="945"/>
                      <a:pt x="441" y="1016"/>
                    </a:cubicBezTo>
                    <a:cubicBezTo>
                      <a:pt x="492" y="1032"/>
                      <a:pt x="543" y="1040"/>
                      <a:pt x="593" y="1040"/>
                    </a:cubicBezTo>
                    <a:cubicBezTo>
                      <a:pt x="831" y="1040"/>
                      <a:pt x="1035" y="866"/>
                      <a:pt x="1084" y="659"/>
                    </a:cubicBezTo>
                    <a:cubicBezTo>
                      <a:pt x="1167" y="361"/>
                      <a:pt x="989" y="99"/>
                      <a:pt x="727" y="16"/>
                    </a:cubicBezTo>
                    <a:cubicBezTo>
                      <a:pt x="689" y="6"/>
                      <a:pt x="650" y="1"/>
                      <a:pt x="61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9" name="Google Shape;1569;p11"/>
              <p:cNvSpPr/>
              <p:nvPr/>
            </p:nvSpPr>
            <p:spPr>
              <a:xfrm flipH="1">
                <a:off x="1002758" y="4419574"/>
                <a:ext cx="82185" cy="7457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038" extrusionOk="0">
                    <a:moveTo>
                      <a:pt x="582" y="0"/>
                    </a:moveTo>
                    <a:cubicBezTo>
                      <a:pt x="345" y="0"/>
                      <a:pt x="132" y="157"/>
                      <a:pt x="72" y="398"/>
                    </a:cubicBezTo>
                    <a:cubicBezTo>
                      <a:pt x="0" y="648"/>
                      <a:pt x="167" y="969"/>
                      <a:pt x="453" y="1017"/>
                    </a:cubicBezTo>
                    <a:cubicBezTo>
                      <a:pt x="491" y="1031"/>
                      <a:pt x="532" y="1038"/>
                      <a:pt x="574" y="1038"/>
                    </a:cubicBezTo>
                    <a:cubicBezTo>
                      <a:pt x="784" y="1038"/>
                      <a:pt x="1024" y="876"/>
                      <a:pt x="1084" y="648"/>
                    </a:cubicBezTo>
                    <a:cubicBezTo>
                      <a:pt x="1143" y="374"/>
                      <a:pt x="977" y="88"/>
                      <a:pt x="715" y="17"/>
                    </a:cubicBezTo>
                    <a:cubicBezTo>
                      <a:pt x="670" y="6"/>
                      <a:pt x="625" y="0"/>
                      <a:pt x="58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0" name="Google Shape;1570;p11"/>
              <p:cNvSpPr/>
              <p:nvPr/>
            </p:nvSpPr>
            <p:spPr>
              <a:xfrm flipH="1">
                <a:off x="664887" y="3742850"/>
                <a:ext cx="917038" cy="1351167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808" extrusionOk="0">
                    <a:moveTo>
                      <a:pt x="3848" y="274"/>
                    </a:moveTo>
                    <a:cubicBezTo>
                      <a:pt x="3867" y="274"/>
                      <a:pt x="3887" y="276"/>
                      <a:pt x="3906" y="281"/>
                    </a:cubicBezTo>
                    <a:lnTo>
                      <a:pt x="11716" y="2389"/>
                    </a:lnTo>
                    <a:cubicBezTo>
                      <a:pt x="11824" y="2412"/>
                      <a:pt x="11895" y="2508"/>
                      <a:pt x="11907" y="2603"/>
                    </a:cubicBezTo>
                    <a:lnTo>
                      <a:pt x="12002" y="3710"/>
                    </a:lnTo>
                    <a:lnTo>
                      <a:pt x="3001" y="1293"/>
                    </a:lnTo>
                    <a:lnTo>
                      <a:pt x="3632" y="388"/>
                    </a:lnTo>
                    <a:cubicBezTo>
                      <a:pt x="3689" y="312"/>
                      <a:pt x="3769" y="274"/>
                      <a:pt x="3848" y="274"/>
                    </a:cubicBezTo>
                    <a:close/>
                    <a:moveTo>
                      <a:pt x="2596" y="1507"/>
                    </a:moveTo>
                    <a:cubicBezTo>
                      <a:pt x="2632" y="1507"/>
                      <a:pt x="2668" y="1519"/>
                      <a:pt x="2703" y="1531"/>
                    </a:cubicBezTo>
                    <a:lnTo>
                      <a:pt x="12133" y="4067"/>
                    </a:lnTo>
                    <a:cubicBezTo>
                      <a:pt x="12252" y="4091"/>
                      <a:pt x="12336" y="4163"/>
                      <a:pt x="12395" y="4258"/>
                    </a:cubicBezTo>
                    <a:cubicBezTo>
                      <a:pt x="12455" y="4353"/>
                      <a:pt x="12467" y="4472"/>
                      <a:pt x="12431" y="4579"/>
                    </a:cubicBezTo>
                    <a:lnTo>
                      <a:pt x="12336" y="4960"/>
                    </a:lnTo>
                    <a:cubicBezTo>
                      <a:pt x="12326" y="4980"/>
                      <a:pt x="12308" y="4999"/>
                      <a:pt x="12283" y="4999"/>
                    </a:cubicBezTo>
                    <a:cubicBezTo>
                      <a:pt x="12277" y="4999"/>
                      <a:pt x="12271" y="4998"/>
                      <a:pt x="12264" y="4996"/>
                    </a:cubicBezTo>
                    <a:lnTo>
                      <a:pt x="2120" y="2269"/>
                    </a:lnTo>
                    <a:cubicBezTo>
                      <a:pt x="2096" y="2269"/>
                      <a:pt x="2072" y="2234"/>
                      <a:pt x="2084" y="2198"/>
                    </a:cubicBezTo>
                    <a:lnTo>
                      <a:pt x="2191" y="1829"/>
                    </a:lnTo>
                    <a:cubicBezTo>
                      <a:pt x="2239" y="1638"/>
                      <a:pt x="2406" y="1507"/>
                      <a:pt x="2596" y="1507"/>
                    </a:cubicBezTo>
                    <a:close/>
                    <a:moveTo>
                      <a:pt x="2668" y="2734"/>
                    </a:moveTo>
                    <a:lnTo>
                      <a:pt x="11562" y="5127"/>
                    </a:lnTo>
                    <a:lnTo>
                      <a:pt x="6597" y="18390"/>
                    </a:lnTo>
                    <a:cubicBezTo>
                      <a:pt x="6567" y="18480"/>
                      <a:pt x="6488" y="18527"/>
                      <a:pt x="6401" y="18527"/>
                    </a:cubicBezTo>
                    <a:cubicBezTo>
                      <a:pt x="6383" y="18527"/>
                      <a:pt x="6365" y="18525"/>
                      <a:pt x="6347" y="18521"/>
                    </a:cubicBezTo>
                    <a:lnTo>
                      <a:pt x="465" y="16938"/>
                    </a:lnTo>
                    <a:cubicBezTo>
                      <a:pt x="358" y="16914"/>
                      <a:pt x="298" y="16807"/>
                      <a:pt x="310" y="16712"/>
                    </a:cubicBezTo>
                    <a:lnTo>
                      <a:pt x="2668" y="2734"/>
                    </a:lnTo>
                    <a:close/>
                    <a:moveTo>
                      <a:pt x="3844" y="0"/>
                    </a:moveTo>
                    <a:cubicBezTo>
                      <a:pt x="3670" y="0"/>
                      <a:pt x="3509" y="82"/>
                      <a:pt x="3406" y="222"/>
                    </a:cubicBezTo>
                    <a:lnTo>
                      <a:pt x="2692" y="1246"/>
                    </a:lnTo>
                    <a:cubicBezTo>
                      <a:pt x="2654" y="1240"/>
                      <a:pt x="2616" y="1237"/>
                      <a:pt x="2579" y="1237"/>
                    </a:cubicBezTo>
                    <a:cubicBezTo>
                      <a:pt x="2462" y="1237"/>
                      <a:pt x="2347" y="1266"/>
                      <a:pt x="2239" y="1329"/>
                    </a:cubicBezTo>
                    <a:cubicBezTo>
                      <a:pt x="2084" y="1424"/>
                      <a:pt x="1965" y="1567"/>
                      <a:pt x="1918" y="1757"/>
                    </a:cubicBezTo>
                    <a:lnTo>
                      <a:pt x="1810" y="2127"/>
                    </a:lnTo>
                    <a:cubicBezTo>
                      <a:pt x="1763" y="2317"/>
                      <a:pt x="1870" y="2496"/>
                      <a:pt x="2049" y="2543"/>
                    </a:cubicBezTo>
                    <a:lnTo>
                      <a:pt x="2394" y="2639"/>
                    </a:lnTo>
                    <a:lnTo>
                      <a:pt x="36" y="16664"/>
                    </a:lnTo>
                    <a:cubicBezTo>
                      <a:pt x="1" y="16914"/>
                      <a:pt x="144" y="17152"/>
                      <a:pt x="394" y="17212"/>
                    </a:cubicBezTo>
                    <a:lnTo>
                      <a:pt x="6275" y="18795"/>
                    </a:lnTo>
                    <a:cubicBezTo>
                      <a:pt x="6323" y="18807"/>
                      <a:pt x="6359" y="18807"/>
                      <a:pt x="6406" y="18807"/>
                    </a:cubicBezTo>
                    <a:cubicBezTo>
                      <a:pt x="6597" y="18807"/>
                      <a:pt x="6787" y="18688"/>
                      <a:pt x="6859" y="18498"/>
                    </a:cubicBezTo>
                    <a:lnTo>
                      <a:pt x="11847" y="5186"/>
                    </a:lnTo>
                    <a:lnTo>
                      <a:pt x="12193" y="5270"/>
                    </a:lnTo>
                    <a:cubicBezTo>
                      <a:pt x="12217" y="5282"/>
                      <a:pt x="12252" y="5282"/>
                      <a:pt x="12276" y="5282"/>
                    </a:cubicBezTo>
                    <a:cubicBezTo>
                      <a:pt x="12431" y="5282"/>
                      <a:pt x="12562" y="5186"/>
                      <a:pt x="12609" y="5032"/>
                    </a:cubicBezTo>
                    <a:lnTo>
                      <a:pt x="12705" y="4651"/>
                    </a:lnTo>
                    <a:cubicBezTo>
                      <a:pt x="12764" y="4472"/>
                      <a:pt x="12728" y="4282"/>
                      <a:pt x="12645" y="4115"/>
                    </a:cubicBezTo>
                    <a:cubicBezTo>
                      <a:pt x="12562" y="3984"/>
                      <a:pt x="12443" y="3877"/>
                      <a:pt x="12300" y="3817"/>
                    </a:cubicBezTo>
                    <a:lnTo>
                      <a:pt x="12193" y="2662"/>
                    </a:lnTo>
                    <a:lnTo>
                      <a:pt x="12193" y="2579"/>
                    </a:lnTo>
                    <a:cubicBezTo>
                      <a:pt x="12169" y="2353"/>
                      <a:pt x="12002" y="2174"/>
                      <a:pt x="11788" y="2115"/>
                    </a:cubicBezTo>
                    <a:lnTo>
                      <a:pt x="3989" y="19"/>
                    </a:lnTo>
                    <a:cubicBezTo>
                      <a:pt x="3940" y="6"/>
                      <a:pt x="3892" y="0"/>
                      <a:pt x="384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71" name="Google Shape;1571;p11"/>
            <p:cNvGrpSpPr/>
            <p:nvPr/>
          </p:nvGrpSpPr>
          <p:grpSpPr>
            <a:xfrm>
              <a:off x="976190" y="290928"/>
              <a:ext cx="7822810" cy="972099"/>
              <a:chOff x="976190" y="290928"/>
              <a:chExt cx="7822810" cy="972099"/>
            </a:xfrm>
          </p:grpSpPr>
          <p:sp>
            <p:nvSpPr>
              <p:cNvPr id="1572" name="Google Shape;1572;p11"/>
              <p:cNvSpPr/>
              <p:nvPr/>
            </p:nvSpPr>
            <p:spPr>
              <a:xfrm flipH="1">
                <a:off x="976190" y="368912"/>
                <a:ext cx="195562" cy="189803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3" name="Google Shape;1573;p11"/>
              <p:cNvSpPr/>
              <p:nvPr/>
            </p:nvSpPr>
            <p:spPr>
              <a:xfrm flipH="1">
                <a:off x="3246146" y="865072"/>
                <a:ext cx="141652" cy="13750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4" name="Google Shape;1574;p11"/>
              <p:cNvSpPr/>
              <p:nvPr/>
            </p:nvSpPr>
            <p:spPr>
              <a:xfrm flipH="1">
                <a:off x="5772896" y="290928"/>
                <a:ext cx="141652" cy="13750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75" name="Google Shape;1575;p11"/>
              <p:cNvSpPr/>
              <p:nvPr/>
            </p:nvSpPr>
            <p:spPr>
              <a:xfrm flipH="1">
                <a:off x="8492249" y="965275"/>
                <a:ext cx="306751" cy="297752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16533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3117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8" name="Google Shape;1578;p13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1579" name="Google Shape;1579;p1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580" name="Google Shape;1580;p1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1" name="Google Shape;1581;p1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2" name="Google Shape;1582;p1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3" name="Google Shape;1583;p1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4" name="Google Shape;1584;p1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5" name="Google Shape;1585;p1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6" name="Google Shape;1586;p1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7" name="Google Shape;1587;p1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8" name="Google Shape;1588;p1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89" name="Google Shape;1589;p1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0" name="Google Shape;1590;p1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1" name="Google Shape;1591;p1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2" name="Google Shape;1592;p1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3" name="Google Shape;1593;p1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4" name="Google Shape;1594;p1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5" name="Google Shape;1595;p1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6" name="Google Shape;1596;p1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7" name="Google Shape;1597;p1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8" name="Google Shape;1598;p1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99" name="Google Shape;1599;p1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0" name="Google Shape;1600;p1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1" name="Google Shape;1601;p1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2" name="Google Shape;1602;p1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3" name="Google Shape;1603;p1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4" name="Google Shape;1604;p1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5" name="Google Shape;1605;p1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6" name="Google Shape;1606;p1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7" name="Google Shape;1607;p1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8" name="Google Shape;1608;p1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09" name="Google Shape;1609;p1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0" name="Google Shape;1610;p1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1" name="Google Shape;1611;p1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2" name="Google Shape;1612;p1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3" name="Google Shape;1613;p1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4" name="Google Shape;1614;p1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5" name="Google Shape;1615;p1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6" name="Google Shape;1616;p1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7" name="Google Shape;1617;p1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8" name="Google Shape;1618;p1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19" name="Google Shape;1619;p1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0" name="Google Shape;1620;p1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1" name="Google Shape;1621;p1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2" name="Google Shape;1622;p1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3" name="Google Shape;1623;p1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4" name="Google Shape;1624;p1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5" name="Google Shape;1625;p1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6" name="Google Shape;1626;p1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7" name="Google Shape;1627;p1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8" name="Google Shape;1628;p1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29" name="Google Shape;1629;p1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0" name="Google Shape;1630;p1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1" name="Google Shape;1631;p1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2" name="Google Shape;1632;p1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3" name="Google Shape;1633;p1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4" name="Google Shape;1634;p1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5" name="Google Shape;1635;p1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6" name="Google Shape;1636;p1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7" name="Google Shape;1637;p1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8" name="Google Shape;1638;p1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39" name="Google Shape;1639;p1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0" name="Google Shape;1640;p1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1" name="Google Shape;1641;p1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2" name="Google Shape;1642;p1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3" name="Google Shape;1643;p1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4" name="Google Shape;1644;p1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5" name="Google Shape;1645;p1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6" name="Google Shape;1646;p1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7" name="Google Shape;1647;p1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8" name="Google Shape;1648;p1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49" name="Google Shape;1649;p1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0" name="Google Shape;1650;p1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1" name="Google Shape;1651;p1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2" name="Google Shape;1652;p1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3" name="Google Shape;1653;p1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4" name="Google Shape;1654;p1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5" name="Google Shape;1655;p1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6" name="Google Shape;1656;p1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7" name="Google Shape;1657;p1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8" name="Google Shape;1658;p1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59" name="Google Shape;1659;p1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0" name="Google Shape;1660;p1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1" name="Google Shape;1661;p1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2" name="Google Shape;1662;p1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3" name="Google Shape;1663;p1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4" name="Google Shape;1664;p1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5" name="Google Shape;1665;p1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6" name="Google Shape;1666;p1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7" name="Google Shape;1667;p1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8" name="Google Shape;1668;p1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69" name="Google Shape;1669;p1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0" name="Google Shape;1670;p1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1" name="Google Shape;1671;p1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2" name="Google Shape;1672;p1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3" name="Google Shape;1673;p1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4" name="Google Shape;1674;p1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5" name="Google Shape;1675;p1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6" name="Google Shape;1676;p1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7" name="Google Shape;1677;p1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8" name="Google Shape;1678;p1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79" name="Google Shape;1679;p1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0" name="Google Shape;1680;p1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1" name="Google Shape;1681;p1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2" name="Google Shape;1682;p1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3" name="Google Shape;1683;p1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4" name="Google Shape;1684;p1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5" name="Google Shape;1685;p1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6" name="Google Shape;1686;p1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7" name="Google Shape;1687;p1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8" name="Google Shape;1688;p1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9" name="Google Shape;1689;p1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0" name="Google Shape;1690;p1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1" name="Google Shape;1691;p1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2" name="Google Shape;1692;p1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3" name="Google Shape;1693;p1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4" name="Google Shape;1694;p1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5" name="Google Shape;1695;p1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6" name="Google Shape;1696;p1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7" name="Google Shape;1697;p1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8" name="Google Shape;1698;p1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9" name="Google Shape;1699;p1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0" name="Google Shape;1700;p1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1" name="Google Shape;1701;p1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2" name="Google Shape;1702;p1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3" name="Google Shape;1703;p1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4" name="Google Shape;1704;p1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5" name="Google Shape;1705;p1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6" name="Google Shape;1706;p1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7" name="Google Shape;1707;p1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8" name="Google Shape;1708;p1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9" name="Google Shape;1709;p1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0" name="Google Shape;1710;p1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1" name="Google Shape;1711;p1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712" name="Google Shape;1712;p1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3" name="Google Shape;1713;p1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15" name="Google Shape;1715;p13"/>
          <p:cNvGrpSpPr/>
          <p:nvPr/>
        </p:nvGrpSpPr>
        <p:grpSpPr>
          <a:xfrm>
            <a:off x="441663" y="311633"/>
            <a:ext cx="11308671" cy="1327071"/>
            <a:chOff x="331247" y="233724"/>
            <a:chExt cx="8481503" cy="995303"/>
          </a:xfrm>
        </p:grpSpPr>
        <p:grpSp>
          <p:nvGrpSpPr>
            <p:cNvPr id="1716" name="Google Shape;1716;p13"/>
            <p:cNvGrpSpPr/>
            <p:nvPr/>
          </p:nvGrpSpPr>
          <p:grpSpPr>
            <a:xfrm flipH="1">
              <a:off x="8048797" y="233724"/>
              <a:ext cx="763953" cy="995303"/>
              <a:chOff x="174822" y="199199"/>
              <a:chExt cx="763953" cy="995303"/>
            </a:xfrm>
          </p:grpSpPr>
          <p:sp>
            <p:nvSpPr>
              <p:cNvPr id="1717" name="Google Shape;1717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8" name="Google Shape;1718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9" name="Google Shape;1719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0" name="Google Shape;1720;p13"/>
            <p:cNvGrpSpPr/>
            <p:nvPr/>
          </p:nvGrpSpPr>
          <p:grpSpPr>
            <a:xfrm>
              <a:off x="331247" y="233724"/>
              <a:ext cx="763953" cy="995303"/>
              <a:chOff x="174822" y="199199"/>
              <a:chExt cx="763953" cy="995303"/>
            </a:xfrm>
          </p:grpSpPr>
          <p:sp>
            <p:nvSpPr>
              <p:cNvPr id="1721" name="Google Shape;1721;p13"/>
              <p:cNvSpPr/>
              <p:nvPr/>
            </p:nvSpPr>
            <p:spPr>
              <a:xfrm rot="6938527" flipH="1">
                <a:off x="224716" y="832631"/>
                <a:ext cx="313437" cy="30791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2" name="Google Shape;1722;p13"/>
              <p:cNvSpPr/>
              <p:nvPr/>
            </p:nvSpPr>
            <p:spPr>
              <a:xfrm rot="6938644" flipH="1">
                <a:off x="347127" y="231092"/>
                <a:ext cx="185297" cy="182040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3" name="Google Shape;1723;p13"/>
              <p:cNvSpPr/>
              <p:nvPr/>
            </p:nvSpPr>
            <p:spPr>
              <a:xfrm rot="6938551" flipH="1">
                <a:off x="630402" y="490817"/>
                <a:ext cx="266023" cy="261342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24" name="Google Shape;1724;p13"/>
          <p:cNvSpPr txBox="1">
            <a:spLocks noGrp="1"/>
          </p:cNvSpPr>
          <p:nvPr>
            <p:ph type="subTitle" idx="1"/>
          </p:nvPr>
        </p:nvSpPr>
        <p:spPr>
          <a:xfrm>
            <a:off x="2783764" y="2563200"/>
            <a:ext cx="3025200" cy="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725" name="Google Shape;1725;p13"/>
          <p:cNvSpPr txBox="1">
            <a:spLocks noGrp="1"/>
          </p:cNvSpPr>
          <p:nvPr>
            <p:ph type="subTitle" idx="2"/>
          </p:nvPr>
        </p:nvSpPr>
        <p:spPr>
          <a:xfrm>
            <a:off x="2783764" y="2118467"/>
            <a:ext cx="3025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26" name="Google Shape;1726;p13"/>
          <p:cNvSpPr txBox="1">
            <a:spLocks noGrp="1"/>
          </p:cNvSpPr>
          <p:nvPr>
            <p:ph type="subTitle" idx="3"/>
          </p:nvPr>
        </p:nvSpPr>
        <p:spPr>
          <a:xfrm>
            <a:off x="8091903" y="2563200"/>
            <a:ext cx="2925600" cy="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727" name="Google Shape;1727;p13"/>
          <p:cNvSpPr txBox="1">
            <a:spLocks noGrp="1"/>
          </p:cNvSpPr>
          <p:nvPr>
            <p:ph type="subTitle" idx="4"/>
          </p:nvPr>
        </p:nvSpPr>
        <p:spPr>
          <a:xfrm>
            <a:off x="8091903" y="2118467"/>
            <a:ext cx="2925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28" name="Google Shape;1728;p13"/>
          <p:cNvSpPr txBox="1">
            <a:spLocks noGrp="1"/>
          </p:cNvSpPr>
          <p:nvPr>
            <p:ph type="subTitle" idx="5"/>
          </p:nvPr>
        </p:nvSpPr>
        <p:spPr>
          <a:xfrm>
            <a:off x="2783764" y="4838400"/>
            <a:ext cx="3025200" cy="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729" name="Google Shape;1729;p13"/>
          <p:cNvSpPr txBox="1">
            <a:spLocks noGrp="1"/>
          </p:cNvSpPr>
          <p:nvPr>
            <p:ph type="subTitle" idx="6"/>
          </p:nvPr>
        </p:nvSpPr>
        <p:spPr>
          <a:xfrm>
            <a:off x="2783764" y="4393667"/>
            <a:ext cx="3025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30" name="Google Shape;1730;p13"/>
          <p:cNvSpPr txBox="1">
            <a:spLocks noGrp="1"/>
          </p:cNvSpPr>
          <p:nvPr>
            <p:ph type="subTitle" idx="7"/>
          </p:nvPr>
        </p:nvSpPr>
        <p:spPr>
          <a:xfrm>
            <a:off x="8091903" y="4838400"/>
            <a:ext cx="2925600" cy="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731" name="Google Shape;1731;p13"/>
          <p:cNvSpPr txBox="1">
            <a:spLocks noGrp="1"/>
          </p:cNvSpPr>
          <p:nvPr>
            <p:ph type="subTitle" idx="8"/>
          </p:nvPr>
        </p:nvSpPr>
        <p:spPr>
          <a:xfrm>
            <a:off x="8091903" y="4393667"/>
            <a:ext cx="2925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732" name="Google Shape;1732;p13"/>
          <p:cNvSpPr txBox="1">
            <a:spLocks noGrp="1"/>
          </p:cNvSpPr>
          <p:nvPr>
            <p:ph type="title" hasCustomPrompt="1"/>
          </p:nvPr>
        </p:nvSpPr>
        <p:spPr>
          <a:xfrm>
            <a:off x="1310697" y="2268551"/>
            <a:ext cx="1297200" cy="9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3" name="Google Shape;1733;p13"/>
          <p:cNvSpPr txBox="1">
            <a:spLocks noGrp="1"/>
          </p:cNvSpPr>
          <p:nvPr>
            <p:ph type="title" idx="9" hasCustomPrompt="1"/>
          </p:nvPr>
        </p:nvSpPr>
        <p:spPr>
          <a:xfrm>
            <a:off x="6519997" y="2284067"/>
            <a:ext cx="1297200" cy="9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4" name="Google Shape;1734;p13"/>
          <p:cNvSpPr txBox="1">
            <a:spLocks noGrp="1"/>
          </p:cNvSpPr>
          <p:nvPr>
            <p:ph type="title" idx="13" hasCustomPrompt="1"/>
          </p:nvPr>
        </p:nvSpPr>
        <p:spPr>
          <a:xfrm>
            <a:off x="6519997" y="4550767"/>
            <a:ext cx="1297200" cy="9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5" name="Google Shape;1735;p13"/>
          <p:cNvSpPr txBox="1">
            <a:spLocks noGrp="1"/>
          </p:cNvSpPr>
          <p:nvPr>
            <p:ph type="title" idx="14" hasCustomPrompt="1"/>
          </p:nvPr>
        </p:nvSpPr>
        <p:spPr>
          <a:xfrm>
            <a:off x="1310697" y="4550767"/>
            <a:ext cx="1297200" cy="9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0"/>
              <a:buNone/>
              <a:defRPr sz="5333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736" name="Google Shape;1736;p13"/>
          <p:cNvSpPr txBox="1">
            <a:spLocks noGrp="1"/>
          </p:cNvSpPr>
          <p:nvPr>
            <p:ph type="title" idx="15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7392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7548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8" name="Google Shape;1738;p14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1739" name="Google Shape;1739;p1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740" name="Google Shape;1740;p1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1" name="Google Shape;1741;p1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2" name="Google Shape;1742;p1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1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4" name="Google Shape;1744;p1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5" name="Google Shape;1745;p1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6" name="Google Shape;1746;p1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7" name="Google Shape;1747;p1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1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9" name="Google Shape;1749;p1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0" name="Google Shape;1750;p1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1" name="Google Shape;1751;p1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2" name="Google Shape;1752;p1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3" name="Google Shape;1753;p1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4" name="Google Shape;1754;p1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6" name="Google Shape;1756;p1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7" name="Google Shape;1757;p1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1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9" name="Google Shape;1759;p1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0" name="Google Shape;1760;p1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1" name="Google Shape;1761;p1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1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3" name="Google Shape;1763;p1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4" name="Google Shape;1764;p1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5" name="Google Shape;1765;p1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6" name="Google Shape;1766;p1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7" name="Google Shape;1767;p1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8" name="Google Shape;1768;p1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9" name="Google Shape;1769;p1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0" name="Google Shape;1770;p1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1" name="Google Shape;1771;p1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2" name="Google Shape;1772;p1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1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4" name="Google Shape;1774;p1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5" name="Google Shape;1775;p1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1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1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1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1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1" name="Google Shape;1781;p1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2" name="Google Shape;1782;p1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3" name="Google Shape;1783;p1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4" name="Google Shape;1784;p1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1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6" name="Google Shape;1786;p1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7" name="Google Shape;1787;p1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1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1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1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1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1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1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1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1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8" name="Google Shape;1798;p1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9" name="Google Shape;1799;p1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0" name="Google Shape;1800;p1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1" name="Google Shape;1801;p1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2" name="Google Shape;1802;p1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3" name="Google Shape;1803;p1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4" name="Google Shape;1804;p1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5" name="Google Shape;1805;p1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6" name="Google Shape;1806;p1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7" name="Google Shape;1807;p1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8" name="Google Shape;1808;p1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9" name="Google Shape;1809;p1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0" name="Google Shape;1810;p1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1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2" name="Google Shape;1812;p1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3" name="Google Shape;1813;p1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1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1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1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1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1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1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1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1" name="Google Shape;1821;p1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2" name="Google Shape;1822;p1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3" name="Google Shape;1823;p1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4" name="Google Shape;1824;p1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6" name="Google Shape;1826;p1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7" name="Google Shape;1827;p1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1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1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1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1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1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1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1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1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1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9" name="Google Shape;1839;p1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0" name="Google Shape;1840;p1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1" name="Google Shape;1841;p1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2" name="Google Shape;1842;p1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3" name="Google Shape;1843;p1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4" name="Google Shape;1844;p1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5" name="Google Shape;1845;p1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6" name="Google Shape;1846;p1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7" name="Google Shape;1847;p1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8" name="Google Shape;1848;p1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9" name="Google Shape;1849;p1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0" name="Google Shape;1850;p1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1" name="Google Shape;1851;p1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2" name="Google Shape;1852;p1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3" name="Google Shape;1853;p1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4" name="Google Shape;1854;p1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5" name="Google Shape;1855;p1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6" name="Google Shape;1856;p1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1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8" name="Google Shape;1858;p1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9" name="Google Shape;1859;p1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0" name="Google Shape;1860;p1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1" name="Google Shape;1861;p1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1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3" name="Google Shape;1863;p1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4" name="Google Shape;1864;p1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5" name="Google Shape;1865;p1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6" name="Google Shape;1866;p1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1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8" name="Google Shape;1868;p1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9" name="Google Shape;1869;p1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0" name="Google Shape;1870;p1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1" name="Google Shape;1871;p1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1872" name="Google Shape;1872;p1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873" name="Google Shape;1873;p1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1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75" name="Google Shape;1875;p14"/>
          <p:cNvGrpSpPr/>
          <p:nvPr/>
        </p:nvGrpSpPr>
        <p:grpSpPr>
          <a:xfrm>
            <a:off x="382267" y="176897"/>
            <a:ext cx="11359051" cy="6372865"/>
            <a:chOff x="286700" y="132672"/>
            <a:chExt cx="8519288" cy="4779649"/>
          </a:xfrm>
        </p:grpSpPr>
        <p:sp>
          <p:nvSpPr>
            <p:cNvPr id="1876" name="Google Shape;1876;p14"/>
            <p:cNvSpPr/>
            <p:nvPr/>
          </p:nvSpPr>
          <p:spPr>
            <a:xfrm rot="151140">
              <a:off x="8690835" y="3437800"/>
              <a:ext cx="111982" cy="14664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14"/>
            <p:cNvSpPr/>
            <p:nvPr/>
          </p:nvSpPr>
          <p:spPr>
            <a:xfrm rot="-7868869" flipH="1">
              <a:off x="8204911" y="1378015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14"/>
            <p:cNvSpPr/>
            <p:nvPr/>
          </p:nvSpPr>
          <p:spPr>
            <a:xfrm rot="-10367496" flipH="1">
              <a:off x="359679" y="112829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14"/>
            <p:cNvSpPr/>
            <p:nvPr/>
          </p:nvSpPr>
          <p:spPr>
            <a:xfrm rot="-10367496" flipH="1">
              <a:off x="3065154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14"/>
            <p:cNvSpPr/>
            <p:nvPr/>
          </p:nvSpPr>
          <p:spPr>
            <a:xfrm rot="-10367496" flipH="1">
              <a:off x="6152854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14"/>
            <p:cNvSpPr/>
            <p:nvPr/>
          </p:nvSpPr>
          <p:spPr>
            <a:xfrm rot="-1842084">
              <a:off x="316283" y="4361126"/>
              <a:ext cx="111979" cy="146643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82" name="Google Shape;1882;p14"/>
          <p:cNvSpPr txBox="1">
            <a:spLocks noGrp="1"/>
          </p:cNvSpPr>
          <p:nvPr>
            <p:ph type="subTitle" idx="1"/>
          </p:nvPr>
        </p:nvSpPr>
        <p:spPr>
          <a:xfrm>
            <a:off x="972584" y="47575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3" name="Google Shape;1883;p14"/>
          <p:cNvSpPr txBox="1">
            <a:spLocks noGrp="1"/>
          </p:cNvSpPr>
          <p:nvPr>
            <p:ph type="subTitle" idx="2"/>
          </p:nvPr>
        </p:nvSpPr>
        <p:spPr>
          <a:xfrm>
            <a:off x="7824651" y="47570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4" name="Google Shape;1884;p14"/>
          <p:cNvSpPr txBox="1">
            <a:spLocks noGrp="1"/>
          </p:cNvSpPr>
          <p:nvPr>
            <p:ph type="subTitle" idx="3"/>
          </p:nvPr>
        </p:nvSpPr>
        <p:spPr>
          <a:xfrm>
            <a:off x="1747784" y="3954267"/>
            <a:ext cx="18652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5" name="Google Shape;1885;p14"/>
          <p:cNvSpPr txBox="1">
            <a:spLocks noGrp="1"/>
          </p:cNvSpPr>
          <p:nvPr>
            <p:ph type="subTitle" idx="4"/>
          </p:nvPr>
        </p:nvSpPr>
        <p:spPr>
          <a:xfrm>
            <a:off x="8599851" y="3953367"/>
            <a:ext cx="18652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6" name="Google Shape;1886;p14"/>
          <p:cNvSpPr txBox="1">
            <a:spLocks noGrp="1"/>
          </p:cNvSpPr>
          <p:nvPr>
            <p:ph type="subTitle" idx="5"/>
          </p:nvPr>
        </p:nvSpPr>
        <p:spPr>
          <a:xfrm>
            <a:off x="4388184" y="4757451"/>
            <a:ext cx="3415600" cy="10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887" name="Google Shape;1887;p14"/>
          <p:cNvSpPr txBox="1">
            <a:spLocks noGrp="1"/>
          </p:cNvSpPr>
          <p:nvPr>
            <p:ph type="subTitle" idx="6"/>
          </p:nvPr>
        </p:nvSpPr>
        <p:spPr>
          <a:xfrm>
            <a:off x="5163384" y="3953767"/>
            <a:ext cx="1865200" cy="4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888" name="Google Shape;1888;p14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7991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0" name="Google Shape;1890;p15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1891" name="Google Shape;1891;p1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1892" name="Google Shape;1892;p1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3" name="Google Shape;1893;p1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4" name="Google Shape;1894;p1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5" name="Google Shape;1895;p1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6" name="Google Shape;1896;p1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1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1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1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1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1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1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1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1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1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1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1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1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1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1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1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1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1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1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1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1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1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1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1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1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1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1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1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1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1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1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1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1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1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1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1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1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3" name="Google Shape;1933;p1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4" name="Google Shape;1934;p1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5" name="Google Shape;1935;p1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6" name="Google Shape;1936;p1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1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8" name="Google Shape;1938;p1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9" name="Google Shape;1939;p1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0" name="Google Shape;1940;p1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1" name="Google Shape;1941;p1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1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3" name="Google Shape;1943;p1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4" name="Google Shape;1944;p1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5" name="Google Shape;1945;p1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6" name="Google Shape;1946;p1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1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1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1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1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1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1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1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1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1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1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1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1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1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1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1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1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1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1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1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1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1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1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1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1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1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1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1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1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1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1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1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1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1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1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1" name="Google Shape;1981;p1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1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3" name="Google Shape;1983;p1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4" name="Google Shape;1984;p1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5" name="Google Shape;1985;p1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6" name="Google Shape;1986;p1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1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8" name="Google Shape;1988;p1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9" name="Google Shape;1989;p1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0" name="Google Shape;1990;p1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1" name="Google Shape;1991;p1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1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3" name="Google Shape;1993;p1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4" name="Google Shape;1994;p1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5" name="Google Shape;1995;p1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6" name="Google Shape;1996;p1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1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8" name="Google Shape;1998;p1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9" name="Google Shape;1999;p1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0" name="Google Shape;2000;p1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1" name="Google Shape;2001;p1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1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3" name="Google Shape;2003;p1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4" name="Google Shape;2004;p1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5" name="Google Shape;2005;p1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6" name="Google Shape;2006;p1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1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8" name="Google Shape;2008;p1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9" name="Google Shape;2009;p1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0" name="Google Shape;2010;p1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1" name="Google Shape;2011;p1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1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3" name="Google Shape;2013;p1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4" name="Google Shape;2014;p1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5" name="Google Shape;2015;p1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6" name="Google Shape;2016;p1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1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8" name="Google Shape;2018;p1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9" name="Google Shape;2019;p1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0" name="Google Shape;2020;p1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1" name="Google Shape;2021;p1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1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3" name="Google Shape;2023;p1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024" name="Google Shape;2024;p1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25" name="Google Shape;2025;p1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6" name="Google Shape;2026;p1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027" name="Google Shape;2027;p15"/>
          <p:cNvGrpSpPr/>
          <p:nvPr/>
        </p:nvGrpSpPr>
        <p:grpSpPr>
          <a:xfrm>
            <a:off x="293976" y="176897"/>
            <a:ext cx="11405941" cy="6372865"/>
            <a:chOff x="220482" y="132672"/>
            <a:chExt cx="8554456" cy="4779649"/>
          </a:xfrm>
        </p:grpSpPr>
        <p:sp>
          <p:nvSpPr>
            <p:cNvPr id="2028" name="Google Shape;2028;p15"/>
            <p:cNvSpPr/>
            <p:nvPr/>
          </p:nvSpPr>
          <p:spPr>
            <a:xfrm rot="7868869">
              <a:off x="261145" y="4138090"/>
              <a:ext cx="224531" cy="2099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15"/>
            <p:cNvSpPr/>
            <p:nvPr/>
          </p:nvSpPr>
          <p:spPr>
            <a:xfrm rot="10367496">
              <a:off x="8636594" y="14112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15"/>
            <p:cNvSpPr/>
            <p:nvPr/>
          </p:nvSpPr>
          <p:spPr>
            <a:xfrm rot="10367496">
              <a:off x="5896369" y="47819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15"/>
            <p:cNvSpPr/>
            <p:nvPr/>
          </p:nvSpPr>
          <p:spPr>
            <a:xfrm rot="10367496">
              <a:off x="2808669" y="140416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15"/>
            <p:cNvSpPr/>
            <p:nvPr/>
          </p:nvSpPr>
          <p:spPr>
            <a:xfrm rot="10367496">
              <a:off x="533519" y="969441"/>
              <a:ext cx="131165" cy="122660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33" name="Google Shape;2033;p15"/>
          <p:cNvSpPr txBox="1">
            <a:spLocks noGrp="1"/>
          </p:cNvSpPr>
          <p:nvPr>
            <p:ph type="subTitle" idx="1"/>
          </p:nvPr>
        </p:nvSpPr>
        <p:spPr>
          <a:xfrm>
            <a:off x="2415137" y="2766400"/>
            <a:ext cx="3025200" cy="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34" name="Google Shape;2034;p15"/>
          <p:cNvSpPr txBox="1">
            <a:spLocks noGrp="1"/>
          </p:cNvSpPr>
          <p:nvPr>
            <p:ph type="subTitle" idx="2"/>
          </p:nvPr>
        </p:nvSpPr>
        <p:spPr>
          <a:xfrm>
            <a:off x="2415137" y="2118467"/>
            <a:ext cx="3025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5" name="Google Shape;2035;p15"/>
          <p:cNvSpPr txBox="1">
            <a:spLocks noGrp="1"/>
          </p:cNvSpPr>
          <p:nvPr>
            <p:ph type="subTitle" idx="3"/>
          </p:nvPr>
        </p:nvSpPr>
        <p:spPr>
          <a:xfrm>
            <a:off x="6851263" y="2766400"/>
            <a:ext cx="2925600" cy="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36" name="Google Shape;2036;p15"/>
          <p:cNvSpPr txBox="1">
            <a:spLocks noGrp="1"/>
          </p:cNvSpPr>
          <p:nvPr>
            <p:ph type="subTitle" idx="4"/>
          </p:nvPr>
        </p:nvSpPr>
        <p:spPr>
          <a:xfrm>
            <a:off x="6851263" y="2118467"/>
            <a:ext cx="2925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7" name="Google Shape;2037;p15"/>
          <p:cNvSpPr txBox="1">
            <a:spLocks noGrp="1"/>
          </p:cNvSpPr>
          <p:nvPr>
            <p:ph type="subTitle" idx="5"/>
          </p:nvPr>
        </p:nvSpPr>
        <p:spPr>
          <a:xfrm>
            <a:off x="2415137" y="5041600"/>
            <a:ext cx="3025200" cy="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38" name="Google Shape;2038;p15"/>
          <p:cNvSpPr txBox="1">
            <a:spLocks noGrp="1"/>
          </p:cNvSpPr>
          <p:nvPr>
            <p:ph type="subTitle" idx="6"/>
          </p:nvPr>
        </p:nvSpPr>
        <p:spPr>
          <a:xfrm>
            <a:off x="2415137" y="4393667"/>
            <a:ext cx="30252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9" name="Google Shape;2039;p15"/>
          <p:cNvSpPr txBox="1">
            <a:spLocks noGrp="1"/>
          </p:cNvSpPr>
          <p:nvPr>
            <p:ph type="subTitle" idx="7"/>
          </p:nvPr>
        </p:nvSpPr>
        <p:spPr>
          <a:xfrm>
            <a:off x="6851263" y="5041600"/>
            <a:ext cx="2925600" cy="9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040" name="Google Shape;2040;p15"/>
          <p:cNvSpPr txBox="1">
            <a:spLocks noGrp="1"/>
          </p:cNvSpPr>
          <p:nvPr>
            <p:ph type="subTitle" idx="8"/>
          </p:nvPr>
        </p:nvSpPr>
        <p:spPr>
          <a:xfrm>
            <a:off x="6851263" y="4393667"/>
            <a:ext cx="2925600" cy="5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Fredoka One"/>
              <a:buNone/>
              <a:defRPr sz="2667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41" name="Google Shape;2041;p15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5712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3" name="Google Shape;2043;p16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2044" name="Google Shape;2044;p1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045" name="Google Shape;2045;p1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6" name="Google Shape;2046;p1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1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8" name="Google Shape;2048;p1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9" name="Google Shape;2049;p1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0" name="Google Shape;2050;p1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1" name="Google Shape;2051;p1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1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3" name="Google Shape;2053;p1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4" name="Google Shape;2054;p1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5" name="Google Shape;2055;p1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6" name="Google Shape;2056;p1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1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8" name="Google Shape;2058;p1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9" name="Google Shape;2059;p1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0" name="Google Shape;2060;p1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1" name="Google Shape;2061;p1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1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3" name="Google Shape;2063;p1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4" name="Google Shape;2064;p1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5" name="Google Shape;2065;p1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6" name="Google Shape;2066;p1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1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8" name="Google Shape;2068;p1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9" name="Google Shape;2069;p1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0" name="Google Shape;2070;p1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1" name="Google Shape;2071;p1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1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3" name="Google Shape;2073;p1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4" name="Google Shape;2074;p1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5" name="Google Shape;2075;p1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6" name="Google Shape;2076;p1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1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8" name="Google Shape;2078;p1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9" name="Google Shape;2079;p1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0" name="Google Shape;2080;p1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1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1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1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1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1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1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1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1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1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1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1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1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1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1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1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1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1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1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1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1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1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1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1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1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1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1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1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1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1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1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1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1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1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1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5" name="Google Shape;2115;p1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6" name="Google Shape;2116;p1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1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8" name="Google Shape;2118;p1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9" name="Google Shape;2119;p1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0" name="Google Shape;2120;p1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1" name="Google Shape;2121;p1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1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3" name="Google Shape;2123;p1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4" name="Google Shape;2124;p1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5" name="Google Shape;2125;p1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6" name="Google Shape;2126;p1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1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8" name="Google Shape;2128;p1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9" name="Google Shape;2129;p1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1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1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1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1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1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1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1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1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1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1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1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1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1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1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1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1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1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1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1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1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1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1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1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1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1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1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1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1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1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1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1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1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1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1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4" name="Google Shape;2164;p1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5" name="Google Shape;2165;p1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6" name="Google Shape;2166;p1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1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8" name="Google Shape;2168;p1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9" name="Google Shape;2169;p1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0" name="Google Shape;2170;p1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1" name="Google Shape;2171;p1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1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3" name="Google Shape;2173;p1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4" name="Google Shape;2174;p1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5" name="Google Shape;2175;p1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6" name="Google Shape;2176;p1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177" name="Google Shape;2177;p1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178" name="Google Shape;2178;p1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80" name="Google Shape;2180;p16"/>
          <p:cNvGrpSpPr/>
          <p:nvPr/>
        </p:nvGrpSpPr>
        <p:grpSpPr>
          <a:xfrm>
            <a:off x="192168" y="176897"/>
            <a:ext cx="11764329" cy="6372865"/>
            <a:chOff x="144125" y="132672"/>
            <a:chExt cx="8823247" cy="4779649"/>
          </a:xfrm>
        </p:grpSpPr>
        <p:grpSp>
          <p:nvGrpSpPr>
            <p:cNvPr id="2181" name="Google Shape;2181;p16"/>
            <p:cNvGrpSpPr/>
            <p:nvPr/>
          </p:nvGrpSpPr>
          <p:grpSpPr>
            <a:xfrm>
              <a:off x="144125" y="149438"/>
              <a:ext cx="1824997" cy="780113"/>
              <a:chOff x="144125" y="149438"/>
              <a:chExt cx="1824997" cy="780113"/>
            </a:xfrm>
          </p:grpSpPr>
          <p:sp>
            <p:nvSpPr>
              <p:cNvPr id="2182" name="Google Shape;2182;p16"/>
              <p:cNvSpPr/>
              <p:nvPr/>
            </p:nvSpPr>
            <p:spPr>
              <a:xfrm>
                <a:off x="1593151" y="569656"/>
                <a:ext cx="359901" cy="326906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4835" extrusionOk="0">
                    <a:moveTo>
                      <a:pt x="2001" y="0"/>
                    </a:moveTo>
                    <a:cubicBezTo>
                      <a:pt x="1120" y="346"/>
                      <a:pt x="405" y="1084"/>
                      <a:pt x="120" y="2072"/>
                    </a:cubicBezTo>
                    <a:cubicBezTo>
                      <a:pt x="36" y="2358"/>
                      <a:pt x="1" y="2655"/>
                      <a:pt x="12" y="2941"/>
                    </a:cubicBezTo>
                    <a:cubicBezTo>
                      <a:pt x="1" y="3632"/>
                      <a:pt x="227" y="4287"/>
                      <a:pt x="632" y="4822"/>
                    </a:cubicBezTo>
                    <a:lnTo>
                      <a:pt x="667" y="4834"/>
                    </a:lnTo>
                    <a:lnTo>
                      <a:pt x="2691" y="4310"/>
                    </a:lnTo>
                    <a:lnTo>
                      <a:pt x="5085" y="3703"/>
                    </a:lnTo>
                    <a:cubicBezTo>
                      <a:pt x="5263" y="3656"/>
                      <a:pt x="5323" y="3429"/>
                      <a:pt x="5192" y="3298"/>
                    </a:cubicBezTo>
                    <a:lnTo>
                      <a:pt x="3489" y="1512"/>
                    </a:lnTo>
                    <a:lnTo>
                      <a:pt x="2037" y="12"/>
                    </a:lnTo>
                    <a:lnTo>
                      <a:pt x="20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3" name="Google Shape;2183;p16"/>
              <p:cNvSpPr/>
              <p:nvPr/>
            </p:nvSpPr>
            <p:spPr>
              <a:xfrm>
                <a:off x="1768676" y="671887"/>
                <a:ext cx="184379" cy="189247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2799" extrusionOk="0">
                    <a:moveTo>
                      <a:pt x="893" y="0"/>
                    </a:moveTo>
                    <a:cubicBezTo>
                      <a:pt x="548" y="358"/>
                      <a:pt x="298" y="798"/>
                      <a:pt x="155" y="1298"/>
                    </a:cubicBezTo>
                    <a:cubicBezTo>
                      <a:pt x="12" y="1810"/>
                      <a:pt x="0" y="2322"/>
                      <a:pt x="95" y="2798"/>
                    </a:cubicBezTo>
                    <a:lnTo>
                      <a:pt x="2489" y="2191"/>
                    </a:lnTo>
                    <a:cubicBezTo>
                      <a:pt x="2667" y="2144"/>
                      <a:pt x="2727" y="1917"/>
                      <a:pt x="2596" y="1786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4" name="Google Shape;2184;p16"/>
              <p:cNvSpPr/>
              <p:nvPr/>
            </p:nvSpPr>
            <p:spPr>
              <a:xfrm>
                <a:off x="156972" y="167964"/>
                <a:ext cx="1598021" cy="761587"/>
              </a:xfrm>
              <a:custGeom>
                <a:avLst/>
                <a:gdLst/>
                <a:ahLst/>
                <a:cxnLst/>
                <a:rect l="l" t="t" r="r" b="b"/>
                <a:pathLst>
                  <a:path w="23635" h="11264" extrusionOk="0">
                    <a:moveTo>
                      <a:pt x="2113" y="0"/>
                    </a:moveTo>
                    <a:cubicBezTo>
                      <a:pt x="1970" y="0"/>
                      <a:pt x="1858" y="36"/>
                      <a:pt x="1727" y="107"/>
                    </a:cubicBezTo>
                    <a:lnTo>
                      <a:pt x="1715" y="107"/>
                    </a:lnTo>
                    <a:cubicBezTo>
                      <a:pt x="810" y="524"/>
                      <a:pt x="370" y="1548"/>
                      <a:pt x="358" y="1560"/>
                    </a:cubicBezTo>
                    <a:cubicBezTo>
                      <a:pt x="358" y="1560"/>
                      <a:pt x="251" y="1810"/>
                      <a:pt x="251" y="1822"/>
                    </a:cubicBezTo>
                    <a:cubicBezTo>
                      <a:pt x="1" y="2524"/>
                      <a:pt x="13" y="3417"/>
                      <a:pt x="346" y="4144"/>
                    </a:cubicBezTo>
                    <a:cubicBezTo>
                      <a:pt x="346" y="4155"/>
                      <a:pt x="477" y="4417"/>
                      <a:pt x="501" y="4453"/>
                    </a:cubicBezTo>
                    <a:cubicBezTo>
                      <a:pt x="620" y="4632"/>
                      <a:pt x="799" y="4775"/>
                      <a:pt x="1013" y="4846"/>
                    </a:cubicBezTo>
                    <a:cubicBezTo>
                      <a:pt x="23635" y="11263"/>
                      <a:pt x="21718" y="10716"/>
                      <a:pt x="21873" y="10763"/>
                    </a:cubicBezTo>
                    <a:cubicBezTo>
                      <a:pt x="21468" y="10240"/>
                      <a:pt x="21242" y="9573"/>
                      <a:pt x="21253" y="8882"/>
                    </a:cubicBezTo>
                    <a:cubicBezTo>
                      <a:pt x="21242" y="8596"/>
                      <a:pt x="21277" y="8311"/>
                      <a:pt x="21361" y="8013"/>
                    </a:cubicBezTo>
                    <a:cubicBezTo>
                      <a:pt x="21646" y="7037"/>
                      <a:pt x="22361" y="6287"/>
                      <a:pt x="23242" y="5953"/>
                    </a:cubicBezTo>
                    <a:lnTo>
                      <a:pt x="6144" y="1096"/>
                    </a:lnTo>
                    <a:cubicBezTo>
                      <a:pt x="3355" y="362"/>
                      <a:pt x="2570" y="0"/>
                      <a:pt x="21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5" name="Google Shape;2185;p16"/>
              <p:cNvSpPr/>
              <p:nvPr/>
            </p:nvSpPr>
            <p:spPr>
              <a:xfrm>
                <a:off x="313970" y="279661"/>
                <a:ext cx="395330" cy="124204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837" extrusionOk="0">
                    <a:moveTo>
                      <a:pt x="136" y="1"/>
                    </a:moveTo>
                    <a:cubicBezTo>
                      <a:pt x="93" y="1"/>
                      <a:pt x="45" y="33"/>
                      <a:pt x="24" y="75"/>
                    </a:cubicBezTo>
                    <a:cubicBezTo>
                      <a:pt x="1" y="146"/>
                      <a:pt x="24" y="217"/>
                      <a:pt x="96" y="241"/>
                    </a:cubicBezTo>
                    <a:cubicBezTo>
                      <a:pt x="536" y="432"/>
                      <a:pt x="1001" y="587"/>
                      <a:pt x="1453" y="741"/>
                    </a:cubicBezTo>
                    <a:cubicBezTo>
                      <a:pt x="1917" y="896"/>
                      <a:pt x="2382" y="1027"/>
                      <a:pt x="2846" y="1170"/>
                    </a:cubicBezTo>
                    <a:cubicBezTo>
                      <a:pt x="3310" y="1289"/>
                      <a:pt x="3775" y="1420"/>
                      <a:pt x="4251" y="1539"/>
                    </a:cubicBezTo>
                    <a:cubicBezTo>
                      <a:pt x="4715" y="1646"/>
                      <a:pt x="5192" y="1753"/>
                      <a:pt x="5668" y="1837"/>
                    </a:cubicBezTo>
                    <a:cubicBezTo>
                      <a:pt x="5727" y="1837"/>
                      <a:pt x="5787" y="1813"/>
                      <a:pt x="5811" y="1753"/>
                    </a:cubicBezTo>
                    <a:cubicBezTo>
                      <a:pt x="5847" y="1682"/>
                      <a:pt x="5811" y="1610"/>
                      <a:pt x="5739" y="1575"/>
                    </a:cubicBezTo>
                    <a:cubicBezTo>
                      <a:pt x="5287" y="1396"/>
                      <a:pt x="4834" y="1229"/>
                      <a:pt x="4370" y="1087"/>
                    </a:cubicBezTo>
                    <a:cubicBezTo>
                      <a:pt x="3918" y="932"/>
                      <a:pt x="3453" y="789"/>
                      <a:pt x="2989" y="658"/>
                    </a:cubicBezTo>
                    <a:cubicBezTo>
                      <a:pt x="2525" y="527"/>
                      <a:pt x="2060" y="408"/>
                      <a:pt x="1584" y="301"/>
                    </a:cubicBezTo>
                    <a:cubicBezTo>
                      <a:pt x="1120" y="182"/>
                      <a:pt x="643" y="75"/>
                      <a:pt x="155" y="3"/>
                    </a:cubicBezTo>
                    <a:cubicBezTo>
                      <a:pt x="149" y="2"/>
                      <a:pt x="143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6" name="Google Shape;2186;p16"/>
              <p:cNvSpPr/>
              <p:nvPr/>
            </p:nvSpPr>
            <p:spPr>
              <a:xfrm>
                <a:off x="1174556" y="523611"/>
                <a:ext cx="395330" cy="124339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839" extrusionOk="0">
                    <a:moveTo>
                      <a:pt x="144" y="0"/>
                    </a:moveTo>
                    <a:cubicBezTo>
                      <a:pt x="92" y="0"/>
                      <a:pt x="45" y="33"/>
                      <a:pt x="24" y="74"/>
                    </a:cubicBezTo>
                    <a:cubicBezTo>
                      <a:pt x="0" y="146"/>
                      <a:pt x="24" y="217"/>
                      <a:pt x="96" y="241"/>
                    </a:cubicBezTo>
                    <a:cubicBezTo>
                      <a:pt x="536" y="431"/>
                      <a:pt x="1000" y="586"/>
                      <a:pt x="1453" y="741"/>
                    </a:cubicBezTo>
                    <a:cubicBezTo>
                      <a:pt x="1917" y="896"/>
                      <a:pt x="2382" y="1027"/>
                      <a:pt x="2846" y="1170"/>
                    </a:cubicBezTo>
                    <a:cubicBezTo>
                      <a:pt x="3310" y="1301"/>
                      <a:pt x="3775" y="1420"/>
                      <a:pt x="4251" y="1539"/>
                    </a:cubicBezTo>
                    <a:cubicBezTo>
                      <a:pt x="4715" y="1646"/>
                      <a:pt x="5191" y="1753"/>
                      <a:pt x="5668" y="1836"/>
                    </a:cubicBezTo>
                    <a:cubicBezTo>
                      <a:pt x="5675" y="1838"/>
                      <a:pt x="5683" y="1839"/>
                      <a:pt x="5691" y="1839"/>
                    </a:cubicBezTo>
                    <a:cubicBezTo>
                      <a:pt x="5742" y="1839"/>
                      <a:pt x="5790" y="1805"/>
                      <a:pt x="5811" y="1753"/>
                    </a:cubicBezTo>
                    <a:cubicBezTo>
                      <a:pt x="5846" y="1682"/>
                      <a:pt x="5811" y="1610"/>
                      <a:pt x="5739" y="1574"/>
                    </a:cubicBezTo>
                    <a:cubicBezTo>
                      <a:pt x="5299" y="1396"/>
                      <a:pt x="4834" y="1229"/>
                      <a:pt x="4382" y="1086"/>
                    </a:cubicBezTo>
                    <a:cubicBezTo>
                      <a:pt x="3917" y="931"/>
                      <a:pt x="3453" y="800"/>
                      <a:pt x="2989" y="658"/>
                    </a:cubicBezTo>
                    <a:cubicBezTo>
                      <a:pt x="2524" y="539"/>
                      <a:pt x="2060" y="408"/>
                      <a:pt x="1584" y="300"/>
                    </a:cubicBezTo>
                    <a:cubicBezTo>
                      <a:pt x="1120" y="181"/>
                      <a:pt x="643" y="86"/>
                      <a:pt x="167" y="3"/>
                    </a:cubicBezTo>
                    <a:cubicBezTo>
                      <a:pt x="159" y="1"/>
                      <a:pt x="151" y="0"/>
                      <a:pt x="1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16"/>
              <p:cNvSpPr/>
              <p:nvPr/>
            </p:nvSpPr>
            <p:spPr>
              <a:xfrm>
                <a:off x="282598" y="389195"/>
                <a:ext cx="395330" cy="124339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839" extrusionOk="0">
                    <a:moveTo>
                      <a:pt x="143" y="0"/>
                    </a:moveTo>
                    <a:cubicBezTo>
                      <a:pt x="92" y="0"/>
                      <a:pt x="45" y="32"/>
                      <a:pt x="24" y="74"/>
                    </a:cubicBezTo>
                    <a:cubicBezTo>
                      <a:pt x="0" y="145"/>
                      <a:pt x="36" y="217"/>
                      <a:pt x="95" y="241"/>
                    </a:cubicBezTo>
                    <a:cubicBezTo>
                      <a:pt x="548" y="431"/>
                      <a:pt x="1000" y="586"/>
                      <a:pt x="1465" y="741"/>
                    </a:cubicBezTo>
                    <a:cubicBezTo>
                      <a:pt x="1917" y="895"/>
                      <a:pt x="2381" y="1038"/>
                      <a:pt x="2846" y="1169"/>
                    </a:cubicBezTo>
                    <a:cubicBezTo>
                      <a:pt x="3310" y="1300"/>
                      <a:pt x="3786" y="1419"/>
                      <a:pt x="4251" y="1538"/>
                    </a:cubicBezTo>
                    <a:cubicBezTo>
                      <a:pt x="4727" y="1645"/>
                      <a:pt x="5191" y="1753"/>
                      <a:pt x="5679" y="1836"/>
                    </a:cubicBezTo>
                    <a:cubicBezTo>
                      <a:pt x="5687" y="1837"/>
                      <a:pt x="5695" y="1838"/>
                      <a:pt x="5702" y="1838"/>
                    </a:cubicBezTo>
                    <a:cubicBezTo>
                      <a:pt x="5754" y="1838"/>
                      <a:pt x="5802" y="1804"/>
                      <a:pt x="5822" y="1753"/>
                    </a:cubicBezTo>
                    <a:cubicBezTo>
                      <a:pt x="5846" y="1681"/>
                      <a:pt x="5810" y="1610"/>
                      <a:pt x="5751" y="1586"/>
                    </a:cubicBezTo>
                    <a:cubicBezTo>
                      <a:pt x="5298" y="1395"/>
                      <a:pt x="4834" y="1229"/>
                      <a:pt x="4382" y="1086"/>
                    </a:cubicBezTo>
                    <a:cubicBezTo>
                      <a:pt x="3917" y="931"/>
                      <a:pt x="3453" y="800"/>
                      <a:pt x="2989" y="657"/>
                    </a:cubicBezTo>
                    <a:cubicBezTo>
                      <a:pt x="2524" y="538"/>
                      <a:pt x="2060" y="407"/>
                      <a:pt x="1584" y="300"/>
                    </a:cubicBezTo>
                    <a:cubicBezTo>
                      <a:pt x="1119" y="181"/>
                      <a:pt x="643" y="86"/>
                      <a:pt x="167" y="2"/>
                    </a:cubicBezTo>
                    <a:cubicBezTo>
                      <a:pt x="159" y="1"/>
                      <a:pt x="151" y="0"/>
                      <a:pt x="143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8" name="Google Shape;2188;p16"/>
              <p:cNvSpPr/>
              <p:nvPr/>
            </p:nvSpPr>
            <p:spPr>
              <a:xfrm>
                <a:off x="1143115" y="633212"/>
                <a:ext cx="395330" cy="124204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837" extrusionOk="0">
                    <a:moveTo>
                      <a:pt x="168" y="1"/>
                    </a:moveTo>
                    <a:cubicBezTo>
                      <a:pt x="108" y="1"/>
                      <a:pt x="61" y="25"/>
                      <a:pt x="25" y="84"/>
                    </a:cubicBezTo>
                    <a:cubicBezTo>
                      <a:pt x="1" y="144"/>
                      <a:pt x="37" y="215"/>
                      <a:pt x="96" y="239"/>
                    </a:cubicBezTo>
                    <a:cubicBezTo>
                      <a:pt x="549" y="430"/>
                      <a:pt x="1001" y="584"/>
                      <a:pt x="1465" y="739"/>
                    </a:cubicBezTo>
                    <a:cubicBezTo>
                      <a:pt x="1918" y="894"/>
                      <a:pt x="2382" y="1037"/>
                      <a:pt x="2847" y="1168"/>
                    </a:cubicBezTo>
                    <a:cubicBezTo>
                      <a:pt x="3311" y="1299"/>
                      <a:pt x="3787" y="1430"/>
                      <a:pt x="4252" y="1537"/>
                    </a:cubicBezTo>
                    <a:cubicBezTo>
                      <a:pt x="4728" y="1656"/>
                      <a:pt x="5192" y="1751"/>
                      <a:pt x="5680" y="1835"/>
                    </a:cubicBezTo>
                    <a:cubicBezTo>
                      <a:pt x="5688" y="1836"/>
                      <a:pt x="5696" y="1837"/>
                      <a:pt x="5703" y="1837"/>
                    </a:cubicBezTo>
                    <a:cubicBezTo>
                      <a:pt x="5755" y="1837"/>
                      <a:pt x="5802" y="1803"/>
                      <a:pt x="5823" y="1751"/>
                    </a:cubicBezTo>
                    <a:cubicBezTo>
                      <a:pt x="5847" y="1692"/>
                      <a:pt x="5811" y="1608"/>
                      <a:pt x="5752" y="1585"/>
                    </a:cubicBezTo>
                    <a:cubicBezTo>
                      <a:pt x="5299" y="1394"/>
                      <a:pt x="4847" y="1239"/>
                      <a:pt x="4382" y="1084"/>
                    </a:cubicBezTo>
                    <a:cubicBezTo>
                      <a:pt x="3918" y="930"/>
                      <a:pt x="3454" y="799"/>
                      <a:pt x="2989" y="656"/>
                    </a:cubicBezTo>
                    <a:cubicBezTo>
                      <a:pt x="2525" y="537"/>
                      <a:pt x="2061" y="406"/>
                      <a:pt x="1596" y="299"/>
                    </a:cubicBezTo>
                    <a:cubicBezTo>
                      <a:pt x="1120" y="191"/>
                      <a:pt x="644" y="84"/>
                      <a:pt x="16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9" name="Google Shape;2189;p16"/>
              <p:cNvSpPr/>
              <p:nvPr/>
            </p:nvSpPr>
            <p:spPr>
              <a:xfrm>
                <a:off x="151360" y="163907"/>
                <a:ext cx="1484500" cy="731838"/>
              </a:xfrm>
              <a:custGeom>
                <a:avLst/>
                <a:gdLst/>
                <a:ahLst/>
                <a:cxnLst/>
                <a:rect l="l" t="t" r="r" b="b"/>
                <a:pathLst>
                  <a:path w="21956" h="10824" extrusionOk="0">
                    <a:moveTo>
                      <a:pt x="2156" y="1"/>
                    </a:moveTo>
                    <a:cubicBezTo>
                      <a:pt x="1274" y="334"/>
                      <a:pt x="560" y="1072"/>
                      <a:pt x="286" y="2060"/>
                    </a:cubicBezTo>
                    <a:lnTo>
                      <a:pt x="274" y="2060"/>
                    </a:lnTo>
                    <a:cubicBezTo>
                      <a:pt x="0" y="3049"/>
                      <a:pt x="227" y="4061"/>
                      <a:pt x="786" y="4811"/>
                    </a:cubicBezTo>
                    <a:lnTo>
                      <a:pt x="21956" y="10823"/>
                    </a:lnTo>
                    <a:cubicBezTo>
                      <a:pt x="21551" y="10300"/>
                      <a:pt x="21325" y="9633"/>
                      <a:pt x="21336" y="8942"/>
                    </a:cubicBezTo>
                    <a:cubicBezTo>
                      <a:pt x="14836" y="7287"/>
                      <a:pt x="3310" y="4061"/>
                      <a:pt x="4239" y="2108"/>
                    </a:cubicBezTo>
                    <a:cubicBezTo>
                      <a:pt x="4489" y="1560"/>
                      <a:pt x="4537" y="1072"/>
                      <a:pt x="4442" y="644"/>
                    </a:cubicBezTo>
                    <a:lnTo>
                      <a:pt x="21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0" name="Google Shape;2190;p16"/>
              <p:cNvSpPr/>
              <p:nvPr/>
            </p:nvSpPr>
            <p:spPr>
              <a:xfrm>
                <a:off x="686183" y="478513"/>
                <a:ext cx="158348" cy="83975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42" extrusionOk="0">
                    <a:moveTo>
                      <a:pt x="1046" y="0"/>
                    </a:moveTo>
                    <a:cubicBezTo>
                      <a:pt x="865" y="0"/>
                      <a:pt x="689" y="41"/>
                      <a:pt x="544" y="134"/>
                    </a:cubicBezTo>
                    <a:cubicBezTo>
                      <a:pt x="0" y="488"/>
                      <a:pt x="594" y="1241"/>
                      <a:pt x="1487" y="1241"/>
                    </a:cubicBezTo>
                    <a:cubicBezTo>
                      <a:pt x="1494" y="1241"/>
                      <a:pt x="1501" y="1241"/>
                      <a:pt x="1508" y="1241"/>
                    </a:cubicBezTo>
                    <a:cubicBezTo>
                      <a:pt x="2175" y="1241"/>
                      <a:pt x="2342" y="729"/>
                      <a:pt x="2008" y="384"/>
                    </a:cubicBezTo>
                    <a:cubicBezTo>
                      <a:pt x="1780" y="156"/>
                      <a:pt x="1401" y="0"/>
                      <a:pt x="10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1" name="Google Shape;2191;p16"/>
              <p:cNvSpPr/>
              <p:nvPr/>
            </p:nvSpPr>
            <p:spPr>
              <a:xfrm>
                <a:off x="982127" y="559378"/>
                <a:ext cx="146313" cy="84651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252" extrusionOk="0">
                    <a:moveTo>
                      <a:pt x="869" y="1"/>
                    </a:moveTo>
                    <a:cubicBezTo>
                      <a:pt x="774" y="1"/>
                      <a:pt x="681" y="11"/>
                      <a:pt x="596" y="33"/>
                    </a:cubicBezTo>
                    <a:cubicBezTo>
                      <a:pt x="132" y="152"/>
                      <a:pt x="1" y="676"/>
                      <a:pt x="572" y="1022"/>
                    </a:cubicBezTo>
                    <a:cubicBezTo>
                      <a:pt x="828" y="1181"/>
                      <a:pt x="1102" y="1251"/>
                      <a:pt x="1343" y="1251"/>
                    </a:cubicBezTo>
                    <a:cubicBezTo>
                      <a:pt x="1819" y="1251"/>
                      <a:pt x="2163" y="977"/>
                      <a:pt x="1965" y="581"/>
                    </a:cubicBezTo>
                    <a:cubicBezTo>
                      <a:pt x="1781" y="212"/>
                      <a:pt x="1294" y="1"/>
                      <a:pt x="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16"/>
              <p:cNvSpPr/>
              <p:nvPr/>
            </p:nvSpPr>
            <p:spPr>
              <a:xfrm>
                <a:off x="861370" y="468506"/>
                <a:ext cx="138538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533" extrusionOk="0">
                    <a:moveTo>
                      <a:pt x="229" y="1"/>
                    </a:moveTo>
                    <a:cubicBezTo>
                      <a:pt x="172" y="1"/>
                      <a:pt x="117" y="35"/>
                      <a:pt x="108" y="91"/>
                    </a:cubicBezTo>
                    <a:cubicBezTo>
                      <a:pt x="1" y="425"/>
                      <a:pt x="37" y="806"/>
                      <a:pt x="215" y="1092"/>
                    </a:cubicBezTo>
                    <a:cubicBezTo>
                      <a:pt x="346" y="1330"/>
                      <a:pt x="560" y="1473"/>
                      <a:pt x="822" y="1520"/>
                    </a:cubicBezTo>
                    <a:cubicBezTo>
                      <a:pt x="870" y="1532"/>
                      <a:pt x="929" y="1532"/>
                      <a:pt x="989" y="1532"/>
                    </a:cubicBezTo>
                    <a:cubicBezTo>
                      <a:pt x="1501" y="1532"/>
                      <a:pt x="1894" y="1092"/>
                      <a:pt x="2025" y="639"/>
                    </a:cubicBezTo>
                    <a:cubicBezTo>
                      <a:pt x="2049" y="568"/>
                      <a:pt x="2001" y="496"/>
                      <a:pt x="1930" y="472"/>
                    </a:cubicBezTo>
                    <a:cubicBezTo>
                      <a:pt x="1921" y="471"/>
                      <a:pt x="1911" y="470"/>
                      <a:pt x="1902" y="470"/>
                    </a:cubicBezTo>
                    <a:cubicBezTo>
                      <a:pt x="1841" y="470"/>
                      <a:pt x="1784" y="505"/>
                      <a:pt x="1763" y="568"/>
                    </a:cubicBezTo>
                    <a:cubicBezTo>
                      <a:pt x="1665" y="927"/>
                      <a:pt x="1367" y="1267"/>
                      <a:pt x="979" y="1267"/>
                    </a:cubicBezTo>
                    <a:cubicBezTo>
                      <a:pt x="944" y="1267"/>
                      <a:pt x="907" y="1264"/>
                      <a:pt x="870" y="1258"/>
                    </a:cubicBezTo>
                    <a:cubicBezTo>
                      <a:pt x="644" y="1211"/>
                      <a:pt x="513" y="1068"/>
                      <a:pt x="441" y="961"/>
                    </a:cubicBezTo>
                    <a:cubicBezTo>
                      <a:pt x="310" y="734"/>
                      <a:pt x="275" y="437"/>
                      <a:pt x="358" y="175"/>
                    </a:cubicBezTo>
                    <a:cubicBezTo>
                      <a:pt x="382" y="103"/>
                      <a:pt x="346" y="32"/>
                      <a:pt x="275" y="8"/>
                    </a:cubicBezTo>
                    <a:cubicBezTo>
                      <a:pt x="260" y="3"/>
                      <a:pt x="244" y="1"/>
                      <a:pt x="22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3" name="Google Shape;2193;p16"/>
              <p:cNvSpPr/>
              <p:nvPr/>
            </p:nvSpPr>
            <p:spPr>
              <a:xfrm>
                <a:off x="1030471" y="467018"/>
                <a:ext cx="86950" cy="7052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043" extrusionOk="0">
                    <a:moveTo>
                      <a:pt x="212" y="0"/>
                    </a:moveTo>
                    <a:cubicBezTo>
                      <a:pt x="151" y="0"/>
                      <a:pt x="93" y="43"/>
                      <a:pt x="83" y="102"/>
                    </a:cubicBezTo>
                    <a:cubicBezTo>
                      <a:pt x="0" y="340"/>
                      <a:pt x="24" y="602"/>
                      <a:pt x="143" y="792"/>
                    </a:cubicBezTo>
                    <a:cubicBezTo>
                      <a:pt x="226" y="923"/>
                      <a:pt x="357" y="1018"/>
                      <a:pt x="500" y="1042"/>
                    </a:cubicBezTo>
                    <a:lnTo>
                      <a:pt x="595" y="1042"/>
                    </a:lnTo>
                    <a:cubicBezTo>
                      <a:pt x="917" y="1042"/>
                      <a:pt x="1179" y="744"/>
                      <a:pt x="1262" y="435"/>
                    </a:cubicBezTo>
                    <a:cubicBezTo>
                      <a:pt x="1286" y="363"/>
                      <a:pt x="1250" y="292"/>
                      <a:pt x="1179" y="268"/>
                    </a:cubicBezTo>
                    <a:cubicBezTo>
                      <a:pt x="1170" y="267"/>
                      <a:pt x="1160" y="266"/>
                      <a:pt x="1151" y="266"/>
                    </a:cubicBezTo>
                    <a:cubicBezTo>
                      <a:pt x="1087" y="266"/>
                      <a:pt x="1023" y="301"/>
                      <a:pt x="1012" y="363"/>
                    </a:cubicBezTo>
                    <a:cubicBezTo>
                      <a:pt x="944" y="578"/>
                      <a:pt x="769" y="782"/>
                      <a:pt x="579" y="782"/>
                    </a:cubicBezTo>
                    <a:cubicBezTo>
                      <a:pt x="569" y="782"/>
                      <a:pt x="558" y="781"/>
                      <a:pt x="548" y="780"/>
                    </a:cubicBezTo>
                    <a:cubicBezTo>
                      <a:pt x="476" y="768"/>
                      <a:pt x="417" y="721"/>
                      <a:pt x="369" y="649"/>
                    </a:cubicBezTo>
                    <a:cubicBezTo>
                      <a:pt x="298" y="530"/>
                      <a:pt x="286" y="340"/>
                      <a:pt x="333" y="173"/>
                    </a:cubicBezTo>
                    <a:cubicBezTo>
                      <a:pt x="357" y="102"/>
                      <a:pt x="322" y="30"/>
                      <a:pt x="250" y="6"/>
                    </a:cubicBezTo>
                    <a:cubicBezTo>
                      <a:pt x="237" y="2"/>
                      <a:pt x="224" y="0"/>
                      <a:pt x="2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4" name="Google Shape;2194;p16"/>
              <p:cNvSpPr/>
              <p:nvPr/>
            </p:nvSpPr>
            <p:spPr>
              <a:xfrm>
                <a:off x="769618" y="393725"/>
                <a:ext cx="87829" cy="7052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043" extrusionOk="0">
                    <a:moveTo>
                      <a:pt x="224" y="1"/>
                    </a:moveTo>
                    <a:cubicBezTo>
                      <a:pt x="167" y="1"/>
                      <a:pt x="115" y="41"/>
                      <a:pt x="96" y="90"/>
                    </a:cubicBezTo>
                    <a:cubicBezTo>
                      <a:pt x="0" y="435"/>
                      <a:pt x="84" y="864"/>
                      <a:pt x="429" y="1007"/>
                    </a:cubicBezTo>
                    <a:cubicBezTo>
                      <a:pt x="489" y="1031"/>
                      <a:pt x="560" y="1043"/>
                      <a:pt x="620" y="1043"/>
                    </a:cubicBezTo>
                    <a:cubicBezTo>
                      <a:pt x="703" y="1043"/>
                      <a:pt x="786" y="1031"/>
                      <a:pt x="858" y="983"/>
                    </a:cubicBezTo>
                    <a:cubicBezTo>
                      <a:pt x="1060" y="888"/>
                      <a:pt x="1227" y="674"/>
                      <a:pt x="1286" y="424"/>
                    </a:cubicBezTo>
                    <a:cubicBezTo>
                      <a:pt x="1298" y="364"/>
                      <a:pt x="1263" y="281"/>
                      <a:pt x="1191" y="269"/>
                    </a:cubicBezTo>
                    <a:cubicBezTo>
                      <a:pt x="1178" y="265"/>
                      <a:pt x="1166" y="263"/>
                      <a:pt x="1153" y="263"/>
                    </a:cubicBezTo>
                    <a:cubicBezTo>
                      <a:pt x="1096" y="263"/>
                      <a:pt x="1044" y="305"/>
                      <a:pt x="1024" y="364"/>
                    </a:cubicBezTo>
                    <a:cubicBezTo>
                      <a:pt x="977" y="531"/>
                      <a:pt x="870" y="685"/>
                      <a:pt x="739" y="745"/>
                    </a:cubicBezTo>
                    <a:cubicBezTo>
                      <a:pt x="697" y="766"/>
                      <a:pt x="656" y="778"/>
                      <a:pt x="614" y="778"/>
                    </a:cubicBezTo>
                    <a:cubicBezTo>
                      <a:pt x="584" y="778"/>
                      <a:pt x="554" y="772"/>
                      <a:pt x="524" y="757"/>
                    </a:cubicBezTo>
                    <a:cubicBezTo>
                      <a:pt x="322" y="674"/>
                      <a:pt x="286" y="400"/>
                      <a:pt x="358" y="174"/>
                    </a:cubicBezTo>
                    <a:cubicBezTo>
                      <a:pt x="370" y="102"/>
                      <a:pt x="334" y="31"/>
                      <a:pt x="262" y="7"/>
                    </a:cubicBezTo>
                    <a:cubicBezTo>
                      <a:pt x="250" y="3"/>
                      <a:pt x="237" y="1"/>
                      <a:pt x="22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5" name="Google Shape;2195;p16"/>
              <p:cNvSpPr/>
              <p:nvPr/>
            </p:nvSpPr>
            <p:spPr>
              <a:xfrm>
                <a:off x="144125" y="149438"/>
                <a:ext cx="1824997" cy="764833"/>
              </a:xfrm>
              <a:custGeom>
                <a:avLst/>
                <a:gdLst/>
                <a:ahLst/>
                <a:cxnLst/>
                <a:rect l="l" t="t" r="r" b="b"/>
                <a:pathLst>
                  <a:path w="26992" h="11312" extrusionOk="0">
                    <a:moveTo>
                      <a:pt x="2334" y="274"/>
                    </a:moveTo>
                    <a:cubicBezTo>
                      <a:pt x="2417" y="274"/>
                      <a:pt x="2513" y="286"/>
                      <a:pt x="2596" y="310"/>
                    </a:cubicBezTo>
                    <a:lnTo>
                      <a:pt x="23027" y="6108"/>
                    </a:lnTo>
                    <a:cubicBezTo>
                      <a:pt x="22194" y="6537"/>
                      <a:pt x="21551" y="7299"/>
                      <a:pt x="21301" y="8216"/>
                    </a:cubicBezTo>
                    <a:cubicBezTo>
                      <a:pt x="21205" y="8525"/>
                      <a:pt x="21170" y="8835"/>
                      <a:pt x="21170" y="9156"/>
                    </a:cubicBezTo>
                    <a:cubicBezTo>
                      <a:pt x="21170" y="9775"/>
                      <a:pt x="21336" y="10394"/>
                      <a:pt x="21670" y="10930"/>
                    </a:cubicBezTo>
                    <a:lnTo>
                      <a:pt x="1227" y="5120"/>
                    </a:lnTo>
                    <a:lnTo>
                      <a:pt x="1203" y="5120"/>
                    </a:lnTo>
                    <a:cubicBezTo>
                      <a:pt x="989" y="5049"/>
                      <a:pt x="810" y="4918"/>
                      <a:pt x="691" y="4727"/>
                    </a:cubicBezTo>
                    <a:cubicBezTo>
                      <a:pt x="691" y="4715"/>
                      <a:pt x="679" y="4703"/>
                      <a:pt x="679" y="4703"/>
                    </a:cubicBezTo>
                    <a:cubicBezTo>
                      <a:pt x="667" y="4679"/>
                      <a:pt x="667" y="4668"/>
                      <a:pt x="655" y="4656"/>
                    </a:cubicBezTo>
                    <a:cubicBezTo>
                      <a:pt x="643" y="4620"/>
                      <a:pt x="619" y="4584"/>
                      <a:pt x="596" y="4549"/>
                    </a:cubicBezTo>
                    <a:cubicBezTo>
                      <a:pt x="584" y="4513"/>
                      <a:pt x="560" y="4465"/>
                      <a:pt x="536" y="4429"/>
                    </a:cubicBezTo>
                    <a:cubicBezTo>
                      <a:pt x="536" y="4429"/>
                      <a:pt x="536" y="4418"/>
                      <a:pt x="536" y="4418"/>
                    </a:cubicBezTo>
                    <a:cubicBezTo>
                      <a:pt x="512" y="4370"/>
                      <a:pt x="488" y="4310"/>
                      <a:pt x="477" y="4263"/>
                    </a:cubicBezTo>
                    <a:cubicBezTo>
                      <a:pt x="453" y="4203"/>
                      <a:pt x="429" y="4144"/>
                      <a:pt x="417" y="4096"/>
                    </a:cubicBezTo>
                    <a:cubicBezTo>
                      <a:pt x="393" y="4037"/>
                      <a:pt x="381" y="3989"/>
                      <a:pt x="369" y="3941"/>
                    </a:cubicBezTo>
                    <a:cubicBezTo>
                      <a:pt x="369" y="3929"/>
                      <a:pt x="358" y="3917"/>
                      <a:pt x="358" y="3894"/>
                    </a:cubicBezTo>
                    <a:cubicBezTo>
                      <a:pt x="346" y="3846"/>
                      <a:pt x="334" y="3798"/>
                      <a:pt x="322" y="3751"/>
                    </a:cubicBezTo>
                    <a:cubicBezTo>
                      <a:pt x="322" y="3751"/>
                      <a:pt x="322" y="3739"/>
                      <a:pt x="322" y="3739"/>
                    </a:cubicBezTo>
                    <a:cubicBezTo>
                      <a:pt x="322" y="3715"/>
                      <a:pt x="310" y="3691"/>
                      <a:pt x="310" y="3667"/>
                    </a:cubicBezTo>
                    <a:cubicBezTo>
                      <a:pt x="298" y="3632"/>
                      <a:pt x="298" y="3596"/>
                      <a:pt x="298" y="3572"/>
                    </a:cubicBezTo>
                    <a:cubicBezTo>
                      <a:pt x="286" y="3536"/>
                      <a:pt x="286" y="3513"/>
                      <a:pt x="286" y="3489"/>
                    </a:cubicBezTo>
                    <a:cubicBezTo>
                      <a:pt x="286" y="3477"/>
                      <a:pt x="286" y="3465"/>
                      <a:pt x="286" y="3453"/>
                    </a:cubicBezTo>
                    <a:cubicBezTo>
                      <a:pt x="274" y="3417"/>
                      <a:pt x="274" y="3370"/>
                      <a:pt x="274" y="3334"/>
                    </a:cubicBezTo>
                    <a:cubicBezTo>
                      <a:pt x="262" y="3239"/>
                      <a:pt x="262" y="3144"/>
                      <a:pt x="262" y="3048"/>
                    </a:cubicBezTo>
                    <a:cubicBezTo>
                      <a:pt x="262" y="3013"/>
                      <a:pt x="274" y="2965"/>
                      <a:pt x="274" y="2929"/>
                    </a:cubicBezTo>
                    <a:cubicBezTo>
                      <a:pt x="274" y="2917"/>
                      <a:pt x="274" y="2905"/>
                      <a:pt x="274" y="2905"/>
                    </a:cubicBezTo>
                    <a:cubicBezTo>
                      <a:pt x="274" y="2870"/>
                      <a:pt x="274" y="2834"/>
                      <a:pt x="286" y="2798"/>
                    </a:cubicBezTo>
                    <a:cubicBezTo>
                      <a:pt x="286" y="2774"/>
                      <a:pt x="286" y="2763"/>
                      <a:pt x="286" y="2739"/>
                    </a:cubicBezTo>
                    <a:cubicBezTo>
                      <a:pt x="286" y="2739"/>
                      <a:pt x="298" y="2727"/>
                      <a:pt x="298" y="2715"/>
                    </a:cubicBezTo>
                    <a:cubicBezTo>
                      <a:pt x="298" y="2679"/>
                      <a:pt x="310" y="2644"/>
                      <a:pt x="310" y="2608"/>
                    </a:cubicBezTo>
                    <a:cubicBezTo>
                      <a:pt x="310" y="2584"/>
                      <a:pt x="322" y="2572"/>
                      <a:pt x="322" y="2560"/>
                    </a:cubicBezTo>
                    <a:cubicBezTo>
                      <a:pt x="322" y="2524"/>
                      <a:pt x="334" y="2477"/>
                      <a:pt x="346" y="2441"/>
                    </a:cubicBezTo>
                    <a:lnTo>
                      <a:pt x="346" y="2429"/>
                    </a:lnTo>
                    <a:cubicBezTo>
                      <a:pt x="358" y="2382"/>
                      <a:pt x="369" y="2334"/>
                      <a:pt x="381" y="2274"/>
                    </a:cubicBezTo>
                    <a:lnTo>
                      <a:pt x="393" y="2274"/>
                    </a:lnTo>
                    <a:cubicBezTo>
                      <a:pt x="405" y="2227"/>
                      <a:pt x="417" y="2191"/>
                      <a:pt x="429" y="2143"/>
                    </a:cubicBezTo>
                    <a:cubicBezTo>
                      <a:pt x="429" y="2132"/>
                      <a:pt x="441" y="2108"/>
                      <a:pt x="441" y="2096"/>
                    </a:cubicBezTo>
                    <a:cubicBezTo>
                      <a:pt x="465" y="2048"/>
                      <a:pt x="477" y="2012"/>
                      <a:pt x="488" y="1977"/>
                    </a:cubicBezTo>
                    <a:cubicBezTo>
                      <a:pt x="512" y="1917"/>
                      <a:pt x="524" y="1870"/>
                      <a:pt x="548" y="1834"/>
                    </a:cubicBezTo>
                    <a:cubicBezTo>
                      <a:pt x="548" y="1834"/>
                      <a:pt x="548" y="1822"/>
                      <a:pt x="548" y="1822"/>
                    </a:cubicBezTo>
                    <a:cubicBezTo>
                      <a:pt x="572" y="1774"/>
                      <a:pt x="596" y="1739"/>
                      <a:pt x="619" y="1691"/>
                    </a:cubicBezTo>
                    <a:cubicBezTo>
                      <a:pt x="619" y="1679"/>
                      <a:pt x="631" y="1679"/>
                      <a:pt x="631" y="1667"/>
                    </a:cubicBezTo>
                    <a:cubicBezTo>
                      <a:pt x="655" y="1631"/>
                      <a:pt x="667" y="1596"/>
                      <a:pt x="691" y="1560"/>
                    </a:cubicBezTo>
                    <a:cubicBezTo>
                      <a:pt x="703" y="1536"/>
                      <a:pt x="715" y="1524"/>
                      <a:pt x="727" y="1512"/>
                    </a:cubicBezTo>
                    <a:cubicBezTo>
                      <a:pt x="762" y="1441"/>
                      <a:pt x="798" y="1381"/>
                      <a:pt x="834" y="1334"/>
                    </a:cubicBezTo>
                    <a:cubicBezTo>
                      <a:pt x="881" y="1274"/>
                      <a:pt x="917" y="1215"/>
                      <a:pt x="965" y="1155"/>
                    </a:cubicBezTo>
                    <a:cubicBezTo>
                      <a:pt x="1000" y="1120"/>
                      <a:pt x="1036" y="1084"/>
                      <a:pt x="1072" y="1048"/>
                    </a:cubicBezTo>
                    <a:cubicBezTo>
                      <a:pt x="1096" y="1012"/>
                      <a:pt x="1131" y="977"/>
                      <a:pt x="1167" y="941"/>
                    </a:cubicBezTo>
                    <a:lnTo>
                      <a:pt x="1179" y="929"/>
                    </a:lnTo>
                    <a:cubicBezTo>
                      <a:pt x="1203" y="893"/>
                      <a:pt x="1239" y="858"/>
                      <a:pt x="1274" y="834"/>
                    </a:cubicBezTo>
                    <a:cubicBezTo>
                      <a:pt x="1286" y="822"/>
                      <a:pt x="1286" y="822"/>
                      <a:pt x="1298" y="810"/>
                    </a:cubicBezTo>
                    <a:cubicBezTo>
                      <a:pt x="1322" y="786"/>
                      <a:pt x="1358" y="762"/>
                      <a:pt x="1393" y="739"/>
                    </a:cubicBezTo>
                    <a:cubicBezTo>
                      <a:pt x="1524" y="619"/>
                      <a:pt x="1679" y="512"/>
                      <a:pt x="1834" y="417"/>
                    </a:cubicBezTo>
                    <a:cubicBezTo>
                      <a:pt x="1846" y="417"/>
                      <a:pt x="1858" y="405"/>
                      <a:pt x="1870" y="393"/>
                    </a:cubicBezTo>
                    <a:lnTo>
                      <a:pt x="1905" y="381"/>
                    </a:lnTo>
                    <a:lnTo>
                      <a:pt x="1917" y="381"/>
                    </a:lnTo>
                    <a:cubicBezTo>
                      <a:pt x="2048" y="310"/>
                      <a:pt x="2191" y="274"/>
                      <a:pt x="2334" y="274"/>
                    </a:cubicBezTo>
                    <a:close/>
                    <a:moveTo>
                      <a:pt x="23432" y="6215"/>
                    </a:moveTo>
                    <a:lnTo>
                      <a:pt x="23468" y="6227"/>
                    </a:lnTo>
                    <a:cubicBezTo>
                      <a:pt x="24420" y="7227"/>
                      <a:pt x="25158" y="7978"/>
                      <a:pt x="26623" y="9513"/>
                    </a:cubicBezTo>
                    <a:cubicBezTo>
                      <a:pt x="26754" y="9644"/>
                      <a:pt x="26694" y="9871"/>
                      <a:pt x="26516" y="9918"/>
                    </a:cubicBezTo>
                    <a:lnTo>
                      <a:pt x="24122" y="10525"/>
                    </a:lnTo>
                    <a:cubicBezTo>
                      <a:pt x="24096" y="10533"/>
                      <a:pt x="24089" y="10536"/>
                      <a:pt x="24091" y="10536"/>
                    </a:cubicBezTo>
                    <a:cubicBezTo>
                      <a:pt x="24095" y="10536"/>
                      <a:pt x="24124" y="10529"/>
                      <a:pt x="24125" y="10529"/>
                    </a:cubicBezTo>
                    <a:lnTo>
                      <a:pt x="24125" y="10529"/>
                    </a:lnTo>
                    <a:cubicBezTo>
                      <a:pt x="24127" y="10529"/>
                      <a:pt x="23891" y="10588"/>
                      <a:pt x="22098" y="11049"/>
                    </a:cubicBezTo>
                    <a:lnTo>
                      <a:pt x="22063" y="11037"/>
                    </a:lnTo>
                    <a:cubicBezTo>
                      <a:pt x="21670" y="10514"/>
                      <a:pt x="21432" y="9847"/>
                      <a:pt x="21443" y="9156"/>
                    </a:cubicBezTo>
                    <a:cubicBezTo>
                      <a:pt x="21432" y="8870"/>
                      <a:pt x="21479" y="8573"/>
                      <a:pt x="21551" y="8287"/>
                    </a:cubicBezTo>
                    <a:cubicBezTo>
                      <a:pt x="21836" y="7299"/>
                      <a:pt x="22551" y="6561"/>
                      <a:pt x="23432" y="6215"/>
                    </a:cubicBezTo>
                    <a:close/>
                    <a:moveTo>
                      <a:pt x="2334" y="0"/>
                    </a:moveTo>
                    <a:cubicBezTo>
                      <a:pt x="2155" y="0"/>
                      <a:pt x="1965" y="48"/>
                      <a:pt x="1810" y="131"/>
                    </a:cubicBezTo>
                    <a:cubicBezTo>
                      <a:pt x="1786" y="131"/>
                      <a:pt x="1774" y="143"/>
                      <a:pt x="1762" y="155"/>
                    </a:cubicBezTo>
                    <a:lnTo>
                      <a:pt x="1751" y="167"/>
                    </a:lnTo>
                    <a:cubicBezTo>
                      <a:pt x="1727" y="167"/>
                      <a:pt x="1715" y="179"/>
                      <a:pt x="1691" y="191"/>
                    </a:cubicBezTo>
                    <a:cubicBezTo>
                      <a:pt x="1536" y="286"/>
                      <a:pt x="1370" y="393"/>
                      <a:pt x="1215" y="524"/>
                    </a:cubicBezTo>
                    <a:cubicBezTo>
                      <a:pt x="1179" y="560"/>
                      <a:pt x="1143" y="584"/>
                      <a:pt x="1120" y="608"/>
                    </a:cubicBezTo>
                    <a:cubicBezTo>
                      <a:pt x="1120" y="608"/>
                      <a:pt x="1120" y="608"/>
                      <a:pt x="1120" y="619"/>
                    </a:cubicBezTo>
                    <a:cubicBezTo>
                      <a:pt x="1108" y="619"/>
                      <a:pt x="1096" y="631"/>
                      <a:pt x="1084" y="643"/>
                    </a:cubicBezTo>
                    <a:cubicBezTo>
                      <a:pt x="1048" y="667"/>
                      <a:pt x="1024" y="703"/>
                      <a:pt x="989" y="739"/>
                    </a:cubicBezTo>
                    <a:lnTo>
                      <a:pt x="977" y="739"/>
                    </a:lnTo>
                    <a:lnTo>
                      <a:pt x="977" y="750"/>
                    </a:lnTo>
                    <a:cubicBezTo>
                      <a:pt x="941" y="786"/>
                      <a:pt x="905" y="822"/>
                      <a:pt x="869" y="858"/>
                    </a:cubicBezTo>
                    <a:cubicBezTo>
                      <a:pt x="834" y="905"/>
                      <a:pt x="798" y="941"/>
                      <a:pt x="762" y="989"/>
                    </a:cubicBezTo>
                    <a:cubicBezTo>
                      <a:pt x="715" y="1048"/>
                      <a:pt x="667" y="1096"/>
                      <a:pt x="619" y="1167"/>
                    </a:cubicBezTo>
                    <a:cubicBezTo>
                      <a:pt x="584" y="1227"/>
                      <a:pt x="548" y="1286"/>
                      <a:pt x="500" y="1358"/>
                    </a:cubicBezTo>
                    <a:cubicBezTo>
                      <a:pt x="477" y="1381"/>
                      <a:pt x="477" y="1405"/>
                      <a:pt x="465" y="1429"/>
                    </a:cubicBezTo>
                    <a:cubicBezTo>
                      <a:pt x="441" y="1465"/>
                      <a:pt x="417" y="1501"/>
                      <a:pt x="405" y="1536"/>
                    </a:cubicBezTo>
                    <a:cubicBezTo>
                      <a:pt x="393" y="1536"/>
                      <a:pt x="393" y="1548"/>
                      <a:pt x="393" y="1560"/>
                    </a:cubicBezTo>
                    <a:cubicBezTo>
                      <a:pt x="381" y="1560"/>
                      <a:pt x="381" y="1572"/>
                      <a:pt x="381" y="1572"/>
                    </a:cubicBezTo>
                    <a:cubicBezTo>
                      <a:pt x="358" y="1620"/>
                      <a:pt x="334" y="1655"/>
                      <a:pt x="310" y="1703"/>
                    </a:cubicBezTo>
                    <a:lnTo>
                      <a:pt x="310" y="1727"/>
                    </a:lnTo>
                    <a:cubicBezTo>
                      <a:pt x="286" y="1774"/>
                      <a:pt x="262" y="1822"/>
                      <a:pt x="238" y="1870"/>
                    </a:cubicBezTo>
                    <a:cubicBezTo>
                      <a:pt x="227" y="1905"/>
                      <a:pt x="215" y="1953"/>
                      <a:pt x="191" y="2001"/>
                    </a:cubicBezTo>
                    <a:cubicBezTo>
                      <a:pt x="191" y="2001"/>
                      <a:pt x="191" y="2012"/>
                      <a:pt x="191" y="2012"/>
                    </a:cubicBezTo>
                    <a:cubicBezTo>
                      <a:pt x="179" y="2036"/>
                      <a:pt x="179" y="2048"/>
                      <a:pt x="179" y="2060"/>
                    </a:cubicBezTo>
                    <a:cubicBezTo>
                      <a:pt x="155" y="2108"/>
                      <a:pt x="143" y="2155"/>
                      <a:pt x="131" y="2203"/>
                    </a:cubicBezTo>
                    <a:cubicBezTo>
                      <a:pt x="119" y="2263"/>
                      <a:pt x="96" y="2310"/>
                      <a:pt x="84" y="2358"/>
                    </a:cubicBezTo>
                    <a:lnTo>
                      <a:pt x="84" y="2370"/>
                    </a:lnTo>
                    <a:cubicBezTo>
                      <a:pt x="84" y="2370"/>
                      <a:pt x="84" y="2382"/>
                      <a:pt x="84" y="2382"/>
                    </a:cubicBezTo>
                    <a:cubicBezTo>
                      <a:pt x="72" y="2429"/>
                      <a:pt x="60" y="2465"/>
                      <a:pt x="60" y="2513"/>
                    </a:cubicBezTo>
                    <a:cubicBezTo>
                      <a:pt x="60" y="2524"/>
                      <a:pt x="48" y="2536"/>
                      <a:pt x="48" y="2560"/>
                    </a:cubicBezTo>
                    <a:cubicBezTo>
                      <a:pt x="36" y="2596"/>
                      <a:pt x="36" y="2644"/>
                      <a:pt x="24" y="2679"/>
                    </a:cubicBezTo>
                    <a:cubicBezTo>
                      <a:pt x="24" y="2691"/>
                      <a:pt x="24" y="2703"/>
                      <a:pt x="24" y="2715"/>
                    </a:cubicBezTo>
                    <a:lnTo>
                      <a:pt x="24" y="2727"/>
                    </a:lnTo>
                    <a:lnTo>
                      <a:pt x="24" y="2763"/>
                    </a:lnTo>
                    <a:cubicBezTo>
                      <a:pt x="12" y="2798"/>
                      <a:pt x="12" y="2834"/>
                      <a:pt x="12" y="2882"/>
                    </a:cubicBezTo>
                    <a:cubicBezTo>
                      <a:pt x="12" y="2894"/>
                      <a:pt x="12" y="2905"/>
                      <a:pt x="0" y="2917"/>
                    </a:cubicBezTo>
                    <a:cubicBezTo>
                      <a:pt x="0" y="2953"/>
                      <a:pt x="0" y="3001"/>
                      <a:pt x="0" y="3048"/>
                    </a:cubicBezTo>
                    <a:cubicBezTo>
                      <a:pt x="0" y="3132"/>
                      <a:pt x="0" y="3239"/>
                      <a:pt x="0" y="3346"/>
                    </a:cubicBezTo>
                    <a:lnTo>
                      <a:pt x="0" y="3358"/>
                    </a:lnTo>
                    <a:cubicBezTo>
                      <a:pt x="12" y="3394"/>
                      <a:pt x="12" y="3441"/>
                      <a:pt x="12" y="3477"/>
                    </a:cubicBezTo>
                    <a:cubicBezTo>
                      <a:pt x="12" y="3489"/>
                      <a:pt x="12" y="3501"/>
                      <a:pt x="24" y="3513"/>
                    </a:cubicBezTo>
                    <a:cubicBezTo>
                      <a:pt x="24" y="3548"/>
                      <a:pt x="24" y="3572"/>
                      <a:pt x="24" y="3596"/>
                    </a:cubicBezTo>
                    <a:cubicBezTo>
                      <a:pt x="36" y="3632"/>
                      <a:pt x="36" y="3679"/>
                      <a:pt x="48" y="3715"/>
                    </a:cubicBezTo>
                    <a:cubicBezTo>
                      <a:pt x="48" y="3727"/>
                      <a:pt x="48" y="3751"/>
                      <a:pt x="60" y="3775"/>
                    </a:cubicBezTo>
                    <a:cubicBezTo>
                      <a:pt x="60" y="3787"/>
                      <a:pt x="60" y="3798"/>
                      <a:pt x="60" y="3798"/>
                    </a:cubicBezTo>
                    <a:cubicBezTo>
                      <a:pt x="72" y="3858"/>
                      <a:pt x="84" y="3906"/>
                      <a:pt x="96" y="3953"/>
                    </a:cubicBezTo>
                    <a:cubicBezTo>
                      <a:pt x="96" y="3977"/>
                      <a:pt x="107" y="3989"/>
                      <a:pt x="107" y="4013"/>
                    </a:cubicBezTo>
                    <a:cubicBezTo>
                      <a:pt x="119" y="4060"/>
                      <a:pt x="143" y="4120"/>
                      <a:pt x="155" y="4168"/>
                    </a:cubicBezTo>
                    <a:cubicBezTo>
                      <a:pt x="179" y="4227"/>
                      <a:pt x="203" y="4298"/>
                      <a:pt x="227" y="4358"/>
                    </a:cubicBezTo>
                    <a:cubicBezTo>
                      <a:pt x="238" y="4406"/>
                      <a:pt x="262" y="4465"/>
                      <a:pt x="286" y="4525"/>
                    </a:cubicBezTo>
                    <a:cubicBezTo>
                      <a:pt x="286" y="4525"/>
                      <a:pt x="298" y="4525"/>
                      <a:pt x="298" y="4537"/>
                    </a:cubicBezTo>
                    <a:cubicBezTo>
                      <a:pt x="322" y="4584"/>
                      <a:pt x="334" y="4632"/>
                      <a:pt x="358" y="4679"/>
                    </a:cubicBezTo>
                    <a:cubicBezTo>
                      <a:pt x="381" y="4715"/>
                      <a:pt x="405" y="4751"/>
                      <a:pt x="417" y="4787"/>
                    </a:cubicBezTo>
                    <a:lnTo>
                      <a:pt x="429" y="4787"/>
                    </a:lnTo>
                    <a:cubicBezTo>
                      <a:pt x="429" y="4799"/>
                      <a:pt x="441" y="4810"/>
                      <a:pt x="441" y="4822"/>
                    </a:cubicBezTo>
                    <a:cubicBezTo>
                      <a:pt x="453" y="4834"/>
                      <a:pt x="465" y="4858"/>
                      <a:pt x="477" y="4870"/>
                    </a:cubicBezTo>
                    <a:cubicBezTo>
                      <a:pt x="619" y="5108"/>
                      <a:pt x="846" y="5287"/>
                      <a:pt x="1108" y="5370"/>
                    </a:cubicBezTo>
                    <a:cubicBezTo>
                      <a:pt x="1120" y="5370"/>
                      <a:pt x="1143" y="5382"/>
                      <a:pt x="1155" y="5382"/>
                    </a:cubicBezTo>
                    <a:cubicBezTo>
                      <a:pt x="1156" y="5382"/>
                      <a:pt x="1157" y="5382"/>
                      <a:pt x="1157" y="5382"/>
                    </a:cubicBezTo>
                    <a:cubicBezTo>
                      <a:pt x="1157" y="5382"/>
                      <a:pt x="1155" y="5382"/>
                      <a:pt x="1156" y="5382"/>
                    </a:cubicBezTo>
                    <a:lnTo>
                      <a:pt x="1156" y="5382"/>
                    </a:lnTo>
                    <a:cubicBezTo>
                      <a:pt x="1161" y="5382"/>
                      <a:pt x="1744" y="5545"/>
                      <a:pt x="22027" y="11299"/>
                    </a:cubicBezTo>
                    <a:cubicBezTo>
                      <a:pt x="22053" y="11307"/>
                      <a:pt x="22076" y="11311"/>
                      <a:pt x="22104" y="11311"/>
                    </a:cubicBezTo>
                    <a:cubicBezTo>
                      <a:pt x="22252" y="11311"/>
                      <a:pt x="22538" y="11189"/>
                      <a:pt x="24194" y="10787"/>
                    </a:cubicBezTo>
                    <a:lnTo>
                      <a:pt x="26575" y="10180"/>
                    </a:lnTo>
                    <a:cubicBezTo>
                      <a:pt x="26754" y="10133"/>
                      <a:pt x="26897" y="10002"/>
                      <a:pt x="26944" y="9823"/>
                    </a:cubicBezTo>
                    <a:cubicBezTo>
                      <a:pt x="26992" y="9644"/>
                      <a:pt x="26944" y="9454"/>
                      <a:pt x="26825" y="9323"/>
                    </a:cubicBezTo>
                    <a:lnTo>
                      <a:pt x="25111" y="7549"/>
                    </a:lnTo>
                    <a:cubicBezTo>
                      <a:pt x="23479" y="5882"/>
                      <a:pt x="23682" y="6013"/>
                      <a:pt x="23503" y="5965"/>
                    </a:cubicBezTo>
                    <a:lnTo>
                      <a:pt x="2667" y="48"/>
                    </a:lnTo>
                    <a:cubicBezTo>
                      <a:pt x="2560" y="24"/>
                      <a:pt x="2453" y="0"/>
                      <a:pt x="233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196" name="Google Shape;2196;p16"/>
            <p:cNvGrpSpPr/>
            <p:nvPr/>
          </p:nvGrpSpPr>
          <p:grpSpPr>
            <a:xfrm flipH="1">
              <a:off x="7142375" y="149438"/>
              <a:ext cx="1824997" cy="780113"/>
              <a:chOff x="144125" y="149438"/>
              <a:chExt cx="1824997" cy="780113"/>
            </a:xfrm>
          </p:grpSpPr>
          <p:sp>
            <p:nvSpPr>
              <p:cNvPr id="2197" name="Google Shape;2197;p16"/>
              <p:cNvSpPr/>
              <p:nvPr/>
            </p:nvSpPr>
            <p:spPr>
              <a:xfrm>
                <a:off x="1593151" y="569656"/>
                <a:ext cx="359901" cy="326906"/>
              </a:xfrm>
              <a:custGeom>
                <a:avLst/>
                <a:gdLst/>
                <a:ahLst/>
                <a:cxnLst/>
                <a:rect l="l" t="t" r="r" b="b"/>
                <a:pathLst>
                  <a:path w="5323" h="4835" extrusionOk="0">
                    <a:moveTo>
                      <a:pt x="2001" y="0"/>
                    </a:moveTo>
                    <a:cubicBezTo>
                      <a:pt x="1120" y="346"/>
                      <a:pt x="405" y="1084"/>
                      <a:pt x="120" y="2072"/>
                    </a:cubicBezTo>
                    <a:cubicBezTo>
                      <a:pt x="36" y="2358"/>
                      <a:pt x="1" y="2655"/>
                      <a:pt x="12" y="2941"/>
                    </a:cubicBezTo>
                    <a:cubicBezTo>
                      <a:pt x="1" y="3632"/>
                      <a:pt x="227" y="4287"/>
                      <a:pt x="632" y="4822"/>
                    </a:cubicBezTo>
                    <a:lnTo>
                      <a:pt x="667" y="4834"/>
                    </a:lnTo>
                    <a:lnTo>
                      <a:pt x="2691" y="4310"/>
                    </a:lnTo>
                    <a:lnTo>
                      <a:pt x="5085" y="3703"/>
                    </a:lnTo>
                    <a:cubicBezTo>
                      <a:pt x="5263" y="3656"/>
                      <a:pt x="5323" y="3429"/>
                      <a:pt x="5192" y="3298"/>
                    </a:cubicBezTo>
                    <a:lnTo>
                      <a:pt x="3489" y="1512"/>
                    </a:lnTo>
                    <a:lnTo>
                      <a:pt x="2037" y="12"/>
                    </a:lnTo>
                    <a:lnTo>
                      <a:pt x="200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8" name="Google Shape;2198;p16"/>
              <p:cNvSpPr/>
              <p:nvPr/>
            </p:nvSpPr>
            <p:spPr>
              <a:xfrm>
                <a:off x="1768676" y="671887"/>
                <a:ext cx="184379" cy="189247"/>
              </a:xfrm>
              <a:custGeom>
                <a:avLst/>
                <a:gdLst/>
                <a:ahLst/>
                <a:cxnLst/>
                <a:rect l="l" t="t" r="r" b="b"/>
                <a:pathLst>
                  <a:path w="2727" h="2799" extrusionOk="0">
                    <a:moveTo>
                      <a:pt x="893" y="0"/>
                    </a:moveTo>
                    <a:cubicBezTo>
                      <a:pt x="548" y="358"/>
                      <a:pt x="298" y="798"/>
                      <a:pt x="155" y="1298"/>
                    </a:cubicBezTo>
                    <a:cubicBezTo>
                      <a:pt x="12" y="1810"/>
                      <a:pt x="0" y="2322"/>
                      <a:pt x="95" y="2798"/>
                    </a:cubicBezTo>
                    <a:lnTo>
                      <a:pt x="2489" y="2191"/>
                    </a:lnTo>
                    <a:cubicBezTo>
                      <a:pt x="2667" y="2144"/>
                      <a:pt x="2727" y="1917"/>
                      <a:pt x="2596" y="1786"/>
                    </a:cubicBezTo>
                    <a:lnTo>
                      <a:pt x="89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99" name="Google Shape;2199;p16"/>
              <p:cNvSpPr/>
              <p:nvPr/>
            </p:nvSpPr>
            <p:spPr>
              <a:xfrm>
                <a:off x="156972" y="167964"/>
                <a:ext cx="1598021" cy="761587"/>
              </a:xfrm>
              <a:custGeom>
                <a:avLst/>
                <a:gdLst/>
                <a:ahLst/>
                <a:cxnLst/>
                <a:rect l="l" t="t" r="r" b="b"/>
                <a:pathLst>
                  <a:path w="23635" h="11264" extrusionOk="0">
                    <a:moveTo>
                      <a:pt x="2113" y="0"/>
                    </a:moveTo>
                    <a:cubicBezTo>
                      <a:pt x="1970" y="0"/>
                      <a:pt x="1858" y="36"/>
                      <a:pt x="1727" y="107"/>
                    </a:cubicBezTo>
                    <a:lnTo>
                      <a:pt x="1715" y="107"/>
                    </a:lnTo>
                    <a:cubicBezTo>
                      <a:pt x="810" y="524"/>
                      <a:pt x="370" y="1548"/>
                      <a:pt x="358" y="1560"/>
                    </a:cubicBezTo>
                    <a:cubicBezTo>
                      <a:pt x="358" y="1560"/>
                      <a:pt x="251" y="1810"/>
                      <a:pt x="251" y="1822"/>
                    </a:cubicBezTo>
                    <a:cubicBezTo>
                      <a:pt x="1" y="2524"/>
                      <a:pt x="13" y="3417"/>
                      <a:pt x="346" y="4144"/>
                    </a:cubicBezTo>
                    <a:cubicBezTo>
                      <a:pt x="346" y="4155"/>
                      <a:pt x="477" y="4417"/>
                      <a:pt x="501" y="4453"/>
                    </a:cubicBezTo>
                    <a:cubicBezTo>
                      <a:pt x="620" y="4632"/>
                      <a:pt x="799" y="4775"/>
                      <a:pt x="1013" y="4846"/>
                    </a:cubicBezTo>
                    <a:cubicBezTo>
                      <a:pt x="23635" y="11263"/>
                      <a:pt x="21718" y="10716"/>
                      <a:pt x="21873" y="10763"/>
                    </a:cubicBezTo>
                    <a:cubicBezTo>
                      <a:pt x="21468" y="10240"/>
                      <a:pt x="21242" y="9573"/>
                      <a:pt x="21253" y="8882"/>
                    </a:cubicBezTo>
                    <a:cubicBezTo>
                      <a:pt x="21242" y="8596"/>
                      <a:pt x="21277" y="8311"/>
                      <a:pt x="21361" y="8013"/>
                    </a:cubicBezTo>
                    <a:cubicBezTo>
                      <a:pt x="21646" y="7037"/>
                      <a:pt x="22361" y="6287"/>
                      <a:pt x="23242" y="5953"/>
                    </a:cubicBezTo>
                    <a:lnTo>
                      <a:pt x="6144" y="1096"/>
                    </a:lnTo>
                    <a:cubicBezTo>
                      <a:pt x="3355" y="362"/>
                      <a:pt x="2570" y="0"/>
                      <a:pt x="211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0" name="Google Shape;2200;p16"/>
              <p:cNvSpPr/>
              <p:nvPr/>
            </p:nvSpPr>
            <p:spPr>
              <a:xfrm>
                <a:off x="313970" y="279661"/>
                <a:ext cx="395330" cy="124204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837" extrusionOk="0">
                    <a:moveTo>
                      <a:pt x="136" y="1"/>
                    </a:moveTo>
                    <a:cubicBezTo>
                      <a:pt x="93" y="1"/>
                      <a:pt x="45" y="33"/>
                      <a:pt x="24" y="75"/>
                    </a:cubicBezTo>
                    <a:cubicBezTo>
                      <a:pt x="1" y="146"/>
                      <a:pt x="24" y="217"/>
                      <a:pt x="96" y="241"/>
                    </a:cubicBezTo>
                    <a:cubicBezTo>
                      <a:pt x="536" y="432"/>
                      <a:pt x="1001" y="587"/>
                      <a:pt x="1453" y="741"/>
                    </a:cubicBezTo>
                    <a:cubicBezTo>
                      <a:pt x="1917" y="896"/>
                      <a:pt x="2382" y="1027"/>
                      <a:pt x="2846" y="1170"/>
                    </a:cubicBezTo>
                    <a:cubicBezTo>
                      <a:pt x="3310" y="1289"/>
                      <a:pt x="3775" y="1420"/>
                      <a:pt x="4251" y="1539"/>
                    </a:cubicBezTo>
                    <a:cubicBezTo>
                      <a:pt x="4715" y="1646"/>
                      <a:pt x="5192" y="1753"/>
                      <a:pt x="5668" y="1837"/>
                    </a:cubicBezTo>
                    <a:cubicBezTo>
                      <a:pt x="5727" y="1837"/>
                      <a:pt x="5787" y="1813"/>
                      <a:pt x="5811" y="1753"/>
                    </a:cubicBezTo>
                    <a:cubicBezTo>
                      <a:pt x="5847" y="1682"/>
                      <a:pt x="5811" y="1610"/>
                      <a:pt x="5739" y="1575"/>
                    </a:cubicBezTo>
                    <a:cubicBezTo>
                      <a:pt x="5287" y="1396"/>
                      <a:pt x="4834" y="1229"/>
                      <a:pt x="4370" y="1087"/>
                    </a:cubicBezTo>
                    <a:cubicBezTo>
                      <a:pt x="3918" y="932"/>
                      <a:pt x="3453" y="789"/>
                      <a:pt x="2989" y="658"/>
                    </a:cubicBezTo>
                    <a:cubicBezTo>
                      <a:pt x="2525" y="527"/>
                      <a:pt x="2060" y="408"/>
                      <a:pt x="1584" y="301"/>
                    </a:cubicBezTo>
                    <a:cubicBezTo>
                      <a:pt x="1120" y="182"/>
                      <a:pt x="643" y="75"/>
                      <a:pt x="155" y="3"/>
                    </a:cubicBezTo>
                    <a:cubicBezTo>
                      <a:pt x="149" y="2"/>
                      <a:pt x="143" y="1"/>
                      <a:pt x="1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1" name="Google Shape;2201;p16"/>
              <p:cNvSpPr/>
              <p:nvPr/>
            </p:nvSpPr>
            <p:spPr>
              <a:xfrm>
                <a:off x="1174556" y="523611"/>
                <a:ext cx="395330" cy="124339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839" extrusionOk="0">
                    <a:moveTo>
                      <a:pt x="144" y="0"/>
                    </a:moveTo>
                    <a:cubicBezTo>
                      <a:pt x="92" y="0"/>
                      <a:pt x="45" y="33"/>
                      <a:pt x="24" y="74"/>
                    </a:cubicBezTo>
                    <a:cubicBezTo>
                      <a:pt x="0" y="146"/>
                      <a:pt x="24" y="217"/>
                      <a:pt x="96" y="241"/>
                    </a:cubicBezTo>
                    <a:cubicBezTo>
                      <a:pt x="536" y="431"/>
                      <a:pt x="1000" y="586"/>
                      <a:pt x="1453" y="741"/>
                    </a:cubicBezTo>
                    <a:cubicBezTo>
                      <a:pt x="1917" y="896"/>
                      <a:pt x="2382" y="1027"/>
                      <a:pt x="2846" y="1170"/>
                    </a:cubicBezTo>
                    <a:cubicBezTo>
                      <a:pt x="3310" y="1301"/>
                      <a:pt x="3775" y="1420"/>
                      <a:pt x="4251" y="1539"/>
                    </a:cubicBezTo>
                    <a:cubicBezTo>
                      <a:pt x="4715" y="1646"/>
                      <a:pt x="5191" y="1753"/>
                      <a:pt x="5668" y="1836"/>
                    </a:cubicBezTo>
                    <a:cubicBezTo>
                      <a:pt x="5675" y="1838"/>
                      <a:pt x="5683" y="1839"/>
                      <a:pt x="5691" y="1839"/>
                    </a:cubicBezTo>
                    <a:cubicBezTo>
                      <a:pt x="5742" y="1839"/>
                      <a:pt x="5790" y="1805"/>
                      <a:pt x="5811" y="1753"/>
                    </a:cubicBezTo>
                    <a:cubicBezTo>
                      <a:pt x="5846" y="1682"/>
                      <a:pt x="5811" y="1610"/>
                      <a:pt x="5739" y="1574"/>
                    </a:cubicBezTo>
                    <a:cubicBezTo>
                      <a:pt x="5299" y="1396"/>
                      <a:pt x="4834" y="1229"/>
                      <a:pt x="4382" y="1086"/>
                    </a:cubicBezTo>
                    <a:cubicBezTo>
                      <a:pt x="3917" y="931"/>
                      <a:pt x="3453" y="800"/>
                      <a:pt x="2989" y="658"/>
                    </a:cubicBezTo>
                    <a:cubicBezTo>
                      <a:pt x="2524" y="539"/>
                      <a:pt x="2060" y="408"/>
                      <a:pt x="1584" y="300"/>
                    </a:cubicBezTo>
                    <a:cubicBezTo>
                      <a:pt x="1120" y="181"/>
                      <a:pt x="643" y="86"/>
                      <a:pt x="167" y="3"/>
                    </a:cubicBezTo>
                    <a:cubicBezTo>
                      <a:pt x="159" y="1"/>
                      <a:pt x="151" y="0"/>
                      <a:pt x="1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16"/>
              <p:cNvSpPr/>
              <p:nvPr/>
            </p:nvSpPr>
            <p:spPr>
              <a:xfrm>
                <a:off x="282598" y="389195"/>
                <a:ext cx="395330" cy="124339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839" extrusionOk="0">
                    <a:moveTo>
                      <a:pt x="143" y="0"/>
                    </a:moveTo>
                    <a:cubicBezTo>
                      <a:pt x="92" y="0"/>
                      <a:pt x="45" y="32"/>
                      <a:pt x="24" y="74"/>
                    </a:cubicBezTo>
                    <a:cubicBezTo>
                      <a:pt x="0" y="145"/>
                      <a:pt x="36" y="217"/>
                      <a:pt x="95" y="241"/>
                    </a:cubicBezTo>
                    <a:cubicBezTo>
                      <a:pt x="548" y="431"/>
                      <a:pt x="1000" y="586"/>
                      <a:pt x="1465" y="741"/>
                    </a:cubicBezTo>
                    <a:cubicBezTo>
                      <a:pt x="1917" y="895"/>
                      <a:pt x="2381" y="1038"/>
                      <a:pt x="2846" y="1169"/>
                    </a:cubicBezTo>
                    <a:cubicBezTo>
                      <a:pt x="3310" y="1300"/>
                      <a:pt x="3786" y="1419"/>
                      <a:pt x="4251" y="1538"/>
                    </a:cubicBezTo>
                    <a:cubicBezTo>
                      <a:pt x="4727" y="1645"/>
                      <a:pt x="5191" y="1753"/>
                      <a:pt x="5679" y="1836"/>
                    </a:cubicBezTo>
                    <a:cubicBezTo>
                      <a:pt x="5687" y="1837"/>
                      <a:pt x="5695" y="1838"/>
                      <a:pt x="5702" y="1838"/>
                    </a:cubicBezTo>
                    <a:cubicBezTo>
                      <a:pt x="5754" y="1838"/>
                      <a:pt x="5802" y="1804"/>
                      <a:pt x="5822" y="1753"/>
                    </a:cubicBezTo>
                    <a:cubicBezTo>
                      <a:pt x="5846" y="1681"/>
                      <a:pt x="5810" y="1610"/>
                      <a:pt x="5751" y="1586"/>
                    </a:cubicBezTo>
                    <a:cubicBezTo>
                      <a:pt x="5298" y="1395"/>
                      <a:pt x="4834" y="1229"/>
                      <a:pt x="4382" y="1086"/>
                    </a:cubicBezTo>
                    <a:cubicBezTo>
                      <a:pt x="3917" y="931"/>
                      <a:pt x="3453" y="800"/>
                      <a:pt x="2989" y="657"/>
                    </a:cubicBezTo>
                    <a:cubicBezTo>
                      <a:pt x="2524" y="538"/>
                      <a:pt x="2060" y="407"/>
                      <a:pt x="1584" y="300"/>
                    </a:cubicBezTo>
                    <a:cubicBezTo>
                      <a:pt x="1119" y="181"/>
                      <a:pt x="643" y="86"/>
                      <a:pt x="167" y="2"/>
                    </a:cubicBezTo>
                    <a:cubicBezTo>
                      <a:pt x="159" y="1"/>
                      <a:pt x="151" y="0"/>
                      <a:pt x="143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3" name="Google Shape;2203;p16"/>
              <p:cNvSpPr/>
              <p:nvPr/>
            </p:nvSpPr>
            <p:spPr>
              <a:xfrm>
                <a:off x="1143115" y="633212"/>
                <a:ext cx="395330" cy="124204"/>
              </a:xfrm>
              <a:custGeom>
                <a:avLst/>
                <a:gdLst/>
                <a:ahLst/>
                <a:cxnLst/>
                <a:rect l="l" t="t" r="r" b="b"/>
                <a:pathLst>
                  <a:path w="5847" h="1837" extrusionOk="0">
                    <a:moveTo>
                      <a:pt x="168" y="1"/>
                    </a:moveTo>
                    <a:cubicBezTo>
                      <a:pt x="108" y="1"/>
                      <a:pt x="61" y="25"/>
                      <a:pt x="25" y="84"/>
                    </a:cubicBezTo>
                    <a:cubicBezTo>
                      <a:pt x="1" y="144"/>
                      <a:pt x="37" y="215"/>
                      <a:pt x="96" y="239"/>
                    </a:cubicBezTo>
                    <a:cubicBezTo>
                      <a:pt x="549" y="430"/>
                      <a:pt x="1001" y="584"/>
                      <a:pt x="1465" y="739"/>
                    </a:cubicBezTo>
                    <a:cubicBezTo>
                      <a:pt x="1918" y="894"/>
                      <a:pt x="2382" y="1037"/>
                      <a:pt x="2847" y="1168"/>
                    </a:cubicBezTo>
                    <a:cubicBezTo>
                      <a:pt x="3311" y="1299"/>
                      <a:pt x="3787" y="1430"/>
                      <a:pt x="4252" y="1537"/>
                    </a:cubicBezTo>
                    <a:cubicBezTo>
                      <a:pt x="4728" y="1656"/>
                      <a:pt x="5192" y="1751"/>
                      <a:pt x="5680" y="1835"/>
                    </a:cubicBezTo>
                    <a:cubicBezTo>
                      <a:pt x="5688" y="1836"/>
                      <a:pt x="5696" y="1837"/>
                      <a:pt x="5703" y="1837"/>
                    </a:cubicBezTo>
                    <a:cubicBezTo>
                      <a:pt x="5755" y="1837"/>
                      <a:pt x="5802" y="1803"/>
                      <a:pt x="5823" y="1751"/>
                    </a:cubicBezTo>
                    <a:cubicBezTo>
                      <a:pt x="5847" y="1692"/>
                      <a:pt x="5811" y="1608"/>
                      <a:pt x="5752" y="1585"/>
                    </a:cubicBezTo>
                    <a:cubicBezTo>
                      <a:pt x="5299" y="1394"/>
                      <a:pt x="4847" y="1239"/>
                      <a:pt x="4382" y="1084"/>
                    </a:cubicBezTo>
                    <a:cubicBezTo>
                      <a:pt x="3918" y="930"/>
                      <a:pt x="3454" y="799"/>
                      <a:pt x="2989" y="656"/>
                    </a:cubicBezTo>
                    <a:cubicBezTo>
                      <a:pt x="2525" y="537"/>
                      <a:pt x="2061" y="406"/>
                      <a:pt x="1596" y="299"/>
                    </a:cubicBezTo>
                    <a:cubicBezTo>
                      <a:pt x="1120" y="191"/>
                      <a:pt x="644" y="84"/>
                      <a:pt x="16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4" name="Google Shape;2204;p16"/>
              <p:cNvSpPr/>
              <p:nvPr/>
            </p:nvSpPr>
            <p:spPr>
              <a:xfrm>
                <a:off x="151360" y="163907"/>
                <a:ext cx="1484500" cy="731838"/>
              </a:xfrm>
              <a:custGeom>
                <a:avLst/>
                <a:gdLst/>
                <a:ahLst/>
                <a:cxnLst/>
                <a:rect l="l" t="t" r="r" b="b"/>
                <a:pathLst>
                  <a:path w="21956" h="10824" extrusionOk="0">
                    <a:moveTo>
                      <a:pt x="2156" y="1"/>
                    </a:moveTo>
                    <a:cubicBezTo>
                      <a:pt x="1274" y="334"/>
                      <a:pt x="560" y="1072"/>
                      <a:pt x="286" y="2060"/>
                    </a:cubicBezTo>
                    <a:lnTo>
                      <a:pt x="274" y="2060"/>
                    </a:lnTo>
                    <a:cubicBezTo>
                      <a:pt x="0" y="3049"/>
                      <a:pt x="227" y="4061"/>
                      <a:pt x="786" y="4811"/>
                    </a:cubicBezTo>
                    <a:lnTo>
                      <a:pt x="21956" y="10823"/>
                    </a:lnTo>
                    <a:cubicBezTo>
                      <a:pt x="21551" y="10300"/>
                      <a:pt x="21325" y="9633"/>
                      <a:pt x="21336" y="8942"/>
                    </a:cubicBezTo>
                    <a:cubicBezTo>
                      <a:pt x="14836" y="7287"/>
                      <a:pt x="3310" y="4061"/>
                      <a:pt x="4239" y="2108"/>
                    </a:cubicBezTo>
                    <a:cubicBezTo>
                      <a:pt x="4489" y="1560"/>
                      <a:pt x="4537" y="1072"/>
                      <a:pt x="4442" y="644"/>
                    </a:cubicBezTo>
                    <a:lnTo>
                      <a:pt x="215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5" name="Google Shape;2205;p16"/>
              <p:cNvSpPr/>
              <p:nvPr/>
            </p:nvSpPr>
            <p:spPr>
              <a:xfrm>
                <a:off x="686183" y="478513"/>
                <a:ext cx="158348" cy="83975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242" extrusionOk="0">
                    <a:moveTo>
                      <a:pt x="1046" y="0"/>
                    </a:moveTo>
                    <a:cubicBezTo>
                      <a:pt x="865" y="0"/>
                      <a:pt x="689" y="41"/>
                      <a:pt x="544" y="134"/>
                    </a:cubicBezTo>
                    <a:cubicBezTo>
                      <a:pt x="0" y="488"/>
                      <a:pt x="594" y="1241"/>
                      <a:pt x="1487" y="1241"/>
                    </a:cubicBezTo>
                    <a:cubicBezTo>
                      <a:pt x="1494" y="1241"/>
                      <a:pt x="1501" y="1241"/>
                      <a:pt x="1508" y="1241"/>
                    </a:cubicBezTo>
                    <a:cubicBezTo>
                      <a:pt x="2175" y="1241"/>
                      <a:pt x="2342" y="729"/>
                      <a:pt x="2008" y="384"/>
                    </a:cubicBezTo>
                    <a:cubicBezTo>
                      <a:pt x="1780" y="156"/>
                      <a:pt x="1401" y="0"/>
                      <a:pt x="10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6" name="Google Shape;2206;p16"/>
              <p:cNvSpPr/>
              <p:nvPr/>
            </p:nvSpPr>
            <p:spPr>
              <a:xfrm>
                <a:off x="982127" y="559378"/>
                <a:ext cx="146313" cy="84651"/>
              </a:xfrm>
              <a:custGeom>
                <a:avLst/>
                <a:gdLst/>
                <a:ahLst/>
                <a:cxnLst/>
                <a:rect l="l" t="t" r="r" b="b"/>
                <a:pathLst>
                  <a:path w="2164" h="1252" extrusionOk="0">
                    <a:moveTo>
                      <a:pt x="869" y="1"/>
                    </a:moveTo>
                    <a:cubicBezTo>
                      <a:pt x="774" y="1"/>
                      <a:pt x="681" y="11"/>
                      <a:pt x="596" y="33"/>
                    </a:cubicBezTo>
                    <a:cubicBezTo>
                      <a:pt x="132" y="152"/>
                      <a:pt x="1" y="676"/>
                      <a:pt x="572" y="1022"/>
                    </a:cubicBezTo>
                    <a:cubicBezTo>
                      <a:pt x="828" y="1181"/>
                      <a:pt x="1102" y="1251"/>
                      <a:pt x="1343" y="1251"/>
                    </a:cubicBezTo>
                    <a:cubicBezTo>
                      <a:pt x="1819" y="1251"/>
                      <a:pt x="2163" y="977"/>
                      <a:pt x="1965" y="581"/>
                    </a:cubicBezTo>
                    <a:cubicBezTo>
                      <a:pt x="1781" y="212"/>
                      <a:pt x="1294" y="1"/>
                      <a:pt x="8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16"/>
              <p:cNvSpPr/>
              <p:nvPr/>
            </p:nvSpPr>
            <p:spPr>
              <a:xfrm>
                <a:off x="861370" y="468506"/>
                <a:ext cx="138538" cy="1036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1533" extrusionOk="0">
                    <a:moveTo>
                      <a:pt x="229" y="1"/>
                    </a:moveTo>
                    <a:cubicBezTo>
                      <a:pt x="172" y="1"/>
                      <a:pt x="117" y="35"/>
                      <a:pt x="108" y="91"/>
                    </a:cubicBezTo>
                    <a:cubicBezTo>
                      <a:pt x="1" y="425"/>
                      <a:pt x="37" y="806"/>
                      <a:pt x="215" y="1092"/>
                    </a:cubicBezTo>
                    <a:cubicBezTo>
                      <a:pt x="346" y="1330"/>
                      <a:pt x="560" y="1473"/>
                      <a:pt x="822" y="1520"/>
                    </a:cubicBezTo>
                    <a:cubicBezTo>
                      <a:pt x="870" y="1532"/>
                      <a:pt x="929" y="1532"/>
                      <a:pt x="989" y="1532"/>
                    </a:cubicBezTo>
                    <a:cubicBezTo>
                      <a:pt x="1501" y="1532"/>
                      <a:pt x="1894" y="1092"/>
                      <a:pt x="2025" y="639"/>
                    </a:cubicBezTo>
                    <a:cubicBezTo>
                      <a:pt x="2049" y="568"/>
                      <a:pt x="2001" y="496"/>
                      <a:pt x="1930" y="472"/>
                    </a:cubicBezTo>
                    <a:cubicBezTo>
                      <a:pt x="1921" y="471"/>
                      <a:pt x="1911" y="470"/>
                      <a:pt x="1902" y="470"/>
                    </a:cubicBezTo>
                    <a:cubicBezTo>
                      <a:pt x="1841" y="470"/>
                      <a:pt x="1784" y="505"/>
                      <a:pt x="1763" y="568"/>
                    </a:cubicBezTo>
                    <a:cubicBezTo>
                      <a:pt x="1665" y="927"/>
                      <a:pt x="1367" y="1267"/>
                      <a:pt x="979" y="1267"/>
                    </a:cubicBezTo>
                    <a:cubicBezTo>
                      <a:pt x="944" y="1267"/>
                      <a:pt x="907" y="1264"/>
                      <a:pt x="870" y="1258"/>
                    </a:cubicBezTo>
                    <a:cubicBezTo>
                      <a:pt x="644" y="1211"/>
                      <a:pt x="513" y="1068"/>
                      <a:pt x="441" y="961"/>
                    </a:cubicBezTo>
                    <a:cubicBezTo>
                      <a:pt x="310" y="734"/>
                      <a:pt x="275" y="437"/>
                      <a:pt x="358" y="175"/>
                    </a:cubicBezTo>
                    <a:cubicBezTo>
                      <a:pt x="382" y="103"/>
                      <a:pt x="346" y="32"/>
                      <a:pt x="275" y="8"/>
                    </a:cubicBezTo>
                    <a:cubicBezTo>
                      <a:pt x="260" y="3"/>
                      <a:pt x="244" y="1"/>
                      <a:pt x="22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8" name="Google Shape;2208;p16"/>
              <p:cNvSpPr/>
              <p:nvPr/>
            </p:nvSpPr>
            <p:spPr>
              <a:xfrm>
                <a:off x="1030471" y="467018"/>
                <a:ext cx="86950" cy="70520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043" extrusionOk="0">
                    <a:moveTo>
                      <a:pt x="212" y="0"/>
                    </a:moveTo>
                    <a:cubicBezTo>
                      <a:pt x="151" y="0"/>
                      <a:pt x="93" y="43"/>
                      <a:pt x="83" y="102"/>
                    </a:cubicBezTo>
                    <a:cubicBezTo>
                      <a:pt x="0" y="340"/>
                      <a:pt x="24" y="602"/>
                      <a:pt x="143" y="792"/>
                    </a:cubicBezTo>
                    <a:cubicBezTo>
                      <a:pt x="226" y="923"/>
                      <a:pt x="357" y="1018"/>
                      <a:pt x="500" y="1042"/>
                    </a:cubicBezTo>
                    <a:lnTo>
                      <a:pt x="595" y="1042"/>
                    </a:lnTo>
                    <a:cubicBezTo>
                      <a:pt x="917" y="1042"/>
                      <a:pt x="1179" y="744"/>
                      <a:pt x="1262" y="435"/>
                    </a:cubicBezTo>
                    <a:cubicBezTo>
                      <a:pt x="1286" y="363"/>
                      <a:pt x="1250" y="292"/>
                      <a:pt x="1179" y="268"/>
                    </a:cubicBezTo>
                    <a:cubicBezTo>
                      <a:pt x="1170" y="267"/>
                      <a:pt x="1160" y="266"/>
                      <a:pt x="1151" y="266"/>
                    </a:cubicBezTo>
                    <a:cubicBezTo>
                      <a:pt x="1087" y="266"/>
                      <a:pt x="1023" y="301"/>
                      <a:pt x="1012" y="363"/>
                    </a:cubicBezTo>
                    <a:cubicBezTo>
                      <a:pt x="944" y="578"/>
                      <a:pt x="769" y="782"/>
                      <a:pt x="579" y="782"/>
                    </a:cubicBezTo>
                    <a:cubicBezTo>
                      <a:pt x="569" y="782"/>
                      <a:pt x="558" y="781"/>
                      <a:pt x="548" y="780"/>
                    </a:cubicBezTo>
                    <a:cubicBezTo>
                      <a:pt x="476" y="768"/>
                      <a:pt x="417" y="721"/>
                      <a:pt x="369" y="649"/>
                    </a:cubicBezTo>
                    <a:cubicBezTo>
                      <a:pt x="298" y="530"/>
                      <a:pt x="286" y="340"/>
                      <a:pt x="333" y="173"/>
                    </a:cubicBezTo>
                    <a:cubicBezTo>
                      <a:pt x="357" y="102"/>
                      <a:pt x="322" y="30"/>
                      <a:pt x="250" y="6"/>
                    </a:cubicBezTo>
                    <a:cubicBezTo>
                      <a:pt x="237" y="2"/>
                      <a:pt x="224" y="0"/>
                      <a:pt x="2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09" name="Google Shape;2209;p16"/>
              <p:cNvSpPr/>
              <p:nvPr/>
            </p:nvSpPr>
            <p:spPr>
              <a:xfrm>
                <a:off x="769618" y="393725"/>
                <a:ext cx="87829" cy="70520"/>
              </a:xfrm>
              <a:custGeom>
                <a:avLst/>
                <a:gdLst/>
                <a:ahLst/>
                <a:cxnLst/>
                <a:rect l="l" t="t" r="r" b="b"/>
                <a:pathLst>
                  <a:path w="1299" h="1043" extrusionOk="0">
                    <a:moveTo>
                      <a:pt x="224" y="1"/>
                    </a:moveTo>
                    <a:cubicBezTo>
                      <a:pt x="167" y="1"/>
                      <a:pt x="115" y="41"/>
                      <a:pt x="96" y="90"/>
                    </a:cubicBezTo>
                    <a:cubicBezTo>
                      <a:pt x="0" y="435"/>
                      <a:pt x="84" y="864"/>
                      <a:pt x="429" y="1007"/>
                    </a:cubicBezTo>
                    <a:cubicBezTo>
                      <a:pt x="489" y="1031"/>
                      <a:pt x="560" y="1043"/>
                      <a:pt x="620" y="1043"/>
                    </a:cubicBezTo>
                    <a:cubicBezTo>
                      <a:pt x="703" y="1043"/>
                      <a:pt x="786" y="1031"/>
                      <a:pt x="858" y="983"/>
                    </a:cubicBezTo>
                    <a:cubicBezTo>
                      <a:pt x="1060" y="888"/>
                      <a:pt x="1227" y="674"/>
                      <a:pt x="1286" y="424"/>
                    </a:cubicBezTo>
                    <a:cubicBezTo>
                      <a:pt x="1298" y="364"/>
                      <a:pt x="1263" y="281"/>
                      <a:pt x="1191" y="269"/>
                    </a:cubicBezTo>
                    <a:cubicBezTo>
                      <a:pt x="1178" y="265"/>
                      <a:pt x="1166" y="263"/>
                      <a:pt x="1153" y="263"/>
                    </a:cubicBezTo>
                    <a:cubicBezTo>
                      <a:pt x="1096" y="263"/>
                      <a:pt x="1044" y="305"/>
                      <a:pt x="1024" y="364"/>
                    </a:cubicBezTo>
                    <a:cubicBezTo>
                      <a:pt x="977" y="531"/>
                      <a:pt x="870" y="685"/>
                      <a:pt x="739" y="745"/>
                    </a:cubicBezTo>
                    <a:cubicBezTo>
                      <a:pt x="697" y="766"/>
                      <a:pt x="656" y="778"/>
                      <a:pt x="614" y="778"/>
                    </a:cubicBezTo>
                    <a:cubicBezTo>
                      <a:pt x="584" y="778"/>
                      <a:pt x="554" y="772"/>
                      <a:pt x="524" y="757"/>
                    </a:cubicBezTo>
                    <a:cubicBezTo>
                      <a:pt x="322" y="674"/>
                      <a:pt x="286" y="400"/>
                      <a:pt x="358" y="174"/>
                    </a:cubicBezTo>
                    <a:cubicBezTo>
                      <a:pt x="370" y="102"/>
                      <a:pt x="334" y="31"/>
                      <a:pt x="262" y="7"/>
                    </a:cubicBezTo>
                    <a:cubicBezTo>
                      <a:pt x="250" y="3"/>
                      <a:pt x="237" y="1"/>
                      <a:pt x="22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0" name="Google Shape;2210;p16"/>
              <p:cNvSpPr/>
              <p:nvPr/>
            </p:nvSpPr>
            <p:spPr>
              <a:xfrm>
                <a:off x="144125" y="149438"/>
                <a:ext cx="1824997" cy="764833"/>
              </a:xfrm>
              <a:custGeom>
                <a:avLst/>
                <a:gdLst/>
                <a:ahLst/>
                <a:cxnLst/>
                <a:rect l="l" t="t" r="r" b="b"/>
                <a:pathLst>
                  <a:path w="26992" h="11312" extrusionOk="0">
                    <a:moveTo>
                      <a:pt x="2334" y="274"/>
                    </a:moveTo>
                    <a:cubicBezTo>
                      <a:pt x="2417" y="274"/>
                      <a:pt x="2513" y="286"/>
                      <a:pt x="2596" y="310"/>
                    </a:cubicBezTo>
                    <a:lnTo>
                      <a:pt x="23027" y="6108"/>
                    </a:lnTo>
                    <a:cubicBezTo>
                      <a:pt x="22194" y="6537"/>
                      <a:pt x="21551" y="7299"/>
                      <a:pt x="21301" y="8216"/>
                    </a:cubicBezTo>
                    <a:cubicBezTo>
                      <a:pt x="21205" y="8525"/>
                      <a:pt x="21170" y="8835"/>
                      <a:pt x="21170" y="9156"/>
                    </a:cubicBezTo>
                    <a:cubicBezTo>
                      <a:pt x="21170" y="9775"/>
                      <a:pt x="21336" y="10394"/>
                      <a:pt x="21670" y="10930"/>
                    </a:cubicBezTo>
                    <a:lnTo>
                      <a:pt x="1227" y="5120"/>
                    </a:lnTo>
                    <a:lnTo>
                      <a:pt x="1203" y="5120"/>
                    </a:lnTo>
                    <a:cubicBezTo>
                      <a:pt x="989" y="5049"/>
                      <a:pt x="810" y="4918"/>
                      <a:pt x="691" y="4727"/>
                    </a:cubicBezTo>
                    <a:cubicBezTo>
                      <a:pt x="691" y="4715"/>
                      <a:pt x="679" y="4703"/>
                      <a:pt x="679" y="4703"/>
                    </a:cubicBezTo>
                    <a:cubicBezTo>
                      <a:pt x="667" y="4679"/>
                      <a:pt x="667" y="4668"/>
                      <a:pt x="655" y="4656"/>
                    </a:cubicBezTo>
                    <a:cubicBezTo>
                      <a:pt x="643" y="4620"/>
                      <a:pt x="619" y="4584"/>
                      <a:pt x="596" y="4549"/>
                    </a:cubicBezTo>
                    <a:cubicBezTo>
                      <a:pt x="584" y="4513"/>
                      <a:pt x="560" y="4465"/>
                      <a:pt x="536" y="4429"/>
                    </a:cubicBezTo>
                    <a:cubicBezTo>
                      <a:pt x="536" y="4429"/>
                      <a:pt x="536" y="4418"/>
                      <a:pt x="536" y="4418"/>
                    </a:cubicBezTo>
                    <a:cubicBezTo>
                      <a:pt x="512" y="4370"/>
                      <a:pt x="488" y="4310"/>
                      <a:pt x="477" y="4263"/>
                    </a:cubicBezTo>
                    <a:cubicBezTo>
                      <a:pt x="453" y="4203"/>
                      <a:pt x="429" y="4144"/>
                      <a:pt x="417" y="4096"/>
                    </a:cubicBezTo>
                    <a:cubicBezTo>
                      <a:pt x="393" y="4037"/>
                      <a:pt x="381" y="3989"/>
                      <a:pt x="369" y="3941"/>
                    </a:cubicBezTo>
                    <a:cubicBezTo>
                      <a:pt x="369" y="3929"/>
                      <a:pt x="358" y="3917"/>
                      <a:pt x="358" y="3894"/>
                    </a:cubicBezTo>
                    <a:cubicBezTo>
                      <a:pt x="346" y="3846"/>
                      <a:pt x="334" y="3798"/>
                      <a:pt x="322" y="3751"/>
                    </a:cubicBezTo>
                    <a:cubicBezTo>
                      <a:pt x="322" y="3751"/>
                      <a:pt x="322" y="3739"/>
                      <a:pt x="322" y="3739"/>
                    </a:cubicBezTo>
                    <a:cubicBezTo>
                      <a:pt x="322" y="3715"/>
                      <a:pt x="310" y="3691"/>
                      <a:pt x="310" y="3667"/>
                    </a:cubicBezTo>
                    <a:cubicBezTo>
                      <a:pt x="298" y="3632"/>
                      <a:pt x="298" y="3596"/>
                      <a:pt x="298" y="3572"/>
                    </a:cubicBezTo>
                    <a:cubicBezTo>
                      <a:pt x="286" y="3536"/>
                      <a:pt x="286" y="3513"/>
                      <a:pt x="286" y="3489"/>
                    </a:cubicBezTo>
                    <a:cubicBezTo>
                      <a:pt x="286" y="3477"/>
                      <a:pt x="286" y="3465"/>
                      <a:pt x="286" y="3453"/>
                    </a:cubicBezTo>
                    <a:cubicBezTo>
                      <a:pt x="274" y="3417"/>
                      <a:pt x="274" y="3370"/>
                      <a:pt x="274" y="3334"/>
                    </a:cubicBezTo>
                    <a:cubicBezTo>
                      <a:pt x="262" y="3239"/>
                      <a:pt x="262" y="3144"/>
                      <a:pt x="262" y="3048"/>
                    </a:cubicBezTo>
                    <a:cubicBezTo>
                      <a:pt x="262" y="3013"/>
                      <a:pt x="274" y="2965"/>
                      <a:pt x="274" y="2929"/>
                    </a:cubicBezTo>
                    <a:cubicBezTo>
                      <a:pt x="274" y="2917"/>
                      <a:pt x="274" y="2905"/>
                      <a:pt x="274" y="2905"/>
                    </a:cubicBezTo>
                    <a:cubicBezTo>
                      <a:pt x="274" y="2870"/>
                      <a:pt x="274" y="2834"/>
                      <a:pt x="286" y="2798"/>
                    </a:cubicBezTo>
                    <a:cubicBezTo>
                      <a:pt x="286" y="2774"/>
                      <a:pt x="286" y="2763"/>
                      <a:pt x="286" y="2739"/>
                    </a:cubicBezTo>
                    <a:cubicBezTo>
                      <a:pt x="286" y="2739"/>
                      <a:pt x="298" y="2727"/>
                      <a:pt x="298" y="2715"/>
                    </a:cubicBezTo>
                    <a:cubicBezTo>
                      <a:pt x="298" y="2679"/>
                      <a:pt x="310" y="2644"/>
                      <a:pt x="310" y="2608"/>
                    </a:cubicBezTo>
                    <a:cubicBezTo>
                      <a:pt x="310" y="2584"/>
                      <a:pt x="322" y="2572"/>
                      <a:pt x="322" y="2560"/>
                    </a:cubicBezTo>
                    <a:cubicBezTo>
                      <a:pt x="322" y="2524"/>
                      <a:pt x="334" y="2477"/>
                      <a:pt x="346" y="2441"/>
                    </a:cubicBezTo>
                    <a:lnTo>
                      <a:pt x="346" y="2429"/>
                    </a:lnTo>
                    <a:cubicBezTo>
                      <a:pt x="358" y="2382"/>
                      <a:pt x="369" y="2334"/>
                      <a:pt x="381" y="2274"/>
                    </a:cubicBezTo>
                    <a:lnTo>
                      <a:pt x="393" y="2274"/>
                    </a:lnTo>
                    <a:cubicBezTo>
                      <a:pt x="405" y="2227"/>
                      <a:pt x="417" y="2191"/>
                      <a:pt x="429" y="2143"/>
                    </a:cubicBezTo>
                    <a:cubicBezTo>
                      <a:pt x="429" y="2132"/>
                      <a:pt x="441" y="2108"/>
                      <a:pt x="441" y="2096"/>
                    </a:cubicBezTo>
                    <a:cubicBezTo>
                      <a:pt x="465" y="2048"/>
                      <a:pt x="477" y="2012"/>
                      <a:pt x="488" y="1977"/>
                    </a:cubicBezTo>
                    <a:cubicBezTo>
                      <a:pt x="512" y="1917"/>
                      <a:pt x="524" y="1870"/>
                      <a:pt x="548" y="1834"/>
                    </a:cubicBezTo>
                    <a:cubicBezTo>
                      <a:pt x="548" y="1834"/>
                      <a:pt x="548" y="1822"/>
                      <a:pt x="548" y="1822"/>
                    </a:cubicBezTo>
                    <a:cubicBezTo>
                      <a:pt x="572" y="1774"/>
                      <a:pt x="596" y="1739"/>
                      <a:pt x="619" y="1691"/>
                    </a:cubicBezTo>
                    <a:cubicBezTo>
                      <a:pt x="619" y="1679"/>
                      <a:pt x="631" y="1679"/>
                      <a:pt x="631" y="1667"/>
                    </a:cubicBezTo>
                    <a:cubicBezTo>
                      <a:pt x="655" y="1631"/>
                      <a:pt x="667" y="1596"/>
                      <a:pt x="691" y="1560"/>
                    </a:cubicBezTo>
                    <a:cubicBezTo>
                      <a:pt x="703" y="1536"/>
                      <a:pt x="715" y="1524"/>
                      <a:pt x="727" y="1512"/>
                    </a:cubicBezTo>
                    <a:cubicBezTo>
                      <a:pt x="762" y="1441"/>
                      <a:pt x="798" y="1381"/>
                      <a:pt x="834" y="1334"/>
                    </a:cubicBezTo>
                    <a:cubicBezTo>
                      <a:pt x="881" y="1274"/>
                      <a:pt x="917" y="1215"/>
                      <a:pt x="965" y="1155"/>
                    </a:cubicBezTo>
                    <a:cubicBezTo>
                      <a:pt x="1000" y="1120"/>
                      <a:pt x="1036" y="1084"/>
                      <a:pt x="1072" y="1048"/>
                    </a:cubicBezTo>
                    <a:cubicBezTo>
                      <a:pt x="1096" y="1012"/>
                      <a:pt x="1131" y="977"/>
                      <a:pt x="1167" y="941"/>
                    </a:cubicBezTo>
                    <a:lnTo>
                      <a:pt x="1179" y="929"/>
                    </a:lnTo>
                    <a:cubicBezTo>
                      <a:pt x="1203" y="893"/>
                      <a:pt x="1239" y="858"/>
                      <a:pt x="1274" y="834"/>
                    </a:cubicBezTo>
                    <a:cubicBezTo>
                      <a:pt x="1286" y="822"/>
                      <a:pt x="1286" y="822"/>
                      <a:pt x="1298" y="810"/>
                    </a:cubicBezTo>
                    <a:cubicBezTo>
                      <a:pt x="1322" y="786"/>
                      <a:pt x="1358" y="762"/>
                      <a:pt x="1393" y="739"/>
                    </a:cubicBezTo>
                    <a:cubicBezTo>
                      <a:pt x="1524" y="619"/>
                      <a:pt x="1679" y="512"/>
                      <a:pt x="1834" y="417"/>
                    </a:cubicBezTo>
                    <a:cubicBezTo>
                      <a:pt x="1846" y="417"/>
                      <a:pt x="1858" y="405"/>
                      <a:pt x="1870" y="393"/>
                    </a:cubicBezTo>
                    <a:lnTo>
                      <a:pt x="1905" y="381"/>
                    </a:lnTo>
                    <a:lnTo>
                      <a:pt x="1917" y="381"/>
                    </a:lnTo>
                    <a:cubicBezTo>
                      <a:pt x="2048" y="310"/>
                      <a:pt x="2191" y="274"/>
                      <a:pt x="2334" y="274"/>
                    </a:cubicBezTo>
                    <a:close/>
                    <a:moveTo>
                      <a:pt x="23432" y="6215"/>
                    </a:moveTo>
                    <a:lnTo>
                      <a:pt x="23468" y="6227"/>
                    </a:lnTo>
                    <a:cubicBezTo>
                      <a:pt x="24420" y="7227"/>
                      <a:pt x="25158" y="7978"/>
                      <a:pt x="26623" y="9513"/>
                    </a:cubicBezTo>
                    <a:cubicBezTo>
                      <a:pt x="26754" y="9644"/>
                      <a:pt x="26694" y="9871"/>
                      <a:pt x="26516" y="9918"/>
                    </a:cubicBezTo>
                    <a:lnTo>
                      <a:pt x="24122" y="10525"/>
                    </a:lnTo>
                    <a:cubicBezTo>
                      <a:pt x="24096" y="10533"/>
                      <a:pt x="24089" y="10536"/>
                      <a:pt x="24091" y="10536"/>
                    </a:cubicBezTo>
                    <a:cubicBezTo>
                      <a:pt x="24095" y="10536"/>
                      <a:pt x="24124" y="10529"/>
                      <a:pt x="24125" y="10529"/>
                    </a:cubicBezTo>
                    <a:lnTo>
                      <a:pt x="24125" y="10529"/>
                    </a:lnTo>
                    <a:cubicBezTo>
                      <a:pt x="24127" y="10529"/>
                      <a:pt x="23891" y="10588"/>
                      <a:pt x="22098" y="11049"/>
                    </a:cubicBezTo>
                    <a:lnTo>
                      <a:pt x="22063" y="11037"/>
                    </a:lnTo>
                    <a:cubicBezTo>
                      <a:pt x="21670" y="10514"/>
                      <a:pt x="21432" y="9847"/>
                      <a:pt x="21443" y="9156"/>
                    </a:cubicBezTo>
                    <a:cubicBezTo>
                      <a:pt x="21432" y="8870"/>
                      <a:pt x="21479" y="8573"/>
                      <a:pt x="21551" y="8287"/>
                    </a:cubicBezTo>
                    <a:cubicBezTo>
                      <a:pt x="21836" y="7299"/>
                      <a:pt x="22551" y="6561"/>
                      <a:pt x="23432" y="6215"/>
                    </a:cubicBezTo>
                    <a:close/>
                    <a:moveTo>
                      <a:pt x="2334" y="0"/>
                    </a:moveTo>
                    <a:cubicBezTo>
                      <a:pt x="2155" y="0"/>
                      <a:pt x="1965" y="48"/>
                      <a:pt x="1810" y="131"/>
                    </a:cubicBezTo>
                    <a:cubicBezTo>
                      <a:pt x="1786" y="131"/>
                      <a:pt x="1774" y="143"/>
                      <a:pt x="1762" y="155"/>
                    </a:cubicBezTo>
                    <a:lnTo>
                      <a:pt x="1751" y="167"/>
                    </a:lnTo>
                    <a:cubicBezTo>
                      <a:pt x="1727" y="167"/>
                      <a:pt x="1715" y="179"/>
                      <a:pt x="1691" y="191"/>
                    </a:cubicBezTo>
                    <a:cubicBezTo>
                      <a:pt x="1536" y="286"/>
                      <a:pt x="1370" y="393"/>
                      <a:pt x="1215" y="524"/>
                    </a:cubicBezTo>
                    <a:cubicBezTo>
                      <a:pt x="1179" y="560"/>
                      <a:pt x="1143" y="584"/>
                      <a:pt x="1120" y="608"/>
                    </a:cubicBezTo>
                    <a:cubicBezTo>
                      <a:pt x="1120" y="608"/>
                      <a:pt x="1120" y="608"/>
                      <a:pt x="1120" y="619"/>
                    </a:cubicBezTo>
                    <a:cubicBezTo>
                      <a:pt x="1108" y="619"/>
                      <a:pt x="1096" y="631"/>
                      <a:pt x="1084" y="643"/>
                    </a:cubicBezTo>
                    <a:cubicBezTo>
                      <a:pt x="1048" y="667"/>
                      <a:pt x="1024" y="703"/>
                      <a:pt x="989" y="739"/>
                    </a:cubicBezTo>
                    <a:lnTo>
                      <a:pt x="977" y="739"/>
                    </a:lnTo>
                    <a:lnTo>
                      <a:pt x="977" y="750"/>
                    </a:lnTo>
                    <a:cubicBezTo>
                      <a:pt x="941" y="786"/>
                      <a:pt x="905" y="822"/>
                      <a:pt x="869" y="858"/>
                    </a:cubicBezTo>
                    <a:cubicBezTo>
                      <a:pt x="834" y="905"/>
                      <a:pt x="798" y="941"/>
                      <a:pt x="762" y="989"/>
                    </a:cubicBezTo>
                    <a:cubicBezTo>
                      <a:pt x="715" y="1048"/>
                      <a:pt x="667" y="1096"/>
                      <a:pt x="619" y="1167"/>
                    </a:cubicBezTo>
                    <a:cubicBezTo>
                      <a:pt x="584" y="1227"/>
                      <a:pt x="548" y="1286"/>
                      <a:pt x="500" y="1358"/>
                    </a:cubicBezTo>
                    <a:cubicBezTo>
                      <a:pt x="477" y="1381"/>
                      <a:pt x="477" y="1405"/>
                      <a:pt x="465" y="1429"/>
                    </a:cubicBezTo>
                    <a:cubicBezTo>
                      <a:pt x="441" y="1465"/>
                      <a:pt x="417" y="1501"/>
                      <a:pt x="405" y="1536"/>
                    </a:cubicBezTo>
                    <a:cubicBezTo>
                      <a:pt x="393" y="1536"/>
                      <a:pt x="393" y="1548"/>
                      <a:pt x="393" y="1560"/>
                    </a:cubicBezTo>
                    <a:cubicBezTo>
                      <a:pt x="381" y="1560"/>
                      <a:pt x="381" y="1572"/>
                      <a:pt x="381" y="1572"/>
                    </a:cubicBezTo>
                    <a:cubicBezTo>
                      <a:pt x="358" y="1620"/>
                      <a:pt x="334" y="1655"/>
                      <a:pt x="310" y="1703"/>
                    </a:cubicBezTo>
                    <a:lnTo>
                      <a:pt x="310" y="1727"/>
                    </a:lnTo>
                    <a:cubicBezTo>
                      <a:pt x="286" y="1774"/>
                      <a:pt x="262" y="1822"/>
                      <a:pt x="238" y="1870"/>
                    </a:cubicBezTo>
                    <a:cubicBezTo>
                      <a:pt x="227" y="1905"/>
                      <a:pt x="215" y="1953"/>
                      <a:pt x="191" y="2001"/>
                    </a:cubicBezTo>
                    <a:cubicBezTo>
                      <a:pt x="191" y="2001"/>
                      <a:pt x="191" y="2012"/>
                      <a:pt x="191" y="2012"/>
                    </a:cubicBezTo>
                    <a:cubicBezTo>
                      <a:pt x="179" y="2036"/>
                      <a:pt x="179" y="2048"/>
                      <a:pt x="179" y="2060"/>
                    </a:cubicBezTo>
                    <a:cubicBezTo>
                      <a:pt x="155" y="2108"/>
                      <a:pt x="143" y="2155"/>
                      <a:pt x="131" y="2203"/>
                    </a:cubicBezTo>
                    <a:cubicBezTo>
                      <a:pt x="119" y="2263"/>
                      <a:pt x="96" y="2310"/>
                      <a:pt x="84" y="2358"/>
                    </a:cubicBezTo>
                    <a:lnTo>
                      <a:pt x="84" y="2370"/>
                    </a:lnTo>
                    <a:cubicBezTo>
                      <a:pt x="84" y="2370"/>
                      <a:pt x="84" y="2382"/>
                      <a:pt x="84" y="2382"/>
                    </a:cubicBezTo>
                    <a:cubicBezTo>
                      <a:pt x="72" y="2429"/>
                      <a:pt x="60" y="2465"/>
                      <a:pt x="60" y="2513"/>
                    </a:cubicBezTo>
                    <a:cubicBezTo>
                      <a:pt x="60" y="2524"/>
                      <a:pt x="48" y="2536"/>
                      <a:pt x="48" y="2560"/>
                    </a:cubicBezTo>
                    <a:cubicBezTo>
                      <a:pt x="36" y="2596"/>
                      <a:pt x="36" y="2644"/>
                      <a:pt x="24" y="2679"/>
                    </a:cubicBezTo>
                    <a:cubicBezTo>
                      <a:pt x="24" y="2691"/>
                      <a:pt x="24" y="2703"/>
                      <a:pt x="24" y="2715"/>
                    </a:cubicBezTo>
                    <a:lnTo>
                      <a:pt x="24" y="2727"/>
                    </a:lnTo>
                    <a:lnTo>
                      <a:pt x="24" y="2763"/>
                    </a:lnTo>
                    <a:cubicBezTo>
                      <a:pt x="12" y="2798"/>
                      <a:pt x="12" y="2834"/>
                      <a:pt x="12" y="2882"/>
                    </a:cubicBezTo>
                    <a:cubicBezTo>
                      <a:pt x="12" y="2894"/>
                      <a:pt x="12" y="2905"/>
                      <a:pt x="0" y="2917"/>
                    </a:cubicBezTo>
                    <a:cubicBezTo>
                      <a:pt x="0" y="2953"/>
                      <a:pt x="0" y="3001"/>
                      <a:pt x="0" y="3048"/>
                    </a:cubicBezTo>
                    <a:cubicBezTo>
                      <a:pt x="0" y="3132"/>
                      <a:pt x="0" y="3239"/>
                      <a:pt x="0" y="3346"/>
                    </a:cubicBezTo>
                    <a:lnTo>
                      <a:pt x="0" y="3358"/>
                    </a:lnTo>
                    <a:cubicBezTo>
                      <a:pt x="12" y="3394"/>
                      <a:pt x="12" y="3441"/>
                      <a:pt x="12" y="3477"/>
                    </a:cubicBezTo>
                    <a:cubicBezTo>
                      <a:pt x="12" y="3489"/>
                      <a:pt x="12" y="3501"/>
                      <a:pt x="24" y="3513"/>
                    </a:cubicBezTo>
                    <a:cubicBezTo>
                      <a:pt x="24" y="3548"/>
                      <a:pt x="24" y="3572"/>
                      <a:pt x="24" y="3596"/>
                    </a:cubicBezTo>
                    <a:cubicBezTo>
                      <a:pt x="36" y="3632"/>
                      <a:pt x="36" y="3679"/>
                      <a:pt x="48" y="3715"/>
                    </a:cubicBezTo>
                    <a:cubicBezTo>
                      <a:pt x="48" y="3727"/>
                      <a:pt x="48" y="3751"/>
                      <a:pt x="60" y="3775"/>
                    </a:cubicBezTo>
                    <a:cubicBezTo>
                      <a:pt x="60" y="3787"/>
                      <a:pt x="60" y="3798"/>
                      <a:pt x="60" y="3798"/>
                    </a:cubicBezTo>
                    <a:cubicBezTo>
                      <a:pt x="72" y="3858"/>
                      <a:pt x="84" y="3906"/>
                      <a:pt x="96" y="3953"/>
                    </a:cubicBezTo>
                    <a:cubicBezTo>
                      <a:pt x="96" y="3977"/>
                      <a:pt x="107" y="3989"/>
                      <a:pt x="107" y="4013"/>
                    </a:cubicBezTo>
                    <a:cubicBezTo>
                      <a:pt x="119" y="4060"/>
                      <a:pt x="143" y="4120"/>
                      <a:pt x="155" y="4168"/>
                    </a:cubicBezTo>
                    <a:cubicBezTo>
                      <a:pt x="179" y="4227"/>
                      <a:pt x="203" y="4298"/>
                      <a:pt x="227" y="4358"/>
                    </a:cubicBezTo>
                    <a:cubicBezTo>
                      <a:pt x="238" y="4406"/>
                      <a:pt x="262" y="4465"/>
                      <a:pt x="286" y="4525"/>
                    </a:cubicBezTo>
                    <a:cubicBezTo>
                      <a:pt x="286" y="4525"/>
                      <a:pt x="298" y="4525"/>
                      <a:pt x="298" y="4537"/>
                    </a:cubicBezTo>
                    <a:cubicBezTo>
                      <a:pt x="322" y="4584"/>
                      <a:pt x="334" y="4632"/>
                      <a:pt x="358" y="4679"/>
                    </a:cubicBezTo>
                    <a:cubicBezTo>
                      <a:pt x="381" y="4715"/>
                      <a:pt x="405" y="4751"/>
                      <a:pt x="417" y="4787"/>
                    </a:cubicBezTo>
                    <a:lnTo>
                      <a:pt x="429" y="4787"/>
                    </a:lnTo>
                    <a:cubicBezTo>
                      <a:pt x="429" y="4799"/>
                      <a:pt x="441" y="4810"/>
                      <a:pt x="441" y="4822"/>
                    </a:cubicBezTo>
                    <a:cubicBezTo>
                      <a:pt x="453" y="4834"/>
                      <a:pt x="465" y="4858"/>
                      <a:pt x="477" y="4870"/>
                    </a:cubicBezTo>
                    <a:cubicBezTo>
                      <a:pt x="619" y="5108"/>
                      <a:pt x="846" y="5287"/>
                      <a:pt x="1108" y="5370"/>
                    </a:cubicBezTo>
                    <a:cubicBezTo>
                      <a:pt x="1120" y="5370"/>
                      <a:pt x="1143" y="5382"/>
                      <a:pt x="1155" y="5382"/>
                    </a:cubicBezTo>
                    <a:cubicBezTo>
                      <a:pt x="1156" y="5382"/>
                      <a:pt x="1157" y="5382"/>
                      <a:pt x="1157" y="5382"/>
                    </a:cubicBezTo>
                    <a:cubicBezTo>
                      <a:pt x="1157" y="5382"/>
                      <a:pt x="1155" y="5382"/>
                      <a:pt x="1156" y="5382"/>
                    </a:cubicBezTo>
                    <a:lnTo>
                      <a:pt x="1156" y="5382"/>
                    </a:lnTo>
                    <a:cubicBezTo>
                      <a:pt x="1161" y="5382"/>
                      <a:pt x="1744" y="5545"/>
                      <a:pt x="22027" y="11299"/>
                    </a:cubicBezTo>
                    <a:cubicBezTo>
                      <a:pt x="22053" y="11307"/>
                      <a:pt x="22076" y="11311"/>
                      <a:pt x="22104" y="11311"/>
                    </a:cubicBezTo>
                    <a:cubicBezTo>
                      <a:pt x="22252" y="11311"/>
                      <a:pt x="22538" y="11189"/>
                      <a:pt x="24194" y="10787"/>
                    </a:cubicBezTo>
                    <a:lnTo>
                      <a:pt x="26575" y="10180"/>
                    </a:lnTo>
                    <a:cubicBezTo>
                      <a:pt x="26754" y="10133"/>
                      <a:pt x="26897" y="10002"/>
                      <a:pt x="26944" y="9823"/>
                    </a:cubicBezTo>
                    <a:cubicBezTo>
                      <a:pt x="26992" y="9644"/>
                      <a:pt x="26944" y="9454"/>
                      <a:pt x="26825" y="9323"/>
                    </a:cubicBezTo>
                    <a:lnTo>
                      <a:pt x="25111" y="7549"/>
                    </a:lnTo>
                    <a:cubicBezTo>
                      <a:pt x="23479" y="5882"/>
                      <a:pt x="23682" y="6013"/>
                      <a:pt x="23503" y="5965"/>
                    </a:cubicBezTo>
                    <a:lnTo>
                      <a:pt x="2667" y="48"/>
                    </a:lnTo>
                    <a:cubicBezTo>
                      <a:pt x="2560" y="24"/>
                      <a:pt x="2453" y="0"/>
                      <a:pt x="233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211" name="Google Shape;2211;p16"/>
            <p:cNvGrpSpPr/>
            <p:nvPr/>
          </p:nvGrpSpPr>
          <p:grpSpPr>
            <a:xfrm rot="10800000" flipH="1">
              <a:off x="220482" y="132672"/>
              <a:ext cx="8554456" cy="4779649"/>
              <a:chOff x="220482" y="132672"/>
              <a:chExt cx="8554456" cy="4779649"/>
            </a:xfrm>
          </p:grpSpPr>
          <p:sp>
            <p:nvSpPr>
              <p:cNvPr id="2212" name="Google Shape;2212;p16"/>
              <p:cNvSpPr/>
              <p:nvPr/>
            </p:nvSpPr>
            <p:spPr>
              <a:xfrm rot="7868869">
                <a:off x="261145" y="4138090"/>
                <a:ext cx="224531" cy="20996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3" name="Google Shape;2213;p16"/>
              <p:cNvSpPr/>
              <p:nvPr/>
            </p:nvSpPr>
            <p:spPr>
              <a:xfrm rot="10367496">
                <a:off x="8636594" y="1411241"/>
                <a:ext cx="131165" cy="12266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4" name="Google Shape;2214;p16"/>
              <p:cNvSpPr/>
              <p:nvPr/>
            </p:nvSpPr>
            <p:spPr>
              <a:xfrm rot="10367496">
                <a:off x="5896369" y="4781916"/>
                <a:ext cx="131165" cy="12266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5" name="Google Shape;2215;p16"/>
              <p:cNvSpPr/>
              <p:nvPr/>
            </p:nvSpPr>
            <p:spPr>
              <a:xfrm rot="10367496">
                <a:off x="2808669" y="140416"/>
                <a:ext cx="131165" cy="12266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16" name="Google Shape;2216;p16"/>
              <p:cNvSpPr/>
              <p:nvPr/>
            </p:nvSpPr>
            <p:spPr>
              <a:xfrm rot="10367496">
                <a:off x="533519" y="969441"/>
                <a:ext cx="131165" cy="12266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217" name="Google Shape;2217;p16"/>
          <p:cNvSpPr txBox="1">
            <a:spLocks noGrp="1"/>
          </p:cNvSpPr>
          <p:nvPr>
            <p:ph type="subTitle" idx="1"/>
          </p:nvPr>
        </p:nvSpPr>
        <p:spPr>
          <a:xfrm>
            <a:off x="960029" y="3078933"/>
            <a:ext cx="3006400" cy="8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18" name="Google Shape;2218;p16"/>
          <p:cNvSpPr txBox="1">
            <a:spLocks noGrp="1"/>
          </p:cNvSpPr>
          <p:nvPr>
            <p:ph type="subTitle" idx="2"/>
          </p:nvPr>
        </p:nvSpPr>
        <p:spPr>
          <a:xfrm>
            <a:off x="960059" y="2283133"/>
            <a:ext cx="30064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219" name="Google Shape;2219;p16"/>
          <p:cNvSpPr txBox="1">
            <a:spLocks noGrp="1"/>
          </p:cNvSpPr>
          <p:nvPr>
            <p:ph type="subTitle" idx="3"/>
          </p:nvPr>
        </p:nvSpPr>
        <p:spPr>
          <a:xfrm>
            <a:off x="960029" y="5262400"/>
            <a:ext cx="3006400" cy="8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0" name="Google Shape;2220;p16"/>
          <p:cNvSpPr txBox="1">
            <a:spLocks noGrp="1"/>
          </p:cNvSpPr>
          <p:nvPr>
            <p:ph type="subTitle" idx="4"/>
          </p:nvPr>
        </p:nvSpPr>
        <p:spPr>
          <a:xfrm>
            <a:off x="960059" y="4466600"/>
            <a:ext cx="30064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221" name="Google Shape;2221;p16"/>
          <p:cNvSpPr txBox="1">
            <a:spLocks noGrp="1"/>
          </p:cNvSpPr>
          <p:nvPr>
            <p:ph type="subTitle" idx="5"/>
          </p:nvPr>
        </p:nvSpPr>
        <p:spPr>
          <a:xfrm>
            <a:off x="4592796" y="3078933"/>
            <a:ext cx="3006400" cy="8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2" name="Google Shape;2222;p16"/>
          <p:cNvSpPr txBox="1">
            <a:spLocks noGrp="1"/>
          </p:cNvSpPr>
          <p:nvPr>
            <p:ph type="subTitle" idx="6"/>
          </p:nvPr>
        </p:nvSpPr>
        <p:spPr>
          <a:xfrm>
            <a:off x="4592825" y="2283133"/>
            <a:ext cx="30064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223" name="Google Shape;2223;p16"/>
          <p:cNvSpPr txBox="1">
            <a:spLocks noGrp="1"/>
          </p:cNvSpPr>
          <p:nvPr>
            <p:ph type="subTitle" idx="7"/>
          </p:nvPr>
        </p:nvSpPr>
        <p:spPr>
          <a:xfrm>
            <a:off x="4592796" y="5262400"/>
            <a:ext cx="3006400" cy="8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4" name="Google Shape;2224;p16"/>
          <p:cNvSpPr txBox="1">
            <a:spLocks noGrp="1"/>
          </p:cNvSpPr>
          <p:nvPr>
            <p:ph type="subTitle" idx="8"/>
          </p:nvPr>
        </p:nvSpPr>
        <p:spPr>
          <a:xfrm>
            <a:off x="4592825" y="4466600"/>
            <a:ext cx="30064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225" name="Google Shape;2225;p16"/>
          <p:cNvSpPr txBox="1">
            <a:spLocks noGrp="1"/>
          </p:cNvSpPr>
          <p:nvPr>
            <p:ph type="subTitle" idx="9"/>
          </p:nvPr>
        </p:nvSpPr>
        <p:spPr>
          <a:xfrm>
            <a:off x="8225563" y="3078933"/>
            <a:ext cx="3006400" cy="8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6" name="Google Shape;2226;p16"/>
          <p:cNvSpPr txBox="1">
            <a:spLocks noGrp="1"/>
          </p:cNvSpPr>
          <p:nvPr>
            <p:ph type="subTitle" idx="13"/>
          </p:nvPr>
        </p:nvSpPr>
        <p:spPr>
          <a:xfrm>
            <a:off x="8225592" y="2283133"/>
            <a:ext cx="30064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227" name="Google Shape;2227;p16"/>
          <p:cNvSpPr txBox="1">
            <a:spLocks noGrp="1"/>
          </p:cNvSpPr>
          <p:nvPr>
            <p:ph type="subTitle" idx="14"/>
          </p:nvPr>
        </p:nvSpPr>
        <p:spPr>
          <a:xfrm>
            <a:off x="8225563" y="5262400"/>
            <a:ext cx="3006400" cy="8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2133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2228" name="Google Shape;2228;p16"/>
          <p:cNvSpPr txBox="1">
            <a:spLocks noGrp="1"/>
          </p:cNvSpPr>
          <p:nvPr>
            <p:ph type="subTitle" idx="15"/>
          </p:nvPr>
        </p:nvSpPr>
        <p:spPr>
          <a:xfrm>
            <a:off x="8225592" y="4466600"/>
            <a:ext cx="30064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229" name="Google Shape;2229;p16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437964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31" name="Google Shape;2231;p17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2232" name="Google Shape;2232;p1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233" name="Google Shape;2233;p1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4" name="Google Shape;2234;p1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5" name="Google Shape;2235;p1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6" name="Google Shape;2236;p1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7" name="Google Shape;2237;p1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8" name="Google Shape;2238;p1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39" name="Google Shape;2239;p1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0" name="Google Shape;2240;p1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1" name="Google Shape;2241;p1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2" name="Google Shape;2242;p1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3" name="Google Shape;2243;p1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4" name="Google Shape;2244;p1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5" name="Google Shape;2245;p1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6" name="Google Shape;2246;p1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7" name="Google Shape;2247;p1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8" name="Google Shape;2248;p1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49" name="Google Shape;2249;p1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0" name="Google Shape;2250;p1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1" name="Google Shape;2251;p1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2" name="Google Shape;2252;p1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3" name="Google Shape;2253;p1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4" name="Google Shape;2254;p1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5" name="Google Shape;2255;p1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6" name="Google Shape;2256;p1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7" name="Google Shape;2257;p1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8" name="Google Shape;2258;p1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59" name="Google Shape;2259;p1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0" name="Google Shape;2260;p1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1" name="Google Shape;2261;p1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2" name="Google Shape;2262;p1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3" name="Google Shape;2263;p1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4" name="Google Shape;2264;p1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5" name="Google Shape;2265;p1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6" name="Google Shape;2266;p1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7" name="Google Shape;2267;p1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8" name="Google Shape;2268;p1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69" name="Google Shape;2269;p1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0" name="Google Shape;2270;p1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1" name="Google Shape;2271;p1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2" name="Google Shape;2272;p1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3" name="Google Shape;2273;p1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4" name="Google Shape;2274;p1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5" name="Google Shape;2275;p1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6" name="Google Shape;2276;p1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7" name="Google Shape;2277;p1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8" name="Google Shape;2278;p1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79" name="Google Shape;2279;p1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0" name="Google Shape;2280;p1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1" name="Google Shape;2281;p1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2" name="Google Shape;2282;p1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3" name="Google Shape;2283;p1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4" name="Google Shape;2284;p1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5" name="Google Shape;2285;p1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6" name="Google Shape;2286;p1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7" name="Google Shape;2287;p1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8" name="Google Shape;2288;p1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89" name="Google Shape;2289;p1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0" name="Google Shape;2290;p1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1" name="Google Shape;2291;p1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2" name="Google Shape;2292;p1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3" name="Google Shape;2293;p1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4" name="Google Shape;2294;p1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5" name="Google Shape;2295;p1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6" name="Google Shape;2296;p1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7" name="Google Shape;2297;p1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8" name="Google Shape;2298;p1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99" name="Google Shape;2299;p1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0" name="Google Shape;2300;p1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1" name="Google Shape;2301;p1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2" name="Google Shape;2302;p1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3" name="Google Shape;2303;p1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4" name="Google Shape;2304;p1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5" name="Google Shape;2305;p1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6" name="Google Shape;2306;p1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7" name="Google Shape;2307;p1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8" name="Google Shape;2308;p1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09" name="Google Shape;2309;p1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0" name="Google Shape;2310;p1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1" name="Google Shape;2311;p1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2" name="Google Shape;2312;p1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3" name="Google Shape;2313;p1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4" name="Google Shape;2314;p1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5" name="Google Shape;2315;p1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6" name="Google Shape;2316;p1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7" name="Google Shape;2317;p1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8" name="Google Shape;2318;p1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19" name="Google Shape;2319;p1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0" name="Google Shape;2320;p1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1" name="Google Shape;2321;p1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2" name="Google Shape;2322;p1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3" name="Google Shape;2323;p1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4" name="Google Shape;2324;p1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5" name="Google Shape;2325;p1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6" name="Google Shape;2326;p1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7" name="Google Shape;2327;p1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8" name="Google Shape;2328;p1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29" name="Google Shape;2329;p1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0" name="Google Shape;2330;p1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1" name="Google Shape;2331;p1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2" name="Google Shape;2332;p1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3" name="Google Shape;2333;p1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4" name="Google Shape;2334;p1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5" name="Google Shape;2335;p1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6" name="Google Shape;2336;p1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7" name="Google Shape;2337;p1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8" name="Google Shape;2338;p1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39" name="Google Shape;2339;p1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0" name="Google Shape;2340;p1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1" name="Google Shape;2341;p1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2" name="Google Shape;2342;p1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3" name="Google Shape;2343;p1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4" name="Google Shape;2344;p1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5" name="Google Shape;2345;p1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6" name="Google Shape;2346;p1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7" name="Google Shape;2347;p1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8" name="Google Shape;2348;p1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49" name="Google Shape;2349;p1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0" name="Google Shape;2350;p1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1" name="Google Shape;2351;p1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2" name="Google Shape;2352;p1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3" name="Google Shape;2353;p1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4" name="Google Shape;2354;p1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5" name="Google Shape;2355;p1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6" name="Google Shape;2356;p1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7" name="Google Shape;2357;p1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8" name="Google Shape;2358;p1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59" name="Google Shape;2359;p1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0" name="Google Shape;2360;p1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1" name="Google Shape;2361;p1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2" name="Google Shape;2362;p1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3" name="Google Shape;2363;p1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64" name="Google Shape;2364;p1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365" name="Google Shape;2365;p1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366" name="Google Shape;2366;p1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67" name="Google Shape;2367;p1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8" name="Google Shape;2368;p17"/>
          <p:cNvGrpSpPr/>
          <p:nvPr/>
        </p:nvGrpSpPr>
        <p:grpSpPr>
          <a:xfrm>
            <a:off x="516335" y="217886"/>
            <a:ext cx="11026732" cy="6237173"/>
            <a:chOff x="387251" y="163414"/>
            <a:chExt cx="8270049" cy="4677880"/>
          </a:xfrm>
        </p:grpSpPr>
        <p:sp>
          <p:nvSpPr>
            <p:cNvPr id="2369" name="Google Shape;2369;p17"/>
            <p:cNvSpPr/>
            <p:nvPr/>
          </p:nvSpPr>
          <p:spPr>
            <a:xfrm flipH="1">
              <a:off x="1196223" y="191661"/>
              <a:ext cx="96299" cy="94603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0" name="Google Shape;2370;p17"/>
            <p:cNvSpPr/>
            <p:nvPr/>
          </p:nvSpPr>
          <p:spPr>
            <a:xfrm flipH="1">
              <a:off x="387251" y="9470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1" name="Google Shape;2371;p17"/>
            <p:cNvSpPr/>
            <p:nvPr/>
          </p:nvSpPr>
          <p:spPr>
            <a:xfrm flipH="1">
              <a:off x="523049" y="1102371"/>
              <a:ext cx="84893" cy="83814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2" name="Google Shape;2372;p17"/>
            <p:cNvSpPr/>
            <p:nvPr/>
          </p:nvSpPr>
          <p:spPr>
            <a:xfrm flipH="1">
              <a:off x="460660" y="797054"/>
              <a:ext cx="75259" cy="70172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3" name="Google Shape;2373;p17"/>
            <p:cNvSpPr/>
            <p:nvPr/>
          </p:nvSpPr>
          <p:spPr>
            <a:xfrm flipH="1">
              <a:off x="846052" y="163414"/>
              <a:ext cx="75259" cy="71174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4" name="Google Shape;2374;p17"/>
            <p:cNvSpPr/>
            <p:nvPr/>
          </p:nvSpPr>
          <p:spPr>
            <a:xfrm flipH="1">
              <a:off x="8563776" y="4480534"/>
              <a:ext cx="93524" cy="9545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5" name="Google Shape;2375;p17"/>
            <p:cNvSpPr/>
            <p:nvPr/>
          </p:nvSpPr>
          <p:spPr>
            <a:xfrm flipH="1">
              <a:off x="8027101" y="4683460"/>
              <a:ext cx="154648" cy="157834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76" name="Google Shape;2376;p17"/>
          <p:cNvGrpSpPr/>
          <p:nvPr/>
        </p:nvGrpSpPr>
        <p:grpSpPr>
          <a:xfrm flipH="1">
            <a:off x="785903" y="431446"/>
            <a:ext cx="1425595" cy="1222885"/>
            <a:chOff x="7020272" y="3425142"/>
            <a:chExt cx="1582822" cy="1357756"/>
          </a:xfrm>
        </p:grpSpPr>
        <p:sp>
          <p:nvSpPr>
            <p:cNvPr id="2377" name="Google Shape;2377;p1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1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1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1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1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1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3" name="Google Shape;2383;p1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4" name="Google Shape;2384;p1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1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1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1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1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1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0" name="Google Shape;2390;p1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1" name="Google Shape;2391;p1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2" name="Google Shape;2392;p1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3" name="Google Shape;2393;p1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4" name="Google Shape;2394;p1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5" name="Google Shape;2395;p1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6" name="Google Shape;2396;p1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7" name="Google Shape;2397;p1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8" name="Google Shape;2398;p1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9" name="Google Shape;2399;p1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0" name="Google Shape;2400;p1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1" name="Google Shape;2401;p1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2" name="Google Shape;2402;p1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3" name="Google Shape;2403;p1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4" name="Google Shape;2404;p1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5" name="Google Shape;2405;p1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6" name="Google Shape;2406;p1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7" name="Google Shape;2407;p1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8" name="Google Shape;2408;p1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9" name="Google Shape;2409;p1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0" name="Google Shape;2410;p1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1" name="Google Shape;2411;p1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2" name="Google Shape;2412;p1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3" name="Google Shape;2413;p1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4" name="Google Shape;2414;p1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5" name="Google Shape;2415;p1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6" name="Google Shape;2416;p1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7" name="Google Shape;2417;p1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18" name="Google Shape;2418;p1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9" name="Google Shape;2419;p17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75513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1" name="Google Shape;2421;p18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2422" name="Google Shape;2422;p1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423" name="Google Shape;2423;p1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4" name="Google Shape;2424;p1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5" name="Google Shape;2425;p1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6" name="Google Shape;2426;p1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7" name="Google Shape;2427;p1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8" name="Google Shape;2428;p1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29" name="Google Shape;2429;p1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0" name="Google Shape;2430;p1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1" name="Google Shape;2431;p1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2" name="Google Shape;2432;p1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3" name="Google Shape;2433;p1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4" name="Google Shape;2434;p1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5" name="Google Shape;2435;p1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6" name="Google Shape;2436;p1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7" name="Google Shape;2437;p1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8" name="Google Shape;2438;p1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9" name="Google Shape;2439;p1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0" name="Google Shape;2440;p1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1" name="Google Shape;2441;p1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2" name="Google Shape;2442;p1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3" name="Google Shape;2443;p1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4" name="Google Shape;2444;p1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5" name="Google Shape;2445;p1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6" name="Google Shape;2446;p1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7" name="Google Shape;2447;p1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8" name="Google Shape;2448;p1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9" name="Google Shape;2449;p1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0" name="Google Shape;2450;p1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1" name="Google Shape;2451;p1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2" name="Google Shape;2452;p1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3" name="Google Shape;2453;p1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4" name="Google Shape;2454;p1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5" name="Google Shape;2455;p1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6" name="Google Shape;2456;p1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7" name="Google Shape;2457;p1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8" name="Google Shape;2458;p1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9" name="Google Shape;2459;p1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0" name="Google Shape;2460;p1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1" name="Google Shape;2461;p1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2" name="Google Shape;2462;p1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3" name="Google Shape;2463;p1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4" name="Google Shape;2464;p1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5" name="Google Shape;2465;p1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6" name="Google Shape;2466;p1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7" name="Google Shape;2467;p1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8" name="Google Shape;2468;p1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9" name="Google Shape;2469;p1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0" name="Google Shape;2470;p1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1" name="Google Shape;2471;p1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2" name="Google Shape;2472;p1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3" name="Google Shape;2473;p1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4" name="Google Shape;2474;p1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5" name="Google Shape;2475;p1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6" name="Google Shape;2476;p1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7" name="Google Shape;2477;p1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8" name="Google Shape;2478;p1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9" name="Google Shape;2479;p1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0" name="Google Shape;2480;p1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1" name="Google Shape;2481;p1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2" name="Google Shape;2482;p1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3" name="Google Shape;2483;p1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4" name="Google Shape;2484;p1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5" name="Google Shape;2485;p1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6" name="Google Shape;2486;p1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7" name="Google Shape;2487;p1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8" name="Google Shape;2488;p1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9" name="Google Shape;2489;p1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0" name="Google Shape;2490;p1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1" name="Google Shape;2491;p1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2" name="Google Shape;2492;p1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3" name="Google Shape;2493;p1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4" name="Google Shape;2494;p1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5" name="Google Shape;2495;p1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6" name="Google Shape;2496;p1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7" name="Google Shape;2497;p1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8" name="Google Shape;2498;p1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9" name="Google Shape;2499;p1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0" name="Google Shape;2500;p1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1" name="Google Shape;2501;p1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2" name="Google Shape;2502;p1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3" name="Google Shape;2503;p1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4" name="Google Shape;2504;p1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5" name="Google Shape;2505;p1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6" name="Google Shape;2506;p1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7" name="Google Shape;2507;p1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8" name="Google Shape;2508;p1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9" name="Google Shape;2509;p1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0" name="Google Shape;2510;p1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1" name="Google Shape;2511;p1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2" name="Google Shape;2512;p1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3" name="Google Shape;2513;p1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4" name="Google Shape;2514;p1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5" name="Google Shape;2515;p1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6" name="Google Shape;2516;p1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7" name="Google Shape;2517;p1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8" name="Google Shape;2518;p1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9" name="Google Shape;2519;p1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0" name="Google Shape;2520;p1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1" name="Google Shape;2521;p1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2" name="Google Shape;2522;p1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3" name="Google Shape;2523;p1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4" name="Google Shape;2524;p1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5" name="Google Shape;2525;p1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6" name="Google Shape;2526;p1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7" name="Google Shape;2527;p1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8" name="Google Shape;2528;p1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9" name="Google Shape;2529;p1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0" name="Google Shape;2530;p1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1" name="Google Shape;2531;p1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2" name="Google Shape;2532;p1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3" name="Google Shape;2533;p1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4" name="Google Shape;2534;p1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5" name="Google Shape;2535;p1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6" name="Google Shape;2536;p1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7" name="Google Shape;2537;p1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8" name="Google Shape;2538;p1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9" name="Google Shape;2539;p1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0" name="Google Shape;2540;p1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1" name="Google Shape;2541;p1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2" name="Google Shape;2542;p1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3" name="Google Shape;2543;p1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4" name="Google Shape;2544;p1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5" name="Google Shape;2545;p1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6" name="Google Shape;2546;p1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7" name="Google Shape;2547;p1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8" name="Google Shape;2548;p1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9" name="Google Shape;2549;p1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0" name="Google Shape;2550;p1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1" name="Google Shape;2551;p1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2" name="Google Shape;2552;p1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3" name="Google Shape;2553;p1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4" name="Google Shape;2554;p1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555" name="Google Shape;2555;p1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56" name="Google Shape;2556;p1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7" name="Google Shape;2557;p1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558" name="Google Shape;2558;p18"/>
          <p:cNvGrpSpPr/>
          <p:nvPr/>
        </p:nvGrpSpPr>
        <p:grpSpPr>
          <a:xfrm>
            <a:off x="474030" y="925098"/>
            <a:ext cx="11437540" cy="5678409"/>
            <a:chOff x="355522" y="693823"/>
            <a:chExt cx="8578155" cy="4258807"/>
          </a:xfrm>
        </p:grpSpPr>
        <p:grpSp>
          <p:nvGrpSpPr>
            <p:cNvPr id="2559" name="Google Shape;2559;p18"/>
            <p:cNvGrpSpPr/>
            <p:nvPr/>
          </p:nvGrpSpPr>
          <p:grpSpPr>
            <a:xfrm>
              <a:off x="7041925" y="3363575"/>
              <a:ext cx="1891751" cy="1589055"/>
              <a:chOff x="6972425" y="3313925"/>
              <a:chExt cx="1891751" cy="1589055"/>
            </a:xfrm>
          </p:grpSpPr>
          <p:sp>
            <p:nvSpPr>
              <p:cNvPr id="2560" name="Google Shape;2560;p18"/>
              <p:cNvSpPr/>
              <p:nvPr/>
            </p:nvSpPr>
            <p:spPr>
              <a:xfrm>
                <a:off x="8296300" y="4079198"/>
                <a:ext cx="143663" cy="20079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3680" extrusionOk="0">
                    <a:moveTo>
                      <a:pt x="1489" y="965"/>
                    </a:moveTo>
                    <a:cubicBezTo>
                      <a:pt x="1489" y="977"/>
                      <a:pt x="1501" y="989"/>
                      <a:pt x="1513" y="1012"/>
                    </a:cubicBezTo>
                    <a:cubicBezTo>
                      <a:pt x="1608" y="1370"/>
                      <a:pt x="1465" y="1989"/>
                      <a:pt x="1096" y="2846"/>
                    </a:cubicBezTo>
                    <a:cubicBezTo>
                      <a:pt x="1096" y="2870"/>
                      <a:pt x="1084" y="2894"/>
                      <a:pt x="1073" y="2917"/>
                    </a:cubicBezTo>
                    <a:cubicBezTo>
                      <a:pt x="989" y="2203"/>
                      <a:pt x="1061" y="1227"/>
                      <a:pt x="1454" y="977"/>
                    </a:cubicBezTo>
                    <a:cubicBezTo>
                      <a:pt x="1465" y="965"/>
                      <a:pt x="1477" y="965"/>
                      <a:pt x="1489" y="965"/>
                    </a:cubicBezTo>
                    <a:close/>
                    <a:moveTo>
                      <a:pt x="1501" y="274"/>
                    </a:moveTo>
                    <a:cubicBezTo>
                      <a:pt x="1585" y="274"/>
                      <a:pt x="1656" y="286"/>
                      <a:pt x="1739" y="310"/>
                    </a:cubicBezTo>
                    <a:cubicBezTo>
                      <a:pt x="1942" y="393"/>
                      <a:pt x="2096" y="584"/>
                      <a:pt x="2168" y="834"/>
                    </a:cubicBezTo>
                    <a:cubicBezTo>
                      <a:pt x="2358" y="1524"/>
                      <a:pt x="2013" y="2465"/>
                      <a:pt x="1727" y="3120"/>
                    </a:cubicBezTo>
                    <a:cubicBezTo>
                      <a:pt x="1692" y="3191"/>
                      <a:pt x="1620" y="3239"/>
                      <a:pt x="1537" y="3239"/>
                    </a:cubicBezTo>
                    <a:cubicBezTo>
                      <a:pt x="1513" y="3239"/>
                      <a:pt x="1489" y="3239"/>
                      <a:pt x="1454" y="3227"/>
                    </a:cubicBezTo>
                    <a:cubicBezTo>
                      <a:pt x="1346" y="3179"/>
                      <a:pt x="1299" y="3060"/>
                      <a:pt x="1346" y="2953"/>
                    </a:cubicBezTo>
                    <a:cubicBezTo>
                      <a:pt x="1489" y="2608"/>
                      <a:pt x="1942" y="1572"/>
                      <a:pt x="1763" y="941"/>
                    </a:cubicBezTo>
                    <a:cubicBezTo>
                      <a:pt x="1739" y="822"/>
                      <a:pt x="1668" y="739"/>
                      <a:pt x="1585" y="703"/>
                    </a:cubicBezTo>
                    <a:cubicBezTo>
                      <a:pt x="1561" y="691"/>
                      <a:pt x="1525" y="691"/>
                      <a:pt x="1501" y="691"/>
                    </a:cubicBezTo>
                    <a:cubicBezTo>
                      <a:pt x="1430" y="691"/>
                      <a:pt x="1358" y="715"/>
                      <a:pt x="1311" y="751"/>
                    </a:cubicBezTo>
                    <a:cubicBezTo>
                      <a:pt x="715" y="1120"/>
                      <a:pt x="715" y="2429"/>
                      <a:pt x="846" y="3168"/>
                    </a:cubicBezTo>
                    <a:cubicBezTo>
                      <a:pt x="870" y="3287"/>
                      <a:pt x="787" y="3394"/>
                      <a:pt x="680" y="3406"/>
                    </a:cubicBezTo>
                    <a:cubicBezTo>
                      <a:pt x="668" y="3418"/>
                      <a:pt x="656" y="3418"/>
                      <a:pt x="644" y="3418"/>
                    </a:cubicBezTo>
                    <a:lnTo>
                      <a:pt x="620" y="3418"/>
                    </a:lnTo>
                    <a:cubicBezTo>
                      <a:pt x="537" y="3406"/>
                      <a:pt x="453" y="3334"/>
                      <a:pt x="442" y="3239"/>
                    </a:cubicBezTo>
                    <a:cubicBezTo>
                      <a:pt x="299" y="2489"/>
                      <a:pt x="263" y="917"/>
                      <a:pt x="1084" y="405"/>
                    </a:cubicBezTo>
                    <a:cubicBezTo>
                      <a:pt x="1227" y="322"/>
                      <a:pt x="1370" y="274"/>
                      <a:pt x="1501" y="274"/>
                    </a:cubicBezTo>
                    <a:close/>
                    <a:moveTo>
                      <a:pt x="1501" y="0"/>
                    </a:moveTo>
                    <a:cubicBezTo>
                      <a:pt x="1311" y="0"/>
                      <a:pt x="1120" y="60"/>
                      <a:pt x="942" y="179"/>
                    </a:cubicBezTo>
                    <a:cubicBezTo>
                      <a:pt x="1" y="774"/>
                      <a:pt x="13" y="2417"/>
                      <a:pt x="168" y="3298"/>
                    </a:cubicBezTo>
                    <a:cubicBezTo>
                      <a:pt x="203" y="3513"/>
                      <a:pt x="382" y="3668"/>
                      <a:pt x="608" y="3679"/>
                    </a:cubicBezTo>
                    <a:lnTo>
                      <a:pt x="727" y="3679"/>
                    </a:lnTo>
                    <a:cubicBezTo>
                      <a:pt x="846" y="3656"/>
                      <a:pt x="953" y="3584"/>
                      <a:pt x="1025" y="3477"/>
                    </a:cubicBezTo>
                    <a:cubicBezTo>
                      <a:pt x="1073" y="3406"/>
                      <a:pt x="1108" y="3334"/>
                      <a:pt x="1108" y="3251"/>
                    </a:cubicBezTo>
                    <a:cubicBezTo>
                      <a:pt x="1168" y="3346"/>
                      <a:pt x="1251" y="3429"/>
                      <a:pt x="1346" y="3477"/>
                    </a:cubicBezTo>
                    <a:cubicBezTo>
                      <a:pt x="1406" y="3501"/>
                      <a:pt x="1465" y="3513"/>
                      <a:pt x="1537" y="3513"/>
                    </a:cubicBezTo>
                    <a:cubicBezTo>
                      <a:pt x="1727" y="3513"/>
                      <a:pt x="1894" y="3394"/>
                      <a:pt x="1977" y="3227"/>
                    </a:cubicBezTo>
                    <a:cubicBezTo>
                      <a:pt x="2263" y="2536"/>
                      <a:pt x="2632" y="1524"/>
                      <a:pt x="2430" y="762"/>
                    </a:cubicBezTo>
                    <a:cubicBezTo>
                      <a:pt x="2335" y="429"/>
                      <a:pt x="2120" y="179"/>
                      <a:pt x="1835" y="60"/>
                    </a:cubicBezTo>
                    <a:cubicBezTo>
                      <a:pt x="1727" y="24"/>
                      <a:pt x="1620" y="0"/>
                      <a:pt x="150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1" name="Google Shape;2561;p18"/>
              <p:cNvSpPr/>
              <p:nvPr/>
            </p:nvSpPr>
            <p:spPr>
              <a:xfrm>
                <a:off x="7364120" y="4270162"/>
                <a:ext cx="1054420" cy="347618"/>
              </a:xfrm>
              <a:custGeom>
                <a:avLst/>
                <a:gdLst/>
                <a:ahLst/>
                <a:cxnLst/>
                <a:rect l="l" t="t" r="r" b="b"/>
                <a:pathLst>
                  <a:path w="19325" h="6371" extrusionOk="0">
                    <a:moveTo>
                      <a:pt x="8656" y="525"/>
                    </a:moveTo>
                    <a:lnTo>
                      <a:pt x="8656" y="525"/>
                    </a:lnTo>
                    <a:cubicBezTo>
                      <a:pt x="8621" y="691"/>
                      <a:pt x="8668" y="846"/>
                      <a:pt x="8764" y="965"/>
                    </a:cubicBezTo>
                    <a:lnTo>
                      <a:pt x="8109" y="1180"/>
                    </a:lnTo>
                    <a:lnTo>
                      <a:pt x="7347" y="965"/>
                    </a:lnTo>
                    <a:lnTo>
                      <a:pt x="8656" y="525"/>
                    </a:lnTo>
                    <a:close/>
                    <a:moveTo>
                      <a:pt x="6394" y="1275"/>
                    </a:moveTo>
                    <a:lnTo>
                      <a:pt x="6394" y="1275"/>
                    </a:lnTo>
                    <a:cubicBezTo>
                      <a:pt x="6370" y="1430"/>
                      <a:pt x="6430" y="1584"/>
                      <a:pt x="6549" y="1692"/>
                    </a:cubicBezTo>
                    <a:lnTo>
                      <a:pt x="5870" y="1918"/>
                    </a:lnTo>
                    <a:lnTo>
                      <a:pt x="5096" y="1703"/>
                    </a:lnTo>
                    <a:lnTo>
                      <a:pt x="6394" y="1275"/>
                    </a:lnTo>
                    <a:close/>
                    <a:moveTo>
                      <a:pt x="4168" y="2001"/>
                    </a:moveTo>
                    <a:cubicBezTo>
                      <a:pt x="4144" y="2168"/>
                      <a:pt x="4192" y="2323"/>
                      <a:pt x="4311" y="2430"/>
                    </a:cubicBezTo>
                    <a:lnTo>
                      <a:pt x="3560" y="2680"/>
                    </a:lnTo>
                    <a:lnTo>
                      <a:pt x="2787" y="2454"/>
                    </a:lnTo>
                    <a:lnTo>
                      <a:pt x="4168" y="2001"/>
                    </a:lnTo>
                    <a:close/>
                    <a:moveTo>
                      <a:pt x="9133" y="406"/>
                    </a:moveTo>
                    <a:cubicBezTo>
                      <a:pt x="9156" y="406"/>
                      <a:pt x="9168" y="406"/>
                      <a:pt x="9192" y="418"/>
                    </a:cubicBezTo>
                    <a:lnTo>
                      <a:pt x="9692" y="549"/>
                    </a:lnTo>
                    <a:lnTo>
                      <a:pt x="9954" y="632"/>
                    </a:lnTo>
                    <a:lnTo>
                      <a:pt x="17407" y="2739"/>
                    </a:lnTo>
                    <a:lnTo>
                      <a:pt x="16645" y="2989"/>
                    </a:lnTo>
                    <a:lnTo>
                      <a:pt x="9561" y="977"/>
                    </a:lnTo>
                    <a:lnTo>
                      <a:pt x="9097" y="846"/>
                    </a:lnTo>
                    <a:lnTo>
                      <a:pt x="9073" y="846"/>
                    </a:lnTo>
                    <a:cubicBezTo>
                      <a:pt x="8954" y="811"/>
                      <a:pt x="8883" y="680"/>
                      <a:pt x="8918" y="560"/>
                    </a:cubicBezTo>
                    <a:cubicBezTo>
                      <a:pt x="8942" y="465"/>
                      <a:pt x="9037" y="406"/>
                      <a:pt x="9133" y="406"/>
                    </a:cubicBezTo>
                    <a:close/>
                    <a:moveTo>
                      <a:pt x="9109" y="1132"/>
                    </a:moveTo>
                    <a:lnTo>
                      <a:pt x="16193" y="3132"/>
                    </a:lnTo>
                    <a:lnTo>
                      <a:pt x="15657" y="3311"/>
                    </a:lnTo>
                    <a:lnTo>
                      <a:pt x="8573" y="1311"/>
                    </a:lnTo>
                    <a:lnTo>
                      <a:pt x="9109" y="1132"/>
                    </a:lnTo>
                    <a:close/>
                    <a:moveTo>
                      <a:pt x="1941" y="2739"/>
                    </a:moveTo>
                    <a:lnTo>
                      <a:pt x="1941" y="2739"/>
                    </a:lnTo>
                    <a:cubicBezTo>
                      <a:pt x="1906" y="2894"/>
                      <a:pt x="1941" y="3061"/>
                      <a:pt x="2036" y="3180"/>
                    </a:cubicBezTo>
                    <a:lnTo>
                      <a:pt x="572" y="3656"/>
                    </a:lnTo>
                    <a:cubicBezTo>
                      <a:pt x="548" y="3668"/>
                      <a:pt x="536" y="3668"/>
                      <a:pt x="512" y="3668"/>
                    </a:cubicBezTo>
                    <a:cubicBezTo>
                      <a:pt x="417" y="3668"/>
                      <a:pt x="322" y="3608"/>
                      <a:pt x="298" y="3513"/>
                    </a:cubicBezTo>
                    <a:cubicBezTo>
                      <a:pt x="251" y="3394"/>
                      <a:pt x="322" y="3275"/>
                      <a:pt x="441" y="3239"/>
                    </a:cubicBezTo>
                    <a:lnTo>
                      <a:pt x="1941" y="2739"/>
                    </a:lnTo>
                    <a:close/>
                    <a:moveTo>
                      <a:pt x="6882" y="1108"/>
                    </a:moveTo>
                    <a:cubicBezTo>
                      <a:pt x="6906" y="1108"/>
                      <a:pt x="6918" y="1120"/>
                      <a:pt x="6942" y="1120"/>
                    </a:cubicBezTo>
                    <a:lnTo>
                      <a:pt x="7656" y="1322"/>
                    </a:lnTo>
                    <a:lnTo>
                      <a:pt x="8121" y="1453"/>
                    </a:lnTo>
                    <a:lnTo>
                      <a:pt x="15205" y="3466"/>
                    </a:lnTo>
                    <a:lnTo>
                      <a:pt x="14443" y="3716"/>
                    </a:lnTo>
                    <a:lnTo>
                      <a:pt x="7359" y="1703"/>
                    </a:lnTo>
                    <a:lnTo>
                      <a:pt x="6906" y="1573"/>
                    </a:lnTo>
                    <a:lnTo>
                      <a:pt x="6823" y="1549"/>
                    </a:lnTo>
                    <a:cubicBezTo>
                      <a:pt x="6704" y="1525"/>
                      <a:pt x="6632" y="1394"/>
                      <a:pt x="6668" y="1275"/>
                    </a:cubicBezTo>
                    <a:cubicBezTo>
                      <a:pt x="6680" y="1227"/>
                      <a:pt x="6716" y="1180"/>
                      <a:pt x="6763" y="1156"/>
                    </a:cubicBezTo>
                    <a:lnTo>
                      <a:pt x="6870" y="1120"/>
                    </a:lnTo>
                    <a:cubicBezTo>
                      <a:pt x="6870" y="1108"/>
                      <a:pt x="6882" y="1108"/>
                      <a:pt x="6882" y="1108"/>
                    </a:cubicBezTo>
                    <a:close/>
                    <a:moveTo>
                      <a:pt x="6906" y="1858"/>
                    </a:moveTo>
                    <a:lnTo>
                      <a:pt x="13990" y="3859"/>
                    </a:lnTo>
                    <a:lnTo>
                      <a:pt x="13419" y="4049"/>
                    </a:lnTo>
                    <a:lnTo>
                      <a:pt x="6335" y="2049"/>
                    </a:lnTo>
                    <a:lnTo>
                      <a:pt x="6906" y="1858"/>
                    </a:lnTo>
                    <a:close/>
                    <a:moveTo>
                      <a:pt x="4656" y="1858"/>
                    </a:moveTo>
                    <a:cubicBezTo>
                      <a:pt x="4668" y="1858"/>
                      <a:pt x="4692" y="1858"/>
                      <a:pt x="4715" y="1870"/>
                    </a:cubicBezTo>
                    <a:lnTo>
                      <a:pt x="5418" y="2061"/>
                    </a:lnTo>
                    <a:lnTo>
                      <a:pt x="5870" y="2192"/>
                    </a:lnTo>
                    <a:lnTo>
                      <a:pt x="12966" y="4204"/>
                    </a:lnTo>
                    <a:lnTo>
                      <a:pt x="12204" y="4454"/>
                    </a:lnTo>
                    <a:lnTo>
                      <a:pt x="5120" y="2442"/>
                    </a:lnTo>
                    <a:lnTo>
                      <a:pt x="4656" y="2311"/>
                    </a:lnTo>
                    <a:lnTo>
                      <a:pt x="4596" y="2299"/>
                    </a:lnTo>
                    <a:cubicBezTo>
                      <a:pt x="4477" y="2263"/>
                      <a:pt x="4406" y="2144"/>
                      <a:pt x="4442" y="2025"/>
                    </a:cubicBezTo>
                    <a:cubicBezTo>
                      <a:pt x="4453" y="1942"/>
                      <a:pt x="4513" y="1894"/>
                      <a:pt x="4573" y="1870"/>
                    </a:cubicBezTo>
                    <a:lnTo>
                      <a:pt x="4584" y="1870"/>
                    </a:lnTo>
                    <a:cubicBezTo>
                      <a:pt x="4608" y="1858"/>
                      <a:pt x="4632" y="1858"/>
                      <a:pt x="4656" y="1858"/>
                    </a:cubicBezTo>
                    <a:close/>
                    <a:moveTo>
                      <a:pt x="4668" y="2596"/>
                    </a:moveTo>
                    <a:lnTo>
                      <a:pt x="11752" y="4597"/>
                    </a:lnTo>
                    <a:lnTo>
                      <a:pt x="11109" y="4811"/>
                    </a:lnTo>
                    <a:lnTo>
                      <a:pt x="4025" y="2811"/>
                    </a:lnTo>
                    <a:lnTo>
                      <a:pt x="4668" y="2596"/>
                    </a:lnTo>
                    <a:close/>
                    <a:moveTo>
                      <a:pt x="2477" y="2644"/>
                    </a:moveTo>
                    <a:lnTo>
                      <a:pt x="3108" y="2823"/>
                    </a:lnTo>
                    <a:lnTo>
                      <a:pt x="3560" y="2954"/>
                    </a:lnTo>
                    <a:lnTo>
                      <a:pt x="10645" y="4966"/>
                    </a:lnTo>
                    <a:lnTo>
                      <a:pt x="9895" y="5216"/>
                    </a:lnTo>
                    <a:lnTo>
                      <a:pt x="2810" y="3204"/>
                    </a:lnTo>
                    <a:lnTo>
                      <a:pt x="2358" y="3085"/>
                    </a:lnTo>
                    <a:cubicBezTo>
                      <a:pt x="2358" y="3073"/>
                      <a:pt x="2346" y="3073"/>
                      <a:pt x="2346" y="3073"/>
                    </a:cubicBezTo>
                    <a:cubicBezTo>
                      <a:pt x="2239" y="3037"/>
                      <a:pt x="2167" y="2918"/>
                      <a:pt x="2203" y="2799"/>
                    </a:cubicBezTo>
                    <a:cubicBezTo>
                      <a:pt x="2227" y="2704"/>
                      <a:pt x="2322" y="2644"/>
                      <a:pt x="2417" y="2644"/>
                    </a:cubicBezTo>
                    <a:close/>
                    <a:moveTo>
                      <a:pt x="18812" y="2573"/>
                    </a:moveTo>
                    <a:cubicBezTo>
                      <a:pt x="18908" y="2573"/>
                      <a:pt x="19003" y="2620"/>
                      <a:pt x="19027" y="2716"/>
                    </a:cubicBezTo>
                    <a:cubicBezTo>
                      <a:pt x="19074" y="2835"/>
                      <a:pt x="19003" y="2966"/>
                      <a:pt x="18884" y="3001"/>
                    </a:cubicBezTo>
                    <a:lnTo>
                      <a:pt x="18289" y="3204"/>
                    </a:lnTo>
                    <a:lnTo>
                      <a:pt x="17419" y="3489"/>
                    </a:lnTo>
                    <a:lnTo>
                      <a:pt x="16026" y="3942"/>
                    </a:lnTo>
                    <a:lnTo>
                      <a:pt x="15217" y="4216"/>
                    </a:lnTo>
                    <a:lnTo>
                      <a:pt x="13800" y="4680"/>
                    </a:lnTo>
                    <a:lnTo>
                      <a:pt x="12978" y="4954"/>
                    </a:lnTo>
                    <a:lnTo>
                      <a:pt x="11573" y="5406"/>
                    </a:lnTo>
                    <a:lnTo>
                      <a:pt x="10669" y="5716"/>
                    </a:lnTo>
                    <a:lnTo>
                      <a:pt x="9514" y="6085"/>
                    </a:lnTo>
                    <a:cubicBezTo>
                      <a:pt x="9490" y="6097"/>
                      <a:pt x="9466" y="6097"/>
                      <a:pt x="9442" y="6097"/>
                    </a:cubicBezTo>
                    <a:cubicBezTo>
                      <a:pt x="9347" y="6097"/>
                      <a:pt x="9264" y="6037"/>
                      <a:pt x="9228" y="5954"/>
                    </a:cubicBezTo>
                    <a:cubicBezTo>
                      <a:pt x="9192" y="5835"/>
                      <a:pt x="9252" y="5704"/>
                      <a:pt x="9371" y="5668"/>
                    </a:cubicBezTo>
                    <a:lnTo>
                      <a:pt x="9895" y="5490"/>
                    </a:lnTo>
                    <a:lnTo>
                      <a:pt x="10347" y="5347"/>
                    </a:lnTo>
                    <a:lnTo>
                      <a:pt x="11109" y="5097"/>
                    </a:lnTo>
                    <a:lnTo>
                      <a:pt x="11454" y="4978"/>
                    </a:lnTo>
                    <a:lnTo>
                      <a:pt x="12204" y="4728"/>
                    </a:lnTo>
                    <a:lnTo>
                      <a:pt x="12657" y="4585"/>
                    </a:lnTo>
                    <a:lnTo>
                      <a:pt x="13419" y="4335"/>
                    </a:lnTo>
                    <a:lnTo>
                      <a:pt x="13717" y="4240"/>
                    </a:lnTo>
                    <a:lnTo>
                      <a:pt x="14455" y="3989"/>
                    </a:lnTo>
                    <a:lnTo>
                      <a:pt x="14907" y="3847"/>
                    </a:lnTo>
                    <a:lnTo>
                      <a:pt x="15657" y="3597"/>
                    </a:lnTo>
                    <a:lnTo>
                      <a:pt x="15955" y="3501"/>
                    </a:lnTo>
                    <a:lnTo>
                      <a:pt x="16645" y="3263"/>
                    </a:lnTo>
                    <a:lnTo>
                      <a:pt x="17098" y="3120"/>
                    </a:lnTo>
                    <a:lnTo>
                      <a:pt x="17860" y="2870"/>
                    </a:lnTo>
                    <a:lnTo>
                      <a:pt x="18181" y="2763"/>
                    </a:lnTo>
                    <a:lnTo>
                      <a:pt x="18753" y="2573"/>
                    </a:lnTo>
                    <a:close/>
                    <a:moveTo>
                      <a:pt x="9478" y="1"/>
                    </a:moveTo>
                    <a:cubicBezTo>
                      <a:pt x="9430" y="1"/>
                      <a:pt x="9371" y="13"/>
                      <a:pt x="9323" y="25"/>
                    </a:cubicBezTo>
                    <a:lnTo>
                      <a:pt x="6811" y="858"/>
                    </a:lnTo>
                    <a:cubicBezTo>
                      <a:pt x="6751" y="858"/>
                      <a:pt x="6704" y="882"/>
                      <a:pt x="6656" y="906"/>
                    </a:cubicBezTo>
                    <a:lnTo>
                      <a:pt x="6644" y="906"/>
                    </a:lnTo>
                    <a:lnTo>
                      <a:pt x="4525" y="1608"/>
                    </a:lnTo>
                    <a:lnTo>
                      <a:pt x="4489" y="1620"/>
                    </a:lnTo>
                    <a:lnTo>
                      <a:pt x="358" y="2977"/>
                    </a:lnTo>
                    <a:cubicBezTo>
                      <a:pt x="227" y="3025"/>
                      <a:pt x="131" y="3108"/>
                      <a:pt x="72" y="3227"/>
                    </a:cubicBezTo>
                    <a:cubicBezTo>
                      <a:pt x="12" y="3347"/>
                      <a:pt x="1" y="3478"/>
                      <a:pt x="36" y="3597"/>
                    </a:cubicBezTo>
                    <a:cubicBezTo>
                      <a:pt x="108" y="3799"/>
                      <a:pt x="298" y="3942"/>
                      <a:pt x="512" y="3942"/>
                    </a:cubicBezTo>
                    <a:cubicBezTo>
                      <a:pt x="560" y="3942"/>
                      <a:pt x="608" y="3930"/>
                      <a:pt x="655" y="3906"/>
                    </a:cubicBezTo>
                    <a:lnTo>
                      <a:pt x="2346" y="3358"/>
                    </a:lnTo>
                    <a:lnTo>
                      <a:pt x="9442" y="5359"/>
                    </a:lnTo>
                    <a:lnTo>
                      <a:pt x="9287" y="5406"/>
                    </a:lnTo>
                    <a:cubicBezTo>
                      <a:pt x="9168" y="5454"/>
                      <a:pt x="9061" y="5537"/>
                      <a:pt x="9002" y="5656"/>
                    </a:cubicBezTo>
                    <a:cubicBezTo>
                      <a:pt x="8942" y="5775"/>
                      <a:pt x="8930" y="5906"/>
                      <a:pt x="8978" y="6025"/>
                    </a:cubicBezTo>
                    <a:cubicBezTo>
                      <a:pt x="9037" y="6228"/>
                      <a:pt x="9228" y="6371"/>
                      <a:pt x="9442" y="6371"/>
                    </a:cubicBezTo>
                    <a:cubicBezTo>
                      <a:pt x="9490" y="6371"/>
                      <a:pt x="9549" y="6359"/>
                      <a:pt x="9597" y="6347"/>
                    </a:cubicBezTo>
                    <a:lnTo>
                      <a:pt x="18967" y="3251"/>
                    </a:lnTo>
                    <a:cubicBezTo>
                      <a:pt x="19098" y="3216"/>
                      <a:pt x="19193" y="3132"/>
                      <a:pt x="19253" y="3013"/>
                    </a:cubicBezTo>
                    <a:cubicBezTo>
                      <a:pt x="19312" y="2894"/>
                      <a:pt x="19324" y="2763"/>
                      <a:pt x="19289" y="2632"/>
                    </a:cubicBezTo>
                    <a:cubicBezTo>
                      <a:pt x="19217" y="2430"/>
                      <a:pt x="19027" y="2299"/>
                      <a:pt x="18812" y="2299"/>
                    </a:cubicBezTo>
                    <a:cubicBezTo>
                      <a:pt x="18765" y="2299"/>
                      <a:pt x="18717" y="2311"/>
                      <a:pt x="18670" y="2323"/>
                    </a:cubicBezTo>
                    <a:lnTo>
                      <a:pt x="17860" y="2585"/>
                    </a:lnTo>
                    <a:lnTo>
                      <a:pt x="9942" y="346"/>
                    </a:lnTo>
                    <a:cubicBezTo>
                      <a:pt x="9942" y="346"/>
                      <a:pt x="9942" y="346"/>
                      <a:pt x="9942" y="334"/>
                    </a:cubicBezTo>
                    <a:cubicBezTo>
                      <a:pt x="9883" y="132"/>
                      <a:pt x="9692" y="1"/>
                      <a:pt x="947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2" name="Google Shape;2562;p18"/>
              <p:cNvSpPr/>
              <p:nvPr/>
            </p:nvSpPr>
            <p:spPr>
              <a:xfrm>
                <a:off x="7268638" y="3675774"/>
                <a:ext cx="155285" cy="42689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7824" extrusionOk="0">
                    <a:moveTo>
                      <a:pt x="965" y="263"/>
                    </a:moveTo>
                    <a:cubicBezTo>
                      <a:pt x="1131" y="286"/>
                      <a:pt x="1239" y="429"/>
                      <a:pt x="1227" y="596"/>
                    </a:cubicBezTo>
                    <a:cubicBezTo>
                      <a:pt x="1227" y="608"/>
                      <a:pt x="1072" y="1882"/>
                      <a:pt x="1155" y="3323"/>
                    </a:cubicBezTo>
                    <a:cubicBezTo>
                      <a:pt x="1262" y="5180"/>
                      <a:pt x="1715" y="6454"/>
                      <a:pt x="2453" y="7025"/>
                    </a:cubicBezTo>
                    <a:cubicBezTo>
                      <a:pt x="2584" y="7121"/>
                      <a:pt x="2608" y="7311"/>
                      <a:pt x="2501" y="7442"/>
                    </a:cubicBezTo>
                    <a:cubicBezTo>
                      <a:pt x="2441" y="7514"/>
                      <a:pt x="2358" y="7561"/>
                      <a:pt x="2262" y="7561"/>
                    </a:cubicBezTo>
                    <a:cubicBezTo>
                      <a:pt x="2203" y="7561"/>
                      <a:pt x="2143" y="7537"/>
                      <a:pt x="2084" y="7490"/>
                    </a:cubicBezTo>
                    <a:cubicBezTo>
                      <a:pt x="0" y="5882"/>
                      <a:pt x="608" y="739"/>
                      <a:pt x="631" y="525"/>
                    </a:cubicBezTo>
                    <a:cubicBezTo>
                      <a:pt x="655" y="370"/>
                      <a:pt x="774" y="263"/>
                      <a:pt x="929" y="263"/>
                    </a:cubicBezTo>
                    <a:close/>
                    <a:moveTo>
                      <a:pt x="929" y="1"/>
                    </a:moveTo>
                    <a:cubicBezTo>
                      <a:pt x="643" y="1"/>
                      <a:pt x="405" y="215"/>
                      <a:pt x="369" y="489"/>
                    </a:cubicBezTo>
                    <a:cubicBezTo>
                      <a:pt x="346" y="644"/>
                      <a:pt x="191" y="1977"/>
                      <a:pt x="298" y="3513"/>
                    </a:cubicBezTo>
                    <a:cubicBezTo>
                      <a:pt x="441" y="5573"/>
                      <a:pt x="989" y="6990"/>
                      <a:pt x="1917" y="7704"/>
                    </a:cubicBezTo>
                    <a:cubicBezTo>
                      <a:pt x="2024" y="7787"/>
                      <a:pt x="2143" y="7823"/>
                      <a:pt x="2262" y="7823"/>
                    </a:cubicBezTo>
                    <a:cubicBezTo>
                      <a:pt x="2441" y="7823"/>
                      <a:pt x="2608" y="7740"/>
                      <a:pt x="2715" y="7609"/>
                    </a:cubicBezTo>
                    <a:cubicBezTo>
                      <a:pt x="2810" y="7490"/>
                      <a:pt x="2846" y="7335"/>
                      <a:pt x="2822" y="7192"/>
                    </a:cubicBezTo>
                    <a:cubicBezTo>
                      <a:pt x="2810" y="7037"/>
                      <a:pt x="2727" y="6906"/>
                      <a:pt x="2608" y="6811"/>
                    </a:cubicBezTo>
                    <a:cubicBezTo>
                      <a:pt x="1941" y="6287"/>
                      <a:pt x="1524" y="5085"/>
                      <a:pt x="1417" y="3311"/>
                    </a:cubicBezTo>
                    <a:cubicBezTo>
                      <a:pt x="1334" y="1894"/>
                      <a:pt x="1489" y="644"/>
                      <a:pt x="1489" y="632"/>
                    </a:cubicBezTo>
                    <a:cubicBezTo>
                      <a:pt x="1500" y="477"/>
                      <a:pt x="1465" y="334"/>
                      <a:pt x="1370" y="215"/>
                    </a:cubicBezTo>
                    <a:cubicBezTo>
                      <a:pt x="1274" y="96"/>
                      <a:pt x="1143" y="25"/>
                      <a:pt x="100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3" name="Google Shape;2563;p18"/>
              <p:cNvSpPr/>
              <p:nvPr/>
            </p:nvSpPr>
            <p:spPr>
              <a:xfrm>
                <a:off x="7515473" y="3746594"/>
                <a:ext cx="214431" cy="274831"/>
              </a:xfrm>
              <a:custGeom>
                <a:avLst/>
                <a:gdLst/>
                <a:ahLst/>
                <a:cxnLst/>
                <a:rect l="l" t="t" r="r" b="b"/>
                <a:pathLst>
                  <a:path w="3930" h="5037" extrusionOk="0">
                    <a:moveTo>
                      <a:pt x="644" y="274"/>
                    </a:moveTo>
                    <a:cubicBezTo>
                      <a:pt x="739" y="274"/>
                      <a:pt x="834" y="310"/>
                      <a:pt x="894" y="405"/>
                    </a:cubicBezTo>
                    <a:lnTo>
                      <a:pt x="3537" y="4311"/>
                    </a:lnTo>
                    <a:cubicBezTo>
                      <a:pt x="3620" y="4441"/>
                      <a:pt x="3584" y="4632"/>
                      <a:pt x="3453" y="4727"/>
                    </a:cubicBezTo>
                    <a:cubicBezTo>
                      <a:pt x="3406" y="4763"/>
                      <a:pt x="3346" y="4775"/>
                      <a:pt x="3287" y="4775"/>
                    </a:cubicBezTo>
                    <a:cubicBezTo>
                      <a:pt x="3192" y="4775"/>
                      <a:pt x="3096" y="4727"/>
                      <a:pt x="3037" y="4644"/>
                    </a:cubicBezTo>
                    <a:lnTo>
                      <a:pt x="394" y="739"/>
                    </a:lnTo>
                    <a:cubicBezTo>
                      <a:pt x="310" y="596"/>
                      <a:pt x="346" y="417"/>
                      <a:pt x="477" y="322"/>
                    </a:cubicBezTo>
                    <a:cubicBezTo>
                      <a:pt x="525" y="286"/>
                      <a:pt x="584" y="274"/>
                      <a:pt x="644" y="274"/>
                    </a:cubicBezTo>
                    <a:close/>
                    <a:moveTo>
                      <a:pt x="644" y="0"/>
                    </a:moveTo>
                    <a:cubicBezTo>
                      <a:pt x="536" y="0"/>
                      <a:pt x="417" y="36"/>
                      <a:pt x="334" y="96"/>
                    </a:cubicBezTo>
                    <a:cubicBezTo>
                      <a:pt x="72" y="274"/>
                      <a:pt x="1" y="620"/>
                      <a:pt x="179" y="882"/>
                    </a:cubicBezTo>
                    <a:lnTo>
                      <a:pt x="2822" y="4799"/>
                    </a:lnTo>
                    <a:cubicBezTo>
                      <a:pt x="2930" y="4953"/>
                      <a:pt x="3096" y="5037"/>
                      <a:pt x="3287" y="5037"/>
                    </a:cubicBezTo>
                    <a:cubicBezTo>
                      <a:pt x="3406" y="5037"/>
                      <a:pt x="3513" y="5013"/>
                      <a:pt x="3608" y="4942"/>
                    </a:cubicBezTo>
                    <a:cubicBezTo>
                      <a:pt x="3858" y="4775"/>
                      <a:pt x="3930" y="4418"/>
                      <a:pt x="3751" y="4156"/>
                    </a:cubicBezTo>
                    <a:lnTo>
                      <a:pt x="1108" y="251"/>
                    </a:lnTo>
                    <a:cubicBezTo>
                      <a:pt x="1013" y="96"/>
                      <a:pt x="834" y="0"/>
                      <a:pt x="64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4" name="Google Shape;2564;p18"/>
              <p:cNvSpPr/>
              <p:nvPr/>
            </p:nvSpPr>
            <p:spPr>
              <a:xfrm>
                <a:off x="7894838" y="3675774"/>
                <a:ext cx="157958" cy="343744"/>
              </a:xfrm>
              <a:custGeom>
                <a:avLst/>
                <a:gdLst/>
                <a:ahLst/>
                <a:cxnLst/>
                <a:rect l="l" t="t" r="r" b="b"/>
                <a:pathLst>
                  <a:path w="2895" h="6300" extrusionOk="0">
                    <a:moveTo>
                      <a:pt x="2323" y="263"/>
                    </a:moveTo>
                    <a:cubicBezTo>
                      <a:pt x="2489" y="263"/>
                      <a:pt x="2620" y="394"/>
                      <a:pt x="2620" y="560"/>
                    </a:cubicBezTo>
                    <a:cubicBezTo>
                      <a:pt x="2620" y="715"/>
                      <a:pt x="2596" y="4287"/>
                      <a:pt x="775" y="5954"/>
                    </a:cubicBezTo>
                    <a:cubicBezTo>
                      <a:pt x="715" y="6001"/>
                      <a:pt x="644" y="6037"/>
                      <a:pt x="572" y="6037"/>
                    </a:cubicBezTo>
                    <a:cubicBezTo>
                      <a:pt x="501" y="6037"/>
                      <a:pt x="418" y="6001"/>
                      <a:pt x="358" y="5930"/>
                    </a:cubicBezTo>
                    <a:cubicBezTo>
                      <a:pt x="239" y="5811"/>
                      <a:pt x="251" y="5620"/>
                      <a:pt x="370" y="5513"/>
                    </a:cubicBezTo>
                    <a:cubicBezTo>
                      <a:pt x="2001" y="4025"/>
                      <a:pt x="2025" y="596"/>
                      <a:pt x="2025" y="560"/>
                    </a:cubicBezTo>
                    <a:cubicBezTo>
                      <a:pt x="2025" y="394"/>
                      <a:pt x="2156" y="263"/>
                      <a:pt x="2323" y="263"/>
                    </a:cubicBezTo>
                    <a:close/>
                    <a:moveTo>
                      <a:pt x="2323" y="1"/>
                    </a:moveTo>
                    <a:cubicBezTo>
                      <a:pt x="2013" y="1"/>
                      <a:pt x="1763" y="251"/>
                      <a:pt x="1763" y="560"/>
                    </a:cubicBezTo>
                    <a:cubicBezTo>
                      <a:pt x="1763" y="596"/>
                      <a:pt x="1727" y="3906"/>
                      <a:pt x="191" y="5323"/>
                    </a:cubicBezTo>
                    <a:cubicBezTo>
                      <a:pt x="84" y="5418"/>
                      <a:pt x="13" y="5561"/>
                      <a:pt x="13" y="5704"/>
                    </a:cubicBezTo>
                    <a:cubicBezTo>
                      <a:pt x="1" y="5859"/>
                      <a:pt x="60" y="6001"/>
                      <a:pt x="156" y="6120"/>
                    </a:cubicBezTo>
                    <a:cubicBezTo>
                      <a:pt x="263" y="6228"/>
                      <a:pt x="418" y="6299"/>
                      <a:pt x="572" y="6299"/>
                    </a:cubicBezTo>
                    <a:cubicBezTo>
                      <a:pt x="715" y="6299"/>
                      <a:pt x="858" y="6251"/>
                      <a:pt x="953" y="6144"/>
                    </a:cubicBezTo>
                    <a:cubicBezTo>
                      <a:pt x="1763" y="5418"/>
                      <a:pt x="2323" y="4263"/>
                      <a:pt x="2644" y="2739"/>
                    </a:cubicBezTo>
                    <a:cubicBezTo>
                      <a:pt x="2882" y="1596"/>
                      <a:pt x="2894" y="667"/>
                      <a:pt x="2894" y="560"/>
                    </a:cubicBezTo>
                    <a:cubicBezTo>
                      <a:pt x="2894" y="251"/>
                      <a:pt x="2632" y="1"/>
                      <a:pt x="232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5" name="Google Shape;2565;p18"/>
              <p:cNvSpPr/>
              <p:nvPr/>
            </p:nvSpPr>
            <p:spPr>
              <a:xfrm>
                <a:off x="8213148" y="3620558"/>
                <a:ext cx="136515" cy="445721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8169" extrusionOk="0">
                    <a:moveTo>
                      <a:pt x="1656" y="275"/>
                    </a:moveTo>
                    <a:cubicBezTo>
                      <a:pt x="1823" y="275"/>
                      <a:pt x="1954" y="394"/>
                      <a:pt x="1954" y="548"/>
                    </a:cubicBezTo>
                    <a:cubicBezTo>
                      <a:pt x="1989" y="1179"/>
                      <a:pt x="2251" y="6692"/>
                      <a:pt x="763" y="7835"/>
                    </a:cubicBezTo>
                    <a:cubicBezTo>
                      <a:pt x="703" y="7883"/>
                      <a:pt x="644" y="7894"/>
                      <a:pt x="584" y="7894"/>
                    </a:cubicBezTo>
                    <a:cubicBezTo>
                      <a:pt x="489" y="7894"/>
                      <a:pt x="406" y="7859"/>
                      <a:pt x="346" y="7787"/>
                    </a:cubicBezTo>
                    <a:cubicBezTo>
                      <a:pt x="251" y="7656"/>
                      <a:pt x="275" y="7466"/>
                      <a:pt x="406" y="7371"/>
                    </a:cubicBezTo>
                    <a:cubicBezTo>
                      <a:pt x="692" y="7144"/>
                      <a:pt x="1204" y="6370"/>
                      <a:pt x="1358" y="3668"/>
                    </a:cubicBezTo>
                    <a:cubicBezTo>
                      <a:pt x="1454" y="2072"/>
                      <a:pt x="1370" y="596"/>
                      <a:pt x="1370" y="584"/>
                    </a:cubicBezTo>
                    <a:cubicBezTo>
                      <a:pt x="1358" y="417"/>
                      <a:pt x="1477" y="275"/>
                      <a:pt x="1644" y="275"/>
                    </a:cubicBezTo>
                    <a:close/>
                    <a:moveTo>
                      <a:pt x="1632" y="1"/>
                    </a:moveTo>
                    <a:cubicBezTo>
                      <a:pt x="1323" y="24"/>
                      <a:pt x="1084" y="286"/>
                      <a:pt x="1096" y="596"/>
                    </a:cubicBezTo>
                    <a:cubicBezTo>
                      <a:pt x="1096" y="620"/>
                      <a:pt x="1180" y="2084"/>
                      <a:pt x="1084" y="3644"/>
                    </a:cubicBezTo>
                    <a:cubicBezTo>
                      <a:pt x="930" y="6418"/>
                      <a:pt x="394" y="7037"/>
                      <a:pt x="239" y="7156"/>
                    </a:cubicBezTo>
                    <a:cubicBezTo>
                      <a:pt x="120" y="7240"/>
                      <a:pt x="37" y="7383"/>
                      <a:pt x="25" y="7525"/>
                    </a:cubicBezTo>
                    <a:cubicBezTo>
                      <a:pt x="1" y="7680"/>
                      <a:pt x="37" y="7823"/>
                      <a:pt x="132" y="7942"/>
                    </a:cubicBezTo>
                    <a:cubicBezTo>
                      <a:pt x="239" y="8085"/>
                      <a:pt x="406" y="8168"/>
                      <a:pt x="584" y="8168"/>
                    </a:cubicBezTo>
                    <a:cubicBezTo>
                      <a:pt x="703" y="8168"/>
                      <a:pt x="823" y="8121"/>
                      <a:pt x="930" y="8049"/>
                    </a:cubicBezTo>
                    <a:cubicBezTo>
                      <a:pt x="2501" y="6847"/>
                      <a:pt x="2287" y="1584"/>
                      <a:pt x="2227" y="536"/>
                    </a:cubicBezTo>
                    <a:cubicBezTo>
                      <a:pt x="2204" y="239"/>
                      <a:pt x="1966" y="1"/>
                      <a:pt x="165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6" name="Google Shape;2566;p18"/>
              <p:cNvSpPr/>
              <p:nvPr/>
            </p:nvSpPr>
            <p:spPr>
              <a:xfrm>
                <a:off x="8174192" y="4027201"/>
                <a:ext cx="303422" cy="625013"/>
              </a:xfrm>
              <a:custGeom>
                <a:avLst/>
                <a:gdLst/>
                <a:ahLst/>
                <a:cxnLst/>
                <a:rect l="l" t="t" r="r" b="b"/>
                <a:pathLst>
                  <a:path w="5561" h="11455" extrusionOk="0">
                    <a:moveTo>
                      <a:pt x="691" y="263"/>
                    </a:moveTo>
                    <a:cubicBezTo>
                      <a:pt x="1084" y="263"/>
                      <a:pt x="2215" y="549"/>
                      <a:pt x="3132" y="3478"/>
                    </a:cubicBezTo>
                    <a:cubicBezTo>
                      <a:pt x="4144" y="6704"/>
                      <a:pt x="5251" y="10776"/>
                      <a:pt x="5263" y="10812"/>
                    </a:cubicBezTo>
                    <a:cubicBezTo>
                      <a:pt x="5299" y="10979"/>
                      <a:pt x="5204" y="11145"/>
                      <a:pt x="5049" y="11181"/>
                    </a:cubicBezTo>
                    <a:cubicBezTo>
                      <a:pt x="5025" y="11193"/>
                      <a:pt x="5001" y="11193"/>
                      <a:pt x="4966" y="11193"/>
                    </a:cubicBezTo>
                    <a:cubicBezTo>
                      <a:pt x="4835" y="11193"/>
                      <a:pt x="4715" y="11109"/>
                      <a:pt x="4680" y="10967"/>
                    </a:cubicBezTo>
                    <a:cubicBezTo>
                      <a:pt x="4668" y="10931"/>
                      <a:pt x="3572" y="6871"/>
                      <a:pt x="2560" y="3656"/>
                    </a:cubicBezTo>
                    <a:cubicBezTo>
                      <a:pt x="1703" y="882"/>
                      <a:pt x="715" y="858"/>
                      <a:pt x="679" y="858"/>
                    </a:cubicBezTo>
                    <a:lnTo>
                      <a:pt x="620" y="858"/>
                    </a:lnTo>
                    <a:cubicBezTo>
                      <a:pt x="477" y="858"/>
                      <a:pt x="358" y="763"/>
                      <a:pt x="322" y="620"/>
                    </a:cubicBezTo>
                    <a:cubicBezTo>
                      <a:pt x="286" y="465"/>
                      <a:pt x="394" y="311"/>
                      <a:pt x="560" y="275"/>
                    </a:cubicBezTo>
                    <a:cubicBezTo>
                      <a:pt x="584" y="275"/>
                      <a:pt x="620" y="263"/>
                      <a:pt x="691" y="263"/>
                    </a:cubicBezTo>
                    <a:close/>
                    <a:moveTo>
                      <a:pt x="691" y="1"/>
                    </a:moveTo>
                    <a:cubicBezTo>
                      <a:pt x="608" y="1"/>
                      <a:pt x="536" y="13"/>
                      <a:pt x="501" y="13"/>
                    </a:cubicBezTo>
                    <a:cubicBezTo>
                      <a:pt x="203" y="84"/>
                      <a:pt x="1" y="382"/>
                      <a:pt x="60" y="680"/>
                    </a:cubicBezTo>
                    <a:cubicBezTo>
                      <a:pt x="120" y="942"/>
                      <a:pt x="358" y="1132"/>
                      <a:pt x="620" y="1132"/>
                    </a:cubicBezTo>
                    <a:lnTo>
                      <a:pt x="691" y="1132"/>
                    </a:lnTo>
                    <a:cubicBezTo>
                      <a:pt x="786" y="1144"/>
                      <a:pt x="1572" y="1382"/>
                      <a:pt x="2310" y="3740"/>
                    </a:cubicBezTo>
                    <a:cubicBezTo>
                      <a:pt x="3311" y="6930"/>
                      <a:pt x="4418" y="11002"/>
                      <a:pt x="4430" y="11038"/>
                    </a:cubicBezTo>
                    <a:cubicBezTo>
                      <a:pt x="4489" y="11288"/>
                      <a:pt x="4715" y="11455"/>
                      <a:pt x="4977" y="11455"/>
                    </a:cubicBezTo>
                    <a:cubicBezTo>
                      <a:pt x="5025" y="11455"/>
                      <a:pt x="5073" y="11455"/>
                      <a:pt x="5120" y="11443"/>
                    </a:cubicBezTo>
                    <a:cubicBezTo>
                      <a:pt x="5263" y="11395"/>
                      <a:pt x="5394" y="11312"/>
                      <a:pt x="5466" y="11181"/>
                    </a:cubicBezTo>
                    <a:cubicBezTo>
                      <a:pt x="5537" y="11050"/>
                      <a:pt x="5561" y="10895"/>
                      <a:pt x="5525" y="10752"/>
                    </a:cubicBezTo>
                    <a:cubicBezTo>
                      <a:pt x="5513" y="10705"/>
                      <a:pt x="4406" y="6657"/>
                      <a:pt x="3394" y="3394"/>
                    </a:cubicBezTo>
                    <a:cubicBezTo>
                      <a:pt x="2989" y="2096"/>
                      <a:pt x="2489" y="1144"/>
                      <a:pt x="1906" y="584"/>
                    </a:cubicBezTo>
                    <a:cubicBezTo>
                      <a:pt x="1382" y="72"/>
                      <a:pt x="917" y="1"/>
                      <a:pt x="69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7" name="Google Shape;2567;p18"/>
              <p:cNvSpPr/>
              <p:nvPr/>
            </p:nvSpPr>
            <p:spPr>
              <a:xfrm>
                <a:off x="7838367" y="4144180"/>
                <a:ext cx="74096" cy="699710"/>
              </a:xfrm>
              <a:custGeom>
                <a:avLst/>
                <a:gdLst/>
                <a:ahLst/>
                <a:cxnLst/>
                <a:rect l="l" t="t" r="r" b="b"/>
                <a:pathLst>
                  <a:path w="1358" h="12824" extrusionOk="0">
                    <a:moveTo>
                      <a:pt x="798" y="274"/>
                    </a:moveTo>
                    <a:cubicBezTo>
                      <a:pt x="964" y="274"/>
                      <a:pt x="1095" y="417"/>
                      <a:pt x="1084" y="583"/>
                    </a:cubicBezTo>
                    <a:lnTo>
                      <a:pt x="857" y="12263"/>
                    </a:lnTo>
                    <a:cubicBezTo>
                      <a:pt x="857" y="12418"/>
                      <a:pt x="726" y="12549"/>
                      <a:pt x="560" y="12549"/>
                    </a:cubicBezTo>
                    <a:cubicBezTo>
                      <a:pt x="393" y="12549"/>
                      <a:pt x="262" y="12418"/>
                      <a:pt x="262" y="12252"/>
                    </a:cubicBezTo>
                    <a:lnTo>
                      <a:pt x="488" y="560"/>
                    </a:lnTo>
                    <a:cubicBezTo>
                      <a:pt x="500" y="405"/>
                      <a:pt x="631" y="274"/>
                      <a:pt x="786" y="274"/>
                    </a:cubicBezTo>
                    <a:close/>
                    <a:moveTo>
                      <a:pt x="798" y="0"/>
                    </a:moveTo>
                    <a:lnTo>
                      <a:pt x="798" y="12"/>
                    </a:lnTo>
                    <a:lnTo>
                      <a:pt x="786" y="12"/>
                    </a:lnTo>
                    <a:cubicBezTo>
                      <a:pt x="488" y="12"/>
                      <a:pt x="226" y="250"/>
                      <a:pt x="226" y="560"/>
                    </a:cubicBezTo>
                    <a:lnTo>
                      <a:pt x="0" y="12240"/>
                    </a:lnTo>
                    <a:cubicBezTo>
                      <a:pt x="0" y="12394"/>
                      <a:pt x="48" y="12537"/>
                      <a:pt x="155" y="12644"/>
                    </a:cubicBezTo>
                    <a:cubicBezTo>
                      <a:pt x="262" y="12752"/>
                      <a:pt x="405" y="12823"/>
                      <a:pt x="560" y="12823"/>
                    </a:cubicBezTo>
                    <a:cubicBezTo>
                      <a:pt x="869" y="12823"/>
                      <a:pt x="1119" y="12573"/>
                      <a:pt x="1131" y="12263"/>
                    </a:cubicBezTo>
                    <a:lnTo>
                      <a:pt x="1357" y="583"/>
                    </a:lnTo>
                    <a:cubicBezTo>
                      <a:pt x="1357" y="429"/>
                      <a:pt x="1298" y="286"/>
                      <a:pt x="1203" y="179"/>
                    </a:cubicBezTo>
                    <a:cubicBezTo>
                      <a:pt x="1095" y="72"/>
                      <a:pt x="953" y="12"/>
                      <a:pt x="79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8" name="Google Shape;2568;p18"/>
              <p:cNvSpPr/>
              <p:nvPr/>
            </p:nvSpPr>
            <p:spPr>
              <a:xfrm>
                <a:off x="7313433" y="4048644"/>
                <a:ext cx="268393" cy="638654"/>
              </a:xfrm>
              <a:custGeom>
                <a:avLst/>
                <a:gdLst/>
                <a:ahLst/>
                <a:cxnLst/>
                <a:rect l="l" t="t" r="r" b="b"/>
                <a:pathLst>
                  <a:path w="4919" h="11705" extrusionOk="0">
                    <a:moveTo>
                      <a:pt x="4359" y="275"/>
                    </a:moveTo>
                    <a:cubicBezTo>
                      <a:pt x="4513" y="299"/>
                      <a:pt x="4632" y="453"/>
                      <a:pt x="4609" y="620"/>
                    </a:cubicBezTo>
                    <a:cubicBezTo>
                      <a:pt x="4585" y="763"/>
                      <a:pt x="4454" y="870"/>
                      <a:pt x="4311" y="870"/>
                    </a:cubicBezTo>
                    <a:lnTo>
                      <a:pt x="4275" y="870"/>
                    </a:lnTo>
                    <a:cubicBezTo>
                      <a:pt x="4228" y="870"/>
                      <a:pt x="3263" y="906"/>
                      <a:pt x="2561" y="3775"/>
                    </a:cubicBezTo>
                    <a:cubicBezTo>
                      <a:pt x="1751" y="7037"/>
                      <a:pt x="894" y="11157"/>
                      <a:pt x="882" y="11205"/>
                    </a:cubicBezTo>
                    <a:cubicBezTo>
                      <a:pt x="858" y="11348"/>
                      <a:pt x="727" y="11443"/>
                      <a:pt x="596" y="11443"/>
                    </a:cubicBezTo>
                    <a:cubicBezTo>
                      <a:pt x="572" y="11443"/>
                      <a:pt x="549" y="11443"/>
                      <a:pt x="537" y="11431"/>
                    </a:cubicBezTo>
                    <a:cubicBezTo>
                      <a:pt x="370" y="11395"/>
                      <a:pt x="263" y="11240"/>
                      <a:pt x="298" y="11086"/>
                    </a:cubicBezTo>
                    <a:cubicBezTo>
                      <a:pt x="310" y="11038"/>
                      <a:pt x="1168" y="6906"/>
                      <a:pt x="1977" y="3632"/>
                    </a:cubicBezTo>
                    <a:cubicBezTo>
                      <a:pt x="2751" y="513"/>
                      <a:pt x="3930" y="275"/>
                      <a:pt x="4275" y="275"/>
                    </a:cubicBezTo>
                    <a:close/>
                    <a:moveTo>
                      <a:pt x="4275" y="1"/>
                    </a:moveTo>
                    <a:cubicBezTo>
                      <a:pt x="3763" y="1"/>
                      <a:pt x="2513" y="346"/>
                      <a:pt x="1715" y="3561"/>
                    </a:cubicBezTo>
                    <a:cubicBezTo>
                      <a:pt x="918" y="6799"/>
                      <a:pt x="72" y="10859"/>
                      <a:pt x="37" y="11026"/>
                    </a:cubicBezTo>
                    <a:cubicBezTo>
                      <a:pt x="1" y="11169"/>
                      <a:pt x="37" y="11324"/>
                      <a:pt x="120" y="11455"/>
                    </a:cubicBezTo>
                    <a:cubicBezTo>
                      <a:pt x="203" y="11574"/>
                      <a:pt x="322" y="11669"/>
                      <a:pt x="477" y="11693"/>
                    </a:cubicBezTo>
                    <a:cubicBezTo>
                      <a:pt x="513" y="11705"/>
                      <a:pt x="549" y="11705"/>
                      <a:pt x="596" y="11705"/>
                    </a:cubicBezTo>
                    <a:cubicBezTo>
                      <a:pt x="858" y="11705"/>
                      <a:pt x="1096" y="11514"/>
                      <a:pt x="1144" y="11252"/>
                    </a:cubicBezTo>
                    <a:cubicBezTo>
                      <a:pt x="1180" y="11086"/>
                      <a:pt x="2025" y="7049"/>
                      <a:pt x="2811" y="3835"/>
                    </a:cubicBezTo>
                    <a:cubicBezTo>
                      <a:pt x="3430" y="1358"/>
                      <a:pt x="4204" y="1144"/>
                      <a:pt x="4275" y="1132"/>
                    </a:cubicBezTo>
                    <a:lnTo>
                      <a:pt x="4311" y="1132"/>
                    </a:lnTo>
                    <a:cubicBezTo>
                      <a:pt x="4597" y="1132"/>
                      <a:pt x="4835" y="930"/>
                      <a:pt x="4870" y="656"/>
                    </a:cubicBezTo>
                    <a:cubicBezTo>
                      <a:pt x="4918" y="346"/>
                      <a:pt x="4704" y="60"/>
                      <a:pt x="4394" y="13"/>
                    </a:cubicBezTo>
                    <a:cubicBezTo>
                      <a:pt x="4370" y="13"/>
                      <a:pt x="4323" y="1"/>
                      <a:pt x="42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9" name="Google Shape;2569;p18"/>
              <p:cNvSpPr/>
              <p:nvPr/>
            </p:nvSpPr>
            <p:spPr>
              <a:xfrm>
                <a:off x="7378415" y="4284620"/>
                <a:ext cx="1026484" cy="318208"/>
              </a:xfrm>
              <a:custGeom>
                <a:avLst/>
                <a:gdLst/>
                <a:ahLst/>
                <a:cxnLst/>
                <a:rect l="l" t="t" r="r" b="b"/>
                <a:pathLst>
                  <a:path w="18813" h="5832" extrusionOk="0">
                    <a:moveTo>
                      <a:pt x="8835" y="581"/>
                    </a:moveTo>
                    <a:lnTo>
                      <a:pt x="16848" y="2855"/>
                    </a:lnTo>
                    <a:lnTo>
                      <a:pt x="15395" y="3332"/>
                    </a:lnTo>
                    <a:cubicBezTo>
                      <a:pt x="15383" y="3320"/>
                      <a:pt x="15371" y="3320"/>
                      <a:pt x="15360" y="3320"/>
                    </a:cubicBezTo>
                    <a:lnTo>
                      <a:pt x="7394" y="1057"/>
                    </a:lnTo>
                    <a:lnTo>
                      <a:pt x="8835" y="581"/>
                    </a:lnTo>
                    <a:close/>
                    <a:moveTo>
                      <a:pt x="6632" y="1308"/>
                    </a:moveTo>
                    <a:lnTo>
                      <a:pt x="14645" y="3582"/>
                    </a:lnTo>
                    <a:lnTo>
                      <a:pt x="13157" y="4070"/>
                    </a:lnTo>
                    <a:cubicBezTo>
                      <a:pt x="13145" y="4070"/>
                      <a:pt x="13133" y="4058"/>
                      <a:pt x="13121" y="4058"/>
                    </a:cubicBezTo>
                    <a:lnTo>
                      <a:pt x="5156" y="1796"/>
                    </a:lnTo>
                    <a:lnTo>
                      <a:pt x="6632" y="1308"/>
                    </a:lnTo>
                    <a:close/>
                    <a:moveTo>
                      <a:pt x="4394" y="2046"/>
                    </a:moveTo>
                    <a:lnTo>
                      <a:pt x="12407" y="4320"/>
                    </a:lnTo>
                    <a:lnTo>
                      <a:pt x="10847" y="4832"/>
                    </a:lnTo>
                    <a:lnTo>
                      <a:pt x="2846" y="2558"/>
                    </a:lnTo>
                    <a:lnTo>
                      <a:pt x="4394" y="2046"/>
                    </a:lnTo>
                    <a:close/>
                    <a:moveTo>
                      <a:pt x="9207" y="0"/>
                    </a:moveTo>
                    <a:cubicBezTo>
                      <a:pt x="9187" y="0"/>
                      <a:pt x="9166" y="3"/>
                      <a:pt x="9144" y="10"/>
                    </a:cubicBezTo>
                    <a:lnTo>
                      <a:pt x="6608" y="855"/>
                    </a:lnTo>
                    <a:cubicBezTo>
                      <a:pt x="6573" y="855"/>
                      <a:pt x="6525" y="867"/>
                      <a:pt x="6501" y="891"/>
                    </a:cubicBezTo>
                    <a:lnTo>
                      <a:pt x="4334" y="1605"/>
                    </a:lnTo>
                    <a:lnTo>
                      <a:pt x="4311" y="1605"/>
                    </a:lnTo>
                    <a:lnTo>
                      <a:pt x="179" y="2962"/>
                    </a:lnTo>
                    <a:cubicBezTo>
                      <a:pt x="60" y="3010"/>
                      <a:pt x="0" y="3129"/>
                      <a:pt x="36" y="3248"/>
                    </a:cubicBezTo>
                    <a:cubicBezTo>
                      <a:pt x="60" y="3343"/>
                      <a:pt x="155" y="3403"/>
                      <a:pt x="239" y="3403"/>
                    </a:cubicBezTo>
                    <a:cubicBezTo>
                      <a:pt x="262" y="3403"/>
                      <a:pt x="286" y="3403"/>
                      <a:pt x="310" y="3391"/>
                    </a:cubicBezTo>
                    <a:lnTo>
                      <a:pt x="2084" y="2808"/>
                    </a:lnTo>
                    <a:lnTo>
                      <a:pt x="2096" y="2808"/>
                    </a:lnTo>
                    <a:lnTo>
                      <a:pt x="10085" y="5070"/>
                    </a:lnTo>
                    <a:lnTo>
                      <a:pt x="9109" y="5391"/>
                    </a:lnTo>
                    <a:cubicBezTo>
                      <a:pt x="8990" y="5439"/>
                      <a:pt x="8930" y="5558"/>
                      <a:pt x="8966" y="5677"/>
                    </a:cubicBezTo>
                    <a:cubicBezTo>
                      <a:pt x="9002" y="5772"/>
                      <a:pt x="9085" y="5832"/>
                      <a:pt x="9180" y="5832"/>
                    </a:cubicBezTo>
                    <a:cubicBezTo>
                      <a:pt x="9204" y="5832"/>
                      <a:pt x="9228" y="5832"/>
                      <a:pt x="9252" y="5820"/>
                    </a:cubicBezTo>
                    <a:lnTo>
                      <a:pt x="18622" y="2736"/>
                    </a:lnTo>
                    <a:cubicBezTo>
                      <a:pt x="18741" y="2701"/>
                      <a:pt x="18812" y="2570"/>
                      <a:pt x="18765" y="2451"/>
                    </a:cubicBezTo>
                    <a:cubicBezTo>
                      <a:pt x="18735" y="2362"/>
                      <a:pt x="18641" y="2298"/>
                      <a:pt x="18549" y="2298"/>
                    </a:cubicBezTo>
                    <a:cubicBezTo>
                      <a:pt x="18530" y="2298"/>
                      <a:pt x="18510" y="2301"/>
                      <a:pt x="18491" y="2308"/>
                    </a:cubicBezTo>
                    <a:lnTo>
                      <a:pt x="17598" y="2605"/>
                    </a:lnTo>
                    <a:lnTo>
                      <a:pt x="9430" y="295"/>
                    </a:lnTo>
                    <a:cubicBezTo>
                      <a:pt x="9442" y="248"/>
                      <a:pt x="9442" y="200"/>
                      <a:pt x="9430" y="153"/>
                    </a:cubicBezTo>
                    <a:cubicBezTo>
                      <a:pt x="9391" y="64"/>
                      <a:pt x="9303" y="0"/>
                      <a:pt x="92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0" name="Google Shape;2570;p18"/>
              <p:cNvSpPr/>
              <p:nvPr/>
            </p:nvSpPr>
            <p:spPr>
              <a:xfrm>
                <a:off x="7268638" y="3690014"/>
                <a:ext cx="142299" cy="398361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7301" extrusionOk="0">
                    <a:moveTo>
                      <a:pt x="940" y="1"/>
                    </a:moveTo>
                    <a:cubicBezTo>
                      <a:pt x="784" y="1"/>
                      <a:pt x="654" y="105"/>
                      <a:pt x="631" y="264"/>
                    </a:cubicBezTo>
                    <a:cubicBezTo>
                      <a:pt x="608" y="478"/>
                      <a:pt x="0" y="5621"/>
                      <a:pt x="2084" y="7229"/>
                    </a:cubicBezTo>
                    <a:cubicBezTo>
                      <a:pt x="2143" y="7276"/>
                      <a:pt x="2203" y="7300"/>
                      <a:pt x="2262" y="7300"/>
                    </a:cubicBezTo>
                    <a:cubicBezTo>
                      <a:pt x="2358" y="7300"/>
                      <a:pt x="2441" y="7253"/>
                      <a:pt x="2501" y="7181"/>
                    </a:cubicBezTo>
                    <a:cubicBezTo>
                      <a:pt x="2608" y="7050"/>
                      <a:pt x="2584" y="6860"/>
                      <a:pt x="2453" y="6764"/>
                    </a:cubicBezTo>
                    <a:cubicBezTo>
                      <a:pt x="1715" y="6193"/>
                      <a:pt x="1262" y="4919"/>
                      <a:pt x="1155" y="3073"/>
                    </a:cubicBezTo>
                    <a:cubicBezTo>
                      <a:pt x="1072" y="1633"/>
                      <a:pt x="1227" y="347"/>
                      <a:pt x="1227" y="335"/>
                    </a:cubicBezTo>
                    <a:cubicBezTo>
                      <a:pt x="1239" y="168"/>
                      <a:pt x="1131" y="25"/>
                      <a:pt x="965" y="2"/>
                    </a:cubicBezTo>
                    <a:cubicBezTo>
                      <a:pt x="956" y="1"/>
                      <a:pt x="948" y="1"/>
                      <a:pt x="94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1" name="Google Shape;2571;p18"/>
              <p:cNvSpPr/>
              <p:nvPr/>
            </p:nvSpPr>
            <p:spPr>
              <a:xfrm>
                <a:off x="7532387" y="3761216"/>
                <a:ext cx="180656" cy="245913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507" extrusionOk="0">
                    <a:moveTo>
                      <a:pt x="340" y="0"/>
                    </a:moveTo>
                    <a:cubicBezTo>
                      <a:pt x="282" y="0"/>
                      <a:pt x="222" y="17"/>
                      <a:pt x="167" y="54"/>
                    </a:cubicBezTo>
                    <a:cubicBezTo>
                      <a:pt x="36" y="149"/>
                      <a:pt x="0" y="328"/>
                      <a:pt x="84" y="471"/>
                    </a:cubicBezTo>
                    <a:lnTo>
                      <a:pt x="2727" y="4376"/>
                    </a:lnTo>
                    <a:cubicBezTo>
                      <a:pt x="2786" y="4459"/>
                      <a:pt x="2882" y="4507"/>
                      <a:pt x="2977" y="4507"/>
                    </a:cubicBezTo>
                    <a:cubicBezTo>
                      <a:pt x="3036" y="4507"/>
                      <a:pt x="3096" y="4495"/>
                      <a:pt x="3143" y="4459"/>
                    </a:cubicBezTo>
                    <a:cubicBezTo>
                      <a:pt x="3286" y="4364"/>
                      <a:pt x="3310" y="4173"/>
                      <a:pt x="3227" y="4043"/>
                    </a:cubicBezTo>
                    <a:lnTo>
                      <a:pt x="584" y="125"/>
                    </a:lnTo>
                    <a:cubicBezTo>
                      <a:pt x="525" y="45"/>
                      <a:pt x="435" y="0"/>
                      <a:pt x="3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2" name="Google Shape;2572;p18"/>
              <p:cNvSpPr/>
              <p:nvPr/>
            </p:nvSpPr>
            <p:spPr>
              <a:xfrm>
                <a:off x="7907878" y="3690069"/>
                <a:ext cx="129968" cy="315153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5776" extrusionOk="0">
                    <a:moveTo>
                      <a:pt x="2084" y="1"/>
                    </a:moveTo>
                    <a:cubicBezTo>
                      <a:pt x="1917" y="1"/>
                      <a:pt x="1786" y="132"/>
                      <a:pt x="1786" y="298"/>
                    </a:cubicBezTo>
                    <a:cubicBezTo>
                      <a:pt x="1786" y="334"/>
                      <a:pt x="1762" y="3763"/>
                      <a:pt x="131" y="5251"/>
                    </a:cubicBezTo>
                    <a:cubicBezTo>
                      <a:pt x="12" y="5358"/>
                      <a:pt x="0" y="5549"/>
                      <a:pt x="119" y="5668"/>
                    </a:cubicBezTo>
                    <a:cubicBezTo>
                      <a:pt x="179" y="5739"/>
                      <a:pt x="262" y="5775"/>
                      <a:pt x="333" y="5775"/>
                    </a:cubicBezTo>
                    <a:cubicBezTo>
                      <a:pt x="405" y="5775"/>
                      <a:pt x="476" y="5739"/>
                      <a:pt x="536" y="5692"/>
                    </a:cubicBezTo>
                    <a:cubicBezTo>
                      <a:pt x="2357" y="4025"/>
                      <a:pt x="2381" y="453"/>
                      <a:pt x="2381" y="298"/>
                    </a:cubicBezTo>
                    <a:cubicBezTo>
                      <a:pt x="2381" y="132"/>
                      <a:pt x="2250" y="1"/>
                      <a:pt x="208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3" name="Google Shape;2573;p18"/>
              <p:cNvSpPr/>
              <p:nvPr/>
            </p:nvSpPr>
            <p:spPr>
              <a:xfrm>
                <a:off x="8226843" y="3635453"/>
                <a:ext cx="109834" cy="415875"/>
              </a:xfrm>
              <a:custGeom>
                <a:avLst/>
                <a:gdLst/>
                <a:ahLst/>
                <a:cxnLst/>
                <a:rect l="l" t="t" r="r" b="b"/>
                <a:pathLst>
                  <a:path w="2013" h="7622" extrusionOk="0">
                    <a:moveTo>
                      <a:pt x="1416" y="1"/>
                    </a:moveTo>
                    <a:cubicBezTo>
                      <a:pt x="1408" y="1"/>
                      <a:pt x="1401" y="1"/>
                      <a:pt x="1393" y="2"/>
                    </a:cubicBezTo>
                    <a:cubicBezTo>
                      <a:pt x="1226" y="2"/>
                      <a:pt x="1107" y="144"/>
                      <a:pt x="1119" y="311"/>
                    </a:cubicBezTo>
                    <a:cubicBezTo>
                      <a:pt x="1119" y="323"/>
                      <a:pt x="1203" y="1799"/>
                      <a:pt x="1107" y="3395"/>
                    </a:cubicBezTo>
                    <a:cubicBezTo>
                      <a:pt x="953" y="6097"/>
                      <a:pt x="441" y="6871"/>
                      <a:pt x="155" y="7098"/>
                    </a:cubicBezTo>
                    <a:cubicBezTo>
                      <a:pt x="24" y="7193"/>
                      <a:pt x="0" y="7383"/>
                      <a:pt x="95" y="7514"/>
                    </a:cubicBezTo>
                    <a:cubicBezTo>
                      <a:pt x="155" y="7586"/>
                      <a:pt x="238" y="7621"/>
                      <a:pt x="333" y="7621"/>
                    </a:cubicBezTo>
                    <a:cubicBezTo>
                      <a:pt x="393" y="7621"/>
                      <a:pt x="452" y="7610"/>
                      <a:pt x="512" y="7562"/>
                    </a:cubicBezTo>
                    <a:cubicBezTo>
                      <a:pt x="2012" y="6419"/>
                      <a:pt x="1750" y="906"/>
                      <a:pt x="1715" y="275"/>
                    </a:cubicBezTo>
                    <a:cubicBezTo>
                      <a:pt x="1703" y="116"/>
                      <a:pt x="1573" y="1"/>
                      <a:pt x="141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4" name="Google Shape;2574;p18"/>
              <p:cNvSpPr/>
              <p:nvPr/>
            </p:nvSpPr>
            <p:spPr>
              <a:xfrm>
                <a:off x="8189796" y="4041442"/>
                <a:ext cx="273522" cy="596477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0932" extrusionOk="0">
                    <a:moveTo>
                      <a:pt x="406" y="1"/>
                    </a:moveTo>
                    <a:cubicBezTo>
                      <a:pt x="340" y="1"/>
                      <a:pt x="295" y="9"/>
                      <a:pt x="274" y="14"/>
                    </a:cubicBezTo>
                    <a:cubicBezTo>
                      <a:pt x="108" y="50"/>
                      <a:pt x="0" y="204"/>
                      <a:pt x="36" y="371"/>
                    </a:cubicBezTo>
                    <a:cubicBezTo>
                      <a:pt x="67" y="506"/>
                      <a:pt x="188" y="604"/>
                      <a:pt x="329" y="604"/>
                    </a:cubicBezTo>
                    <a:cubicBezTo>
                      <a:pt x="350" y="604"/>
                      <a:pt x="371" y="602"/>
                      <a:pt x="393" y="597"/>
                    </a:cubicBezTo>
                    <a:cubicBezTo>
                      <a:pt x="393" y="597"/>
                      <a:pt x="394" y="597"/>
                      <a:pt x="395" y="597"/>
                    </a:cubicBezTo>
                    <a:cubicBezTo>
                      <a:pt x="438" y="597"/>
                      <a:pt x="1408" y="620"/>
                      <a:pt x="2274" y="3395"/>
                    </a:cubicBezTo>
                    <a:cubicBezTo>
                      <a:pt x="3286" y="6610"/>
                      <a:pt x="4382" y="10670"/>
                      <a:pt x="4394" y="10718"/>
                    </a:cubicBezTo>
                    <a:cubicBezTo>
                      <a:pt x="4429" y="10848"/>
                      <a:pt x="4549" y="10932"/>
                      <a:pt x="4680" y="10932"/>
                    </a:cubicBezTo>
                    <a:cubicBezTo>
                      <a:pt x="4715" y="10932"/>
                      <a:pt x="4739" y="10932"/>
                      <a:pt x="4763" y="10920"/>
                    </a:cubicBezTo>
                    <a:cubicBezTo>
                      <a:pt x="4918" y="10884"/>
                      <a:pt x="5013" y="10718"/>
                      <a:pt x="4965" y="10551"/>
                    </a:cubicBezTo>
                    <a:cubicBezTo>
                      <a:pt x="4965" y="10515"/>
                      <a:pt x="3858" y="6443"/>
                      <a:pt x="2846" y="3217"/>
                    </a:cubicBezTo>
                    <a:cubicBezTo>
                      <a:pt x="1928" y="289"/>
                      <a:pt x="800" y="1"/>
                      <a:pt x="406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5" name="Google Shape;2575;p18"/>
              <p:cNvSpPr/>
              <p:nvPr/>
            </p:nvSpPr>
            <p:spPr>
              <a:xfrm>
                <a:off x="7852662" y="4159075"/>
                <a:ext cx="45505" cy="669864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2277" extrusionOk="0">
                    <a:moveTo>
                      <a:pt x="524" y="1"/>
                    </a:moveTo>
                    <a:cubicBezTo>
                      <a:pt x="369" y="1"/>
                      <a:pt x="238" y="132"/>
                      <a:pt x="226" y="287"/>
                    </a:cubicBezTo>
                    <a:lnTo>
                      <a:pt x="0" y="11979"/>
                    </a:lnTo>
                    <a:cubicBezTo>
                      <a:pt x="0" y="12145"/>
                      <a:pt x="131" y="12276"/>
                      <a:pt x="298" y="12276"/>
                    </a:cubicBezTo>
                    <a:cubicBezTo>
                      <a:pt x="464" y="12276"/>
                      <a:pt x="595" y="12145"/>
                      <a:pt x="595" y="11990"/>
                    </a:cubicBezTo>
                    <a:lnTo>
                      <a:pt x="822" y="299"/>
                    </a:lnTo>
                    <a:cubicBezTo>
                      <a:pt x="833" y="144"/>
                      <a:pt x="702" y="1"/>
                      <a:pt x="5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6" name="Google Shape;2576;p18"/>
              <p:cNvSpPr/>
              <p:nvPr/>
            </p:nvSpPr>
            <p:spPr>
              <a:xfrm>
                <a:off x="7327728" y="4063321"/>
                <a:ext cx="238493" cy="609681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11174" extrusionOk="0">
                    <a:moveTo>
                      <a:pt x="4012" y="0"/>
                    </a:moveTo>
                    <a:cubicBezTo>
                      <a:pt x="3666" y="0"/>
                      <a:pt x="2484" y="244"/>
                      <a:pt x="1715" y="3363"/>
                    </a:cubicBezTo>
                    <a:cubicBezTo>
                      <a:pt x="906" y="6637"/>
                      <a:pt x="48" y="10769"/>
                      <a:pt x="36" y="10817"/>
                    </a:cubicBezTo>
                    <a:cubicBezTo>
                      <a:pt x="1" y="10971"/>
                      <a:pt x="108" y="11126"/>
                      <a:pt x="263" y="11162"/>
                    </a:cubicBezTo>
                    <a:cubicBezTo>
                      <a:pt x="287" y="11174"/>
                      <a:pt x="310" y="11174"/>
                      <a:pt x="334" y="11174"/>
                    </a:cubicBezTo>
                    <a:cubicBezTo>
                      <a:pt x="465" y="11174"/>
                      <a:pt x="596" y="11079"/>
                      <a:pt x="620" y="10936"/>
                    </a:cubicBezTo>
                    <a:cubicBezTo>
                      <a:pt x="632" y="10888"/>
                      <a:pt x="1489" y="6768"/>
                      <a:pt x="2287" y="3506"/>
                    </a:cubicBezTo>
                    <a:cubicBezTo>
                      <a:pt x="3001" y="637"/>
                      <a:pt x="3966" y="601"/>
                      <a:pt x="4013" y="601"/>
                    </a:cubicBezTo>
                    <a:cubicBezTo>
                      <a:pt x="4022" y="602"/>
                      <a:pt x="4030" y="602"/>
                      <a:pt x="4038" y="602"/>
                    </a:cubicBezTo>
                    <a:cubicBezTo>
                      <a:pt x="4194" y="602"/>
                      <a:pt x="4324" y="497"/>
                      <a:pt x="4347" y="339"/>
                    </a:cubicBezTo>
                    <a:cubicBezTo>
                      <a:pt x="4370" y="184"/>
                      <a:pt x="4251" y="30"/>
                      <a:pt x="4097" y="6"/>
                    </a:cubicBezTo>
                    <a:cubicBezTo>
                      <a:pt x="4081" y="3"/>
                      <a:pt x="4052" y="0"/>
                      <a:pt x="40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7" name="Google Shape;2577;p18"/>
              <p:cNvSpPr/>
              <p:nvPr/>
            </p:nvSpPr>
            <p:spPr>
              <a:xfrm>
                <a:off x="7858500" y="3328656"/>
                <a:ext cx="603570" cy="371407"/>
              </a:xfrm>
              <a:custGeom>
                <a:avLst/>
                <a:gdLst/>
                <a:ahLst/>
                <a:cxnLst/>
                <a:rect l="l" t="t" r="r" b="b"/>
                <a:pathLst>
                  <a:path w="11062" h="6807" extrusionOk="0">
                    <a:moveTo>
                      <a:pt x="5349" y="0"/>
                    </a:moveTo>
                    <a:cubicBezTo>
                      <a:pt x="2430" y="0"/>
                      <a:pt x="70" y="1420"/>
                      <a:pt x="12" y="3231"/>
                    </a:cubicBezTo>
                    <a:cubicBezTo>
                      <a:pt x="0" y="3469"/>
                      <a:pt x="36" y="3696"/>
                      <a:pt x="107" y="3922"/>
                    </a:cubicBezTo>
                    <a:cubicBezTo>
                      <a:pt x="107" y="3946"/>
                      <a:pt x="119" y="3970"/>
                      <a:pt x="131" y="4005"/>
                    </a:cubicBezTo>
                    <a:cubicBezTo>
                      <a:pt x="655" y="5529"/>
                      <a:pt x="2810" y="6720"/>
                      <a:pt x="5429" y="6803"/>
                    </a:cubicBezTo>
                    <a:cubicBezTo>
                      <a:pt x="5514" y="6806"/>
                      <a:pt x="5597" y="6807"/>
                      <a:pt x="5681" y="6807"/>
                    </a:cubicBezTo>
                    <a:cubicBezTo>
                      <a:pt x="8614" y="6807"/>
                      <a:pt x="10991" y="5394"/>
                      <a:pt x="11049" y="3565"/>
                    </a:cubicBezTo>
                    <a:cubicBezTo>
                      <a:pt x="11061" y="3112"/>
                      <a:pt x="10930" y="2672"/>
                      <a:pt x="10680" y="2267"/>
                    </a:cubicBezTo>
                    <a:cubicBezTo>
                      <a:pt x="10632" y="2184"/>
                      <a:pt x="10573" y="2112"/>
                      <a:pt x="10525" y="2041"/>
                    </a:cubicBezTo>
                    <a:cubicBezTo>
                      <a:pt x="9644" y="898"/>
                      <a:pt x="7799" y="76"/>
                      <a:pt x="5632" y="5"/>
                    </a:cubicBezTo>
                    <a:cubicBezTo>
                      <a:pt x="5537" y="2"/>
                      <a:pt x="5443" y="0"/>
                      <a:pt x="53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8" name="Google Shape;2578;p18"/>
              <p:cNvSpPr/>
              <p:nvPr/>
            </p:nvSpPr>
            <p:spPr>
              <a:xfrm>
                <a:off x="7865647" y="3452291"/>
                <a:ext cx="596423" cy="247768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4541" extrusionOk="0">
                    <a:moveTo>
                      <a:pt x="10549" y="1"/>
                    </a:moveTo>
                    <a:cubicBezTo>
                      <a:pt x="10013" y="191"/>
                      <a:pt x="9513" y="525"/>
                      <a:pt x="9108" y="989"/>
                    </a:cubicBezTo>
                    <a:cubicBezTo>
                      <a:pt x="8692" y="1454"/>
                      <a:pt x="8430" y="2108"/>
                      <a:pt x="7965" y="2525"/>
                    </a:cubicBezTo>
                    <a:cubicBezTo>
                      <a:pt x="7460" y="2966"/>
                      <a:pt x="6613" y="3262"/>
                      <a:pt x="5623" y="3262"/>
                    </a:cubicBezTo>
                    <a:cubicBezTo>
                      <a:pt x="4794" y="3262"/>
                      <a:pt x="3865" y="3054"/>
                      <a:pt x="2953" y="2549"/>
                    </a:cubicBezTo>
                    <a:cubicBezTo>
                      <a:pt x="2190" y="2134"/>
                      <a:pt x="1437" y="1687"/>
                      <a:pt x="545" y="1687"/>
                    </a:cubicBezTo>
                    <a:cubicBezTo>
                      <a:pt x="491" y="1687"/>
                      <a:pt x="436" y="1688"/>
                      <a:pt x="381" y="1692"/>
                    </a:cubicBezTo>
                    <a:cubicBezTo>
                      <a:pt x="250" y="1692"/>
                      <a:pt x="131" y="1715"/>
                      <a:pt x="0" y="1739"/>
                    </a:cubicBezTo>
                    <a:cubicBezTo>
                      <a:pt x="524" y="3263"/>
                      <a:pt x="2679" y="4454"/>
                      <a:pt x="5298" y="4537"/>
                    </a:cubicBezTo>
                    <a:cubicBezTo>
                      <a:pt x="5383" y="4540"/>
                      <a:pt x="5466" y="4541"/>
                      <a:pt x="5550" y="4541"/>
                    </a:cubicBezTo>
                    <a:cubicBezTo>
                      <a:pt x="8483" y="4541"/>
                      <a:pt x="10860" y="3128"/>
                      <a:pt x="10918" y="1299"/>
                    </a:cubicBezTo>
                    <a:cubicBezTo>
                      <a:pt x="10930" y="846"/>
                      <a:pt x="10799" y="406"/>
                      <a:pt x="10549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9" name="Google Shape;2579;p18"/>
              <p:cNvSpPr/>
              <p:nvPr/>
            </p:nvSpPr>
            <p:spPr>
              <a:xfrm>
                <a:off x="8033205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3" y="1"/>
                    </a:moveTo>
                    <a:cubicBezTo>
                      <a:pt x="502" y="1"/>
                      <a:pt x="254" y="81"/>
                      <a:pt x="120" y="261"/>
                    </a:cubicBezTo>
                    <a:cubicBezTo>
                      <a:pt x="1" y="416"/>
                      <a:pt x="60" y="630"/>
                      <a:pt x="322" y="749"/>
                    </a:cubicBezTo>
                    <a:cubicBezTo>
                      <a:pt x="444" y="805"/>
                      <a:pt x="576" y="829"/>
                      <a:pt x="705" y="829"/>
                    </a:cubicBezTo>
                    <a:cubicBezTo>
                      <a:pt x="1015" y="829"/>
                      <a:pt x="1303" y="688"/>
                      <a:pt x="1370" y="511"/>
                    </a:cubicBezTo>
                    <a:cubicBezTo>
                      <a:pt x="1487" y="198"/>
                      <a:pt x="1123" y="1"/>
                      <a:pt x="743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0" name="Google Shape;2580;p18"/>
              <p:cNvSpPr/>
              <p:nvPr/>
            </p:nvSpPr>
            <p:spPr>
              <a:xfrm>
                <a:off x="8206164" y="3514109"/>
                <a:ext cx="81134" cy="45287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830" extrusionOk="0">
                    <a:moveTo>
                      <a:pt x="744" y="1"/>
                    </a:moveTo>
                    <a:cubicBezTo>
                      <a:pt x="365" y="1"/>
                      <a:pt x="1" y="198"/>
                      <a:pt x="117" y="511"/>
                    </a:cubicBezTo>
                    <a:cubicBezTo>
                      <a:pt x="184" y="688"/>
                      <a:pt x="472" y="829"/>
                      <a:pt x="787" y="829"/>
                    </a:cubicBezTo>
                    <a:cubicBezTo>
                      <a:pt x="917" y="829"/>
                      <a:pt x="1051" y="805"/>
                      <a:pt x="1177" y="749"/>
                    </a:cubicBezTo>
                    <a:cubicBezTo>
                      <a:pt x="1439" y="630"/>
                      <a:pt x="1486" y="416"/>
                      <a:pt x="1367" y="261"/>
                    </a:cubicBezTo>
                    <a:cubicBezTo>
                      <a:pt x="1233" y="81"/>
                      <a:pt x="986" y="1"/>
                      <a:pt x="744" y="1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1" name="Google Shape;2581;p18"/>
              <p:cNvSpPr/>
              <p:nvPr/>
            </p:nvSpPr>
            <p:spPr>
              <a:xfrm>
                <a:off x="7917590" y="3359265"/>
                <a:ext cx="237183" cy="122002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2236" extrusionOk="0">
                    <a:moveTo>
                      <a:pt x="3628" y="0"/>
                    </a:moveTo>
                    <a:cubicBezTo>
                      <a:pt x="3421" y="0"/>
                      <a:pt x="3215" y="15"/>
                      <a:pt x="3013" y="39"/>
                    </a:cubicBezTo>
                    <a:cubicBezTo>
                      <a:pt x="2596" y="87"/>
                      <a:pt x="2179" y="194"/>
                      <a:pt x="1787" y="349"/>
                    </a:cubicBezTo>
                    <a:cubicBezTo>
                      <a:pt x="1406" y="515"/>
                      <a:pt x="1025" y="730"/>
                      <a:pt x="715" y="1027"/>
                    </a:cubicBezTo>
                    <a:cubicBezTo>
                      <a:pt x="394" y="1313"/>
                      <a:pt x="132" y="1682"/>
                      <a:pt x="13" y="2087"/>
                    </a:cubicBezTo>
                    <a:cubicBezTo>
                      <a:pt x="1" y="2135"/>
                      <a:pt x="13" y="2194"/>
                      <a:pt x="60" y="2218"/>
                    </a:cubicBezTo>
                    <a:cubicBezTo>
                      <a:pt x="80" y="2230"/>
                      <a:pt x="101" y="2235"/>
                      <a:pt x="121" y="2235"/>
                    </a:cubicBezTo>
                    <a:cubicBezTo>
                      <a:pt x="162" y="2235"/>
                      <a:pt x="199" y="2214"/>
                      <a:pt x="215" y="2182"/>
                    </a:cubicBezTo>
                    <a:cubicBezTo>
                      <a:pt x="417" y="1849"/>
                      <a:pt x="667" y="1563"/>
                      <a:pt x="965" y="1325"/>
                    </a:cubicBezTo>
                    <a:cubicBezTo>
                      <a:pt x="1275" y="1099"/>
                      <a:pt x="1608" y="908"/>
                      <a:pt x="1965" y="765"/>
                    </a:cubicBezTo>
                    <a:cubicBezTo>
                      <a:pt x="2322" y="622"/>
                      <a:pt x="2691" y="515"/>
                      <a:pt x="3072" y="432"/>
                    </a:cubicBezTo>
                    <a:cubicBezTo>
                      <a:pt x="3453" y="349"/>
                      <a:pt x="3846" y="289"/>
                      <a:pt x="4239" y="253"/>
                    </a:cubicBezTo>
                    <a:cubicBezTo>
                      <a:pt x="4287" y="253"/>
                      <a:pt x="4335" y="218"/>
                      <a:pt x="4335" y="170"/>
                    </a:cubicBezTo>
                    <a:cubicBezTo>
                      <a:pt x="4346" y="111"/>
                      <a:pt x="4311" y="51"/>
                      <a:pt x="4251" y="51"/>
                    </a:cubicBezTo>
                    <a:cubicBezTo>
                      <a:pt x="4043" y="15"/>
                      <a:pt x="3834" y="0"/>
                      <a:pt x="36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2" name="Google Shape;2582;p18"/>
              <p:cNvSpPr/>
              <p:nvPr/>
            </p:nvSpPr>
            <p:spPr>
              <a:xfrm>
                <a:off x="7842895" y="3313925"/>
                <a:ext cx="634726" cy="400271"/>
              </a:xfrm>
              <a:custGeom>
                <a:avLst/>
                <a:gdLst/>
                <a:ahLst/>
                <a:cxnLst/>
                <a:rect l="l" t="t" r="r" b="b"/>
                <a:pathLst>
                  <a:path w="11633" h="7336" extrusionOk="0">
                    <a:moveTo>
                      <a:pt x="5918" y="275"/>
                    </a:moveTo>
                    <a:cubicBezTo>
                      <a:pt x="8966" y="370"/>
                      <a:pt x="11395" y="1965"/>
                      <a:pt x="11335" y="3835"/>
                    </a:cubicBezTo>
                    <a:cubicBezTo>
                      <a:pt x="11288" y="5656"/>
                      <a:pt x="8918" y="7073"/>
                      <a:pt x="5989" y="7073"/>
                    </a:cubicBezTo>
                    <a:cubicBezTo>
                      <a:pt x="5906" y="7073"/>
                      <a:pt x="5811" y="7073"/>
                      <a:pt x="5715" y="7061"/>
                    </a:cubicBezTo>
                    <a:cubicBezTo>
                      <a:pt x="2667" y="6978"/>
                      <a:pt x="239" y="5383"/>
                      <a:pt x="298" y="3501"/>
                    </a:cubicBezTo>
                    <a:cubicBezTo>
                      <a:pt x="358" y="1680"/>
                      <a:pt x="2727" y="275"/>
                      <a:pt x="5644" y="275"/>
                    </a:cubicBezTo>
                    <a:close/>
                    <a:moveTo>
                      <a:pt x="5644" y="1"/>
                    </a:moveTo>
                    <a:cubicBezTo>
                      <a:pt x="2560" y="1"/>
                      <a:pt x="96" y="1537"/>
                      <a:pt x="36" y="3501"/>
                    </a:cubicBezTo>
                    <a:cubicBezTo>
                      <a:pt x="0" y="4501"/>
                      <a:pt x="596" y="5454"/>
                      <a:pt x="1691" y="6180"/>
                    </a:cubicBezTo>
                    <a:cubicBezTo>
                      <a:pt x="2763" y="6883"/>
                      <a:pt x="4180" y="7288"/>
                      <a:pt x="5704" y="7335"/>
                    </a:cubicBezTo>
                    <a:lnTo>
                      <a:pt x="5989" y="7335"/>
                    </a:lnTo>
                    <a:cubicBezTo>
                      <a:pt x="9085" y="7335"/>
                      <a:pt x="11549" y="5811"/>
                      <a:pt x="11609" y="3847"/>
                    </a:cubicBezTo>
                    <a:cubicBezTo>
                      <a:pt x="11633" y="2847"/>
                      <a:pt x="11049" y="1894"/>
                      <a:pt x="9942" y="1168"/>
                    </a:cubicBezTo>
                    <a:cubicBezTo>
                      <a:pt x="8882" y="465"/>
                      <a:pt x="7454" y="60"/>
                      <a:pt x="5930" y="13"/>
                    </a:cubicBezTo>
                    <a:cubicBezTo>
                      <a:pt x="5834" y="1"/>
                      <a:pt x="5739" y="1"/>
                      <a:pt x="564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3" name="Google Shape;2583;p18"/>
              <p:cNvSpPr/>
              <p:nvPr/>
            </p:nvSpPr>
            <p:spPr>
              <a:xfrm>
                <a:off x="8118321" y="3480881"/>
                <a:ext cx="83863" cy="55927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25" extrusionOk="0">
                    <a:moveTo>
                      <a:pt x="144" y="1"/>
                    </a:moveTo>
                    <a:cubicBezTo>
                      <a:pt x="72" y="1"/>
                      <a:pt x="13" y="60"/>
                      <a:pt x="13" y="132"/>
                    </a:cubicBezTo>
                    <a:cubicBezTo>
                      <a:pt x="1" y="394"/>
                      <a:pt x="108" y="668"/>
                      <a:pt x="298" y="834"/>
                    </a:cubicBezTo>
                    <a:cubicBezTo>
                      <a:pt x="429" y="965"/>
                      <a:pt x="584" y="1025"/>
                      <a:pt x="763" y="1025"/>
                    </a:cubicBezTo>
                    <a:lnTo>
                      <a:pt x="834" y="1025"/>
                    </a:lnTo>
                    <a:cubicBezTo>
                      <a:pt x="1287" y="977"/>
                      <a:pt x="1537" y="525"/>
                      <a:pt x="1537" y="132"/>
                    </a:cubicBezTo>
                    <a:cubicBezTo>
                      <a:pt x="1537" y="60"/>
                      <a:pt x="1465" y="1"/>
                      <a:pt x="1394" y="1"/>
                    </a:cubicBezTo>
                    <a:cubicBezTo>
                      <a:pt x="1322" y="1"/>
                      <a:pt x="1263" y="60"/>
                      <a:pt x="1263" y="132"/>
                    </a:cubicBezTo>
                    <a:cubicBezTo>
                      <a:pt x="1263" y="418"/>
                      <a:pt x="1108" y="727"/>
                      <a:pt x="810" y="751"/>
                    </a:cubicBezTo>
                    <a:cubicBezTo>
                      <a:pt x="794" y="752"/>
                      <a:pt x="778" y="753"/>
                      <a:pt x="762" y="753"/>
                    </a:cubicBezTo>
                    <a:cubicBezTo>
                      <a:pt x="653" y="753"/>
                      <a:pt x="560" y="717"/>
                      <a:pt x="477" y="644"/>
                    </a:cubicBezTo>
                    <a:cubicBezTo>
                      <a:pt x="358" y="525"/>
                      <a:pt x="275" y="322"/>
                      <a:pt x="275" y="144"/>
                    </a:cubicBezTo>
                    <a:cubicBezTo>
                      <a:pt x="286" y="72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4" name="Google Shape;2584;p18"/>
              <p:cNvSpPr/>
              <p:nvPr/>
            </p:nvSpPr>
            <p:spPr>
              <a:xfrm>
                <a:off x="8052083" y="3459439"/>
                <a:ext cx="46815" cy="45560"/>
              </a:xfrm>
              <a:custGeom>
                <a:avLst/>
                <a:gdLst/>
                <a:ahLst/>
                <a:cxnLst/>
                <a:rect l="l" t="t" r="r" b="b"/>
                <a:pathLst>
                  <a:path w="858" h="835" extrusionOk="0">
                    <a:moveTo>
                      <a:pt x="413" y="0"/>
                    </a:moveTo>
                    <a:cubicBezTo>
                      <a:pt x="204" y="0"/>
                      <a:pt x="1" y="220"/>
                      <a:pt x="24" y="418"/>
                    </a:cubicBezTo>
                    <a:cubicBezTo>
                      <a:pt x="0" y="644"/>
                      <a:pt x="215" y="834"/>
                      <a:pt x="417" y="834"/>
                    </a:cubicBezTo>
                    <a:cubicBezTo>
                      <a:pt x="424" y="835"/>
                      <a:pt x="431" y="835"/>
                      <a:pt x="438" y="835"/>
                    </a:cubicBezTo>
                    <a:cubicBezTo>
                      <a:pt x="688" y="835"/>
                      <a:pt x="857" y="626"/>
                      <a:pt x="857" y="418"/>
                    </a:cubicBezTo>
                    <a:cubicBezTo>
                      <a:pt x="846" y="168"/>
                      <a:pt x="655" y="13"/>
                      <a:pt x="429" y="1"/>
                    </a:cubicBezTo>
                    <a:cubicBezTo>
                      <a:pt x="423" y="1"/>
                      <a:pt x="418" y="0"/>
                      <a:pt x="41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5" name="Google Shape;2585;p18"/>
              <p:cNvSpPr/>
              <p:nvPr/>
            </p:nvSpPr>
            <p:spPr>
              <a:xfrm>
                <a:off x="8221605" y="3459439"/>
                <a:ext cx="46214" cy="45669"/>
              </a:xfrm>
              <a:custGeom>
                <a:avLst/>
                <a:gdLst/>
                <a:ahLst/>
                <a:cxnLst/>
                <a:rect l="l" t="t" r="r" b="b"/>
                <a:pathLst>
                  <a:path w="847" h="837" extrusionOk="0">
                    <a:moveTo>
                      <a:pt x="429" y="1"/>
                    </a:moveTo>
                    <a:cubicBezTo>
                      <a:pt x="191" y="1"/>
                      <a:pt x="1" y="191"/>
                      <a:pt x="13" y="430"/>
                    </a:cubicBezTo>
                    <a:cubicBezTo>
                      <a:pt x="13" y="638"/>
                      <a:pt x="193" y="835"/>
                      <a:pt x="410" y="835"/>
                    </a:cubicBezTo>
                    <a:cubicBezTo>
                      <a:pt x="417" y="835"/>
                      <a:pt x="423" y="835"/>
                      <a:pt x="429" y="834"/>
                    </a:cubicBezTo>
                    <a:cubicBezTo>
                      <a:pt x="440" y="836"/>
                      <a:pt x="450" y="836"/>
                      <a:pt x="461" y="836"/>
                    </a:cubicBezTo>
                    <a:cubicBezTo>
                      <a:pt x="653" y="836"/>
                      <a:pt x="846" y="632"/>
                      <a:pt x="846" y="418"/>
                    </a:cubicBezTo>
                    <a:cubicBezTo>
                      <a:pt x="846" y="191"/>
                      <a:pt x="644" y="1"/>
                      <a:pt x="42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6" name="Google Shape;2586;p18"/>
              <p:cNvSpPr/>
              <p:nvPr/>
            </p:nvSpPr>
            <p:spPr>
              <a:xfrm>
                <a:off x="7367994" y="3914969"/>
                <a:ext cx="958281" cy="302167"/>
              </a:xfrm>
              <a:custGeom>
                <a:avLst/>
                <a:gdLst/>
                <a:ahLst/>
                <a:cxnLst/>
                <a:rect l="l" t="t" r="r" b="b"/>
                <a:pathLst>
                  <a:path w="17563" h="5538" extrusionOk="0">
                    <a:moveTo>
                      <a:pt x="7530" y="1"/>
                    </a:moveTo>
                    <a:cubicBezTo>
                      <a:pt x="7081" y="1"/>
                      <a:pt x="6234" y="290"/>
                      <a:pt x="1251" y="1713"/>
                    </a:cubicBezTo>
                    <a:cubicBezTo>
                      <a:pt x="382" y="1963"/>
                      <a:pt x="215" y="2760"/>
                      <a:pt x="108" y="2939"/>
                    </a:cubicBezTo>
                    <a:cubicBezTo>
                      <a:pt x="1" y="3165"/>
                      <a:pt x="96" y="3439"/>
                      <a:pt x="322" y="3534"/>
                    </a:cubicBezTo>
                    <a:cubicBezTo>
                      <a:pt x="324" y="3534"/>
                      <a:pt x="324" y="3534"/>
                      <a:pt x="324" y="3534"/>
                    </a:cubicBezTo>
                    <a:lnTo>
                      <a:pt x="324" y="3534"/>
                    </a:lnTo>
                    <a:cubicBezTo>
                      <a:pt x="324" y="3534"/>
                      <a:pt x="337" y="3543"/>
                      <a:pt x="811" y="3653"/>
                    </a:cubicBezTo>
                    <a:cubicBezTo>
                      <a:pt x="1573" y="3832"/>
                      <a:pt x="3513" y="4296"/>
                      <a:pt x="8526" y="5499"/>
                    </a:cubicBezTo>
                    <a:lnTo>
                      <a:pt x="8550" y="5499"/>
                    </a:lnTo>
                    <a:cubicBezTo>
                      <a:pt x="8675" y="5525"/>
                      <a:pt x="8800" y="5538"/>
                      <a:pt x="8924" y="5538"/>
                    </a:cubicBezTo>
                    <a:cubicBezTo>
                      <a:pt x="9200" y="5538"/>
                      <a:pt x="9470" y="5472"/>
                      <a:pt x="9716" y="5332"/>
                    </a:cubicBezTo>
                    <a:lnTo>
                      <a:pt x="10728" y="4796"/>
                    </a:lnTo>
                    <a:cubicBezTo>
                      <a:pt x="10967" y="4665"/>
                      <a:pt x="11217" y="4558"/>
                      <a:pt x="11479" y="4475"/>
                    </a:cubicBezTo>
                    <a:lnTo>
                      <a:pt x="17241" y="2713"/>
                    </a:lnTo>
                    <a:cubicBezTo>
                      <a:pt x="17336" y="2689"/>
                      <a:pt x="17420" y="2629"/>
                      <a:pt x="17467" y="2546"/>
                    </a:cubicBezTo>
                    <a:cubicBezTo>
                      <a:pt x="17527" y="2475"/>
                      <a:pt x="17563" y="2379"/>
                      <a:pt x="17563" y="2272"/>
                    </a:cubicBezTo>
                    <a:cubicBezTo>
                      <a:pt x="17563" y="2129"/>
                      <a:pt x="17491" y="1998"/>
                      <a:pt x="17384" y="1915"/>
                    </a:cubicBezTo>
                    <a:cubicBezTo>
                      <a:pt x="17325" y="1867"/>
                      <a:pt x="17265" y="1844"/>
                      <a:pt x="17194" y="1820"/>
                    </a:cubicBezTo>
                    <a:lnTo>
                      <a:pt x="14919" y="1391"/>
                    </a:lnTo>
                    <a:lnTo>
                      <a:pt x="7871" y="46"/>
                    </a:lnTo>
                    <a:cubicBezTo>
                      <a:pt x="7739" y="21"/>
                      <a:pt x="7648" y="1"/>
                      <a:pt x="753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7" name="Google Shape;2587;p18"/>
              <p:cNvSpPr/>
              <p:nvPr/>
            </p:nvSpPr>
            <p:spPr>
              <a:xfrm>
                <a:off x="7453764" y="4022018"/>
                <a:ext cx="465200" cy="115181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2111" extrusionOk="0">
                    <a:moveTo>
                      <a:pt x="132" y="1"/>
                    </a:moveTo>
                    <a:cubicBezTo>
                      <a:pt x="84" y="1"/>
                      <a:pt x="24" y="25"/>
                      <a:pt x="12" y="72"/>
                    </a:cubicBezTo>
                    <a:cubicBezTo>
                      <a:pt x="1" y="132"/>
                      <a:pt x="24" y="191"/>
                      <a:pt x="84" y="203"/>
                    </a:cubicBezTo>
                    <a:cubicBezTo>
                      <a:pt x="1453" y="620"/>
                      <a:pt x="2822" y="953"/>
                      <a:pt x="4203" y="1275"/>
                    </a:cubicBezTo>
                    <a:cubicBezTo>
                      <a:pt x="5585" y="1584"/>
                      <a:pt x="6978" y="1882"/>
                      <a:pt x="8383" y="2108"/>
                    </a:cubicBezTo>
                    <a:cubicBezTo>
                      <a:pt x="8389" y="2110"/>
                      <a:pt x="8395" y="2110"/>
                      <a:pt x="8402" y="2110"/>
                    </a:cubicBezTo>
                    <a:cubicBezTo>
                      <a:pt x="8445" y="2110"/>
                      <a:pt x="8491" y="2078"/>
                      <a:pt x="8502" y="2037"/>
                    </a:cubicBezTo>
                    <a:cubicBezTo>
                      <a:pt x="8525" y="1977"/>
                      <a:pt x="8490" y="1918"/>
                      <a:pt x="8430" y="1894"/>
                    </a:cubicBezTo>
                    <a:cubicBezTo>
                      <a:pt x="7061" y="1489"/>
                      <a:pt x="5692" y="1156"/>
                      <a:pt x="4299" y="834"/>
                    </a:cubicBezTo>
                    <a:cubicBezTo>
                      <a:pt x="2918" y="525"/>
                      <a:pt x="1536" y="227"/>
                      <a:pt x="1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8" name="Google Shape;2588;p18"/>
              <p:cNvSpPr/>
              <p:nvPr/>
            </p:nvSpPr>
            <p:spPr>
              <a:xfrm>
                <a:off x="7834438" y="4019454"/>
                <a:ext cx="491826" cy="197680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3623" extrusionOk="0">
                    <a:moveTo>
                      <a:pt x="8835" y="0"/>
                    </a:moveTo>
                    <a:cubicBezTo>
                      <a:pt x="6763" y="631"/>
                      <a:pt x="4668" y="1215"/>
                      <a:pt x="2608" y="1917"/>
                    </a:cubicBezTo>
                    <a:cubicBezTo>
                      <a:pt x="1894" y="2155"/>
                      <a:pt x="417" y="2750"/>
                      <a:pt x="1" y="3584"/>
                    </a:cubicBezTo>
                    <a:cubicBezTo>
                      <a:pt x="126" y="3610"/>
                      <a:pt x="251" y="3623"/>
                      <a:pt x="375" y="3623"/>
                    </a:cubicBezTo>
                    <a:cubicBezTo>
                      <a:pt x="651" y="3623"/>
                      <a:pt x="921" y="3557"/>
                      <a:pt x="1167" y="3417"/>
                    </a:cubicBezTo>
                    <a:lnTo>
                      <a:pt x="2179" y="2881"/>
                    </a:lnTo>
                    <a:cubicBezTo>
                      <a:pt x="2418" y="2750"/>
                      <a:pt x="2668" y="2643"/>
                      <a:pt x="2930" y="2560"/>
                    </a:cubicBezTo>
                    <a:lnTo>
                      <a:pt x="8692" y="798"/>
                    </a:lnTo>
                    <a:cubicBezTo>
                      <a:pt x="8787" y="774"/>
                      <a:pt x="8871" y="714"/>
                      <a:pt x="8918" y="631"/>
                    </a:cubicBezTo>
                    <a:cubicBezTo>
                      <a:pt x="8978" y="560"/>
                      <a:pt x="9014" y="464"/>
                      <a:pt x="9014" y="357"/>
                    </a:cubicBezTo>
                    <a:cubicBezTo>
                      <a:pt x="9014" y="214"/>
                      <a:pt x="8942" y="83"/>
                      <a:pt x="8835" y="0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9" name="Google Shape;2589;p18"/>
              <p:cNvSpPr/>
              <p:nvPr/>
            </p:nvSpPr>
            <p:spPr>
              <a:xfrm>
                <a:off x="7412189" y="3990864"/>
                <a:ext cx="914086" cy="226598"/>
              </a:xfrm>
              <a:custGeom>
                <a:avLst/>
                <a:gdLst/>
                <a:ahLst/>
                <a:cxnLst/>
                <a:rect l="l" t="t" r="r" b="b"/>
                <a:pathLst>
                  <a:path w="16753" h="4153" extrusionOk="0">
                    <a:moveTo>
                      <a:pt x="14109" y="0"/>
                    </a:moveTo>
                    <a:cubicBezTo>
                      <a:pt x="13324" y="36"/>
                      <a:pt x="12562" y="155"/>
                      <a:pt x="11835" y="441"/>
                    </a:cubicBezTo>
                    <a:cubicBezTo>
                      <a:pt x="11002" y="762"/>
                      <a:pt x="10252" y="1286"/>
                      <a:pt x="9383" y="1441"/>
                    </a:cubicBezTo>
                    <a:cubicBezTo>
                      <a:pt x="9172" y="1480"/>
                      <a:pt x="8963" y="1497"/>
                      <a:pt x="8753" y="1497"/>
                    </a:cubicBezTo>
                    <a:cubicBezTo>
                      <a:pt x="7812" y="1497"/>
                      <a:pt x="6879" y="1155"/>
                      <a:pt x="5954" y="941"/>
                    </a:cubicBezTo>
                    <a:cubicBezTo>
                      <a:pt x="5300" y="789"/>
                      <a:pt x="4627" y="697"/>
                      <a:pt x="3957" y="697"/>
                    </a:cubicBezTo>
                    <a:cubicBezTo>
                      <a:pt x="3368" y="697"/>
                      <a:pt x="2783" y="768"/>
                      <a:pt x="2215" y="929"/>
                    </a:cubicBezTo>
                    <a:cubicBezTo>
                      <a:pt x="1382" y="1167"/>
                      <a:pt x="584" y="1631"/>
                      <a:pt x="1" y="2262"/>
                    </a:cubicBezTo>
                    <a:cubicBezTo>
                      <a:pt x="763" y="2441"/>
                      <a:pt x="2703" y="2905"/>
                      <a:pt x="7716" y="4108"/>
                    </a:cubicBezTo>
                    <a:cubicBezTo>
                      <a:pt x="7842" y="4138"/>
                      <a:pt x="7970" y="4152"/>
                      <a:pt x="8098" y="4152"/>
                    </a:cubicBezTo>
                    <a:cubicBezTo>
                      <a:pt x="8381" y="4152"/>
                      <a:pt x="8660" y="4081"/>
                      <a:pt x="8906" y="3941"/>
                    </a:cubicBezTo>
                    <a:lnTo>
                      <a:pt x="9918" y="3405"/>
                    </a:lnTo>
                    <a:cubicBezTo>
                      <a:pt x="10157" y="3274"/>
                      <a:pt x="10407" y="3167"/>
                      <a:pt x="10669" y="3084"/>
                    </a:cubicBezTo>
                    <a:lnTo>
                      <a:pt x="16431" y="1322"/>
                    </a:lnTo>
                    <a:cubicBezTo>
                      <a:pt x="16526" y="1298"/>
                      <a:pt x="16610" y="1238"/>
                      <a:pt x="16657" y="1155"/>
                    </a:cubicBezTo>
                    <a:cubicBezTo>
                      <a:pt x="16717" y="1084"/>
                      <a:pt x="16753" y="988"/>
                      <a:pt x="16753" y="881"/>
                    </a:cubicBezTo>
                    <a:cubicBezTo>
                      <a:pt x="16753" y="667"/>
                      <a:pt x="16598" y="476"/>
                      <a:pt x="16384" y="429"/>
                    </a:cubicBezTo>
                    <a:lnTo>
                      <a:pt x="14109" y="0"/>
                    </a:ln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0" name="Google Shape;2590;p18"/>
              <p:cNvSpPr/>
              <p:nvPr/>
            </p:nvSpPr>
            <p:spPr>
              <a:xfrm>
                <a:off x="7355663" y="3900565"/>
                <a:ext cx="984908" cy="331358"/>
              </a:xfrm>
              <a:custGeom>
                <a:avLst/>
                <a:gdLst/>
                <a:ahLst/>
                <a:cxnLst/>
                <a:rect l="l" t="t" r="r" b="b"/>
                <a:pathLst>
                  <a:path w="18051" h="6073" extrusionOk="0">
                    <a:moveTo>
                      <a:pt x="7764" y="262"/>
                    </a:moveTo>
                    <a:cubicBezTo>
                      <a:pt x="7871" y="262"/>
                      <a:pt x="7966" y="286"/>
                      <a:pt x="8097" y="310"/>
                    </a:cubicBezTo>
                    <a:lnTo>
                      <a:pt x="15145" y="1655"/>
                    </a:lnTo>
                    <a:lnTo>
                      <a:pt x="17408" y="2096"/>
                    </a:lnTo>
                    <a:cubicBezTo>
                      <a:pt x="17634" y="2131"/>
                      <a:pt x="17789" y="2322"/>
                      <a:pt x="17789" y="2536"/>
                    </a:cubicBezTo>
                    <a:cubicBezTo>
                      <a:pt x="17789" y="2643"/>
                      <a:pt x="17753" y="2739"/>
                      <a:pt x="17693" y="2810"/>
                    </a:cubicBezTo>
                    <a:cubicBezTo>
                      <a:pt x="17634" y="2893"/>
                      <a:pt x="17562" y="2953"/>
                      <a:pt x="17467" y="2977"/>
                    </a:cubicBezTo>
                    <a:lnTo>
                      <a:pt x="11705" y="4751"/>
                    </a:lnTo>
                    <a:cubicBezTo>
                      <a:pt x="11443" y="4822"/>
                      <a:pt x="11193" y="4929"/>
                      <a:pt x="10954" y="5060"/>
                    </a:cubicBezTo>
                    <a:lnTo>
                      <a:pt x="9942" y="5608"/>
                    </a:lnTo>
                    <a:cubicBezTo>
                      <a:pt x="9692" y="5739"/>
                      <a:pt x="9419" y="5810"/>
                      <a:pt x="9145" y="5810"/>
                    </a:cubicBezTo>
                    <a:cubicBezTo>
                      <a:pt x="9014" y="5810"/>
                      <a:pt x="8883" y="5787"/>
                      <a:pt x="8752" y="5763"/>
                    </a:cubicBezTo>
                    <a:cubicBezTo>
                      <a:pt x="3739" y="4560"/>
                      <a:pt x="1799" y="4096"/>
                      <a:pt x="1037" y="3917"/>
                    </a:cubicBezTo>
                    <a:cubicBezTo>
                      <a:pt x="477" y="3786"/>
                      <a:pt x="560" y="3810"/>
                      <a:pt x="548" y="3798"/>
                    </a:cubicBezTo>
                    <a:cubicBezTo>
                      <a:pt x="322" y="3715"/>
                      <a:pt x="227" y="3429"/>
                      <a:pt x="334" y="3203"/>
                    </a:cubicBezTo>
                    <a:cubicBezTo>
                      <a:pt x="441" y="3024"/>
                      <a:pt x="608" y="2227"/>
                      <a:pt x="1477" y="1977"/>
                    </a:cubicBezTo>
                    <a:cubicBezTo>
                      <a:pt x="6454" y="560"/>
                      <a:pt x="7311" y="262"/>
                      <a:pt x="7764" y="262"/>
                    </a:cubicBezTo>
                    <a:close/>
                    <a:moveTo>
                      <a:pt x="7764" y="0"/>
                    </a:moveTo>
                    <a:cubicBezTo>
                      <a:pt x="7383" y="0"/>
                      <a:pt x="6894" y="143"/>
                      <a:pt x="4489" y="834"/>
                    </a:cubicBezTo>
                    <a:cubicBezTo>
                      <a:pt x="3692" y="1060"/>
                      <a:pt x="2692" y="1358"/>
                      <a:pt x="1406" y="1727"/>
                    </a:cubicBezTo>
                    <a:cubicBezTo>
                      <a:pt x="572" y="1965"/>
                      <a:pt x="286" y="2620"/>
                      <a:pt x="156" y="2941"/>
                    </a:cubicBezTo>
                    <a:cubicBezTo>
                      <a:pt x="132" y="2989"/>
                      <a:pt x="108" y="3048"/>
                      <a:pt x="108" y="3060"/>
                    </a:cubicBezTo>
                    <a:cubicBezTo>
                      <a:pt x="96" y="3072"/>
                      <a:pt x="96" y="3084"/>
                      <a:pt x="84" y="3096"/>
                    </a:cubicBezTo>
                    <a:cubicBezTo>
                      <a:pt x="1" y="3274"/>
                      <a:pt x="1" y="3489"/>
                      <a:pt x="72" y="3679"/>
                    </a:cubicBezTo>
                    <a:cubicBezTo>
                      <a:pt x="144" y="3846"/>
                      <a:pt x="275" y="3977"/>
                      <a:pt x="441" y="4048"/>
                    </a:cubicBezTo>
                    <a:lnTo>
                      <a:pt x="465" y="4048"/>
                    </a:lnTo>
                    <a:cubicBezTo>
                      <a:pt x="525" y="4072"/>
                      <a:pt x="656" y="4108"/>
                      <a:pt x="977" y="4179"/>
                    </a:cubicBezTo>
                    <a:cubicBezTo>
                      <a:pt x="1346" y="4263"/>
                      <a:pt x="2013" y="4429"/>
                      <a:pt x="3204" y="4715"/>
                    </a:cubicBezTo>
                    <a:cubicBezTo>
                      <a:pt x="4418" y="5001"/>
                      <a:pt x="6156" y="5418"/>
                      <a:pt x="8692" y="6013"/>
                    </a:cubicBezTo>
                    <a:cubicBezTo>
                      <a:pt x="8835" y="6049"/>
                      <a:pt x="8990" y="6072"/>
                      <a:pt x="9145" y="6072"/>
                    </a:cubicBezTo>
                    <a:cubicBezTo>
                      <a:pt x="9466" y="6072"/>
                      <a:pt x="9788" y="5989"/>
                      <a:pt x="10062" y="5834"/>
                    </a:cubicBezTo>
                    <a:lnTo>
                      <a:pt x="11074" y="5299"/>
                    </a:lnTo>
                    <a:cubicBezTo>
                      <a:pt x="11300" y="5168"/>
                      <a:pt x="11538" y="5072"/>
                      <a:pt x="11776" y="5001"/>
                    </a:cubicBezTo>
                    <a:lnTo>
                      <a:pt x="17539" y="3239"/>
                    </a:lnTo>
                    <a:cubicBezTo>
                      <a:pt x="17693" y="3191"/>
                      <a:pt x="17824" y="3096"/>
                      <a:pt x="17908" y="2977"/>
                    </a:cubicBezTo>
                    <a:cubicBezTo>
                      <a:pt x="18003" y="2846"/>
                      <a:pt x="18051" y="2703"/>
                      <a:pt x="18051" y="2536"/>
                    </a:cubicBezTo>
                    <a:cubicBezTo>
                      <a:pt x="18051" y="2191"/>
                      <a:pt x="17801" y="1893"/>
                      <a:pt x="17467" y="1822"/>
                    </a:cubicBezTo>
                    <a:lnTo>
                      <a:pt x="15193" y="1393"/>
                    </a:lnTo>
                    <a:lnTo>
                      <a:pt x="8145" y="48"/>
                    </a:lnTo>
                    <a:lnTo>
                      <a:pt x="8109" y="36"/>
                    </a:lnTo>
                    <a:cubicBezTo>
                      <a:pt x="7990" y="12"/>
                      <a:pt x="7895" y="0"/>
                      <a:pt x="77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1" name="Google Shape;2591;p18"/>
              <p:cNvSpPr/>
              <p:nvPr/>
            </p:nvSpPr>
            <p:spPr>
              <a:xfrm>
                <a:off x="6987320" y="3549956"/>
                <a:ext cx="1164200" cy="278760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5109" extrusionOk="0">
                    <a:moveTo>
                      <a:pt x="12001" y="1"/>
                    </a:moveTo>
                    <a:cubicBezTo>
                      <a:pt x="11912" y="1"/>
                      <a:pt x="11824" y="7"/>
                      <a:pt x="11740" y="21"/>
                    </a:cubicBezTo>
                    <a:lnTo>
                      <a:pt x="310" y="1866"/>
                    </a:lnTo>
                    <a:cubicBezTo>
                      <a:pt x="251" y="1878"/>
                      <a:pt x="191" y="1902"/>
                      <a:pt x="144" y="1938"/>
                    </a:cubicBezTo>
                    <a:cubicBezTo>
                      <a:pt x="60" y="2009"/>
                      <a:pt x="1" y="2116"/>
                      <a:pt x="1" y="2235"/>
                    </a:cubicBezTo>
                    <a:lnTo>
                      <a:pt x="1" y="2414"/>
                    </a:lnTo>
                    <a:cubicBezTo>
                      <a:pt x="1" y="2569"/>
                      <a:pt x="108" y="2712"/>
                      <a:pt x="251" y="2759"/>
                    </a:cubicBezTo>
                    <a:cubicBezTo>
                      <a:pt x="263" y="2759"/>
                      <a:pt x="287" y="2771"/>
                      <a:pt x="299" y="2771"/>
                    </a:cubicBezTo>
                    <a:lnTo>
                      <a:pt x="13288" y="5045"/>
                    </a:lnTo>
                    <a:cubicBezTo>
                      <a:pt x="13532" y="5087"/>
                      <a:pt x="13780" y="5109"/>
                      <a:pt x="14028" y="5109"/>
                    </a:cubicBezTo>
                    <a:cubicBezTo>
                      <a:pt x="14339" y="5109"/>
                      <a:pt x="14651" y="5076"/>
                      <a:pt x="14955" y="5009"/>
                    </a:cubicBezTo>
                    <a:lnTo>
                      <a:pt x="21051" y="3688"/>
                    </a:lnTo>
                    <a:cubicBezTo>
                      <a:pt x="21218" y="3652"/>
                      <a:pt x="21337" y="3509"/>
                      <a:pt x="21337" y="3343"/>
                    </a:cubicBezTo>
                    <a:lnTo>
                      <a:pt x="21337" y="3164"/>
                    </a:lnTo>
                    <a:cubicBezTo>
                      <a:pt x="21337" y="3069"/>
                      <a:pt x="21301" y="2973"/>
                      <a:pt x="21230" y="2914"/>
                    </a:cubicBezTo>
                    <a:cubicBezTo>
                      <a:pt x="21182" y="2854"/>
                      <a:pt x="21111" y="2819"/>
                      <a:pt x="21027" y="2807"/>
                    </a:cubicBezTo>
                    <a:lnTo>
                      <a:pt x="16003" y="2092"/>
                    </a:lnTo>
                    <a:lnTo>
                      <a:pt x="12324" y="1569"/>
                    </a:lnTo>
                    <a:cubicBezTo>
                      <a:pt x="12288" y="1569"/>
                      <a:pt x="12276" y="1533"/>
                      <a:pt x="12288" y="1509"/>
                    </a:cubicBezTo>
                    <a:cubicBezTo>
                      <a:pt x="12288" y="1485"/>
                      <a:pt x="12300" y="1473"/>
                      <a:pt x="12324" y="1473"/>
                    </a:cubicBezTo>
                    <a:lnTo>
                      <a:pt x="14407" y="1021"/>
                    </a:lnTo>
                    <a:cubicBezTo>
                      <a:pt x="14574" y="973"/>
                      <a:pt x="14693" y="830"/>
                      <a:pt x="14693" y="664"/>
                    </a:cubicBezTo>
                    <a:cubicBezTo>
                      <a:pt x="14693" y="568"/>
                      <a:pt x="14669" y="485"/>
                      <a:pt x="14610" y="426"/>
                    </a:cubicBezTo>
                    <a:cubicBezTo>
                      <a:pt x="14550" y="354"/>
                      <a:pt x="14479" y="306"/>
                      <a:pt x="14384" y="295"/>
                    </a:cubicBezTo>
                    <a:lnTo>
                      <a:pt x="12193" y="9"/>
                    </a:lnTo>
                    <a:cubicBezTo>
                      <a:pt x="12129" y="4"/>
                      <a:pt x="12065" y="1"/>
                      <a:pt x="1200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2" name="Google Shape;2592;p18"/>
              <p:cNvSpPr/>
              <p:nvPr/>
            </p:nvSpPr>
            <p:spPr>
              <a:xfrm>
                <a:off x="7309559" y="3575654"/>
                <a:ext cx="315753" cy="63183"/>
              </a:xfrm>
              <a:custGeom>
                <a:avLst/>
                <a:gdLst/>
                <a:ahLst/>
                <a:cxnLst/>
                <a:rect l="l" t="t" r="r" b="b"/>
                <a:pathLst>
                  <a:path w="5787" h="1158" extrusionOk="0">
                    <a:moveTo>
                      <a:pt x="5686" y="0"/>
                    </a:moveTo>
                    <a:cubicBezTo>
                      <a:pt x="5680" y="0"/>
                      <a:pt x="5674" y="1"/>
                      <a:pt x="5668" y="2"/>
                    </a:cubicBezTo>
                    <a:cubicBezTo>
                      <a:pt x="4727" y="62"/>
                      <a:pt x="3787" y="205"/>
                      <a:pt x="2858" y="359"/>
                    </a:cubicBezTo>
                    <a:cubicBezTo>
                      <a:pt x="1929" y="514"/>
                      <a:pt x="1001" y="693"/>
                      <a:pt x="84" y="931"/>
                    </a:cubicBezTo>
                    <a:cubicBezTo>
                      <a:pt x="36" y="955"/>
                      <a:pt x="0" y="1002"/>
                      <a:pt x="0" y="1050"/>
                    </a:cubicBezTo>
                    <a:cubicBezTo>
                      <a:pt x="0" y="1109"/>
                      <a:pt x="60" y="1157"/>
                      <a:pt x="119" y="1157"/>
                    </a:cubicBezTo>
                    <a:cubicBezTo>
                      <a:pt x="1072" y="1086"/>
                      <a:pt x="2001" y="955"/>
                      <a:pt x="2929" y="800"/>
                    </a:cubicBezTo>
                    <a:cubicBezTo>
                      <a:pt x="3858" y="633"/>
                      <a:pt x="4787" y="455"/>
                      <a:pt x="5703" y="205"/>
                    </a:cubicBezTo>
                    <a:cubicBezTo>
                      <a:pt x="5751" y="193"/>
                      <a:pt x="5787" y="145"/>
                      <a:pt x="5775" y="97"/>
                    </a:cubicBezTo>
                    <a:cubicBezTo>
                      <a:pt x="5775" y="44"/>
                      <a:pt x="5737" y="0"/>
                      <a:pt x="568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3" name="Google Shape;2593;p18"/>
              <p:cNvSpPr/>
              <p:nvPr/>
            </p:nvSpPr>
            <p:spPr>
              <a:xfrm>
                <a:off x="6987320" y="3655641"/>
                <a:ext cx="1164200" cy="173072"/>
              </a:xfrm>
              <a:custGeom>
                <a:avLst/>
                <a:gdLst/>
                <a:ahLst/>
                <a:cxnLst/>
                <a:rect l="l" t="t" r="r" b="b"/>
                <a:pathLst>
                  <a:path w="21337" h="3172" extrusionOk="0">
                    <a:moveTo>
                      <a:pt x="144" y="1"/>
                    </a:moveTo>
                    <a:cubicBezTo>
                      <a:pt x="60" y="72"/>
                      <a:pt x="1" y="179"/>
                      <a:pt x="1" y="298"/>
                    </a:cubicBezTo>
                    <a:lnTo>
                      <a:pt x="1" y="477"/>
                    </a:lnTo>
                    <a:cubicBezTo>
                      <a:pt x="1" y="632"/>
                      <a:pt x="108" y="775"/>
                      <a:pt x="251" y="822"/>
                    </a:cubicBezTo>
                    <a:cubicBezTo>
                      <a:pt x="263" y="822"/>
                      <a:pt x="287" y="834"/>
                      <a:pt x="299" y="834"/>
                    </a:cubicBezTo>
                    <a:lnTo>
                      <a:pt x="13288" y="3108"/>
                    </a:lnTo>
                    <a:cubicBezTo>
                      <a:pt x="13532" y="3150"/>
                      <a:pt x="13780" y="3172"/>
                      <a:pt x="14028" y="3172"/>
                    </a:cubicBezTo>
                    <a:cubicBezTo>
                      <a:pt x="14339" y="3172"/>
                      <a:pt x="14651" y="3139"/>
                      <a:pt x="14955" y="3072"/>
                    </a:cubicBezTo>
                    <a:lnTo>
                      <a:pt x="21051" y="1751"/>
                    </a:lnTo>
                    <a:cubicBezTo>
                      <a:pt x="21218" y="1715"/>
                      <a:pt x="21337" y="1572"/>
                      <a:pt x="21337" y="1406"/>
                    </a:cubicBezTo>
                    <a:lnTo>
                      <a:pt x="21337" y="1227"/>
                    </a:lnTo>
                    <a:cubicBezTo>
                      <a:pt x="21337" y="1132"/>
                      <a:pt x="21301" y="1036"/>
                      <a:pt x="21230" y="977"/>
                    </a:cubicBezTo>
                    <a:lnTo>
                      <a:pt x="14181" y="2263"/>
                    </a:lnTo>
                    <a:cubicBezTo>
                      <a:pt x="14080" y="2281"/>
                      <a:pt x="13979" y="2290"/>
                      <a:pt x="13878" y="2290"/>
                    </a:cubicBezTo>
                    <a:cubicBezTo>
                      <a:pt x="13776" y="2290"/>
                      <a:pt x="13675" y="2281"/>
                      <a:pt x="13574" y="2263"/>
                    </a:cubicBezTo>
                    <a:lnTo>
                      <a:pt x="144" y="1"/>
                    </a:ln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4" name="Google Shape;2594;p18"/>
              <p:cNvSpPr/>
              <p:nvPr/>
            </p:nvSpPr>
            <p:spPr>
              <a:xfrm>
                <a:off x="7655805" y="3573144"/>
                <a:ext cx="133242" cy="59146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1084" extrusionOk="0">
                    <a:moveTo>
                      <a:pt x="2358" y="1"/>
                    </a:moveTo>
                    <a:lnTo>
                      <a:pt x="215" y="429"/>
                    </a:lnTo>
                    <a:cubicBezTo>
                      <a:pt x="84" y="453"/>
                      <a:pt x="0" y="560"/>
                      <a:pt x="0" y="679"/>
                    </a:cubicBezTo>
                    <a:lnTo>
                      <a:pt x="0" y="1084"/>
                    </a:lnTo>
                    <a:lnTo>
                      <a:pt x="36" y="1084"/>
                    </a:lnTo>
                    <a:cubicBezTo>
                      <a:pt x="36" y="1060"/>
                      <a:pt x="48" y="1048"/>
                      <a:pt x="72" y="1048"/>
                    </a:cubicBezTo>
                    <a:lnTo>
                      <a:pt x="2155" y="596"/>
                    </a:lnTo>
                    <a:cubicBezTo>
                      <a:pt x="2322" y="548"/>
                      <a:pt x="2441" y="405"/>
                      <a:pt x="2441" y="239"/>
                    </a:cubicBezTo>
                    <a:cubicBezTo>
                      <a:pt x="2441" y="143"/>
                      <a:pt x="2417" y="60"/>
                      <a:pt x="2358" y="1"/>
                    </a:cubicBezTo>
                    <a:close/>
                  </a:path>
                </a:pathLst>
              </a:custGeom>
              <a:solidFill>
                <a:srgbClr val="ED51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5" name="Google Shape;2595;p18"/>
              <p:cNvSpPr/>
              <p:nvPr/>
            </p:nvSpPr>
            <p:spPr>
              <a:xfrm>
                <a:off x="7003579" y="3667753"/>
                <a:ext cx="1147940" cy="160959"/>
              </a:xfrm>
              <a:custGeom>
                <a:avLst/>
                <a:gdLst/>
                <a:ahLst/>
                <a:cxnLst/>
                <a:rect l="l" t="t" r="r" b="b"/>
                <a:pathLst>
                  <a:path w="21039" h="2950" extrusionOk="0">
                    <a:moveTo>
                      <a:pt x="15875" y="1"/>
                    </a:moveTo>
                    <a:cubicBezTo>
                      <a:pt x="15515" y="1"/>
                      <a:pt x="15159" y="41"/>
                      <a:pt x="14812" y="124"/>
                    </a:cubicBezTo>
                    <a:cubicBezTo>
                      <a:pt x="13621" y="410"/>
                      <a:pt x="12454" y="791"/>
                      <a:pt x="11240" y="910"/>
                    </a:cubicBezTo>
                    <a:cubicBezTo>
                      <a:pt x="10932" y="941"/>
                      <a:pt x="10624" y="955"/>
                      <a:pt x="10316" y="955"/>
                    </a:cubicBezTo>
                    <a:cubicBezTo>
                      <a:pt x="8636" y="955"/>
                      <a:pt x="6959" y="540"/>
                      <a:pt x="5299" y="279"/>
                    </a:cubicBezTo>
                    <a:cubicBezTo>
                      <a:pt x="4508" y="151"/>
                      <a:pt x="3694" y="62"/>
                      <a:pt x="2889" y="62"/>
                    </a:cubicBezTo>
                    <a:cubicBezTo>
                      <a:pt x="1889" y="62"/>
                      <a:pt x="905" y="200"/>
                      <a:pt x="1" y="576"/>
                    </a:cubicBezTo>
                    <a:cubicBezTo>
                      <a:pt x="1" y="600"/>
                      <a:pt x="1" y="600"/>
                      <a:pt x="1" y="612"/>
                    </a:cubicBezTo>
                    <a:lnTo>
                      <a:pt x="12990" y="2886"/>
                    </a:lnTo>
                    <a:cubicBezTo>
                      <a:pt x="13234" y="2928"/>
                      <a:pt x="13482" y="2950"/>
                      <a:pt x="13730" y="2950"/>
                    </a:cubicBezTo>
                    <a:cubicBezTo>
                      <a:pt x="14041" y="2950"/>
                      <a:pt x="14353" y="2917"/>
                      <a:pt x="14657" y="2850"/>
                    </a:cubicBezTo>
                    <a:lnTo>
                      <a:pt x="20753" y="1529"/>
                    </a:lnTo>
                    <a:cubicBezTo>
                      <a:pt x="20920" y="1493"/>
                      <a:pt x="21039" y="1350"/>
                      <a:pt x="21039" y="1184"/>
                    </a:cubicBezTo>
                    <a:lnTo>
                      <a:pt x="21039" y="1005"/>
                    </a:lnTo>
                    <a:cubicBezTo>
                      <a:pt x="21039" y="826"/>
                      <a:pt x="20908" y="672"/>
                      <a:pt x="20729" y="648"/>
                    </a:cubicBezTo>
                    <a:lnTo>
                      <a:pt x="16503" y="41"/>
                    </a:lnTo>
                    <a:cubicBezTo>
                      <a:pt x="16293" y="14"/>
                      <a:pt x="16084" y="1"/>
                      <a:pt x="15875" y="1"/>
                    </a:cubicBezTo>
                    <a:close/>
                  </a:path>
                </a:pathLst>
              </a:custGeom>
              <a:solidFill>
                <a:srgbClr val="FD8A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6" name="Google Shape;2596;p18"/>
              <p:cNvSpPr/>
              <p:nvPr/>
            </p:nvSpPr>
            <p:spPr>
              <a:xfrm>
                <a:off x="6972425" y="3535443"/>
                <a:ext cx="1193391" cy="308005"/>
              </a:xfrm>
              <a:custGeom>
                <a:avLst/>
                <a:gdLst/>
                <a:ahLst/>
                <a:cxnLst/>
                <a:rect l="l" t="t" r="r" b="b"/>
                <a:pathLst>
                  <a:path w="21872" h="5645" extrusionOk="0">
                    <a:moveTo>
                      <a:pt x="12263" y="263"/>
                    </a:moveTo>
                    <a:cubicBezTo>
                      <a:pt x="12335" y="263"/>
                      <a:pt x="12394" y="275"/>
                      <a:pt x="12466" y="275"/>
                    </a:cubicBezTo>
                    <a:lnTo>
                      <a:pt x="14657" y="561"/>
                    </a:lnTo>
                    <a:cubicBezTo>
                      <a:pt x="14835" y="584"/>
                      <a:pt x="14966" y="739"/>
                      <a:pt x="14966" y="930"/>
                    </a:cubicBezTo>
                    <a:cubicBezTo>
                      <a:pt x="14966" y="1096"/>
                      <a:pt x="14847" y="1251"/>
                      <a:pt x="14680" y="1287"/>
                    </a:cubicBezTo>
                    <a:lnTo>
                      <a:pt x="12597" y="1739"/>
                    </a:lnTo>
                    <a:cubicBezTo>
                      <a:pt x="12537" y="1751"/>
                      <a:pt x="12549" y="1823"/>
                      <a:pt x="12597" y="1835"/>
                    </a:cubicBezTo>
                    <a:lnTo>
                      <a:pt x="16276" y="2358"/>
                    </a:lnTo>
                    <a:lnTo>
                      <a:pt x="21300" y="3073"/>
                    </a:lnTo>
                    <a:cubicBezTo>
                      <a:pt x="21479" y="3097"/>
                      <a:pt x="21610" y="3251"/>
                      <a:pt x="21610" y="3430"/>
                    </a:cubicBezTo>
                    <a:lnTo>
                      <a:pt x="21610" y="3609"/>
                    </a:lnTo>
                    <a:cubicBezTo>
                      <a:pt x="21610" y="3775"/>
                      <a:pt x="21491" y="3930"/>
                      <a:pt x="21324" y="3966"/>
                    </a:cubicBezTo>
                    <a:lnTo>
                      <a:pt x="15228" y="5287"/>
                    </a:lnTo>
                    <a:cubicBezTo>
                      <a:pt x="14919" y="5347"/>
                      <a:pt x="14609" y="5383"/>
                      <a:pt x="14299" y="5383"/>
                    </a:cubicBezTo>
                    <a:cubicBezTo>
                      <a:pt x="14049" y="5383"/>
                      <a:pt x="13799" y="5359"/>
                      <a:pt x="13549" y="5311"/>
                    </a:cubicBezTo>
                    <a:lnTo>
                      <a:pt x="572" y="3037"/>
                    </a:lnTo>
                    <a:cubicBezTo>
                      <a:pt x="560" y="3037"/>
                      <a:pt x="536" y="3037"/>
                      <a:pt x="524" y="3025"/>
                    </a:cubicBezTo>
                    <a:cubicBezTo>
                      <a:pt x="381" y="2978"/>
                      <a:pt x="274" y="2847"/>
                      <a:pt x="274" y="2680"/>
                    </a:cubicBezTo>
                    <a:lnTo>
                      <a:pt x="274" y="2501"/>
                    </a:lnTo>
                    <a:cubicBezTo>
                      <a:pt x="274" y="2323"/>
                      <a:pt x="405" y="2168"/>
                      <a:pt x="583" y="2132"/>
                    </a:cubicBezTo>
                    <a:lnTo>
                      <a:pt x="12013" y="287"/>
                    </a:lnTo>
                    <a:cubicBezTo>
                      <a:pt x="12097" y="275"/>
                      <a:pt x="12180" y="263"/>
                      <a:pt x="12263" y="263"/>
                    </a:cubicBezTo>
                    <a:close/>
                    <a:moveTo>
                      <a:pt x="12263" y="1"/>
                    </a:moveTo>
                    <a:cubicBezTo>
                      <a:pt x="12168" y="1"/>
                      <a:pt x="12061" y="13"/>
                      <a:pt x="11966" y="25"/>
                    </a:cubicBezTo>
                    <a:lnTo>
                      <a:pt x="536" y="1870"/>
                    </a:lnTo>
                    <a:cubicBezTo>
                      <a:pt x="226" y="1918"/>
                      <a:pt x="0" y="2180"/>
                      <a:pt x="0" y="2501"/>
                    </a:cubicBezTo>
                    <a:lnTo>
                      <a:pt x="0" y="2680"/>
                    </a:lnTo>
                    <a:cubicBezTo>
                      <a:pt x="0" y="2954"/>
                      <a:pt x="179" y="3192"/>
                      <a:pt x="429" y="3275"/>
                    </a:cubicBezTo>
                    <a:cubicBezTo>
                      <a:pt x="464" y="3287"/>
                      <a:pt x="488" y="3299"/>
                      <a:pt x="524" y="3299"/>
                    </a:cubicBezTo>
                    <a:lnTo>
                      <a:pt x="13514" y="5573"/>
                    </a:lnTo>
                    <a:cubicBezTo>
                      <a:pt x="13776" y="5621"/>
                      <a:pt x="14038" y="5645"/>
                      <a:pt x="14299" y="5645"/>
                    </a:cubicBezTo>
                    <a:cubicBezTo>
                      <a:pt x="14633" y="5645"/>
                      <a:pt x="14954" y="5609"/>
                      <a:pt x="15276" y="5537"/>
                    </a:cubicBezTo>
                    <a:lnTo>
                      <a:pt x="21384" y="4216"/>
                    </a:lnTo>
                    <a:cubicBezTo>
                      <a:pt x="21669" y="4156"/>
                      <a:pt x="21872" y="3894"/>
                      <a:pt x="21872" y="3609"/>
                    </a:cubicBezTo>
                    <a:lnTo>
                      <a:pt x="21872" y="3430"/>
                    </a:lnTo>
                    <a:cubicBezTo>
                      <a:pt x="21872" y="3120"/>
                      <a:pt x="21646" y="2847"/>
                      <a:pt x="21336" y="2811"/>
                    </a:cubicBezTo>
                    <a:lnTo>
                      <a:pt x="16312" y="2096"/>
                    </a:lnTo>
                    <a:lnTo>
                      <a:pt x="13835" y="1739"/>
                    </a:lnTo>
                    <a:lnTo>
                      <a:pt x="14740" y="1537"/>
                    </a:lnTo>
                    <a:cubicBezTo>
                      <a:pt x="15026" y="1477"/>
                      <a:pt x="15240" y="1215"/>
                      <a:pt x="15240" y="918"/>
                    </a:cubicBezTo>
                    <a:cubicBezTo>
                      <a:pt x="15240" y="608"/>
                      <a:pt x="15002" y="334"/>
                      <a:pt x="14680" y="299"/>
                    </a:cubicBezTo>
                    <a:lnTo>
                      <a:pt x="12490" y="13"/>
                    </a:lnTo>
                    <a:cubicBezTo>
                      <a:pt x="12418" y="1"/>
                      <a:pt x="12335" y="1"/>
                      <a:pt x="12263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7" name="Google Shape;2597;p18"/>
              <p:cNvSpPr/>
              <p:nvPr/>
            </p:nvSpPr>
            <p:spPr>
              <a:xfrm>
                <a:off x="8310595" y="4093984"/>
                <a:ext cx="114418" cy="171708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147" extrusionOk="0">
                    <a:moveTo>
                      <a:pt x="1248" y="0"/>
                    </a:moveTo>
                    <a:cubicBezTo>
                      <a:pt x="1107" y="0"/>
                      <a:pt x="960" y="43"/>
                      <a:pt x="822" y="134"/>
                    </a:cubicBezTo>
                    <a:cubicBezTo>
                      <a:pt x="1" y="658"/>
                      <a:pt x="37" y="2218"/>
                      <a:pt x="180" y="2968"/>
                    </a:cubicBezTo>
                    <a:cubicBezTo>
                      <a:pt x="191" y="3075"/>
                      <a:pt x="275" y="3135"/>
                      <a:pt x="358" y="3147"/>
                    </a:cubicBezTo>
                    <a:cubicBezTo>
                      <a:pt x="382" y="3147"/>
                      <a:pt x="394" y="3147"/>
                      <a:pt x="418" y="3135"/>
                    </a:cubicBezTo>
                    <a:cubicBezTo>
                      <a:pt x="525" y="3123"/>
                      <a:pt x="608" y="3004"/>
                      <a:pt x="584" y="2897"/>
                    </a:cubicBezTo>
                    <a:cubicBezTo>
                      <a:pt x="453" y="2158"/>
                      <a:pt x="453" y="849"/>
                      <a:pt x="1049" y="480"/>
                    </a:cubicBezTo>
                    <a:cubicBezTo>
                      <a:pt x="1099" y="446"/>
                      <a:pt x="1162" y="412"/>
                      <a:pt x="1232" y="412"/>
                    </a:cubicBezTo>
                    <a:cubicBezTo>
                      <a:pt x="1261" y="412"/>
                      <a:pt x="1291" y="418"/>
                      <a:pt x="1323" y="432"/>
                    </a:cubicBezTo>
                    <a:cubicBezTo>
                      <a:pt x="1406" y="468"/>
                      <a:pt x="1477" y="551"/>
                      <a:pt x="1501" y="670"/>
                    </a:cubicBezTo>
                    <a:cubicBezTo>
                      <a:pt x="1680" y="1301"/>
                      <a:pt x="1227" y="2337"/>
                      <a:pt x="1084" y="2682"/>
                    </a:cubicBezTo>
                    <a:cubicBezTo>
                      <a:pt x="1037" y="2789"/>
                      <a:pt x="1084" y="2908"/>
                      <a:pt x="1192" y="2956"/>
                    </a:cubicBezTo>
                    <a:cubicBezTo>
                      <a:pt x="1220" y="2969"/>
                      <a:pt x="1250" y="2975"/>
                      <a:pt x="1279" y="2975"/>
                    </a:cubicBezTo>
                    <a:cubicBezTo>
                      <a:pt x="1361" y="2975"/>
                      <a:pt x="1439" y="2928"/>
                      <a:pt x="1465" y="2849"/>
                    </a:cubicBezTo>
                    <a:cubicBezTo>
                      <a:pt x="1751" y="2194"/>
                      <a:pt x="2096" y="1242"/>
                      <a:pt x="1906" y="563"/>
                    </a:cubicBezTo>
                    <a:cubicBezTo>
                      <a:pt x="1834" y="313"/>
                      <a:pt x="1680" y="122"/>
                      <a:pt x="1477" y="39"/>
                    </a:cubicBezTo>
                    <a:cubicBezTo>
                      <a:pt x="1405" y="13"/>
                      <a:pt x="1327" y="0"/>
                      <a:pt x="1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8" name="Google Shape;2598;p18"/>
              <p:cNvSpPr/>
              <p:nvPr/>
            </p:nvSpPr>
            <p:spPr>
              <a:xfrm>
                <a:off x="8117666" y="4238844"/>
                <a:ext cx="237183" cy="640891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746" extrusionOk="0">
                    <a:moveTo>
                      <a:pt x="3930" y="1"/>
                    </a:moveTo>
                    <a:cubicBezTo>
                      <a:pt x="3914" y="1"/>
                      <a:pt x="3898" y="2"/>
                      <a:pt x="3882" y="3"/>
                    </a:cubicBezTo>
                    <a:cubicBezTo>
                      <a:pt x="3846" y="15"/>
                      <a:pt x="2799" y="194"/>
                      <a:pt x="2120" y="1385"/>
                    </a:cubicBezTo>
                    <a:cubicBezTo>
                      <a:pt x="1156" y="3051"/>
                      <a:pt x="1370" y="5766"/>
                      <a:pt x="2751" y="9457"/>
                    </a:cubicBezTo>
                    <a:cubicBezTo>
                      <a:pt x="1789" y="9797"/>
                      <a:pt x="1844" y="11006"/>
                      <a:pt x="1264" y="11006"/>
                    </a:cubicBezTo>
                    <a:cubicBezTo>
                      <a:pt x="1256" y="11006"/>
                      <a:pt x="1248" y="11005"/>
                      <a:pt x="1239" y="11005"/>
                    </a:cubicBezTo>
                    <a:cubicBezTo>
                      <a:pt x="858" y="10993"/>
                      <a:pt x="715" y="10469"/>
                      <a:pt x="870" y="10124"/>
                    </a:cubicBezTo>
                    <a:cubicBezTo>
                      <a:pt x="953" y="9933"/>
                      <a:pt x="870" y="9719"/>
                      <a:pt x="679" y="9636"/>
                    </a:cubicBezTo>
                    <a:cubicBezTo>
                      <a:pt x="629" y="9614"/>
                      <a:pt x="578" y="9603"/>
                      <a:pt x="527" y="9603"/>
                    </a:cubicBezTo>
                    <a:cubicBezTo>
                      <a:pt x="386" y="9603"/>
                      <a:pt x="253" y="9685"/>
                      <a:pt x="191" y="9826"/>
                    </a:cubicBezTo>
                    <a:cubicBezTo>
                      <a:pt x="1" y="10267"/>
                      <a:pt x="36" y="10802"/>
                      <a:pt x="275" y="11195"/>
                    </a:cubicBezTo>
                    <a:cubicBezTo>
                      <a:pt x="477" y="11529"/>
                      <a:pt x="798" y="11719"/>
                      <a:pt x="1168" y="11743"/>
                    </a:cubicBezTo>
                    <a:lnTo>
                      <a:pt x="1191" y="11743"/>
                    </a:lnTo>
                    <a:cubicBezTo>
                      <a:pt x="1221" y="11745"/>
                      <a:pt x="1251" y="11746"/>
                      <a:pt x="1279" y="11746"/>
                    </a:cubicBezTo>
                    <a:cubicBezTo>
                      <a:pt x="2385" y="11746"/>
                      <a:pt x="2442" y="10427"/>
                      <a:pt x="2918" y="10195"/>
                    </a:cubicBezTo>
                    <a:cubicBezTo>
                      <a:pt x="2982" y="10164"/>
                      <a:pt x="3059" y="10153"/>
                      <a:pt x="3143" y="10153"/>
                    </a:cubicBezTo>
                    <a:cubicBezTo>
                      <a:pt x="3363" y="10153"/>
                      <a:pt x="3632" y="10229"/>
                      <a:pt x="3854" y="10229"/>
                    </a:cubicBezTo>
                    <a:cubicBezTo>
                      <a:pt x="4035" y="10229"/>
                      <a:pt x="4185" y="10178"/>
                      <a:pt x="4251" y="9993"/>
                    </a:cubicBezTo>
                    <a:cubicBezTo>
                      <a:pt x="4323" y="9802"/>
                      <a:pt x="4216" y="9588"/>
                      <a:pt x="4025" y="9528"/>
                    </a:cubicBezTo>
                    <a:cubicBezTo>
                      <a:pt x="3846" y="9457"/>
                      <a:pt x="3680" y="9421"/>
                      <a:pt x="3525" y="9397"/>
                    </a:cubicBezTo>
                    <a:cubicBezTo>
                      <a:pt x="1834" y="4980"/>
                      <a:pt x="2168" y="2813"/>
                      <a:pt x="2751" y="1777"/>
                    </a:cubicBezTo>
                    <a:cubicBezTo>
                      <a:pt x="3251" y="884"/>
                      <a:pt x="3966" y="753"/>
                      <a:pt x="4001" y="742"/>
                    </a:cubicBezTo>
                    <a:cubicBezTo>
                      <a:pt x="4204" y="706"/>
                      <a:pt x="4347" y="515"/>
                      <a:pt x="4311" y="313"/>
                    </a:cubicBezTo>
                    <a:cubicBezTo>
                      <a:pt x="4278" y="126"/>
                      <a:pt x="4114" y="1"/>
                      <a:pt x="3930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9" name="Google Shape;2599;p18"/>
              <p:cNvSpPr/>
              <p:nvPr/>
            </p:nvSpPr>
            <p:spPr>
              <a:xfrm>
                <a:off x="8102116" y="4224058"/>
                <a:ext cx="268338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2288" extrusionOk="0">
                    <a:moveTo>
                      <a:pt x="4227" y="274"/>
                    </a:moveTo>
                    <a:cubicBezTo>
                      <a:pt x="4405" y="274"/>
                      <a:pt x="4572" y="405"/>
                      <a:pt x="4596" y="584"/>
                    </a:cubicBezTo>
                    <a:cubicBezTo>
                      <a:pt x="4632" y="786"/>
                      <a:pt x="4489" y="977"/>
                      <a:pt x="4286" y="1013"/>
                    </a:cubicBezTo>
                    <a:cubicBezTo>
                      <a:pt x="4251" y="1013"/>
                      <a:pt x="3536" y="1155"/>
                      <a:pt x="3036" y="2048"/>
                    </a:cubicBezTo>
                    <a:cubicBezTo>
                      <a:pt x="2453" y="3084"/>
                      <a:pt x="2131" y="5251"/>
                      <a:pt x="3810" y="9668"/>
                    </a:cubicBezTo>
                    <a:cubicBezTo>
                      <a:pt x="3965" y="9692"/>
                      <a:pt x="4131" y="9728"/>
                      <a:pt x="4310" y="9787"/>
                    </a:cubicBezTo>
                    <a:cubicBezTo>
                      <a:pt x="4501" y="9859"/>
                      <a:pt x="4608" y="10073"/>
                      <a:pt x="4536" y="10264"/>
                    </a:cubicBezTo>
                    <a:cubicBezTo>
                      <a:pt x="4465" y="10454"/>
                      <a:pt x="4322" y="10502"/>
                      <a:pt x="4143" y="10502"/>
                    </a:cubicBezTo>
                    <a:cubicBezTo>
                      <a:pt x="3929" y="10502"/>
                      <a:pt x="3655" y="10418"/>
                      <a:pt x="3429" y="10418"/>
                    </a:cubicBezTo>
                    <a:cubicBezTo>
                      <a:pt x="3346" y="10418"/>
                      <a:pt x="3262" y="10430"/>
                      <a:pt x="3203" y="10466"/>
                    </a:cubicBezTo>
                    <a:cubicBezTo>
                      <a:pt x="2727" y="10692"/>
                      <a:pt x="2667" y="12026"/>
                      <a:pt x="1560" y="12026"/>
                    </a:cubicBezTo>
                    <a:cubicBezTo>
                      <a:pt x="1536" y="12026"/>
                      <a:pt x="1512" y="12026"/>
                      <a:pt x="1476" y="12014"/>
                    </a:cubicBezTo>
                    <a:lnTo>
                      <a:pt x="1453" y="12014"/>
                    </a:lnTo>
                    <a:cubicBezTo>
                      <a:pt x="1083" y="11990"/>
                      <a:pt x="762" y="11800"/>
                      <a:pt x="560" y="11466"/>
                    </a:cubicBezTo>
                    <a:cubicBezTo>
                      <a:pt x="321" y="11073"/>
                      <a:pt x="286" y="10538"/>
                      <a:pt x="476" y="10097"/>
                    </a:cubicBezTo>
                    <a:cubicBezTo>
                      <a:pt x="536" y="9954"/>
                      <a:pt x="667" y="9871"/>
                      <a:pt x="810" y="9871"/>
                    </a:cubicBezTo>
                    <a:cubicBezTo>
                      <a:pt x="869" y="9871"/>
                      <a:pt x="917" y="9883"/>
                      <a:pt x="964" y="9907"/>
                    </a:cubicBezTo>
                    <a:cubicBezTo>
                      <a:pt x="1155" y="9990"/>
                      <a:pt x="1238" y="10204"/>
                      <a:pt x="1155" y="10395"/>
                    </a:cubicBezTo>
                    <a:cubicBezTo>
                      <a:pt x="1000" y="10740"/>
                      <a:pt x="1143" y="11276"/>
                      <a:pt x="1524" y="11276"/>
                    </a:cubicBezTo>
                    <a:lnTo>
                      <a:pt x="1548" y="11276"/>
                    </a:lnTo>
                    <a:cubicBezTo>
                      <a:pt x="2131" y="11276"/>
                      <a:pt x="2072" y="10073"/>
                      <a:pt x="3036" y="9728"/>
                    </a:cubicBezTo>
                    <a:cubicBezTo>
                      <a:pt x="1655" y="6037"/>
                      <a:pt x="1441" y="3322"/>
                      <a:pt x="2405" y="1656"/>
                    </a:cubicBezTo>
                    <a:cubicBezTo>
                      <a:pt x="3084" y="465"/>
                      <a:pt x="4120" y="286"/>
                      <a:pt x="4167" y="274"/>
                    </a:cubicBezTo>
                    <a:close/>
                    <a:moveTo>
                      <a:pt x="4227" y="1"/>
                    </a:moveTo>
                    <a:cubicBezTo>
                      <a:pt x="4191" y="1"/>
                      <a:pt x="4167" y="12"/>
                      <a:pt x="4131" y="12"/>
                    </a:cubicBezTo>
                    <a:cubicBezTo>
                      <a:pt x="4084" y="24"/>
                      <a:pt x="2917" y="215"/>
                      <a:pt x="2167" y="1525"/>
                    </a:cubicBezTo>
                    <a:cubicBezTo>
                      <a:pt x="1191" y="3227"/>
                      <a:pt x="1369" y="5942"/>
                      <a:pt x="2703" y="9585"/>
                    </a:cubicBezTo>
                    <a:cubicBezTo>
                      <a:pt x="2250" y="9835"/>
                      <a:pt x="2036" y="10264"/>
                      <a:pt x="1869" y="10585"/>
                    </a:cubicBezTo>
                    <a:cubicBezTo>
                      <a:pt x="1726" y="10847"/>
                      <a:pt x="1643" y="11002"/>
                      <a:pt x="1548" y="11002"/>
                    </a:cubicBezTo>
                    <a:lnTo>
                      <a:pt x="1524" y="11002"/>
                    </a:lnTo>
                    <a:cubicBezTo>
                      <a:pt x="1512" y="11002"/>
                      <a:pt x="1464" y="11002"/>
                      <a:pt x="1429" y="10942"/>
                    </a:cubicBezTo>
                    <a:cubicBezTo>
                      <a:pt x="1357" y="10823"/>
                      <a:pt x="1345" y="10633"/>
                      <a:pt x="1405" y="10502"/>
                    </a:cubicBezTo>
                    <a:cubicBezTo>
                      <a:pt x="1548" y="10180"/>
                      <a:pt x="1393" y="9799"/>
                      <a:pt x="1072" y="9657"/>
                    </a:cubicBezTo>
                    <a:cubicBezTo>
                      <a:pt x="988" y="9621"/>
                      <a:pt x="905" y="9609"/>
                      <a:pt x="822" y="9609"/>
                    </a:cubicBezTo>
                    <a:cubicBezTo>
                      <a:pt x="560" y="9609"/>
                      <a:pt x="333" y="9752"/>
                      <a:pt x="226" y="9990"/>
                    </a:cubicBezTo>
                    <a:cubicBezTo>
                      <a:pt x="0" y="10502"/>
                      <a:pt x="48" y="11145"/>
                      <a:pt x="333" y="11609"/>
                    </a:cubicBezTo>
                    <a:cubicBezTo>
                      <a:pt x="583" y="12014"/>
                      <a:pt x="976" y="12252"/>
                      <a:pt x="1441" y="12288"/>
                    </a:cubicBezTo>
                    <a:lnTo>
                      <a:pt x="1560" y="12288"/>
                    </a:lnTo>
                    <a:cubicBezTo>
                      <a:pt x="2429" y="12288"/>
                      <a:pt x="2762" y="11633"/>
                      <a:pt x="3012" y="11157"/>
                    </a:cubicBezTo>
                    <a:cubicBezTo>
                      <a:pt x="3119" y="10966"/>
                      <a:pt x="3227" y="10752"/>
                      <a:pt x="3322" y="10704"/>
                    </a:cubicBezTo>
                    <a:cubicBezTo>
                      <a:pt x="3334" y="10704"/>
                      <a:pt x="3358" y="10692"/>
                      <a:pt x="3429" y="10692"/>
                    </a:cubicBezTo>
                    <a:cubicBezTo>
                      <a:pt x="3524" y="10692"/>
                      <a:pt x="3631" y="10704"/>
                      <a:pt x="3750" y="10728"/>
                    </a:cubicBezTo>
                    <a:cubicBezTo>
                      <a:pt x="3881" y="10740"/>
                      <a:pt x="4012" y="10764"/>
                      <a:pt x="4143" y="10764"/>
                    </a:cubicBezTo>
                    <a:cubicBezTo>
                      <a:pt x="4560" y="10764"/>
                      <a:pt x="4727" y="10549"/>
                      <a:pt x="4786" y="10359"/>
                    </a:cubicBezTo>
                    <a:cubicBezTo>
                      <a:pt x="4846" y="10192"/>
                      <a:pt x="4834" y="10026"/>
                      <a:pt x="4763" y="9871"/>
                    </a:cubicBezTo>
                    <a:cubicBezTo>
                      <a:pt x="4691" y="9716"/>
                      <a:pt x="4572" y="9597"/>
                      <a:pt x="4405" y="9537"/>
                    </a:cubicBezTo>
                    <a:cubicBezTo>
                      <a:pt x="4274" y="9490"/>
                      <a:pt x="4143" y="9454"/>
                      <a:pt x="4001" y="9430"/>
                    </a:cubicBezTo>
                    <a:cubicBezTo>
                      <a:pt x="2417" y="5192"/>
                      <a:pt x="2727" y="3144"/>
                      <a:pt x="3274" y="2179"/>
                    </a:cubicBezTo>
                    <a:cubicBezTo>
                      <a:pt x="3703" y="1394"/>
                      <a:pt x="4310" y="1275"/>
                      <a:pt x="4346" y="1275"/>
                    </a:cubicBezTo>
                    <a:cubicBezTo>
                      <a:pt x="4679" y="1215"/>
                      <a:pt x="4917" y="894"/>
                      <a:pt x="4870" y="536"/>
                    </a:cubicBezTo>
                    <a:cubicBezTo>
                      <a:pt x="4810" y="239"/>
                      <a:pt x="4548" y="1"/>
                      <a:pt x="422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0" name="Google Shape;2600;p18"/>
              <p:cNvSpPr/>
              <p:nvPr/>
            </p:nvSpPr>
            <p:spPr>
              <a:xfrm>
                <a:off x="8259307" y="4675005"/>
                <a:ext cx="145846" cy="146555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686" extrusionOk="0">
                    <a:moveTo>
                      <a:pt x="1707" y="0"/>
                    </a:moveTo>
                    <a:cubicBezTo>
                      <a:pt x="1667" y="0"/>
                      <a:pt x="1627" y="15"/>
                      <a:pt x="1596" y="46"/>
                    </a:cubicBezTo>
                    <a:lnTo>
                      <a:pt x="143" y="1463"/>
                    </a:lnTo>
                    <a:cubicBezTo>
                      <a:pt x="24" y="1582"/>
                      <a:pt x="0" y="1737"/>
                      <a:pt x="36" y="1868"/>
                    </a:cubicBezTo>
                    <a:cubicBezTo>
                      <a:pt x="72" y="1999"/>
                      <a:pt x="179" y="2118"/>
                      <a:pt x="334" y="2153"/>
                    </a:cubicBezTo>
                    <a:lnTo>
                      <a:pt x="2358" y="2677"/>
                    </a:lnTo>
                    <a:cubicBezTo>
                      <a:pt x="2379" y="2683"/>
                      <a:pt x="2399" y="2686"/>
                      <a:pt x="2419" y="2686"/>
                    </a:cubicBezTo>
                    <a:cubicBezTo>
                      <a:pt x="2567" y="2686"/>
                      <a:pt x="2672" y="2537"/>
                      <a:pt x="2620" y="2380"/>
                    </a:cubicBezTo>
                    <a:lnTo>
                      <a:pt x="2215" y="1153"/>
                    </a:lnTo>
                    <a:lnTo>
                      <a:pt x="1858" y="106"/>
                    </a:lnTo>
                    <a:cubicBezTo>
                      <a:pt x="1836" y="39"/>
                      <a:pt x="1772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1" name="Google Shape;2601;p18"/>
              <p:cNvSpPr/>
              <p:nvPr/>
            </p:nvSpPr>
            <p:spPr>
              <a:xfrm>
                <a:off x="8261271" y="4737914"/>
                <a:ext cx="143881" cy="83644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533" extrusionOk="0">
                    <a:moveTo>
                      <a:pt x="2179" y="0"/>
                    </a:moveTo>
                    <a:cubicBezTo>
                      <a:pt x="2167" y="48"/>
                      <a:pt x="2143" y="84"/>
                      <a:pt x="2119" y="131"/>
                    </a:cubicBezTo>
                    <a:cubicBezTo>
                      <a:pt x="1984" y="380"/>
                      <a:pt x="1678" y="458"/>
                      <a:pt x="1381" y="458"/>
                    </a:cubicBezTo>
                    <a:cubicBezTo>
                      <a:pt x="1337" y="458"/>
                      <a:pt x="1293" y="456"/>
                      <a:pt x="1250" y="453"/>
                    </a:cubicBezTo>
                    <a:cubicBezTo>
                      <a:pt x="1072" y="440"/>
                      <a:pt x="887" y="412"/>
                      <a:pt x="707" y="412"/>
                    </a:cubicBezTo>
                    <a:cubicBezTo>
                      <a:pt x="561" y="412"/>
                      <a:pt x="419" y="430"/>
                      <a:pt x="286" y="489"/>
                    </a:cubicBezTo>
                    <a:cubicBezTo>
                      <a:pt x="179" y="536"/>
                      <a:pt x="71" y="620"/>
                      <a:pt x="0" y="715"/>
                    </a:cubicBezTo>
                    <a:cubicBezTo>
                      <a:pt x="36" y="846"/>
                      <a:pt x="143" y="965"/>
                      <a:pt x="298" y="1000"/>
                    </a:cubicBezTo>
                    <a:lnTo>
                      <a:pt x="2322" y="1524"/>
                    </a:lnTo>
                    <a:cubicBezTo>
                      <a:pt x="2343" y="1530"/>
                      <a:pt x="2363" y="1533"/>
                      <a:pt x="2383" y="1533"/>
                    </a:cubicBezTo>
                    <a:cubicBezTo>
                      <a:pt x="2531" y="1533"/>
                      <a:pt x="2636" y="1384"/>
                      <a:pt x="2584" y="1227"/>
                    </a:cubicBez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2" name="Google Shape;2602;p18"/>
              <p:cNvSpPr/>
              <p:nvPr/>
            </p:nvSpPr>
            <p:spPr>
              <a:xfrm>
                <a:off x="8243703" y="4660601"/>
                <a:ext cx="175473" cy="175473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216" extrusionOk="0">
                    <a:moveTo>
                      <a:pt x="1989" y="262"/>
                    </a:moveTo>
                    <a:cubicBezTo>
                      <a:pt x="2060" y="262"/>
                      <a:pt x="2120" y="310"/>
                      <a:pt x="2144" y="382"/>
                    </a:cubicBezTo>
                    <a:lnTo>
                      <a:pt x="2918" y="2644"/>
                    </a:lnTo>
                    <a:cubicBezTo>
                      <a:pt x="2965" y="2798"/>
                      <a:pt x="2846" y="2941"/>
                      <a:pt x="2703" y="2941"/>
                    </a:cubicBezTo>
                    <a:lnTo>
                      <a:pt x="2644" y="2941"/>
                    </a:lnTo>
                    <a:lnTo>
                      <a:pt x="620" y="2417"/>
                    </a:lnTo>
                    <a:cubicBezTo>
                      <a:pt x="310" y="2334"/>
                      <a:pt x="203" y="1953"/>
                      <a:pt x="429" y="1727"/>
                    </a:cubicBezTo>
                    <a:lnTo>
                      <a:pt x="1882" y="310"/>
                    </a:lnTo>
                    <a:cubicBezTo>
                      <a:pt x="1906" y="286"/>
                      <a:pt x="1953" y="262"/>
                      <a:pt x="1989" y="262"/>
                    </a:cubicBezTo>
                    <a:close/>
                    <a:moveTo>
                      <a:pt x="1989" y="1"/>
                    </a:moveTo>
                    <a:cubicBezTo>
                      <a:pt x="1882" y="1"/>
                      <a:pt x="1775" y="36"/>
                      <a:pt x="1691" y="120"/>
                    </a:cubicBezTo>
                    <a:lnTo>
                      <a:pt x="239" y="1536"/>
                    </a:lnTo>
                    <a:cubicBezTo>
                      <a:pt x="72" y="1715"/>
                      <a:pt x="1" y="1953"/>
                      <a:pt x="60" y="2191"/>
                    </a:cubicBezTo>
                    <a:cubicBezTo>
                      <a:pt x="132" y="2441"/>
                      <a:pt x="310" y="2620"/>
                      <a:pt x="548" y="2679"/>
                    </a:cubicBezTo>
                    <a:lnTo>
                      <a:pt x="2572" y="3203"/>
                    </a:lnTo>
                    <a:cubicBezTo>
                      <a:pt x="2620" y="3203"/>
                      <a:pt x="2656" y="3215"/>
                      <a:pt x="2703" y="3215"/>
                    </a:cubicBezTo>
                    <a:cubicBezTo>
                      <a:pt x="2858" y="3215"/>
                      <a:pt x="3013" y="3144"/>
                      <a:pt x="3096" y="3013"/>
                    </a:cubicBezTo>
                    <a:cubicBezTo>
                      <a:pt x="3191" y="2882"/>
                      <a:pt x="3215" y="2715"/>
                      <a:pt x="3168" y="2560"/>
                    </a:cubicBezTo>
                    <a:lnTo>
                      <a:pt x="2406" y="298"/>
                    </a:lnTo>
                    <a:cubicBezTo>
                      <a:pt x="2346" y="120"/>
                      <a:pt x="2179" y="1"/>
                      <a:pt x="198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3" name="Google Shape;2603;p18"/>
              <p:cNvSpPr/>
              <p:nvPr/>
            </p:nvSpPr>
            <p:spPr>
              <a:xfrm>
                <a:off x="8301538" y="4210854"/>
                <a:ext cx="509996" cy="677830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12423" extrusionOk="0">
                    <a:moveTo>
                      <a:pt x="2582" y="1"/>
                    </a:moveTo>
                    <a:cubicBezTo>
                      <a:pt x="2009" y="1"/>
                      <a:pt x="1442" y="87"/>
                      <a:pt x="929" y="243"/>
                    </a:cubicBezTo>
                    <a:cubicBezTo>
                      <a:pt x="488" y="385"/>
                      <a:pt x="143" y="802"/>
                      <a:pt x="119" y="1255"/>
                    </a:cubicBezTo>
                    <a:cubicBezTo>
                      <a:pt x="0" y="2862"/>
                      <a:pt x="500" y="6065"/>
                      <a:pt x="762" y="7636"/>
                    </a:cubicBezTo>
                    <a:cubicBezTo>
                      <a:pt x="846" y="8148"/>
                      <a:pt x="917" y="8636"/>
                      <a:pt x="1012" y="9101"/>
                    </a:cubicBezTo>
                    <a:cubicBezTo>
                      <a:pt x="1024" y="9137"/>
                      <a:pt x="1024" y="9172"/>
                      <a:pt x="1036" y="9208"/>
                    </a:cubicBezTo>
                    <a:cubicBezTo>
                      <a:pt x="1084" y="9458"/>
                      <a:pt x="1143" y="9696"/>
                      <a:pt x="1203" y="9934"/>
                    </a:cubicBezTo>
                    <a:cubicBezTo>
                      <a:pt x="1227" y="10018"/>
                      <a:pt x="1250" y="10089"/>
                      <a:pt x="1274" y="10172"/>
                    </a:cubicBezTo>
                    <a:cubicBezTo>
                      <a:pt x="1405" y="10589"/>
                      <a:pt x="1560" y="10970"/>
                      <a:pt x="1774" y="11292"/>
                    </a:cubicBezTo>
                    <a:cubicBezTo>
                      <a:pt x="2232" y="11985"/>
                      <a:pt x="2934" y="12423"/>
                      <a:pt x="4062" y="12423"/>
                    </a:cubicBezTo>
                    <a:cubicBezTo>
                      <a:pt x="4077" y="12423"/>
                      <a:pt x="4093" y="12423"/>
                      <a:pt x="4108" y="12423"/>
                    </a:cubicBezTo>
                    <a:cubicBezTo>
                      <a:pt x="5001" y="12411"/>
                      <a:pt x="6096" y="12173"/>
                      <a:pt x="6751" y="11518"/>
                    </a:cubicBezTo>
                    <a:cubicBezTo>
                      <a:pt x="6823" y="11434"/>
                      <a:pt x="6894" y="11375"/>
                      <a:pt x="6965" y="11339"/>
                    </a:cubicBezTo>
                    <a:cubicBezTo>
                      <a:pt x="6965" y="11327"/>
                      <a:pt x="6965" y="11327"/>
                      <a:pt x="6977" y="11327"/>
                    </a:cubicBezTo>
                    <a:cubicBezTo>
                      <a:pt x="7263" y="11137"/>
                      <a:pt x="7454" y="11196"/>
                      <a:pt x="8025" y="10851"/>
                    </a:cubicBezTo>
                    <a:cubicBezTo>
                      <a:pt x="8477" y="10577"/>
                      <a:pt x="8823" y="10184"/>
                      <a:pt x="9013" y="9720"/>
                    </a:cubicBezTo>
                    <a:cubicBezTo>
                      <a:pt x="9037" y="9672"/>
                      <a:pt x="9061" y="9613"/>
                      <a:pt x="9073" y="9565"/>
                    </a:cubicBezTo>
                    <a:cubicBezTo>
                      <a:pt x="9347" y="8708"/>
                      <a:pt x="8978" y="7220"/>
                      <a:pt x="8692" y="6362"/>
                    </a:cubicBezTo>
                    <a:cubicBezTo>
                      <a:pt x="8668" y="6303"/>
                      <a:pt x="8644" y="6243"/>
                      <a:pt x="8620" y="6172"/>
                    </a:cubicBezTo>
                    <a:cubicBezTo>
                      <a:pt x="8489" y="5803"/>
                      <a:pt x="8323" y="5422"/>
                      <a:pt x="8108" y="5100"/>
                    </a:cubicBezTo>
                    <a:cubicBezTo>
                      <a:pt x="7799" y="4648"/>
                      <a:pt x="7406" y="4291"/>
                      <a:pt x="6846" y="4160"/>
                    </a:cubicBezTo>
                    <a:cubicBezTo>
                      <a:pt x="6787" y="4136"/>
                      <a:pt x="6739" y="4124"/>
                      <a:pt x="6703" y="4088"/>
                    </a:cubicBezTo>
                    <a:cubicBezTo>
                      <a:pt x="6703" y="4088"/>
                      <a:pt x="6692" y="4088"/>
                      <a:pt x="6692" y="4076"/>
                    </a:cubicBezTo>
                    <a:cubicBezTo>
                      <a:pt x="6537" y="3922"/>
                      <a:pt x="6584" y="3517"/>
                      <a:pt x="6156" y="2540"/>
                    </a:cubicBezTo>
                    <a:cubicBezTo>
                      <a:pt x="5739" y="1576"/>
                      <a:pt x="5382" y="707"/>
                      <a:pt x="4346" y="314"/>
                    </a:cubicBezTo>
                    <a:cubicBezTo>
                      <a:pt x="4191" y="254"/>
                      <a:pt x="4036" y="207"/>
                      <a:pt x="3882" y="159"/>
                    </a:cubicBezTo>
                    <a:cubicBezTo>
                      <a:pt x="3459" y="51"/>
                      <a:pt x="3019" y="1"/>
                      <a:pt x="2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4" name="Google Shape;2604;p18"/>
              <p:cNvSpPr/>
              <p:nvPr/>
            </p:nvSpPr>
            <p:spPr>
              <a:xfrm>
                <a:off x="8724442" y="4631901"/>
                <a:ext cx="43541" cy="113217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075" extrusionOk="0">
                    <a:moveTo>
                      <a:pt x="584" y="0"/>
                    </a:moveTo>
                    <a:cubicBezTo>
                      <a:pt x="533" y="0"/>
                      <a:pt x="487" y="34"/>
                      <a:pt x="476" y="86"/>
                    </a:cubicBezTo>
                    <a:cubicBezTo>
                      <a:pt x="453" y="253"/>
                      <a:pt x="429" y="407"/>
                      <a:pt x="393" y="562"/>
                    </a:cubicBezTo>
                    <a:cubicBezTo>
                      <a:pt x="369" y="717"/>
                      <a:pt x="334" y="860"/>
                      <a:pt x="298" y="1015"/>
                    </a:cubicBezTo>
                    <a:cubicBezTo>
                      <a:pt x="250" y="1158"/>
                      <a:pt x="203" y="1312"/>
                      <a:pt x="155" y="1467"/>
                    </a:cubicBezTo>
                    <a:cubicBezTo>
                      <a:pt x="107" y="1610"/>
                      <a:pt x="60" y="1765"/>
                      <a:pt x="12" y="1920"/>
                    </a:cubicBezTo>
                    <a:lnTo>
                      <a:pt x="12" y="1931"/>
                    </a:lnTo>
                    <a:cubicBezTo>
                      <a:pt x="0" y="1967"/>
                      <a:pt x="12" y="2003"/>
                      <a:pt x="36" y="2039"/>
                    </a:cubicBezTo>
                    <a:cubicBezTo>
                      <a:pt x="60" y="2062"/>
                      <a:pt x="89" y="2074"/>
                      <a:pt x="119" y="2074"/>
                    </a:cubicBezTo>
                    <a:cubicBezTo>
                      <a:pt x="149" y="2074"/>
                      <a:pt x="179" y="2062"/>
                      <a:pt x="203" y="2039"/>
                    </a:cubicBezTo>
                    <a:cubicBezTo>
                      <a:pt x="334" y="1920"/>
                      <a:pt x="441" y="1777"/>
                      <a:pt x="524" y="1622"/>
                    </a:cubicBezTo>
                    <a:cubicBezTo>
                      <a:pt x="607" y="1467"/>
                      <a:pt x="679" y="1300"/>
                      <a:pt x="726" y="1134"/>
                    </a:cubicBezTo>
                    <a:cubicBezTo>
                      <a:pt x="774" y="955"/>
                      <a:pt x="798" y="777"/>
                      <a:pt x="786" y="598"/>
                    </a:cubicBezTo>
                    <a:cubicBezTo>
                      <a:pt x="786" y="407"/>
                      <a:pt x="750" y="229"/>
                      <a:pt x="691" y="62"/>
                    </a:cubicBezTo>
                    <a:cubicBezTo>
                      <a:pt x="667" y="26"/>
                      <a:pt x="643" y="3"/>
                      <a:pt x="607" y="3"/>
                    </a:cubicBezTo>
                    <a:cubicBezTo>
                      <a:pt x="600" y="1"/>
                      <a:pt x="592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5" name="Google Shape;2605;p18"/>
              <p:cNvSpPr/>
              <p:nvPr/>
            </p:nvSpPr>
            <p:spPr>
              <a:xfrm>
                <a:off x="8367120" y="4708669"/>
                <a:ext cx="313843" cy="180002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3299" extrusionOk="0">
                    <a:moveTo>
                      <a:pt x="4728" y="1"/>
                    </a:moveTo>
                    <a:cubicBezTo>
                      <a:pt x="4549" y="84"/>
                      <a:pt x="4347" y="120"/>
                      <a:pt x="4168" y="191"/>
                    </a:cubicBezTo>
                    <a:cubicBezTo>
                      <a:pt x="2556" y="700"/>
                      <a:pt x="1377" y="829"/>
                      <a:pt x="544" y="829"/>
                    </a:cubicBezTo>
                    <a:cubicBezTo>
                      <a:pt x="343" y="829"/>
                      <a:pt x="163" y="822"/>
                      <a:pt x="1" y="810"/>
                    </a:cubicBezTo>
                    <a:lnTo>
                      <a:pt x="1" y="810"/>
                    </a:lnTo>
                    <a:cubicBezTo>
                      <a:pt x="403" y="2278"/>
                      <a:pt x="1112" y="3299"/>
                      <a:pt x="2875" y="3299"/>
                    </a:cubicBezTo>
                    <a:cubicBezTo>
                      <a:pt x="2885" y="3299"/>
                      <a:pt x="2896" y="3299"/>
                      <a:pt x="2906" y="3299"/>
                    </a:cubicBezTo>
                    <a:cubicBezTo>
                      <a:pt x="3799" y="3287"/>
                      <a:pt x="4894" y="3049"/>
                      <a:pt x="5537" y="2394"/>
                    </a:cubicBezTo>
                    <a:cubicBezTo>
                      <a:pt x="5621" y="2310"/>
                      <a:pt x="5692" y="2251"/>
                      <a:pt x="5751" y="2215"/>
                    </a:cubicBezTo>
                    <a:cubicBezTo>
                      <a:pt x="5609" y="2048"/>
                      <a:pt x="5490" y="1846"/>
                      <a:pt x="5382" y="1667"/>
                    </a:cubicBezTo>
                    <a:cubicBezTo>
                      <a:pt x="5144" y="1215"/>
                      <a:pt x="4942" y="727"/>
                      <a:pt x="4787" y="227"/>
                    </a:cubicBezTo>
                    <a:cubicBezTo>
                      <a:pt x="4763" y="143"/>
                      <a:pt x="4751" y="72"/>
                      <a:pt x="472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6" name="Google Shape;2606;p18"/>
              <p:cNvSpPr/>
              <p:nvPr/>
            </p:nvSpPr>
            <p:spPr>
              <a:xfrm>
                <a:off x="8448962" y="4219529"/>
                <a:ext cx="217704" cy="487243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8930" extrusionOk="0">
                    <a:moveTo>
                      <a:pt x="1180" y="0"/>
                    </a:moveTo>
                    <a:cubicBezTo>
                      <a:pt x="1168" y="12"/>
                      <a:pt x="1168" y="12"/>
                      <a:pt x="1168" y="12"/>
                    </a:cubicBezTo>
                    <a:cubicBezTo>
                      <a:pt x="1" y="1453"/>
                      <a:pt x="215" y="4608"/>
                      <a:pt x="561" y="6418"/>
                    </a:cubicBezTo>
                    <a:cubicBezTo>
                      <a:pt x="644" y="6822"/>
                      <a:pt x="1049" y="8608"/>
                      <a:pt x="1108" y="8882"/>
                    </a:cubicBezTo>
                    <a:lnTo>
                      <a:pt x="1120" y="8918"/>
                    </a:lnTo>
                    <a:cubicBezTo>
                      <a:pt x="1138" y="8926"/>
                      <a:pt x="1161" y="8929"/>
                      <a:pt x="1189" y="8929"/>
                    </a:cubicBezTo>
                    <a:cubicBezTo>
                      <a:pt x="1369" y="8929"/>
                      <a:pt x="1733" y="8782"/>
                      <a:pt x="1846" y="8751"/>
                    </a:cubicBezTo>
                    <a:cubicBezTo>
                      <a:pt x="2263" y="8632"/>
                      <a:pt x="2680" y="8525"/>
                      <a:pt x="3073" y="8335"/>
                    </a:cubicBezTo>
                    <a:cubicBezTo>
                      <a:pt x="3061" y="8263"/>
                      <a:pt x="3049" y="8192"/>
                      <a:pt x="3037" y="8120"/>
                    </a:cubicBezTo>
                    <a:cubicBezTo>
                      <a:pt x="2978" y="7846"/>
                      <a:pt x="2942" y="7573"/>
                      <a:pt x="2906" y="7287"/>
                    </a:cubicBezTo>
                    <a:cubicBezTo>
                      <a:pt x="2894" y="7239"/>
                      <a:pt x="2894" y="7180"/>
                      <a:pt x="2882" y="7120"/>
                    </a:cubicBezTo>
                    <a:cubicBezTo>
                      <a:pt x="2870" y="6965"/>
                      <a:pt x="2858" y="6822"/>
                      <a:pt x="2847" y="6668"/>
                    </a:cubicBezTo>
                    <a:cubicBezTo>
                      <a:pt x="2775" y="5644"/>
                      <a:pt x="2978" y="4763"/>
                      <a:pt x="3990" y="3917"/>
                    </a:cubicBezTo>
                    <a:cubicBezTo>
                      <a:pt x="3835" y="3763"/>
                      <a:pt x="3882" y="3358"/>
                      <a:pt x="3454" y="2381"/>
                    </a:cubicBezTo>
                    <a:cubicBezTo>
                      <a:pt x="3037" y="1417"/>
                      <a:pt x="2680" y="548"/>
                      <a:pt x="1644" y="155"/>
                    </a:cubicBezTo>
                    <a:cubicBezTo>
                      <a:pt x="1489" y="95"/>
                      <a:pt x="1334" y="48"/>
                      <a:pt x="1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7" name="Google Shape;2607;p18"/>
              <p:cNvSpPr/>
              <p:nvPr/>
            </p:nvSpPr>
            <p:spPr>
              <a:xfrm>
                <a:off x="8603589" y="4489115"/>
                <a:ext cx="168325" cy="145573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68" extrusionOk="0">
                    <a:moveTo>
                      <a:pt x="2572" y="0"/>
                    </a:moveTo>
                    <a:cubicBezTo>
                      <a:pt x="1989" y="893"/>
                      <a:pt x="1001" y="1441"/>
                      <a:pt x="1" y="1560"/>
                    </a:cubicBezTo>
                    <a:cubicBezTo>
                      <a:pt x="13" y="1608"/>
                      <a:pt x="13" y="1667"/>
                      <a:pt x="13" y="1727"/>
                    </a:cubicBezTo>
                    <a:cubicBezTo>
                      <a:pt x="24" y="1881"/>
                      <a:pt x="36" y="2024"/>
                      <a:pt x="60" y="2179"/>
                    </a:cubicBezTo>
                    <a:cubicBezTo>
                      <a:pt x="60" y="2239"/>
                      <a:pt x="72" y="2298"/>
                      <a:pt x="72" y="2346"/>
                    </a:cubicBezTo>
                    <a:cubicBezTo>
                      <a:pt x="84" y="2453"/>
                      <a:pt x="96" y="2560"/>
                      <a:pt x="120" y="2667"/>
                    </a:cubicBezTo>
                    <a:cubicBezTo>
                      <a:pt x="870" y="2643"/>
                      <a:pt x="1679" y="2298"/>
                      <a:pt x="2275" y="1846"/>
                    </a:cubicBezTo>
                    <a:cubicBezTo>
                      <a:pt x="2370" y="1786"/>
                      <a:pt x="2799" y="1381"/>
                      <a:pt x="3084" y="1072"/>
                    </a:cubicBezTo>
                    <a:cubicBezTo>
                      <a:pt x="2953" y="703"/>
                      <a:pt x="2787" y="322"/>
                      <a:pt x="2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8" name="Google Shape;2608;p18"/>
              <p:cNvSpPr/>
              <p:nvPr/>
            </p:nvSpPr>
            <p:spPr>
              <a:xfrm>
                <a:off x="8358063" y="4662565"/>
                <a:ext cx="270303" cy="103341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894" extrusionOk="0">
                    <a:moveTo>
                      <a:pt x="4703" y="0"/>
                    </a:moveTo>
                    <a:cubicBezTo>
                      <a:pt x="4370" y="107"/>
                      <a:pt x="3429" y="405"/>
                      <a:pt x="2167" y="643"/>
                    </a:cubicBezTo>
                    <a:cubicBezTo>
                      <a:pt x="1607" y="750"/>
                      <a:pt x="988" y="846"/>
                      <a:pt x="322" y="905"/>
                    </a:cubicBezTo>
                    <a:lnTo>
                      <a:pt x="202" y="905"/>
                    </a:lnTo>
                    <a:cubicBezTo>
                      <a:pt x="131" y="917"/>
                      <a:pt x="60" y="917"/>
                      <a:pt x="0" y="929"/>
                    </a:cubicBezTo>
                    <a:cubicBezTo>
                      <a:pt x="48" y="1179"/>
                      <a:pt x="107" y="1417"/>
                      <a:pt x="167" y="1655"/>
                    </a:cubicBezTo>
                    <a:cubicBezTo>
                      <a:pt x="191" y="1739"/>
                      <a:pt x="214" y="1810"/>
                      <a:pt x="238" y="1893"/>
                    </a:cubicBezTo>
                    <a:cubicBezTo>
                      <a:pt x="369" y="1893"/>
                      <a:pt x="512" y="1881"/>
                      <a:pt x="643" y="1881"/>
                    </a:cubicBezTo>
                    <a:cubicBezTo>
                      <a:pt x="2465" y="1822"/>
                      <a:pt x="4263" y="1310"/>
                      <a:pt x="4953" y="1072"/>
                    </a:cubicBezTo>
                    <a:cubicBezTo>
                      <a:pt x="4870" y="786"/>
                      <a:pt x="4798" y="500"/>
                      <a:pt x="4739" y="215"/>
                    </a:cubicBezTo>
                    <a:cubicBezTo>
                      <a:pt x="4727" y="143"/>
                      <a:pt x="4715" y="72"/>
                      <a:pt x="4703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9" name="Google Shape;2609;p18"/>
              <p:cNvSpPr/>
              <p:nvPr/>
            </p:nvSpPr>
            <p:spPr>
              <a:xfrm>
                <a:off x="8301538" y="4218220"/>
                <a:ext cx="491826" cy="670464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2288" extrusionOk="0">
                    <a:moveTo>
                      <a:pt x="1358" y="0"/>
                    </a:moveTo>
                    <a:cubicBezTo>
                      <a:pt x="1215" y="36"/>
                      <a:pt x="1072" y="72"/>
                      <a:pt x="929" y="108"/>
                    </a:cubicBezTo>
                    <a:cubicBezTo>
                      <a:pt x="488" y="250"/>
                      <a:pt x="143" y="667"/>
                      <a:pt x="107" y="1131"/>
                    </a:cubicBezTo>
                    <a:cubicBezTo>
                      <a:pt x="0" y="2727"/>
                      <a:pt x="488" y="5930"/>
                      <a:pt x="750" y="7501"/>
                    </a:cubicBezTo>
                    <a:cubicBezTo>
                      <a:pt x="1177" y="10071"/>
                      <a:pt x="1473" y="12288"/>
                      <a:pt x="4066" y="12288"/>
                    </a:cubicBezTo>
                    <a:cubicBezTo>
                      <a:pt x="4080" y="12288"/>
                      <a:pt x="4094" y="12288"/>
                      <a:pt x="4108" y="12288"/>
                    </a:cubicBezTo>
                    <a:cubicBezTo>
                      <a:pt x="5001" y="12276"/>
                      <a:pt x="6096" y="12038"/>
                      <a:pt x="6739" y="11383"/>
                    </a:cubicBezTo>
                    <a:cubicBezTo>
                      <a:pt x="7180" y="10942"/>
                      <a:pt x="7323" y="11145"/>
                      <a:pt x="8025" y="10716"/>
                    </a:cubicBezTo>
                    <a:cubicBezTo>
                      <a:pt x="8466" y="10442"/>
                      <a:pt x="8823" y="10049"/>
                      <a:pt x="9013" y="9585"/>
                    </a:cubicBezTo>
                    <a:lnTo>
                      <a:pt x="9013" y="9585"/>
                    </a:lnTo>
                    <a:cubicBezTo>
                      <a:pt x="8978" y="9609"/>
                      <a:pt x="8942" y="9633"/>
                      <a:pt x="8906" y="9656"/>
                    </a:cubicBezTo>
                    <a:cubicBezTo>
                      <a:pt x="8614" y="9834"/>
                      <a:pt x="8332" y="9913"/>
                      <a:pt x="8062" y="9913"/>
                    </a:cubicBezTo>
                    <a:cubicBezTo>
                      <a:pt x="7228" y="9913"/>
                      <a:pt x="6502" y="9168"/>
                      <a:pt x="5918" y="8287"/>
                    </a:cubicBezTo>
                    <a:cubicBezTo>
                      <a:pt x="5299" y="7370"/>
                      <a:pt x="5191" y="7168"/>
                      <a:pt x="4703" y="6727"/>
                    </a:cubicBezTo>
                    <a:cubicBezTo>
                      <a:pt x="3977" y="6073"/>
                      <a:pt x="2536" y="5834"/>
                      <a:pt x="2048" y="4763"/>
                    </a:cubicBezTo>
                    <a:cubicBezTo>
                      <a:pt x="1822" y="4263"/>
                      <a:pt x="1560" y="3751"/>
                      <a:pt x="1500" y="2846"/>
                    </a:cubicBezTo>
                    <a:cubicBezTo>
                      <a:pt x="1429" y="1965"/>
                      <a:pt x="1608" y="667"/>
                      <a:pt x="1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0" name="Google Shape;2610;p18"/>
              <p:cNvSpPr/>
              <p:nvPr/>
            </p:nvSpPr>
            <p:spPr>
              <a:xfrm>
                <a:off x="8356754" y="4230932"/>
                <a:ext cx="107870" cy="453142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305" extrusionOk="0">
                    <a:moveTo>
                      <a:pt x="1486" y="1"/>
                    </a:moveTo>
                    <a:cubicBezTo>
                      <a:pt x="1440" y="1"/>
                      <a:pt x="1394" y="25"/>
                      <a:pt x="1369" y="65"/>
                    </a:cubicBezTo>
                    <a:cubicBezTo>
                      <a:pt x="0" y="2625"/>
                      <a:pt x="988" y="5851"/>
                      <a:pt x="1703" y="8209"/>
                    </a:cubicBezTo>
                    <a:cubicBezTo>
                      <a:pt x="1715" y="8257"/>
                      <a:pt x="1762" y="8304"/>
                      <a:pt x="1822" y="8304"/>
                    </a:cubicBezTo>
                    <a:cubicBezTo>
                      <a:pt x="1834" y="8304"/>
                      <a:pt x="1846" y="8292"/>
                      <a:pt x="1870" y="8292"/>
                    </a:cubicBezTo>
                    <a:cubicBezTo>
                      <a:pt x="1941" y="8268"/>
                      <a:pt x="1977" y="8197"/>
                      <a:pt x="1953" y="8126"/>
                    </a:cubicBezTo>
                    <a:cubicBezTo>
                      <a:pt x="1215" y="5685"/>
                      <a:pt x="298" y="2661"/>
                      <a:pt x="1608" y="196"/>
                    </a:cubicBezTo>
                    <a:cubicBezTo>
                      <a:pt x="1643" y="125"/>
                      <a:pt x="1620" y="53"/>
                      <a:pt x="1548" y="17"/>
                    </a:cubicBezTo>
                    <a:cubicBezTo>
                      <a:pt x="1529" y="6"/>
                      <a:pt x="1507" y="1"/>
                      <a:pt x="148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1" name="Google Shape;2611;p18"/>
              <p:cNvSpPr/>
              <p:nvPr/>
            </p:nvSpPr>
            <p:spPr>
              <a:xfrm>
                <a:off x="8504178" y="4374319"/>
                <a:ext cx="124184" cy="90792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664" extrusionOk="0">
                    <a:moveTo>
                      <a:pt x="2122" y="1"/>
                    </a:moveTo>
                    <a:cubicBezTo>
                      <a:pt x="2097" y="1"/>
                      <a:pt x="2071" y="7"/>
                      <a:pt x="2049" y="21"/>
                    </a:cubicBezTo>
                    <a:cubicBezTo>
                      <a:pt x="1358" y="473"/>
                      <a:pt x="680" y="973"/>
                      <a:pt x="84" y="1426"/>
                    </a:cubicBezTo>
                    <a:cubicBezTo>
                      <a:pt x="25" y="1461"/>
                      <a:pt x="1" y="1545"/>
                      <a:pt x="49" y="1604"/>
                    </a:cubicBezTo>
                    <a:cubicBezTo>
                      <a:pt x="72" y="1640"/>
                      <a:pt x="120" y="1664"/>
                      <a:pt x="156" y="1664"/>
                    </a:cubicBezTo>
                    <a:cubicBezTo>
                      <a:pt x="180" y="1664"/>
                      <a:pt x="215" y="1652"/>
                      <a:pt x="239" y="1640"/>
                    </a:cubicBezTo>
                    <a:cubicBezTo>
                      <a:pt x="834" y="1199"/>
                      <a:pt x="1513" y="687"/>
                      <a:pt x="2192" y="247"/>
                    </a:cubicBezTo>
                    <a:cubicBezTo>
                      <a:pt x="2251" y="199"/>
                      <a:pt x="2275" y="116"/>
                      <a:pt x="2227" y="56"/>
                    </a:cubicBezTo>
                    <a:cubicBezTo>
                      <a:pt x="2205" y="19"/>
                      <a:pt x="2164" y="1"/>
                      <a:pt x="212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2" name="Google Shape;2612;p18"/>
              <p:cNvSpPr/>
              <p:nvPr/>
            </p:nvSpPr>
            <p:spPr>
              <a:xfrm>
                <a:off x="8519128" y="4343928"/>
                <a:ext cx="66348" cy="45832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40" extrusionOk="0">
                    <a:moveTo>
                      <a:pt x="1071" y="1"/>
                    </a:moveTo>
                    <a:cubicBezTo>
                      <a:pt x="1043" y="1"/>
                      <a:pt x="1014" y="10"/>
                      <a:pt x="989" y="30"/>
                    </a:cubicBezTo>
                    <a:cubicBezTo>
                      <a:pt x="834" y="137"/>
                      <a:pt x="560" y="304"/>
                      <a:pt x="322" y="459"/>
                    </a:cubicBezTo>
                    <a:cubicBezTo>
                      <a:pt x="239" y="506"/>
                      <a:pt x="156" y="554"/>
                      <a:pt x="84" y="590"/>
                    </a:cubicBezTo>
                    <a:cubicBezTo>
                      <a:pt x="25" y="637"/>
                      <a:pt x="1" y="721"/>
                      <a:pt x="37" y="780"/>
                    </a:cubicBezTo>
                    <a:cubicBezTo>
                      <a:pt x="60" y="828"/>
                      <a:pt x="108" y="840"/>
                      <a:pt x="156" y="840"/>
                    </a:cubicBezTo>
                    <a:cubicBezTo>
                      <a:pt x="179" y="840"/>
                      <a:pt x="203" y="840"/>
                      <a:pt x="227" y="828"/>
                    </a:cubicBezTo>
                    <a:cubicBezTo>
                      <a:pt x="298" y="780"/>
                      <a:pt x="370" y="732"/>
                      <a:pt x="453" y="685"/>
                    </a:cubicBezTo>
                    <a:cubicBezTo>
                      <a:pt x="703" y="530"/>
                      <a:pt x="977" y="363"/>
                      <a:pt x="1144" y="244"/>
                    </a:cubicBezTo>
                    <a:cubicBezTo>
                      <a:pt x="1203" y="197"/>
                      <a:pt x="1215" y="113"/>
                      <a:pt x="1168" y="54"/>
                    </a:cubicBezTo>
                    <a:cubicBezTo>
                      <a:pt x="1147" y="19"/>
                      <a:pt x="1110" y="1"/>
                      <a:pt x="10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3" name="Google Shape;2613;p18"/>
              <p:cNvSpPr/>
              <p:nvPr/>
            </p:nvSpPr>
            <p:spPr>
              <a:xfrm>
                <a:off x="8287243" y="4196122"/>
                <a:ext cx="541860" cy="706857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12955" extrusionOk="0">
                    <a:moveTo>
                      <a:pt x="2834" y="274"/>
                    </a:moveTo>
                    <a:cubicBezTo>
                      <a:pt x="3275" y="274"/>
                      <a:pt x="3715" y="322"/>
                      <a:pt x="4144" y="429"/>
                    </a:cubicBezTo>
                    <a:cubicBezTo>
                      <a:pt x="4298" y="477"/>
                      <a:pt x="4453" y="524"/>
                      <a:pt x="4608" y="584"/>
                    </a:cubicBezTo>
                    <a:cubicBezTo>
                      <a:pt x="5644" y="977"/>
                      <a:pt x="6001" y="1846"/>
                      <a:pt x="6418" y="2810"/>
                    </a:cubicBezTo>
                    <a:cubicBezTo>
                      <a:pt x="6846" y="3787"/>
                      <a:pt x="6787" y="4192"/>
                      <a:pt x="6954" y="4346"/>
                    </a:cubicBezTo>
                    <a:lnTo>
                      <a:pt x="6965" y="4370"/>
                    </a:lnTo>
                    <a:cubicBezTo>
                      <a:pt x="7001" y="4394"/>
                      <a:pt x="7049" y="4418"/>
                      <a:pt x="7108" y="4430"/>
                    </a:cubicBezTo>
                    <a:cubicBezTo>
                      <a:pt x="7656" y="4561"/>
                      <a:pt x="8061" y="4918"/>
                      <a:pt x="8370" y="5370"/>
                    </a:cubicBezTo>
                    <a:cubicBezTo>
                      <a:pt x="8585" y="5692"/>
                      <a:pt x="8751" y="6073"/>
                      <a:pt x="8882" y="6442"/>
                    </a:cubicBezTo>
                    <a:cubicBezTo>
                      <a:pt x="8906" y="6513"/>
                      <a:pt x="8930" y="6573"/>
                      <a:pt x="8954" y="6632"/>
                    </a:cubicBezTo>
                    <a:cubicBezTo>
                      <a:pt x="9240" y="7490"/>
                      <a:pt x="9609" y="8978"/>
                      <a:pt x="9335" y="9835"/>
                    </a:cubicBezTo>
                    <a:cubicBezTo>
                      <a:pt x="9311" y="9883"/>
                      <a:pt x="9287" y="9942"/>
                      <a:pt x="9263" y="9990"/>
                    </a:cubicBezTo>
                    <a:cubicBezTo>
                      <a:pt x="9073" y="10454"/>
                      <a:pt x="8728" y="10847"/>
                      <a:pt x="8287" y="11121"/>
                    </a:cubicBezTo>
                    <a:cubicBezTo>
                      <a:pt x="7716" y="11466"/>
                      <a:pt x="7513" y="11407"/>
                      <a:pt x="7227" y="11597"/>
                    </a:cubicBezTo>
                    <a:cubicBezTo>
                      <a:pt x="7227" y="11597"/>
                      <a:pt x="7227" y="11597"/>
                      <a:pt x="7215" y="11609"/>
                    </a:cubicBezTo>
                    <a:cubicBezTo>
                      <a:pt x="7156" y="11645"/>
                      <a:pt x="7085" y="11704"/>
                      <a:pt x="7001" y="11788"/>
                    </a:cubicBezTo>
                    <a:cubicBezTo>
                      <a:pt x="6358" y="12443"/>
                      <a:pt x="5263" y="12681"/>
                      <a:pt x="4370" y="12693"/>
                    </a:cubicBezTo>
                    <a:lnTo>
                      <a:pt x="4322" y="12693"/>
                    </a:lnTo>
                    <a:cubicBezTo>
                      <a:pt x="3191" y="12693"/>
                      <a:pt x="2489" y="12264"/>
                      <a:pt x="2036" y="11562"/>
                    </a:cubicBezTo>
                    <a:cubicBezTo>
                      <a:pt x="1822" y="11240"/>
                      <a:pt x="1667" y="10859"/>
                      <a:pt x="1524" y="10430"/>
                    </a:cubicBezTo>
                    <a:cubicBezTo>
                      <a:pt x="1500" y="10359"/>
                      <a:pt x="1477" y="10288"/>
                      <a:pt x="1465" y="10204"/>
                    </a:cubicBezTo>
                    <a:cubicBezTo>
                      <a:pt x="1393" y="9966"/>
                      <a:pt x="1346" y="9728"/>
                      <a:pt x="1286" y="9466"/>
                    </a:cubicBezTo>
                    <a:cubicBezTo>
                      <a:pt x="1286" y="9442"/>
                      <a:pt x="1274" y="9407"/>
                      <a:pt x="1274" y="9371"/>
                    </a:cubicBezTo>
                    <a:cubicBezTo>
                      <a:pt x="1179" y="8906"/>
                      <a:pt x="1096" y="8418"/>
                      <a:pt x="1012" y="7906"/>
                    </a:cubicBezTo>
                    <a:cubicBezTo>
                      <a:pt x="750" y="6335"/>
                      <a:pt x="262" y="3120"/>
                      <a:pt x="369" y="1525"/>
                    </a:cubicBezTo>
                    <a:cubicBezTo>
                      <a:pt x="405" y="1072"/>
                      <a:pt x="750" y="655"/>
                      <a:pt x="1191" y="513"/>
                    </a:cubicBezTo>
                    <a:cubicBezTo>
                      <a:pt x="1703" y="358"/>
                      <a:pt x="2262" y="274"/>
                      <a:pt x="2834" y="274"/>
                    </a:cubicBezTo>
                    <a:close/>
                    <a:moveTo>
                      <a:pt x="2834" y="1"/>
                    </a:moveTo>
                    <a:cubicBezTo>
                      <a:pt x="2251" y="1"/>
                      <a:pt x="1655" y="96"/>
                      <a:pt x="1108" y="263"/>
                    </a:cubicBezTo>
                    <a:cubicBezTo>
                      <a:pt x="560" y="429"/>
                      <a:pt x="143" y="941"/>
                      <a:pt x="107" y="1513"/>
                    </a:cubicBezTo>
                    <a:cubicBezTo>
                      <a:pt x="0" y="3001"/>
                      <a:pt x="405" y="5835"/>
                      <a:pt x="750" y="7954"/>
                    </a:cubicBezTo>
                    <a:lnTo>
                      <a:pt x="762" y="8013"/>
                    </a:lnTo>
                    <a:cubicBezTo>
                      <a:pt x="846" y="8514"/>
                      <a:pt x="917" y="8978"/>
                      <a:pt x="1012" y="9430"/>
                    </a:cubicBezTo>
                    <a:cubicBezTo>
                      <a:pt x="1024" y="9466"/>
                      <a:pt x="1024" y="9490"/>
                      <a:pt x="1036" y="9526"/>
                    </a:cubicBezTo>
                    <a:cubicBezTo>
                      <a:pt x="1084" y="9799"/>
                      <a:pt x="1143" y="10038"/>
                      <a:pt x="1215" y="10276"/>
                    </a:cubicBezTo>
                    <a:cubicBezTo>
                      <a:pt x="1227" y="10347"/>
                      <a:pt x="1250" y="10430"/>
                      <a:pt x="1286" y="10514"/>
                    </a:cubicBezTo>
                    <a:cubicBezTo>
                      <a:pt x="1429" y="11002"/>
                      <a:pt x="1608" y="11383"/>
                      <a:pt x="1810" y="11704"/>
                    </a:cubicBezTo>
                    <a:cubicBezTo>
                      <a:pt x="2370" y="12550"/>
                      <a:pt x="3191" y="12955"/>
                      <a:pt x="4322" y="12955"/>
                    </a:cubicBezTo>
                    <a:lnTo>
                      <a:pt x="4382" y="12955"/>
                    </a:lnTo>
                    <a:cubicBezTo>
                      <a:pt x="4941" y="12943"/>
                      <a:pt x="6346" y="12835"/>
                      <a:pt x="7204" y="11978"/>
                    </a:cubicBezTo>
                    <a:cubicBezTo>
                      <a:pt x="7263" y="11907"/>
                      <a:pt x="7311" y="11859"/>
                      <a:pt x="7370" y="11823"/>
                    </a:cubicBezTo>
                    <a:cubicBezTo>
                      <a:pt x="7382" y="11823"/>
                      <a:pt x="7382" y="11812"/>
                      <a:pt x="7394" y="11812"/>
                    </a:cubicBezTo>
                    <a:cubicBezTo>
                      <a:pt x="7477" y="11752"/>
                      <a:pt x="7561" y="11728"/>
                      <a:pt x="7680" y="11681"/>
                    </a:cubicBezTo>
                    <a:cubicBezTo>
                      <a:pt x="7858" y="11633"/>
                      <a:pt x="8085" y="11562"/>
                      <a:pt x="8430" y="11347"/>
                    </a:cubicBezTo>
                    <a:cubicBezTo>
                      <a:pt x="8918" y="11050"/>
                      <a:pt x="9311" y="10609"/>
                      <a:pt x="9525" y="10097"/>
                    </a:cubicBezTo>
                    <a:cubicBezTo>
                      <a:pt x="9549" y="10038"/>
                      <a:pt x="9573" y="9978"/>
                      <a:pt x="9597" y="9907"/>
                    </a:cubicBezTo>
                    <a:cubicBezTo>
                      <a:pt x="9930" y="8847"/>
                      <a:pt x="9382" y="7073"/>
                      <a:pt x="9216" y="6549"/>
                    </a:cubicBezTo>
                    <a:lnTo>
                      <a:pt x="9168" y="6418"/>
                    </a:lnTo>
                    <a:lnTo>
                      <a:pt x="9144" y="6359"/>
                    </a:lnTo>
                    <a:cubicBezTo>
                      <a:pt x="8978" y="5894"/>
                      <a:pt x="8799" y="5525"/>
                      <a:pt x="8597" y="5227"/>
                    </a:cubicBezTo>
                    <a:cubicBezTo>
                      <a:pt x="8216" y="4656"/>
                      <a:pt x="7739" y="4299"/>
                      <a:pt x="7180" y="4168"/>
                    </a:cubicBezTo>
                    <a:cubicBezTo>
                      <a:pt x="7156" y="4156"/>
                      <a:pt x="7156" y="4156"/>
                      <a:pt x="7144" y="4156"/>
                    </a:cubicBezTo>
                    <a:cubicBezTo>
                      <a:pt x="7120" y="4120"/>
                      <a:pt x="7096" y="4001"/>
                      <a:pt x="7061" y="3882"/>
                    </a:cubicBezTo>
                    <a:cubicBezTo>
                      <a:pt x="7001" y="3632"/>
                      <a:pt x="6906" y="3251"/>
                      <a:pt x="6668" y="2703"/>
                    </a:cubicBezTo>
                    <a:lnTo>
                      <a:pt x="6656" y="2668"/>
                    </a:lnTo>
                    <a:cubicBezTo>
                      <a:pt x="6227" y="1691"/>
                      <a:pt x="5834" y="763"/>
                      <a:pt x="4715" y="334"/>
                    </a:cubicBezTo>
                    <a:cubicBezTo>
                      <a:pt x="4548" y="274"/>
                      <a:pt x="4382" y="215"/>
                      <a:pt x="4215" y="179"/>
                    </a:cubicBezTo>
                    <a:cubicBezTo>
                      <a:pt x="3775" y="60"/>
                      <a:pt x="3310" y="1"/>
                      <a:pt x="28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4" name="Google Shape;2614;p18"/>
              <p:cNvSpPr/>
              <p:nvPr/>
            </p:nvSpPr>
            <p:spPr>
              <a:xfrm>
                <a:off x="8653894" y="3990700"/>
                <a:ext cx="156976" cy="158231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900" extrusionOk="0">
                    <a:moveTo>
                      <a:pt x="1835" y="0"/>
                    </a:moveTo>
                    <a:cubicBezTo>
                      <a:pt x="1800" y="0"/>
                      <a:pt x="1764" y="12"/>
                      <a:pt x="1734" y="39"/>
                    </a:cubicBezTo>
                    <a:lnTo>
                      <a:pt x="1174" y="551"/>
                    </a:lnTo>
                    <a:cubicBezTo>
                      <a:pt x="1147" y="578"/>
                      <a:pt x="1114" y="591"/>
                      <a:pt x="1079" y="591"/>
                    </a:cubicBezTo>
                    <a:cubicBezTo>
                      <a:pt x="1067" y="591"/>
                      <a:pt x="1055" y="590"/>
                      <a:pt x="1043" y="587"/>
                    </a:cubicBezTo>
                    <a:lnTo>
                      <a:pt x="305" y="408"/>
                    </a:lnTo>
                    <a:cubicBezTo>
                      <a:pt x="295" y="406"/>
                      <a:pt x="284" y="405"/>
                      <a:pt x="274" y="405"/>
                    </a:cubicBezTo>
                    <a:cubicBezTo>
                      <a:pt x="170" y="405"/>
                      <a:pt x="95" y="513"/>
                      <a:pt x="138" y="610"/>
                    </a:cubicBezTo>
                    <a:lnTo>
                      <a:pt x="460" y="1301"/>
                    </a:lnTo>
                    <a:cubicBezTo>
                      <a:pt x="472" y="1349"/>
                      <a:pt x="472" y="1396"/>
                      <a:pt x="448" y="1432"/>
                    </a:cubicBezTo>
                    <a:lnTo>
                      <a:pt x="55" y="2087"/>
                    </a:lnTo>
                    <a:cubicBezTo>
                      <a:pt x="0" y="2185"/>
                      <a:pt x="66" y="2304"/>
                      <a:pt x="170" y="2304"/>
                    </a:cubicBezTo>
                    <a:cubicBezTo>
                      <a:pt x="179" y="2304"/>
                      <a:pt x="188" y="2303"/>
                      <a:pt x="198" y="2301"/>
                    </a:cubicBezTo>
                    <a:lnTo>
                      <a:pt x="948" y="2218"/>
                    </a:lnTo>
                    <a:cubicBezTo>
                      <a:pt x="996" y="2218"/>
                      <a:pt x="1043" y="2242"/>
                      <a:pt x="1079" y="2277"/>
                    </a:cubicBezTo>
                    <a:lnTo>
                      <a:pt x="1567" y="2849"/>
                    </a:lnTo>
                    <a:cubicBezTo>
                      <a:pt x="1598" y="2884"/>
                      <a:pt x="1636" y="2899"/>
                      <a:pt x="1674" y="2899"/>
                    </a:cubicBezTo>
                    <a:cubicBezTo>
                      <a:pt x="1739" y="2899"/>
                      <a:pt x="1802" y="2853"/>
                      <a:pt x="1817" y="2777"/>
                    </a:cubicBezTo>
                    <a:lnTo>
                      <a:pt x="1972" y="2039"/>
                    </a:lnTo>
                    <a:cubicBezTo>
                      <a:pt x="1984" y="1992"/>
                      <a:pt x="2019" y="1956"/>
                      <a:pt x="2067" y="1932"/>
                    </a:cubicBezTo>
                    <a:lnTo>
                      <a:pt x="2758" y="1646"/>
                    </a:lnTo>
                    <a:cubicBezTo>
                      <a:pt x="2877" y="1599"/>
                      <a:pt x="2877" y="1444"/>
                      <a:pt x="2770" y="1384"/>
                    </a:cubicBezTo>
                    <a:lnTo>
                      <a:pt x="2115" y="1003"/>
                    </a:lnTo>
                    <a:cubicBezTo>
                      <a:pt x="2079" y="980"/>
                      <a:pt x="2055" y="944"/>
                      <a:pt x="2043" y="896"/>
                    </a:cubicBezTo>
                    <a:lnTo>
                      <a:pt x="1984" y="134"/>
                    </a:lnTo>
                    <a:cubicBezTo>
                      <a:pt x="1976" y="53"/>
                      <a:pt x="1907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5" name="Google Shape;2615;p18"/>
              <p:cNvSpPr/>
              <p:nvPr/>
            </p:nvSpPr>
            <p:spPr>
              <a:xfrm>
                <a:off x="8441214" y="3799409"/>
                <a:ext cx="142299" cy="136133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6" name="Google Shape;2616;p18"/>
              <p:cNvSpPr/>
              <p:nvPr/>
            </p:nvSpPr>
            <p:spPr>
              <a:xfrm>
                <a:off x="8739392" y="4270980"/>
                <a:ext cx="124784" cy="11840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7" name="Google Shape;2617;p18"/>
              <p:cNvSpPr/>
              <p:nvPr/>
            </p:nvSpPr>
            <p:spPr>
              <a:xfrm>
                <a:off x="7022403" y="4121210"/>
                <a:ext cx="161178" cy="15643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8" name="Google Shape;2618;p18"/>
              <p:cNvSpPr/>
              <p:nvPr/>
            </p:nvSpPr>
            <p:spPr>
              <a:xfrm>
                <a:off x="7457693" y="4647833"/>
                <a:ext cx="139571" cy="138316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2535" extrusionOk="0">
                    <a:moveTo>
                      <a:pt x="871" y="1"/>
                    </a:moveTo>
                    <a:cubicBezTo>
                      <a:pt x="807" y="1"/>
                      <a:pt x="747" y="53"/>
                      <a:pt x="738" y="127"/>
                    </a:cubicBezTo>
                    <a:lnTo>
                      <a:pt x="714" y="782"/>
                    </a:lnTo>
                    <a:cubicBezTo>
                      <a:pt x="714" y="830"/>
                      <a:pt x="691" y="866"/>
                      <a:pt x="655" y="889"/>
                    </a:cubicBezTo>
                    <a:lnTo>
                      <a:pt x="95" y="1247"/>
                    </a:lnTo>
                    <a:cubicBezTo>
                      <a:pt x="0" y="1294"/>
                      <a:pt x="24" y="1437"/>
                      <a:pt x="119" y="1473"/>
                    </a:cubicBezTo>
                    <a:lnTo>
                      <a:pt x="738" y="1699"/>
                    </a:lnTo>
                    <a:cubicBezTo>
                      <a:pt x="786" y="1723"/>
                      <a:pt x="810" y="1747"/>
                      <a:pt x="822" y="1794"/>
                    </a:cubicBezTo>
                    <a:lnTo>
                      <a:pt x="988" y="2437"/>
                    </a:lnTo>
                    <a:cubicBezTo>
                      <a:pt x="1002" y="2501"/>
                      <a:pt x="1054" y="2535"/>
                      <a:pt x="1109" y="2535"/>
                    </a:cubicBezTo>
                    <a:cubicBezTo>
                      <a:pt x="1146" y="2535"/>
                      <a:pt x="1185" y="2519"/>
                      <a:pt x="1214" y="2485"/>
                    </a:cubicBezTo>
                    <a:lnTo>
                      <a:pt x="1619" y="1961"/>
                    </a:lnTo>
                    <a:cubicBezTo>
                      <a:pt x="1643" y="1925"/>
                      <a:pt x="1691" y="1913"/>
                      <a:pt x="1726" y="1913"/>
                    </a:cubicBezTo>
                    <a:lnTo>
                      <a:pt x="2393" y="1949"/>
                    </a:lnTo>
                    <a:cubicBezTo>
                      <a:pt x="2398" y="1950"/>
                      <a:pt x="2403" y="1950"/>
                      <a:pt x="2408" y="1950"/>
                    </a:cubicBezTo>
                    <a:cubicBezTo>
                      <a:pt x="2506" y="1950"/>
                      <a:pt x="2557" y="1838"/>
                      <a:pt x="2500" y="1759"/>
                    </a:cubicBezTo>
                    <a:lnTo>
                      <a:pt x="2131" y="1211"/>
                    </a:lnTo>
                    <a:cubicBezTo>
                      <a:pt x="2119" y="1175"/>
                      <a:pt x="2107" y="1128"/>
                      <a:pt x="2131" y="1092"/>
                    </a:cubicBezTo>
                    <a:lnTo>
                      <a:pt x="2369" y="473"/>
                    </a:lnTo>
                    <a:cubicBezTo>
                      <a:pt x="2402" y="387"/>
                      <a:pt x="2337" y="291"/>
                      <a:pt x="2245" y="291"/>
                    </a:cubicBezTo>
                    <a:cubicBezTo>
                      <a:pt x="2235" y="291"/>
                      <a:pt x="2225" y="292"/>
                      <a:pt x="2215" y="294"/>
                    </a:cubicBezTo>
                    <a:lnTo>
                      <a:pt x="1584" y="485"/>
                    </a:lnTo>
                    <a:cubicBezTo>
                      <a:pt x="1536" y="485"/>
                      <a:pt x="1488" y="485"/>
                      <a:pt x="1464" y="449"/>
                    </a:cubicBezTo>
                    <a:lnTo>
                      <a:pt x="953" y="32"/>
                    </a:lnTo>
                    <a:cubicBezTo>
                      <a:pt x="927" y="11"/>
                      <a:pt x="899" y="1"/>
                      <a:pt x="8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9" name="Google Shape;2619;p18"/>
              <p:cNvSpPr/>
              <p:nvPr/>
            </p:nvSpPr>
            <p:spPr>
              <a:xfrm>
                <a:off x="7080893" y="4491134"/>
                <a:ext cx="124784" cy="117091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46" extrusionOk="0">
                    <a:moveTo>
                      <a:pt x="569" y="0"/>
                    </a:moveTo>
                    <a:cubicBezTo>
                      <a:pt x="502" y="0"/>
                      <a:pt x="443" y="54"/>
                      <a:pt x="453" y="130"/>
                    </a:cubicBezTo>
                    <a:lnTo>
                      <a:pt x="536" y="701"/>
                    </a:lnTo>
                    <a:cubicBezTo>
                      <a:pt x="536" y="737"/>
                      <a:pt x="524" y="773"/>
                      <a:pt x="500" y="797"/>
                    </a:cubicBezTo>
                    <a:lnTo>
                      <a:pt x="72" y="1190"/>
                    </a:lnTo>
                    <a:cubicBezTo>
                      <a:pt x="0" y="1249"/>
                      <a:pt x="36" y="1368"/>
                      <a:pt x="131" y="1380"/>
                    </a:cubicBezTo>
                    <a:lnTo>
                      <a:pt x="691" y="1487"/>
                    </a:lnTo>
                    <a:cubicBezTo>
                      <a:pt x="739" y="1487"/>
                      <a:pt x="762" y="1511"/>
                      <a:pt x="774" y="1547"/>
                    </a:cubicBezTo>
                    <a:lnTo>
                      <a:pt x="1024" y="2083"/>
                    </a:lnTo>
                    <a:cubicBezTo>
                      <a:pt x="1042" y="2124"/>
                      <a:pt x="1081" y="2145"/>
                      <a:pt x="1121" y="2145"/>
                    </a:cubicBezTo>
                    <a:cubicBezTo>
                      <a:pt x="1161" y="2145"/>
                      <a:pt x="1203" y="2124"/>
                      <a:pt x="1227" y="2083"/>
                    </a:cubicBezTo>
                    <a:lnTo>
                      <a:pt x="1489" y="1571"/>
                    </a:lnTo>
                    <a:cubicBezTo>
                      <a:pt x="1512" y="1535"/>
                      <a:pt x="1548" y="1511"/>
                      <a:pt x="1584" y="1511"/>
                    </a:cubicBezTo>
                    <a:lnTo>
                      <a:pt x="2155" y="1452"/>
                    </a:lnTo>
                    <a:cubicBezTo>
                      <a:pt x="2251" y="1440"/>
                      <a:pt x="2286" y="1321"/>
                      <a:pt x="2227" y="1261"/>
                    </a:cubicBezTo>
                    <a:lnTo>
                      <a:pt x="1822" y="844"/>
                    </a:lnTo>
                    <a:cubicBezTo>
                      <a:pt x="1798" y="809"/>
                      <a:pt x="1786" y="773"/>
                      <a:pt x="1798" y="737"/>
                    </a:cubicBezTo>
                    <a:lnTo>
                      <a:pt x="1905" y="178"/>
                    </a:lnTo>
                    <a:cubicBezTo>
                      <a:pt x="1925" y="99"/>
                      <a:pt x="1864" y="37"/>
                      <a:pt x="1796" y="37"/>
                    </a:cubicBezTo>
                    <a:cubicBezTo>
                      <a:pt x="1781" y="37"/>
                      <a:pt x="1766" y="40"/>
                      <a:pt x="1751" y="47"/>
                    </a:cubicBezTo>
                    <a:lnTo>
                      <a:pt x="1227" y="309"/>
                    </a:lnTo>
                    <a:cubicBezTo>
                      <a:pt x="1212" y="314"/>
                      <a:pt x="1197" y="316"/>
                      <a:pt x="1182" y="316"/>
                    </a:cubicBezTo>
                    <a:cubicBezTo>
                      <a:pt x="1161" y="316"/>
                      <a:pt x="1140" y="311"/>
                      <a:pt x="1120" y="297"/>
                    </a:cubicBezTo>
                    <a:lnTo>
                      <a:pt x="620" y="11"/>
                    </a:lnTo>
                    <a:cubicBezTo>
                      <a:pt x="603" y="4"/>
                      <a:pt x="586" y="0"/>
                      <a:pt x="5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20" name="Google Shape;2620;p18"/>
            <p:cNvSpPr/>
            <p:nvPr/>
          </p:nvSpPr>
          <p:spPr>
            <a:xfrm>
              <a:off x="355522" y="693823"/>
              <a:ext cx="357700" cy="34721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21" name="Google Shape;2621;p18"/>
            <p:cNvSpPr/>
            <p:nvPr/>
          </p:nvSpPr>
          <p:spPr>
            <a:xfrm>
              <a:off x="737749" y="1081472"/>
              <a:ext cx="260078" cy="25247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622" name="Google Shape;2622;p18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083541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4" name="Google Shape;2624;p19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2625" name="Google Shape;2625;p19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626" name="Google Shape;2626;p19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7" name="Google Shape;2627;p19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8" name="Google Shape;2628;p19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9" name="Google Shape;2629;p19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0" name="Google Shape;2630;p19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1" name="Google Shape;2631;p19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2" name="Google Shape;2632;p19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3" name="Google Shape;2633;p19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4" name="Google Shape;2634;p19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5" name="Google Shape;2635;p19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6" name="Google Shape;2636;p19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7" name="Google Shape;2637;p19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8" name="Google Shape;2638;p19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9" name="Google Shape;2639;p19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0" name="Google Shape;2640;p19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1" name="Google Shape;2641;p19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2" name="Google Shape;2642;p19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3" name="Google Shape;2643;p19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4" name="Google Shape;2644;p19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5" name="Google Shape;2645;p19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6" name="Google Shape;2646;p19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7" name="Google Shape;2647;p19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8" name="Google Shape;2648;p19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9" name="Google Shape;2649;p19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0" name="Google Shape;2650;p19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1" name="Google Shape;2651;p19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2" name="Google Shape;2652;p19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3" name="Google Shape;2653;p19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4" name="Google Shape;2654;p19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5" name="Google Shape;2655;p19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6" name="Google Shape;2656;p19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7" name="Google Shape;2657;p19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8" name="Google Shape;2658;p19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9" name="Google Shape;2659;p19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0" name="Google Shape;2660;p19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1" name="Google Shape;2661;p19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2" name="Google Shape;2662;p19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3" name="Google Shape;2663;p19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4" name="Google Shape;2664;p19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5" name="Google Shape;2665;p19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6" name="Google Shape;2666;p19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7" name="Google Shape;2667;p19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8" name="Google Shape;2668;p19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9" name="Google Shape;2669;p19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0" name="Google Shape;2670;p19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1" name="Google Shape;2671;p19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2" name="Google Shape;2672;p19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3" name="Google Shape;2673;p19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4" name="Google Shape;2674;p19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5" name="Google Shape;2675;p19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6" name="Google Shape;2676;p19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7" name="Google Shape;2677;p19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8" name="Google Shape;2678;p19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9" name="Google Shape;2679;p19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0" name="Google Shape;2680;p19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1" name="Google Shape;2681;p19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2" name="Google Shape;2682;p19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3" name="Google Shape;2683;p19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4" name="Google Shape;2684;p19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5" name="Google Shape;2685;p19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6" name="Google Shape;2686;p19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7" name="Google Shape;2687;p19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8" name="Google Shape;2688;p19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9" name="Google Shape;2689;p19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0" name="Google Shape;2690;p19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1" name="Google Shape;2691;p19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2" name="Google Shape;2692;p19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3" name="Google Shape;2693;p19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4" name="Google Shape;2694;p19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5" name="Google Shape;2695;p19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6" name="Google Shape;2696;p19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7" name="Google Shape;2697;p19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8" name="Google Shape;2698;p19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9" name="Google Shape;2699;p19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0" name="Google Shape;2700;p19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1" name="Google Shape;2701;p19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2" name="Google Shape;2702;p19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3" name="Google Shape;2703;p19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4" name="Google Shape;2704;p19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5" name="Google Shape;2705;p19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6" name="Google Shape;2706;p19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7" name="Google Shape;2707;p19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8" name="Google Shape;2708;p19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9" name="Google Shape;2709;p19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0" name="Google Shape;2710;p19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1" name="Google Shape;2711;p19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2" name="Google Shape;2712;p19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3" name="Google Shape;2713;p19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4" name="Google Shape;2714;p19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5" name="Google Shape;2715;p19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6" name="Google Shape;2716;p19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7" name="Google Shape;2717;p19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8" name="Google Shape;2718;p19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9" name="Google Shape;2719;p19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0" name="Google Shape;2720;p19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1" name="Google Shape;2721;p19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2" name="Google Shape;2722;p19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3" name="Google Shape;2723;p19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4" name="Google Shape;2724;p19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5" name="Google Shape;2725;p19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6" name="Google Shape;2726;p19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7" name="Google Shape;2727;p19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8" name="Google Shape;2728;p19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9" name="Google Shape;2729;p19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0" name="Google Shape;2730;p19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1" name="Google Shape;2731;p19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2" name="Google Shape;2732;p19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3" name="Google Shape;2733;p19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4" name="Google Shape;2734;p19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5" name="Google Shape;2735;p19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6" name="Google Shape;2736;p19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7" name="Google Shape;2737;p19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8" name="Google Shape;2738;p19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39" name="Google Shape;2739;p19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0" name="Google Shape;2740;p19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1" name="Google Shape;2741;p19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2" name="Google Shape;2742;p19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3" name="Google Shape;2743;p19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4" name="Google Shape;2744;p19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5" name="Google Shape;2745;p19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6" name="Google Shape;2746;p19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7" name="Google Shape;2747;p19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8" name="Google Shape;2748;p19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49" name="Google Shape;2749;p19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0" name="Google Shape;2750;p19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1" name="Google Shape;2751;p19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2" name="Google Shape;2752;p19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3" name="Google Shape;2753;p19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4" name="Google Shape;2754;p19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5" name="Google Shape;2755;p19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6" name="Google Shape;2756;p19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7" name="Google Shape;2757;p19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758" name="Google Shape;2758;p19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759" name="Google Shape;2759;p19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0" name="Google Shape;2760;p19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761" name="Google Shape;2761;p19"/>
          <p:cNvGrpSpPr/>
          <p:nvPr/>
        </p:nvGrpSpPr>
        <p:grpSpPr>
          <a:xfrm>
            <a:off x="474030" y="438803"/>
            <a:ext cx="11640412" cy="6367720"/>
            <a:chOff x="355522" y="329102"/>
            <a:chExt cx="8730309" cy="4775790"/>
          </a:xfrm>
        </p:grpSpPr>
        <p:sp>
          <p:nvSpPr>
            <p:cNvPr id="2762" name="Google Shape;2762;p19"/>
            <p:cNvSpPr/>
            <p:nvPr/>
          </p:nvSpPr>
          <p:spPr>
            <a:xfrm>
              <a:off x="355522" y="693823"/>
              <a:ext cx="357700" cy="34721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63" name="Google Shape;2763;p19"/>
            <p:cNvSpPr/>
            <p:nvPr/>
          </p:nvSpPr>
          <p:spPr>
            <a:xfrm>
              <a:off x="737749" y="1081472"/>
              <a:ext cx="260078" cy="25247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764" name="Google Shape;2764;p19"/>
            <p:cNvGrpSpPr/>
            <p:nvPr/>
          </p:nvGrpSpPr>
          <p:grpSpPr>
            <a:xfrm>
              <a:off x="3826101" y="3418100"/>
              <a:ext cx="5259729" cy="1686791"/>
              <a:chOff x="3673701" y="3265700"/>
              <a:chExt cx="5259729" cy="1686791"/>
            </a:xfrm>
          </p:grpSpPr>
          <p:sp>
            <p:nvSpPr>
              <p:cNvPr id="2765" name="Google Shape;2765;p19"/>
              <p:cNvSpPr/>
              <p:nvPr/>
            </p:nvSpPr>
            <p:spPr>
              <a:xfrm>
                <a:off x="7883429" y="3429333"/>
                <a:ext cx="265630" cy="371257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3680" extrusionOk="0">
                    <a:moveTo>
                      <a:pt x="1489" y="965"/>
                    </a:moveTo>
                    <a:cubicBezTo>
                      <a:pt x="1489" y="977"/>
                      <a:pt x="1501" y="989"/>
                      <a:pt x="1513" y="1012"/>
                    </a:cubicBezTo>
                    <a:cubicBezTo>
                      <a:pt x="1608" y="1370"/>
                      <a:pt x="1465" y="1989"/>
                      <a:pt x="1096" y="2846"/>
                    </a:cubicBezTo>
                    <a:cubicBezTo>
                      <a:pt x="1096" y="2870"/>
                      <a:pt x="1084" y="2894"/>
                      <a:pt x="1073" y="2917"/>
                    </a:cubicBezTo>
                    <a:cubicBezTo>
                      <a:pt x="989" y="2203"/>
                      <a:pt x="1061" y="1227"/>
                      <a:pt x="1454" y="977"/>
                    </a:cubicBezTo>
                    <a:cubicBezTo>
                      <a:pt x="1465" y="965"/>
                      <a:pt x="1477" y="965"/>
                      <a:pt x="1489" y="965"/>
                    </a:cubicBezTo>
                    <a:close/>
                    <a:moveTo>
                      <a:pt x="1501" y="274"/>
                    </a:moveTo>
                    <a:cubicBezTo>
                      <a:pt x="1585" y="274"/>
                      <a:pt x="1656" y="286"/>
                      <a:pt x="1739" y="310"/>
                    </a:cubicBezTo>
                    <a:cubicBezTo>
                      <a:pt x="1942" y="393"/>
                      <a:pt x="2096" y="584"/>
                      <a:pt x="2168" y="834"/>
                    </a:cubicBezTo>
                    <a:cubicBezTo>
                      <a:pt x="2358" y="1524"/>
                      <a:pt x="2013" y="2465"/>
                      <a:pt x="1727" y="3120"/>
                    </a:cubicBezTo>
                    <a:cubicBezTo>
                      <a:pt x="1692" y="3191"/>
                      <a:pt x="1620" y="3239"/>
                      <a:pt x="1537" y="3239"/>
                    </a:cubicBezTo>
                    <a:cubicBezTo>
                      <a:pt x="1513" y="3239"/>
                      <a:pt x="1489" y="3239"/>
                      <a:pt x="1454" y="3227"/>
                    </a:cubicBezTo>
                    <a:cubicBezTo>
                      <a:pt x="1346" y="3179"/>
                      <a:pt x="1299" y="3060"/>
                      <a:pt x="1346" y="2953"/>
                    </a:cubicBezTo>
                    <a:cubicBezTo>
                      <a:pt x="1489" y="2608"/>
                      <a:pt x="1942" y="1572"/>
                      <a:pt x="1763" y="941"/>
                    </a:cubicBezTo>
                    <a:cubicBezTo>
                      <a:pt x="1739" y="822"/>
                      <a:pt x="1668" y="739"/>
                      <a:pt x="1585" y="703"/>
                    </a:cubicBezTo>
                    <a:cubicBezTo>
                      <a:pt x="1561" y="691"/>
                      <a:pt x="1525" y="691"/>
                      <a:pt x="1501" y="691"/>
                    </a:cubicBezTo>
                    <a:cubicBezTo>
                      <a:pt x="1430" y="691"/>
                      <a:pt x="1358" y="715"/>
                      <a:pt x="1311" y="751"/>
                    </a:cubicBezTo>
                    <a:cubicBezTo>
                      <a:pt x="715" y="1120"/>
                      <a:pt x="715" y="2429"/>
                      <a:pt x="846" y="3168"/>
                    </a:cubicBezTo>
                    <a:cubicBezTo>
                      <a:pt x="870" y="3287"/>
                      <a:pt x="787" y="3394"/>
                      <a:pt x="680" y="3406"/>
                    </a:cubicBezTo>
                    <a:cubicBezTo>
                      <a:pt x="668" y="3418"/>
                      <a:pt x="656" y="3418"/>
                      <a:pt x="644" y="3418"/>
                    </a:cubicBezTo>
                    <a:lnTo>
                      <a:pt x="620" y="3418"/>
                    </a:lnTo>
                    <a:cubicBezTo>
                      <a:pt x="537" y="3406"/>
                      <a:pt x="453" y="3334"/>
                      <a:pt x="442" y="3239"/>
                    </a:cubicBezTo>
                    <a:cubicBezTo>
                      <a:pt x="299" y="2489"/>
                      <a:pt x="263" y="917"/>
                      <a:pt x="1084" y="405"/>
                    </a:cubicBezTo>
                    <a:cubicBezTo>
                      <a:pt x="1227" y="322"/>
                      <a:pt x="1370" y="274"/>
                      <a:pt x="1501" y="274"/>
                    </a:cubicBezTo>
                    <a:close/>
                    <a:moveTo>
                      <a:pt x="1501" y="0"/>
                    </a:moveTo>
                    <a:cubicBezTo>
                      <a:pt x="1311" y="0"/>
                      <a:pt x="1120" y="60"/>
                      <a:pt x="942" y="179"/>
                    </a:cubicBezTo>
                    <a:cubicBezTo>
                      <a:pt x="1" y="774"/>
                      <a:pt x="13" y="2417"/>
                      <a:pt x="168" y="3298"/>
                    </a:cubicBezTo>
                    <a:cubicBezTo>
                      <a:pt x="203" y="3513"/>
                      <a:pt x="382" y="3668"/>
                      <a:pt x="608" y="3679"/>
                    </a:cubicBezTo>
                    <a:lnTo>
                      <a:pt x="727" y="3679"/>
                    </a:lnTo>
                    <a:cubicBezTo>
                      <a:pt x="846" y="3656"/>
                      <a:pt x="953" y="3584"/>
                      <a:pt x="1025" y="3477"/>
                    </a:cubicBezTo>
                    <a:cubicBezTo>
                      <a:pt x="1073" y="3406"/>
                      <a:pt x="1108" y="3334"/>
                      <a:pt x="1108" y="3251"/>
                    </a:cubicBezTo>
                    <a:cubicBezTo>
                      <a:pt x="1168" y="3346"/>
                      <a:pt x="1251" y="3429"/>
                      <a:pt x="1346" y="3477"/>
                    </a:cubicBezTo>
                    <a:cubicBezTo>
                      <a:pt x="1406" y="3501"/>
                      <a:pt x="1465" y="3513"/>
                      <a:pt x="1537" y="3513"/>
                    </a:cubicBezTo>
                    <a:cubicBezTo>
                      <a:pt x="1727" y="3513"/>
                      <a:pt x="1894" y="3394"/>
                      <a:pt x="1977" y="3227"/>
                    </a:cubicBezTo>
                    <a:cubicBezTo>
                      <a:pt x="2263" y="2536"/>
                      <a:pt x="2632" y="1524"/>
                      <a:pt x="2430" y="762"/>
                    </a:cubicBezTo>
                    <a:cubicBezTo>
                      <a:pt x="2335" y="429"/>
                      <a:pt x="2120" y="179"/>
                      <a:pt x="1835" y="60"/>
                    </a:cubicBezTo>
                    <a:cubicBezTo>
                      <a:pt x="1727" y="24"/>
                      <a:pt x="1620" y="0"/>
                      <a:pt x="150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6" name="Google Shape;2766;p19"/>
              <p:cNvSpPr/>
              <p:nvPr/>
            </p:nvSpPr>
            <p:spPr>
              <a:xfrm>
                <a:off x="7909860" y="3456673"/>
                <a:ext cx="211556" cy="317485"/>
              </a:xfrm>
              <a:custGeom>
                <a:avLst/>
                <a:gdLst/>
                <a:ahLst/>
                <a:cxnLst/>
                <a:rect l="l" t="t" r="r" b="b"/>
                <a:pathLst>
                  <a:path w="2097" h="3147" extrusionOk="0">
                    <a:moveTo>
                      <a:pt x="1248" y="0"/>
                    </a:moveTo>
                    <a:cubicBezTo>
                      <a:pt x="1107" y="0"/>
                      <a:pt x="960" y="43"/>
                      <a:pt x="822" y="134"/>
                    </a:cubicBezTo>
                    <a:cubicBezTo>
                      <a:pt x="1" y="658"/>
                      <a:pt x="37" y="2218"/>
                      <a:pt x="180" y="2968"/>
                    </a:cubicBezTo>
                    <a:cubicBezTo>
                      <a:pt x="191" y="3075"/>
                      <a:pt x="275" y="3135"/>
                      <a:pt x="358" y="3147"/>
                    </a:cubicBezTo>
                    <a:cubicBezTo>
                      <a:pt x="382" y="3147"/>
                      <a:pt x="394" y="3147"/>
                      <a:pt x="418" y="3135"/>
                    </a:cubicBezTo>
                    <a:cubicBezTo>
                      <a:pt x="525" y="3123"/>
                      <a:pt x="608" y="3004"/>
                      <a:pt x="584" y="2897"/>
                    </a:cubicBezTo>
                    <a:cubicBezTo>
                      <a:pt x="453" y="2158"/>
                      <a:pt x="453" y="849"/>
                      <a:pt x="1049" y="480"/>
                    </a:cubicBezTo>
                    <a:cubicBezTo>
                      <a:pt x="1099" y="446"/>
                      <a:pt x="1162" y="412"/>
                      <a:pt x="1232" y="412"/>
                    </a:cubicBezTo>
                    <a:cubicBezTo>
                      <a:pt x="1261" y="412"/>
                      <a:pt x="1291" y="418"/>
                      <a:pt x="1323" y="432"/>
                    </a:cubicBezTo>
                    <a:cubicBezTo>
                      <a:pt x="1406" y="468"/>
                      <a:pt x="1477" y="551"/>
                      <a:pt x="1501" y="670"/>
                    </a:cubicBezTo>
                    <a:cubicBezTo>
                      <a:pt x="1680" y="1301"/>
                      <a:pt x="1227" y="2337"/>
                      <a:pt x="1084" y="2682"/>
                    </a:cubicBezTo>
                    <a:cubicBezTo>
                      <a:pt x="1037" y="2789"/>
                      <a:pt x="1084" y="2908"/>
                      <a:pt x="1192" y="2956"/>
                    </a:cubicBezTo>
                    <a:cubicBezTo>
                      <a:pt x="1220" y="2969"/>
                      <a:pt x="1250" y="2975"/>
                      <a:pt x="1279" y="2975"/>
                    </a:cubicBezTo>
                    <a:cubicBezTo>
                      <a:pt x="1361" y="2975"/>
                      <a:pt x="1439" y="2928"/>
                      <a:pt x="1465" y="2849"/>
                    </a:cubicBezTo>
                    <a:cubicBezTo>
                      <a:pt x="1751" y="2194"/>
                      <a:pt x="2096" y="1242"/>
                      <a:pt x="1906" y="563"/>
                    </a:cubicBezTo>
                    <a:cubicBezTo>
                      <a:pt x="1834" y="313"/>
                      <a:pt x="1680" y="122"/>
                      <a:pt x="1477" y="39"/>
                    </a:cubicBezTo>
                    <a:cubicBezTo>
                      <a:pt x="1405" y="13"/>
                      <a:pt x="1327" y="0"/>
                      <a:pt x="12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7" name="Google Shape;2767;p19"/>
              <p:cNvSpPr/>
              <p:nvPr/>
            </p:nvSpPr>
            <p:spPr>
              <a:xfrm>
                <a:off x="7553135" y="3724518"/>
                <a:ext cx="438547" cy="1184995"/>
              </a:xfrm>
              <a:custGeom>
                <a:avLst/>
                <a:gdLst/>
                <a:ahLst/>
                <a:cxnLst/>
                <a:rect l="l" t="t" r="r" b="b"/>
                <a:pathLst>
                  <a:path w="4347" h="11746" extrusionOk="0">
                    <a:moveTo>
                      <a:pt x="3930" y="1"/>
                    </a:moveTo>
                    <a:cubicBezTo>
                      <a:pt x="3914" y="1"/>
                      <a:pt x="3898" y="2"/>
                      <a:pt x="3882" y="3"/>
                    </a:cubicBezTo>
                    <a:cubicBezTo>
                      <a:pt x="3846" y="15"/>
                      <a:pt x="2799" y="194"/>
                      <a:pt x="2120" y="1385"/>
                    </a:cubicBezTo>
                    <a:cubicBezTo>
                      <a:pt x="1156" y="3051"/>
                      <a:pt x="1370" y="5766"/>
                      <a:pt x="2751" y="9457"/>
                    </a:cubicBezTo>
                    <a:cubicBezTo>
                      <a:pt x="1789" y="9797"/>
                      <a:pt x="1844" y="11006"/>
                      <a:pt x="1264" y="11006"/>
                    </a:cubicBezTo>
                    <a:cubicBezTo>
                      <a:pt x="1256" y="11006"/>
                      <a:pt x="1248" y="11005"/>
                      <a:pt x="1239" y="11005"/>
                    </a:cubicBezTo>
                    <a:cubicBezTo>
                      <a:pt x="858" y="10993"/>
                      <a:pt x="715" y="10469"/>
                      <a:pt x="870" y="10124"/>
                    </a:cubicBezTo>
                    <a:cubicBezTo>
                      <a:pt x="953" y="9933"/>
                      <a:pt x="870" y="9719"/>
                      <a:pt x="679" y="9636"/>
                    </a:cubicBezTo>
                    <a:cubicBezTo>
                      <a:pt x="629" y="9614"/>
                      <a:pt x="578" y="9603"/>
                      <a:pt x="527" y="9603"/>
                    </a:cubicBezTo>
                    <a:cubicBezTo>
                      <a:pt x="386" y="9603"/>
                      <a:pt x="253" y="9685"/>
                      <a:pt x="191" y="9826"/>
                    </a:cubicBezTo>
                    <a:cubicBezTo>
                      <a:pt x="1" y="10267"/>
                      <a:pt x="36" y="10802"/>
                      <a:pt x="275" y="11195"/>
                    </a:cubicBezTo>
                    <a:cubicBezTo>
                      <a:pt x="477" y="11529"/>
                      <a:pt x="798" y="11719"/>
                      <a:pt x="1168" y="11743"/>
                    </a:cubicBezTo>
                    <a:lnTo>
                      <a:pt x="1191" y="11743"/>
                    </a:lnTo>
                    <a:cubicBezTo>
                      <a:pt x="1221" y="11745"/>
                      <a:pt x="1251" y="11746"/>
                      <a:pt x="1279" y="11746"/>
                    </a:cubicBezTo>
                    <a:cubicBezTo>
                      <a:pt x="2385" y="11746"/>
                      <a:pt x="2442" y="10427"/>
                      <a:pt x="2918" y="10195"/>
                    </a:cubicBezTo>
                    <a:cubicBezTo>
                      <a:pt x="2982" y="10164"/>
                      <a:pt x="3059" y="10153"/>
                      <a:pt x="3143" y="10153"/>
                    </a:cubicBezTo>
                    <a:cubicBezTo>
                      <a:pt x="3363" y="10153"/>
                      <a:pt x="3632" y="10229"/>
                      <a:pt x="3854" y="10229"/>
                    </a:cubicBezTo>
                    <a:cubicBezTo>
                      <a:pt x="4035" y="10229"/>
                      <a:pt x="4185" y="10178"/>
                      <a:pt x="4251" y="9993"/>
                    </a:cubicBezTo>
                    <a:cubicBezTo>
                      <a:pt x="4323" y="9802"/>
                      <a:pt x="4216" y="9588"/>
                      <a:pt x="4025" y="9528"/>
                    </a:cubicBezTo>
                    <a:cubicBezTo>
                      <a:pt x="3846" y="9457"/>
                      <a:pt x="3680" y="9421"/>
                      <a:pt x="3525" y="9397"/>
                    </a:cubicBezTo>
                    <a:cubicBezTo>
                      <a:pt x="1834" y="4980"/>
                      <a:pt x="2168" y="2813"/>
                      <a:pt x="2751" y="1777"/>
                    </a:cubicBezTo>
                    <a:cubicBezTo>
                      <a:pt x="3251" y="884"/>
                      <a:pt x="3966" y="753"/>
                      <a:pt x="4001" y="742"/>
                    </a:cubicBezTo>
                    <a:cubicBezTo>
                      <a:pt x="4204" y="706"/>
                      <a:pt x="4347" y="515"/>
                      <a:pt x="4311" y="313"/>
                    </a:cubicBezTo>
                    <a:cubicBezTo>
                      <a:pt x="4278" y="126"/>
                      <a:pt x="4114" y="1"/>
                      <a:pt x="3930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8" name="Google Shape;2768;p19"/>
              <p:cNvSpPr/>
              <p:nvPr/>
            </p:nvSpPr>
            <p:spPr>
              <a:xfrm>
                <a:off x="7524383" y="3697179"/>
                <a:ext cx="496152" cy="1239675"/>
              </a:xfrm>
              <a:custGeom>
                <a:avLst/>
                <a:gdLst/>
                <a:ahLst/>
                <a:cxnLst/>
                <a:rect l="l" t="t" r="r" b="b"/>
                <a:pathLst>
                  <a:path w="4918" h="12288" extrusionOk="0">
                    <a:moveTo>
                      <a:pt x="4227" y="274"/>
                    </a:moveTo>
                    <a:cubicBezTo>
                      <a:pt x="4405" y="274"/>
                      <a:pt x="4572" y="405"/>
                      <a:pt x="4596" y="584"/>
                    </a:cubicBezTo>
                    <a:cubicBezTo>
                      <a:pt x="4632" y="786"/>
                      <a:pt x="4489" y="977"/>
                      <a:pt x="4286" y="1013"/>
                    </a:cubicBezTo>
                    <a:cubicBezTo>
                      <a:pt x="4251" y="1013"/>
                      <a:pt x="3536" y="1155"/>
                      <a:pt x="3036" y="2048"/>
                    </a:cubicBezTo>
                    <a:cubicBezTo>
                      <a:pt x="2453" y="3084"/>
                      <a:pt x="2131" y="5251"/>
                      <a:pt x="3810" y="9668"/>
                    </a:cubicBezTo>
                    <a:cubicBezTo>
                      <a:pt x="3965" y="9692"/>
                      <a:pt x="4131" y="9728"/>
                      <a:pt x="4310" y="9787"/>
                    </a:cubicBezTo>
                    <a:cubicBezTo>
                      <a:pt x="4501" y="9859"/>
                      <a:pt x="4608" y="10073"/>
                      <a:pt x="4536" y="10264"/>
                    </a:cubicBezTo>
                    <a:cubicBezTo>
                      <a:pt x="4465" y="10454"/>
                      <a:pt x="4322" y="10502"/>
                      <a:pt x="4143" y="10502"/>
                    </a:cubicBezTo>
                    <a:cubicBezTo>
                      <a:pt x="3929" y="10502"/>
                      <a:pt x="3655" y="10418"/>
                      <a:pt x="3429" y="10418"/>
                    </a:cubicBezTo>
                    <a:cubicBezTo>
                      <a:pt x="3346" y="10418"/>
                      <a:pt x="3262" y="10430"/>
                      <a:pt x="3203" y="10466"/>
                    </a:cubicBezTo>
                    <a:cubicBezTo>
                      <a:pt x="2727" y="10692"/>
                      <a:pt x="2667" y="12026"/>
                      <a:pt x="1560" y="12026"/>
                    </a:cubicBezTo>
                    <a:cubicBezTo>
                      <a:pt x="1536" y="12026"/>
                      <a:pt x="1512" y="12026"/>
                      <a:pt x="1476" y="12014"/>
                    </a:cubicBezTo>
                    <a:lnTo>
                      <a:pt x="1453" y="12014"/>
                    </a:lnTo>
                    <a:cubicBezTo>
                      <a:pt x="1083" y="11990"/>
                      <a:pt x="762" y="11800"/>
                      <a:pt x="560" y="11466"/>
                    </a:cubicBezTo>
                    <a:cubicBezTo>
                      <a:pt x="321" y="11073"/>
                      <a:pt x="286" y="10538"/>
                      <a:pt x="476" y="10097"/>
                    </a:cubicBezTo>
                    <a:cubicBezTo>
                      <a:pt x="536" y="9954"/>
                      <a:pt x="667" y="9871"/>
                      <a:pt x="810" y="9871"/>
                    </a:cubicBezTo>
                    <a:cubicBezTo>
                      <a:pt x="869" y="9871"/>
                      <a:pt x="917" y="9883"/>
                      <a:pt x="964" y="9907"/>
                    </a:cubicBezTo>
                    <a:cubicBezTo>
                      <a:pt x="1155" y="9990"/>
                      <a:pt x="1238" y="10204"/>
                      <a:pt x="1155" y="10395"/>
                    </a:cubicBezTo>
                    <a:cubicBezTo>
                      <a:pt x="1000" y="10740"/>
                      <a:pt x="1143" y="11276"/>
                      <a:pt x="1524" y="11276"/>
                    </a:cubicBezTo>
                    <a:lnTo>
                      <a:pt x="1548" y="11276"/>
                    </a:lnTo>
                    <a:cubicBezTo>
                      <a:pt x="2131" y="11276"/>
                      <a:pt x="2072" y="10073"/>
                      <a:pt x="3036" y="9728"/>
                    </a:cubicBezTo>
                    <a:cubicBezTo>
                      <a:pt x="1655" y="6037"/>
                      <a:pt x="1441" y="3322"/>
                      <a:pt x="2405" y="1656"/>
                    </a:cubicBezTo>
                    <a:cubicBezTo>
                      <a:pt x="3084" y="465"/>
                      <a:pt x="4120" y="286"/>
                      <a:pt x="4167" y="274"/>
                    </a:cubicBezTo>
                    <a:close/>
                    <a:moveTo>
                      <a:pt x="4227" y="1"/>
                    </a:moveTo>
                    <a:cubicBezTo>
                      <a:pt x="4191" y="1"/>
                      <a:pt x="4167" y="12"/>
                      <a:pt x="4131" y="12"/>
                    </a:cubicBezTo>
                    <a:cubicBezTo>
                      <a:pt x="4084" y="24"/>
                      <a:pt x="2917" y="215"/>
                      <a:pt x="2167" y="1525"/>
                    </a:cubicBezTo>
                    <a:cubicBezTo>
                      <a:pt x="1191" y="3227"/>
                      <a:pt x="1369" y="5942"/>
                      <a:pt x="2703" y="9585"/>
                    </a:cubicBezTo>
                    <a:cubicBezTo>
                      <a:pt x="2250" y="9835"/>
                      <a:pt x="2036" y="10264"/>
                      <a:pt x="1869" y="10585"/>
                    </a:cubicBezTo>
                    <a:cubicBezTo>
                      <a:pt x="1726" y="10847"/>
                      <a:pt x="1643" y="11002"/>
                      <a:pt x="1548" y="11002"/>
                    </a:cubicBezTo>
                    <a:lnTo>
                      <a:pt x="1524" y="11002"/>
                    </a:lnTo>
                    <a:cubicBezTo>
                      <a:pt x="1512" y="11002"/>
                      <a:pt x="1464" y="11002"/>
                      <a:pt x="1429" y="10942"/>
                    </a:cubicBezTo>
                    <a:cubicBezTo>
                      <a:pt x="1357" y="10823"/>
                      <a:pt x="1345" y="10633"/>
                      <a:pt x="1405" y="10502"/>
                    </a:cubicBezTo>
                    <a:cubicBezTo>
                      <a:pt x="1548" y="10180"/>
                      <a:pt x="1393" y="9799"/>
                      <a:pt x="1072" y="9657"/>
                    </a:cubicBezTo>
                    <a:cubicBezTo>
                      <a:pt x="988" y="9621"/>
                      <a:pt x="905" y="9609"/>
                      <a:pt x="822" y="9609"/>
                    </a:cubicBezTo>
                    <a:cubicBezTo>
                      <a:pt x="560" y="9609"/>
                      <a:pt x="333" y="9752"/>
                      <a:pt x="226" y="9990"/>
                    </a:cubicBezTo>
                    <a:cubicBezTo>
                      <a:pt x="0" y="10502"/>
                      <a:pt x="48" y="11145"/>
                      <a:pt x="333" y="11609"/>
                    </a:cubicBezTo>
                    <a:cubicBezTo>
                      <a:pt x="583" y="12014"/>
                      <a:pt x="976" y="12252"/>
                      <a:pt x="1441" y="12288"/>
                    </a:cubicBezTo>
                    <a:lnTo>
                      <a:pt x="1560" y="12288"/>
                    </a:lnTo>
                    <a:cubicBezTo>
                      <a:pt x="2429" y="12288"/>
                      <a:pt x="2762" y="11633"/>
                      <a:pt x="3012" y="11157"/>
                    </a:cubicBezTo>
                    <a:cubicBezTo>
                      <a:pt x="3119" y="10966"/>
                      <a:pt x="3227" y="10752"/>
                      <a:pt x="3322" y="10704"/>
                    </a:cubicBezTo>
                    <a:cubicBezTo>
                      <a:pt x="3334" y="10704"/>
                      <a:pt x="3358" y="10692"/>
                      <a:pt x="3429" y="10692"/>
                    </a:cubicBezTo>
                    <a:cubicBezTo>
                      <a:pt x="3524" y="10692"/>
                      <a:pt x="3631" y="10704"/>
                      <a:pt x="3750" y="10728"/>
                    </a:cubicBezTo>
                    <a:cubicBezTo>
                      <a:pt x="3881" y="10740"/>
                      <a:pt x="4012" y="10764"/>
                      <a:pt x="4143" y="10764"/>
                    </a:cubicBezTo>
                    <a:cubicBezTo>
                      <a:pt x="4560" y="10764"/>
                      <a:pt x="4727" y="10549"/>
                      <a:pt x="4786" y="10359"/>
                    </a:cubicBezTo>
                    <a:cubicBezTo>
                      <a:pt x="4846" y="10192"/>
                      <a:pt x="4834" y="10026"/>
                      <a:pt x="4763" y="9871"/>
                    </a:cubicBezTo>
                    <a:cubicBezTo>
                      <a:pt x="4691" y="9716"/>
                      <a:pt x="4572" y="9597"/>
                      <a:pt x="4405" y="9537"/>
                    </a:cubicBezTo>
                    <a:cubicBezTo>
                      <a:pt x="4274" y="9490"/>
                      <a:pt x="4143" y="9454"/>
                      <a:pt x="4001" y="9430"/>
                    </a:cubicBezTo>
                    <a:cubicBezTo>
                      <a:pt x="2417" y="5192"/>
                      <a:pt x="2727" y="3144"/>
                      <a:pt x="3274" y="2179"/>
                    </a:cubicBezTo>
                    <a:cubicBezTo>
                      <a:pt x="3703" y="1394"/>
                      <a:pt x="4310" y="1275"/>
                      <a:pt x="4346" y="1275"/>
                    </a:cubicBezTo>
                    <a:cubicBezTo>
                      <a:pt x="4679" y="1215"/>
                      <a:pt x="4917" y="894"/>
                      <a:pt x="4870" y="536"/>
                    </a:cubicBezTo>
                    <a:cubicBezTo>
                      <a:pt x="4810" y="239"/>
                      <a:pt x="4548" y="1"/>
                      <a:pt x="422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9" name="Google Shape;2769;p19"/>
              <p:cNvSpPr/>
              <p:nvPr/>
            </p:nvSpPr>
            <p:spPr>
              <a:xfrm>
                <a:off x="7815030" y="4530980"/>
                <a:ext cx="269666" cy="270977"/>
              </a:xfrm>
              <a:custGeom>
                <a:avLst/>
                <a:gdLst/>
                <a:ahLst/>
                <a:cxnLst/>
                <a:rect l="l" t="t" r="r" b="b"/>
                <a:pathLst>
                  <a:path w="2673" h="2686" extrusionOk="0">
                    <a:moveTo>
                      <a:pt x="1707" y="0"/>
                    </a:moveTo>
                    <a:cubicBezTo>
                      <a:pt x="1667" y="0"/>
                      <a:pt x="1627" y="15"/>
                      <a:pt x="1596" y="46"/>
                    </a:cubicBezTo>
                    <a:lnTo>
                      <a:pt x="143" y="1463"/>
                    </a:lnTo>
                    <a:cubicBezTo>
                      <a:pt x="24" y="1582"/>
                      <a:pt x="0" y="1737"/>
                      <a:pt x="36" y="1868"/>
                    </a:cubicBezTo>
                    <a:cubicBezTo>
                      <a:pt x="72" y="1999"/>
                      <a:pt x="179" y="2118"/>
                      <a:pt x="334" y="2153"/>
                    </a:cubicBezTo>
                    <a:lnTo>
                      <a:pt x="2358" y="2677"/>
                    </a:lnTo>
                    <a:cubicBezTo>
                      <a:pt x="2379" y="2683"/>
                      <a:pt x="2399" y="2686"/>
                      <a:pt x="2419" y="2686"/>
                    </a:cubicBezTo>
                    <a:cubicBezTo>
                      <a:pt x="2567" y="2686"/>
                      <a:pt x="2672" y="2537"/>
                      <a:pt x="2620" y="2380"/>
                    </a:cubicBezTo>
                    <a:lnTo>
                      <a:pt x="2215" y="1153"/>
                    </a:lnTo>
                    <a:lnTo>
                      <a:pt x="1858" y="106"/>
                    </a:lnTo>
                    <a:cubicBezTo>
                      <a:pt x="1836" y="39"/>
                      <a:pt x="1772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0" name="Google Shape;2770;p19"/>
              <p:cNvSpPr/>
              <p:nvPr/>
            </p:nvSpPr>
            <p:spPr>
              <a:xfrm>
                <a:off x="7818661" y="4647298"/>
                <a:ext cx="266034" cy="154657"/>
              </a:xfrm>
              <a:custGeom>
                <a:avLst/>
                <a:gdLst/>
                <a:ahLst/>
                <a:cxnLst/>
                <a:rect l="l" t="t" r="r" b="b"/>
                <a:pathLst>
                  <a:path w="2637" h="1533" extrusionOk="0">
                    <a:moveTo>
                      <a:pt x="2179" y="0"/>
                    </a:moveTo>
                    <a:cubicBezTo>
                      <a:pt x="2167" y="48"/>
                      <a:pt x="2143" y="84"/>
                      <a:pt x="2119" y="131"/>
                    </a:cubicBezTo>
                    <a:cubicBezTo>
                      <a:pt x="1984" y="380"/>
                      <a:pt x="1678" y="458"/>
                      <a:pt x="1381" y="458"/>
                    </a:cubicBezTo>
                    <a:cubicBezTo>
                      <a:pt x="1337" y="458"/>
                      <a:pt x="1293" y="456"/>
                      <a:pt x="1250" y="453"/>
                    </a:cubicBezTo>
                    <a:cubicBezTo>
                      <a:pt x="1072" y="440"/>
                      <a:pt x="887" y="412"/>
                      <a:pt x="707" y="412"/>
                    </a:cubicBezTo>
                    <a:cubicBezTo>
                      <a:pt x="561" y="412"/>
                      <a:pt x="419" y="430"/>
                      <a:pt x="286" y="489"/>
                    </a:cubicBezTo>
                    <a:cubicBezTo>
                      <a:pt x="179" y="536"/>
                      <a:pt x="71" y="620"/>
                      <a:pt x="0" y="715"/>
                    </a:cubicBezTo>
                    <a:cubicBezTo>
                      <a:pt x="36" y="846"/>
                      <a:pt x="143" y="965"/>
                      <a:pt x="298" y="1000"/>
                    </a:cubicBezTo>
                    <a:lnTo>
                      <a:pt x="2322" y="1524"/>
                    </a:lnTo>
                    <a:cubicBezTo>
                      <a:pt x="2343" y="1530"/>
                      <a:pt x="2363" y="1533"/>
                      <a:pt x="2383" y="1533"/>
                    </a:cubicBezTo>
                    <a:cubicBezTo>
                      <a:pt x="2531" y="1533"/>
                      <a:pt x="2636" y="1384"/>
                      <a:pt x="2584" y="1227"/>
                    </a:cubicBezTo>
                    <a:lnTo>
                      <a:pt x="2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1" name="Google Shape;2771;p19"/>
              <p:cNvSpPr/>
              <p:nvPr/>
            </p:nvSpPr>
            <p:spPr>
              <a:xfrm>
                <a:off x="7786177" y="4504346"/>
                <a:ext cx="324446" cy="324446"/>
              </a:xfrm>
              <a:custGeom>
                <a:avLst/>
                <a:gdLst/>
                <a:ahLst/>
                <a:cxnLst/>
                <a:rect l="l" t="t" r="r" b="b"/>
                <a:pathLst>
                  <a:path w="3216" h="3216" extrusionOk="0">
                    <a:moveTo>
                      <a:pt x="1989" y="262"/>
                    </a:moveTo>
                    <a:cubicBezTo>
                      <a:pt x="2060" y="262"/>
                      <a:pt x="2120" y="310"/>
                      <a:pt x="2144" y="382"/>
                    </a:cubicBezTo>
                    <a:lnTo>
                      <a:pt x="2918" y="2644"/>
                    </a:lnTo>
                    <a:cubicBezTo>
                      <a:pt x="2965" y="2798"/>
                      <a:pt x="2846" y="2941"/>
                      <a:pt x="2703" y="2941"/>
                    </a:cubicBezTo>
                    <a:lnTo>
                      <a:pt x="2644" y="2941"/>
                    </a:lnTo>
                    <a:lnTo>
                      <a:pt x="620" y="2417"/>
                    </a:lnTo>
                    <a:cubicBezTo>
                      <a:pt x="310" y="2334"/>
                      <a:pt x="203" y="1953"/>
                      <a:pt x="429" y="1727"/>
                    </a:cubicBezTo>
                    <a:lnTo>
                      <a:pt x="1882" y="310"/>
                    </a:lnTo>
                    <a:cubicBezTo>
                      <a:pt x="1906" y="286"/>
                      <a:pt x="1953" y="262"/>
                      <a:pt x="1989" y="262"/>
                    </a:cubicBezTo>
                    <a:close/>
                    <a:moveTo>
                      <a:pt x="1989" y="1"/>
                    </a:moveTo>
                    <a:cubicBezTo>
                      <a:pt x="1882" y="1"/>
                      <a:pt x="1775" y="36"/>
                      <a:pt x="1691" y="120"/>
                    </a:cubicBezTo>
                    <a:lnTo>
                      <a:pt x="239" y="1536"/>
                    </a:lnTo>
                    <a:cubicBezTo>
                      <a:pt x="72" y="1715"/>
                      <a:pt x="1" y="1953"/>
                      <a:pt x="60" y="2191"/>
                    </a:cubicBezTo>
                    <a:cubicBezTo>
                      <a:pt x="132" y="2441"/>
                      <a:pt x="310" y="2620"/>
                      <a:pt x="548" y="2679"/>
                    </a:cubicBezTo>
                    <a:lnTo>
                      <a:pt x="2572" y="3203"/>
                    </a:lnTo>
                    <a:cubicBezTo>
                      <a:pt x="2620" y="3203"/>
                      <a:pt x="2656" y="3215"/>
                      <a:pt x="2703" y="3215"/>
                    </a:cubicBezTo>
                    <a:cubicBezTo>
                      <a:pt x="2858" y="3215"/>
                      <a:pt x="3013" y="3144"/>
                      <a:pt x="3096" y="3013"/>
                    </a:cubicBezTo>
                    <a:cubicBezTo>
                      <a:pt x="3191" y="2882"/>
                      <a:pt x="3215" y="2715"/>
                      <a:pt x="3168" y="2560"/>
                    </a:cubicBezTo>
                    <a:lnTo>
                      <a:pt x="2406" y="298"/>
                    </a:lnTo>
                    <a:cubicBezTo>
                      <a:pt x="2346" y="120"/>
                      <a:pt x="2179" y="1"/>
                      <a:pt x="1989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2" name="Google Shape;2772;p19"/>
              <p:cNvSpPr/>
              <p:nvPr/>
            </p:nvSpPr>
            <p:spPr>
              <a:xfrm>
                <a:off x="7893114" y="3672765"/>
                <a:ext cx="942972" cy="1253294"/>
              </a:xfrm>
              <a:custGeom>
                <a:avLst/>
                <a:gdLst/>
                <a:ahLst/>
                <a:cxnLst/>
                <a:rect l="l" t="t" r="r" b="b"/>
                <a:pathLst>
                  <a:path w="9347" h="12423" extrusionOk="0">
                    <a:moveTo>
                      <a:pt x="2582" y="1"/>
                    </a:moveTo>
                    <a:cubicBezTo>
                      <a:pt x="2009" y="1"/>
                      <a:pt x="1442" y="87"/>
                      <a:pt x="929" y="243"/>
                    </a:cubicBezTo>
                    <a:cubicBezTo>
                      <a:pt x="488" y="385"/>
                      <a:pt x="143" y="802"/>
                      <a:pt x="119" y="1255"/>
                    </a:cubicBezTo>
                    <a:cubicBezTo>
                      <a:pt x="0" y="2862"/>
                      <a:pt x="500" y="6065"/>
                      <a:pt x="762" y="7636"/>
                    </a:cubicBezTo>
                    <a:cubicBezTo>
                      <a:pt x="846" y="8148"/>
                      <a:pt x="917" y="8636"/>
                      <a:pt x="1012" y="9101"/>
                    </a:cubicBezTo>
                    <a:cubicBezTo>
                      <a:pt x="1024" y="9137"/>
                      <a:pt x="1024" y="9172"/>
                      <a:pt x="1036" y="9208"/>
                    </a:cubicBezTo>
                    <a:cubicBezTo>
                      <a:pt x="1084" y="9458"/>
                      <a:pt x="1143" y="9696"/>
                      <a:pt x="1203" y="9934"/>
                    </a:cubicBezTo>
                    <a:cubicBezTo>
                      <a:pt x="1227" y="10018"/>
                      <a:pt x="1250" y="10089"/>
                      <a:pt x="1274" y="10172"/>
                    </a:cubicBezTo>
                    <a:cubicBezTo>
                      <a:pt x="1405" y="10589"/>
                      <a:pt x="1560" y="10970"/>
                      <a:pt x="1774" y="11292"/>
                    </a:cubicBezTo>
                    <a:cubicBezTo>
                      <a:pt x="2232" y="11985"/>
                      <a:pt x="2934" y="12423"/>
                      <a:pt x="4062" y="12423"/>
                    </a:cubicBezTo>
                    <a:cubicBezTo>
                      <a:pt x="4077" y="12423"/>
                      <a:pt x="4093" y="12423"/>
                      <a:pt x="4108" y="12423"/>
                    </a:cubicBezTo>
                    <a:cubicBezTo>
                      <a:pt x="5001" y="12411"/>
                      <a:pt x="6096" y="12173"/>
                      <a:pt x="6751" y="11518"/>
                    </a:cubicBezTo>
                    <a:cubicBezTo>
                      <a:pt x="6823" y="11434"/>
                      <a:pt x="6894" y="11375"/>
                      <a:pt x="6965" y="11339"/>
                    </a:cubicBezTo>
                    <a:cubicBezTo>
                      <a:pt x="6965" y="11327"/>
                      <a:pt x="6965" y="11327"/>
                      <a:pt x="6977" y="11327"/>
                    </a:cubicBezTo>
                    <a:cubicBezTo>
                      <a:pt x="7263" y="11137"/>
                      <a:pt x="7454" y="11196"/>
                      <a:pt x="8025" y="10851"/>
                    </a:cubicBezTo>
                    <a:cubicBezTo>
                      <a:pt x="8477" y="10577"/>
                      <a:pt x="8823" y="10184"/>
                      <a:pt x="9013" y="9720"/>
                    </a:cubicBezTo>
                    <a:cubicBezTo>
                      <a:pt x="9037" y="9672"/>
                      <a:pt x="9061" y="9613"/>
                      <a:pt x="9073" y="9565"/>
                    </a:cubicBezTo>
                    <a:cubicBezTo>
                      <a:pt x="9347" y="8708"/>
                      <a:pt x="8978" y="7220"/>
                      <a:pt x="8692" y="6362"/>
                    </a:cubicBezTo>
                    <a:cubicBezTo>
                      <a:pt x="8668" y="6303"/>
                      <a:pt x="8644" y="6243"/>
                      <a:pt x="8620" y="6172"/>
                    </a:cubicBezTo>
                    <a:cubicBezTo>
                      <a:pt x="8489" y="5803"/>
                      <a:pt x="8323" y="5422"/>
                      <a:pt x="8108" y="5100"/>
                    </a:cubicBezTo>
                    <a:cubicBezTo>
                      <a:pt x="7799" y="4648"/>
                      <a:pt x="7406" y="4291"/>
                      <a:pt x="6846" y="4160"/>
                    </a:cubicBezTo>
                    <a:cubicBezTo>
                      <a:pt x="6787" y="4136"/>
                      <a:pt x="6739" y="4124"/>
                      <a:pt x="6703" y="4088"/>
                    </a:cubicBezTo>
                    <a:cubicBezTo>
                      <a:pt x="6703" y="4088"/>
                      <a:pt x="6692" y="4088"/>
                      <a:pt x="6692" y="4076"/>
                    </a:cubicBezTo>
                    <a:cubicBezTo>
                      <a:pt x="6537" y="3922"/>
                      <a:pt x="6584" y="3517"/>
                      <a:pt x="6156" y="2540"/>
                    </a:cubicBezTo>
                    <a:cubicBezTo>
                      <a:pt x="5739" y="1576"/>
                      <a:pt x="5382" y="707"/>
                      <a:pt x="4346" y="314"/>
                    </a:cubicBezTo>
                    <a:cubicBezTo>
                      <a:pt x="4191" y="254"/>
                      <a:pt x="4036" y="207"/>
                      <a:pt x="3882" y="159"/>
                    </a:cubicBezTo>
                    <a:cubicBezTo>
                      <a:pt x="3459" y="51"/>
                      <a:pt x="3019" y="1"/>
                      <a:pt x="25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3" name="Google Shape;2773;p19"/>
              <p:cNvSpPr/>
              <p:nvPr/>
            </p:nvSpPr>
            <p:spPr>
              <a:xfrm>
                <a:off x="8675064" y="4451282"/>
                <a:ext cx="80506" cy="209336"/>
              </a:xfrm>
              <a:custGeom>
                <a:avLst/>
                <a:gdLst/>
                <a:ahLst/>
                <a:cxnLst/>
                <a:rect l="l" t="t" r="r" b="b"/>
                <a:pathLst>
                  <a:path w="798" h="2075" extrusionOk="0">
                    <a:moveTo>
                      <a:pt x="584" y="0"/>
                    </a:moveTo>
                    <a:cubicBezTo>
                      <a:pt x="533" y="0"/>
                      <a:pt x="487" y="34"/>
                      <a:pt x="476" y="86"/>
                    </a:cubicBezTo>
                    <a:cubicBezTo>
                      <a:pt x="453" y="253"/>
                      <a:pt x="429" y="407"/>
                      <a:pt x="393" y="562"/>
                    </a:cubicBezTo>
                    <a:cubicBezTo>
                      <a:pt x="369" y="717"/>
                      <a:pt x="334" y="860"/>
                      <a:pt x="298" y="1015"/>
                    </a:cubicBezTo>
                    <a:cubicBezTo>
                      <a:pt x="250" y="1158"/>
                      <a:pt x="203" y="1312"/>
                      <a:pt x="155" y="1467"/>
                    </a:cubicBezTo>
                    <a:cubicBezTo>
                      <a:pt x="107" y="1610"/>
                      <a:pt x="60" y="1765"/>
                      <a:pt x="12" y="1920"/>
                    </a:cubicBezTo>
                    <a:lnTo>
                      <a:pt x="12" y="1931"/>
                    </a:lnTo>
                    <a:cubicBezTo>
                      <a:pt x="0" y="1967"/>
                      <a:pt x="12" y="2003"/>
                      <a:pt x="36" y="2039"/>
                    </a:cubicBezTo>
                    <a:cubicBezTo>
                      <a:pt x="60" y="2062"/>
                      <a:pt x="89" y="2074"/>
                      <a:pt x="119" y="2074"/>
                    </a:cubicBezTo>
                    <a:cubicBezTo>
                      <a:pt x="149" y="2074"/>
                      <a:pt x="179" y="2062"/>
                      <a:pt x="203" y="2039"/>
                    </a:cubicBezTo>
                    <a:cubicBezTo>
                      <a:pt x="334" y="1920"/>
                      <a:pt x="441" y="1777"/>
                      <a:pt x="524" y="1622"/>
                    </a:cubicBezTo>
                    <a:cubicBezTo>
                      <a:pt x="607" y="1467"/>
                      <a:pt x="679" y="1300"/>
                      <a:pt x="726" y="1134"/>
                    </a:cubicBezTo>
                    <a:cubicBezTo>
                      <a:pt x="774" y="955"/>
                      <a:pt x="798" y="777"/>
                      <a:pt x="786" y="598"/>
                    </a:cubicBezTo>
                    <a:cubicBezTo>
                      <a:pt x="786" y="407"/>
                      <a:pt x="750" y="229"/>
                      <a:pt x="691" y="62"/>
                    </a:cubicBezTo>
                    <a:cubicBezTo>
                      <a:pt x="667" y="26"/>
                      <a:pt x="643" y="3"/>
                      <a:pt x="607" y="3"/>
                    </a:cubicBezTo>
                    <a:cubicBezTo>
                      <a:pt x="600" y="1"/>
                      <a:pt x="592" y="0"/>
                      <a:pt x="5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4" name="Google Shape;2774;p19"/>
              <p:cNvSpPr/>
              <p:nvPr/>
            </p:nvSpPr>
            <p:spPr>
              <a:xfrm>
                <a:off x="8014376" y="4593225"/>
                <a:ext cx="580291" cy="332820"/>
              </a:xfrm>
              <a:custGeom>
                <a:avLst/>
                <a:gdLst/>
                <a:ahLst/>
                <a:cxnLst/>
                <a:rect l="l" t="t" r="r" b="b"/>
                <a:pathLst>
                  <a:path w="5752" h="3299" extrusionOk="0">
                    <a:moveTo>
                      <a:pt x="4728" y="1"/>
                    </a:moveTo>
                    <a:cubicBezTo>
                      <a:pt x="4549" y="84"/>
                      <a:pt x="4347" y="120"/>
                      <a:pt x="4168" y="191"/>
                    </a:cubicBezTo>
                    <a:cubicBezTo>
                      <a:pt x="2556" y="700"/>
                      <a:pt x="1377" y="829"/>
                      <a:pt x="544" y="829"/>
                    </a:cubicBezTo>
                    <a:cubicBezTo>
                      <a:pt x="343" y="829"/>
                      <a:pt x="163" y="822"/>
                      <a:pt x="1" y="810"/>
                    </a:cubicBezTo>
                    <a:lnTo>
                      <a:pt x="1" y="810"/>
                    </a:lnTo>
                    <a:cubicBezTo>
                      <a:pt x="403" y="2278"/>
                      <a:pt x="1112" y="3299"/>
                      <a:pt x="2875" y="3299"/>
                    </a:cubicBezTo>
                    <a:cubicBezTo>
                      <a:pt x="2885" y="3299"/>
                      <a:pt x="2896" y="3299"/>
                      <a:pt x="2906" y="3299"/>
                    </a:cubicBezTo>
                    <a:cubicBezTo>
                      <a:pt x="3799" y="3287"/>
                      <a:pt x="4894" y="3049"/>
                      <a:pt x="5537" y="2394"/>
                    </a:cubicBezTo>
                    <a:cubicBezTo>
                      <a:pt x="5621" y="2310"/>
                      <a:pt x="5692" y="2251"/>
                      <a:pt x="5751" y="2215"/>
                    </a:cubicBezTo>
                    <a:cubicBezTo>
                      <a:pt x="5609" y="2048"/>
                      <a:pt x="5490" y="1846"/>
                      <a:pt x="5382" y="1667"/>
                    </a:cubicBezTo>
                    <a:cubicBezTo>
                      <a:pt x="5144" y="1215"/>
                      <a:pt x="4942" y="727"/>
                      <a:pt x="4787" y="227"/>
                    </a:cubicBezTo>
                    <a:cubicBezTo>
                      <a:pt x="4763" y="143"/>
                      <a:pt x="4751" y="72"/>
                      <a:pt x="4728" y="1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5" name="Google Shape;2775;p19"/>
              <p:cNvSpPr/>
              <p:nvPr/>
            </p:nvSpPr>
            <p:spPr>
              <a:xfrm>
                <a:off x="8165702" y="3688805"/>
                <a:ext cx="402531" cy="900903"/>
              </a:xfrm>
              <a:custGeom>
                <a:avLst/>
                <a:gdLst/>
                <a:ahLst/>
                <a:cxnLst/>
                <a:rect l="l" t="t" r="r" b="b"/>
                <a:pathLst>
                  <a:path w="3990" h="8930" extrusionOk="0">
                    <a:moveTo>
                      <a:pt x="1180" y="0"/>
                    </a:moveTo>
                    <a:cubicBezTo>
                      <a:pt x="1168" y="12"/>
                      <a:pt x="1168" y="12"/>
                      <a:pt x="1168" y="12"/>
                    </a:cubicBezTo>
                    <a:cubicBezTo>
                      <a:pt x="1" y="1453"/>
                      <a:pt x="215" y="4608"/>
                      <a:pt x="561" y="6418"/>
                    </a:cubicBezTo>
                    <a:cubicBezTo>
                      <a:pt x="644" y="6822"/>
                      <a:pt x="1049" y="8608"/>
                      <a:pt x="1108" y="8882"/>
                    </a:cubicBezTo>
                    <a:lnTo>
                      <a:pt x="1120" y="8918"/>
                    </a:lnTo>
                    <a:cubicBezTo>
                      <a:pt x="1138" y="8926"/>
                      <a:pt x="1161" y="8929"/>
                      <a:pt x="1189" y="8929"/>
                    </a:cubicBezTo>
                    <a:cubicBezTo>
                      <a:pt x="1369" y="8929"/>
                      <a:pt x="1733" y="8782"/>
                      <a:pt x="1846" y="8751"/>
                    </a:cubicBezTo>
                    <a:cubicBezTo>
                      <a:pt x="2263" y="8632"/>
                      <a:pt x="2680" y="8525"/>
                      <a:pt x="3073" y="8335"/>
                    </a:cubicBezTo>
                    <a:cubicBezTo>
                      <a:pt x="3061" y="8263"/>
                      <a:pt x="3049" y="8192"/>
                      <a:pt x="3037" y="8120"/>
                    </a:cubicBezTo>
                    <a:cubicBezTo>
                      <a:pt x="2978" y="7846"/>
                      <a:pt x="2942" y="7573"/>
                      <a:pt x="2906" y="7287"/>
                    </a:cubicBezTo>
                    <a:cubicBezTo>
                      <a:pt x="2894" y="7239"/>
                      <a:pt x="2894" y="7180"/>
                      <a:pt x="2882" y="7120"/>
                    </a:cubicBezTo>
                    <a:cubicBezTo>
                      <a:pt x="2870" y="6965"/>
                      <a:pt x="2858" y="6822"/>
                      <a:pt x="2847" y="6668"/>
                    </a:cubicBezTo>
                    <a:cubicBezTo>
                      <a:pt x="2775" y="5644"/>
                      <a:pt x="2978" y="4763"/>
                      <a:pt x="3990" y="3917"/>
                    </a:cubicBezTo>
                    <a:cubicBezTo>
                      <a:pt x="3835" y="3763"/>
                      <a:pt x="3882" y="3358"/>
                      <a:pt x="3454" y="2381"/>
                    </a:cubicBezTo>
                    <a:cubicBezTo>
                      <a:pt x="3037" y="1417"/>
                      <a:pt x="2680" y="548"/>
                      <a:pt x="1644" y="155"/>
                    </a:cubicBezTo>
                    <a:cubicBezTo>
                      <a:pt x="1489" y="95"/>
                      <a:pt x="1334" y="48"/>
                      <a:pt x="11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6" name="Google Shape;2776;p19"/>
              <p:cNvSpPr/>
              <p:nvPr/>
            </p:nvSpPr>
            <p:spPr>
              <a:xfrm>
                <a:off x="8451606" y="4187270"/>
                <a:ext cx="311230" cy="269161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668" extrusionOk="0">
                    <a:moveTo>
                      <a:pt x="2572" y="0"/>
                    </a:moveTo>
                    <a:cubicBezTo>
                      <a:pt x="1989" y="893"/>
                      <a:pt x="1001" y="1441"/>
                      <a:pt x="1" y="1560"/>
                    </a:cubicBezTo>
                    <a:cubicBezTo>
                      <a:pt x="13" y="1608"/>
                      <a:pt x="13" y="1667"/>
                      <a:pt x="13" y="1727"/>
                    </a:cubicBezTo>
                    <a:cubicBezTo>
                      <a:pt x="24" y="1881"/>
                      <a:pt x="36" y="2024"/>
                      <a:pt x="60" y="2179"/>
                    </a:cubicBezTo>
                    <a:cubicBezTo>
                      <a:pt x="60" y="2239"/>
                      <a:pt x="72" y="2298"/>
                      <a:pt x="72" y="2346"/>
                    </a:cubicBezTo>
                    <a:cubicBezTo>
                      <a:pt x="84" y="2453"/>
                      <a:pt x="96" y="2560"/>
                      <a:pt x="120" y="2667"/>
                    </a:cubicBezTo>
                    <a:cubicBezTo>
                      <a:pt x="870" y="2643"/>
                      <a:pt x="1679" y="2298"/>
                      <a:pt x="2275" y="1846"/>
                    </a:cubicBezTo>
                    <a:cubicBezTo>
                      <a:pt x="2370" y="1786"/>
                      <a:pt x="2799" y="1381"/>
                      <a:pt x="3084" y="1072"/>
                    </a:cubicBezTo>
                    <a:cubicBezTo>
                      <a:pt x="2953" y="703"/>
                      <a:pt x="2787" y="322"/>
                      <a:pt x="25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7" name="Google Shape;2777;p19"/>
              <p:cNvSpPr/>
              <p:nvPr/>
            </p:nvSpPr>
            <p:spPr>
              <a:xfrm>
                <a:off x="7997629" y="4507978"/>
                <a:ext cx="499784" cy="191076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1894" extrusionOk="0">
                    <a:moveTo>
                      <a:pt x="4703" y="0"/>
                    </a:moveTo>
                    <a:cubicBezTo>
                      <a:pt x="4370" y="107"/>
                      <a:pt x="3429" y="405"/>
                      <a:pt x="2167" y="643"/>
                    </a:cubicBezTo>
                    <a:cubicBezTo>
                      <a:pt x="1607" y="750"/>
                      <a:pt x="988" y="846"/>
                      <a:pt x="322" y="905"/>
                    </a:cubicBezTo>
                    <a:lnTo>
                      <a:pt x="202" y="905"/>
                    </a:lnTo>
                    <a:cubicBezTo>
                      <a:pt x="131" y="917"/>
                      <a:pt x="60" y="917"/>
                      <a:pt x="0" y="929"/>
                    </a:cubicBezTo>
                    <a:cubicBezTo>
                      <a:pt x="48" y="1179"/>
                      <a:pt x="107" y="1417"/>
                      <a:pt x="167" y="1655"/>
                    </a:cubicBezTo>
                    <a:cubicBezTo>
                      <a:pt x="191" y="1739"/>
                      <a:pt x="214" y="1810"/>
                      <a:pt x="238" y="1893"/>
                    </a:cubicBezTo>
                    <a:cubicBezTo>
                      <a:pt x="369" y="1893"/>
                      <a:pt x="512" y="1881"/>
                      <a:pt x="643" y="1881"/>
                    </a:cubicBezTo>
                    <a:cubicBezTo>
                      <a:pt x="2465" y="1822"/>
                      <a:pt x="4263" y="1310"/>
                      <a:pt x="4953" y="1072"/>
                    </a:cubicBezTo>
                    <a:cubicBezTo>
                      <a:pt x="4870" y="786"/>
                      <a:pt x="4798" y="500"/>
                      <a:pt x="4739" y="215"/>
                    </a:cubicBezTo>
                    <a:cubicBezTo>
                      <a:pt x="4727" y="143"/>
                      <a:pt x="4715" y="72"/>
                      <a:pt x="4703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8" name="Google Shape;2778;p19"/>
              <p:cNvSpPr/>
              <p:nvPr/>
            </p:nvSpPr>
            <p:spPr>
              <a:xfrm>
                <a:off x="7893114" y="3686384"/>
                <a:ext cx="909377" cy="1239675"/>
              </a:xfrm>
              <a:custGeom>
                <a:avLst/>
                <a:gdLst/>
                <a:ahLst/>
                <a:cxnLst/>
                <a:rect l="l" t="t" r="r" b="b"/>
                <a:pathLst>
                  <a:path w="9014" h="12288" extrusionOk="0">
                    <a:moveTo>
                      <a:pt x="1358" y="0"/>
                    </a:moveTo>
                    <a:cubicBezTo>
                      <a:pt x="1215" y="36"/>
                      <a:pt x="1072" y="72"/>
                      <a:pt x="929" y="108"/>
                    </a:cubicBezTo>
                    <a:cubicBezTo>
                      <a:pt x="488" y="250"/>
                      <a:pt x="143" y="667"/>
                      <a:pt x="107" y="1131"/>
                    </a:cubicBezTo>
                    <a:cubicBezTo>
                      <a:pt x="0" y="2727"/>
                      <a:pt x="488" y="5930"/>
                      <a:pt x="750" y="7501"/>
                    </a:cubicBezTo>
                    <a:cubicBezTo>
                      <a:pt x="1177" y="10071"/>
                      <a:pt x="1473" y="12288"/>
                      <a:pt x="4066" y="12288"/>
                    </a:cubicBezTo>
                    <a:cubicBezTo>
                      <a:pt x="4080" y="12288"/>
                      <a:pt x="4094" y="12288"/>
                      <a:pt x="4108" y="12288"/>
                    </a:cubicBezTo>
                    <a:cubicBezTo>
                      <a:pt x="5001" y="12276"/>
                      <a:pt x="6096" y="12038"/>
                      <a:pt x="6739" y="11383"/>
                    </a:cubicBezTo>
                    <a:cubicBezTo>
                      <a:pt x="7180" y="10942"/>
                      <a:pt x="7323" y="11145"/>
                      <a:pt x="8025" y="10716"/>
                    </a:cubicBezTo>
                    <a:cubicBezTo>
                      <a:pt x="8466" y="10442"/>
                      <a:pt x="8823" y="10049"/>
                      <a:pt x="9013" y="9585"/>
                    </a:cubicBezTo>
                    <a:lnTo>
                      <a:pt x="9013" y="9585"/>
                    </a:lnTo>
                    <a:cubicBezTo>
                      <a:pt x="8978" y="9609"/>
                      <a:pt x="8942" y="9633"/>
                      <a:pt x="8906" y="9656"/>
                    </a:cubicBezTo>
                    <a:cubicBezTo>
                      <a:pt x="8614" y="9834"/>
                      <a:pt x="8332" y="9913"/>
                      <a:pt x="8062" y="9913"/>
                    </a:cubicBezTo>
                    <a:cubicBezTo>
                      <a:pt x="7228" y="9913"/>
                      <a:pt x="6502" y="9168"/>
                      <a:pt x="5918" y="8287"/>
                    </a:cubicBezTo>
                    <a:cubicBezTo>
                      <a:pt x="5299" y="7370"/>
                      <a:pt x="5191" y="7168"/>
                      <a:pt x="4703" y="6727"/>
                    </a:cubicBezTo>
                    <a:cubicBezTo>
                      <a:pt x="3977" y="6073"/>
                      <a:pt x="2536" y="5834"/>
                      <a:pt x="2048" y="4763"/>
                    </a:cubicBezTo>
                    <a:cubicBezTo>
                      <a:pt x="1822" y="4263"/>
                      <a:pt x="1560" y="3751"/>
                      <a:pt x="1500" y="2846"/>
                    </a:cubicBezTo>
                    <a:cubicBezTo>
                      <a:pt x="1429" y="1965"/>
                      <a:pt x="1608" y="667"/>
                      <a:pt x="1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9" name="Google Shape;2779;p19"/>
              <p:cNvSpPr/>
              <p:nvPr/>
            </p:nvSpPr>
            <p:spPr>
              <a:xfrm>
                <a:off x="7995208" y="3709890"/>
                <a:ext cx="199450" cy="8378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305" extrusionOk="0">
                    <a:moveTo>
                      <a:pt x="1486" y="1"/>
                    </a:moveTo>
                    <a:cubicBezTo>
                      <a:pt x="1440" y="1"/>
                      <a:pt x="1394" y="25"/>
                      <a:pt x="1369" y="65"/>
                    </a:cubicBezTo>
                    <a:cubicBezTo>
                      <a:pt x="0" y="2625"/>
                      <a:pt x="988" y="5851"/>
                      <a:pt x="1703" y="8209"/>
                    </a:cubicBezTo>
                    <a:cubicBezTo>
                      <a:pt x="1715" y="8257"/>
                      <a:pt x="1762" y="8304"/>
                      <a:pt x="1822" y="8304"/>
                    </a:cubicBezTo>
                    <a:cubicBezTo>
                      <a:pt x="1834" y="8304"/>
                      <a:pt x="1846" y="8292"/>
                      <a:pt x="1870" y="8292"/>
                    </a:cubicBezTo>
                    <a:cubicBezTo>
                      <a:pt x="1941" y="8268"/>
                      <a:pt x="1977" y="8197"/>
                      <a:pt x="1953" y="8126"/>
                    </a:cubicBezTo>
                    <a:cubicBezTo>
                      <a:pt x="1215" y="5685"/>
                      <a:pt x="298" y="2661"/>
                      <a:pt x="1608" y="196"/>
                    </a:cubicBezTo>
                    <a:cubicBezTo>
                      <a:pt x="1643" y="125"/>
                      <a:pt x="1620" y="53"/>
                      <a:pt x="1548" y="17"/>
                    </a:cubicBezTo>
                    <a:cubicBezTo>
                      <a:pt x="1529" y="6"/>
                      <a:pt x="1507" y="1"/>
                      <a:pt x="148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0" name="Google Shape;2780;p19"/>
              <p:cNvSpPr/>
              <p:nvPr/>
            </p:nvSpPr>
            <p:spPr>
              <a:xfrm>
                <a:off x="8267796" y="3975011"/>
                <a:ext cx="229614" cy="167873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664" extrusionOk="0">
                    <a:moveTo>
                      <a:pt x="2122" y="1"/>
                    </a:moveTo>
                    <a:cubicBezTo>
                      <a:pt x="2097" y="1"/>
                      <a:pt x="2071" y="7"/>
                      <a:pt x="2049" y="21"/>
                    </a:cubicBezTo>
                    <a:cubicBezTo>
                      <a:pt x="1358" y="473"/>
                      <a:pt x="680" y="973"/>
                      <a:pt x="84" y="1426"/>
                    </a:cubicBezTo>
                    <a:cubicBezTo>
                      <a:pt x="25" y="1461"/>
                      <a:pt x="1" y="1545"/>
                      <a:pt x="49" y="1604"/>
                    </a:cubicBezTo>
                    <a:cubicBezTo>
                      <a:pt x="72" y="1640"/>
                      <a:pt x="120" y="1664"/>
                      <a:pt x="156" y="1664"/>
                    </a:cubicBezTo>
                    <a:cubicBezTo>
                      <a:pt x="180" y="1664"/>
                      <a:pt x="215" y="1652"/>
                      <a:pt x="239" y="1640"/>
                    </a:cubicBezTo>
                    <a:cubicBezTo>
                      <a:pt x="834" y="1199"/>
                      <a:pt x="1513" y="687"/>
                      <a:pt x="2192" y="247"/>
                    </a:cubicBezTo>
                    <a:cubicBezTo>
                      <a:pt x="2251" y="199"/>
                      <a:pt x="2275" y="116"/>
                      <a:pt x="2227" y="56"/>
                    </a:cubicBezTo>
                    <a:cubicBezTo>
                      <a:pt x="2205" y="19"/>
                      <a:pt x="2164" y="1"/>
                      <a:pt x="2122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1" name="Google Shape;2781;p19"/>
              <p:cNvSpPr/>
              <p:nvPr/>
            </p:nvSpPr>
            <p:spPr>
              <a:xfrm>
                <a:off x="8295438" y="3918819"/>
                <a:ext cx="122676" cy="84743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840" extrusionOk="0">
                    <a:moveTo>
                      <a:pt x="1071" y="1"/>
                    </a:moveTo>
                    <a:cubicBezTo>
                      <a:pt x="1043" y="1"/>
                      <a:pt x="1014" y="10"/>
                      <a:pt x="989" y="30"/>
                    </a:cubicBezTo>
                    <a:cubicBezTo>
                      <a:pt x="834" y="137"/>
                      <a:pt x="560" y="304"/>
                      <a:pt x="322" y="459"/>
                    </a:cubicBezTo>
                    <a:cubicBezTo>
                      <a:pt x="239" y="506"/>
                      <a:pt x="156" y="554"/>
                      <a:pt x="84" y="590"/>
                    </a:cubicBezTo>
                    <a:cubicBezTo>
                      <a:pt x="25" y="637"/>
                      <a:pt x="1" y="721"/>
                      <a:pt x="37" y="780"/>
                    </a:cubicBezTo>
                    <a:cubicBezTo>
                      <a:pt x="60" y="828"/>
                      <a:pt x="108" y="840"/>
                      <a:pt x="156" y="840"/>
                    </a:cubicBezTo>
                    <a:cubicBezTo>
                      <a:pt x="179" y="840"/>
                      <a:pt x="203" y="840"/>
                      <a:pt x="227" y="828"/>
                    </a:cubicBezTo>
                    <a:cubicBezTo>
                      <a:pt x="298" y="780"/>
                      <a:pt x="370" y="732"/>
                      <a:pt x="453" y="685"/>
                    </a:cubicBezTo>
                    <a:cubicBezTo>
                      <a:pt x="703" y="530"/>
                      <a:pt x="977" y="363"/>
                      <a:pt x="1144" y="244"/>
                    </a:cubicBezTo>
                    <a:cubicBezTo>
                      <a:pt x="1203" y="197"/>
                      <a:pt x="1215" y="113"/>
                      <a:pt x="1168" y="54"/>
                    </a:cubicBezTo>
                    <a:cubicBezTo>
                      <a:pt x="1147" y="19"/>
                      <a:pt x="1110" y="1"/>
                      <a:pt x="10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2" name="Google Shape;2782;p19"/>
              <p:cNvSpPr/>
              <p:nvPr/>
            </p:nvSpPr>
            <p:spPr>
              <a:xfrm>
                <a:off x="7866682" y="3645526"/>
                <a:ext cx="1001889" cy="1306965"/>
              </a:xfrm>
              <a:custGeom>
                <a:avLst/>
                <a:gdLst/>
                <a:ahLst/>
                <a:cxnLst/>
                <a:rect l="l" t="t" r="r" b="b"/>
                <a:pathLst>
                  <a:path w="9931" h="12955" extrusionOk="0">
                    <a:moveTo>
                      <a:pt x="2834" y="274"/>
                    </a:moveTo>
                    <a:cubicBezTo>
                      <a:pt x="3275" y="274"/>
                      <a:pt x="3715" y="322"/>
                      <a:pt x="4144" y="429"/>
                    </a:cubicBezTo>
                    <a:cubicBezTo>
                      <a:pt x="4298" y="477"/>
                      <a:pt x="4453" y="524"/>
                      <a:pt x="4608" y="584"/>
                    </a:cubicBezTo>
                    <a:cubicBezTo>
                      <a:pt x="5644" y="977"/>
                      <a:pt x="6001" y="1846"/>
                      <a:pt x="6418" y="2810"/>
                    </a:cubicBezTo>
                    <a:cubicBezTo>
                      <a:pt x="6846" y="3787"/>
                      <a:pt x="6787" y="4192"/>
                      <a:pt x="6954" y="4346"/>
                    </a:cubicBezTo>
                    <a:lnTo>
                      <a:pt x="6965" y="4370"/>
                    </a:lnTo>
                    <a:cubicBezTo>
                      <a:pt x="7001" y="4394"/>
                      <a:pt x="7049" y="4418"/>
                      <a:pt x="7108" y="4430"/>
                    </a:cubicBezTo>
                    <a:cubicBezTo>
                      <a:pt x="7656" y="4561"/>
                      <a:pt x="8061" y="4918"/>
                      <a:pt x="8370" y="5370"/>
                    </a:cubicBezTo>
                    <a:cubicBezTo>
                      <a:pt x="8585" y="5692"/>
                      <a:pt x="8751" y="6073"/>
                      <a:pt x="8882" y="6442"/>
                    </a:cubicBezTo>
                    <a:cubicBezTo>
                      <a:pt x="8906" y="6513"/>
                      <a:pt x="8930" y="6573"/>
                      <a:pt x="8954" y="6632"/>
                    </a:cubicBezTo>
                    <a:cubicBezTo>
                      <a:pt x="9240" y="7490"/>
                      <a:pt x="9609" y="8978"/>
                      <a:pt x="9335" y="9835"/>
                    </a:cubicBezTo>
                    <a:cubicBezTo>
                      <a:pt x="9311" y="9883"/>
                      <a:pt x="9287" y="9942"/>
                      <a:pt x="9263" y="9990"/>
                    </a:cubicBezTo>
                    <a:cubicBezTo>
                      <a:pt x="9073" y="10454"/>
                      <a:pt x="8728" y="10847"/>
                      <a:pt x="8287" y="11121"/>
                    </a:cubicBezTo>
                    <a:cubicBezTo>
                      <a:pt x="7716" y="11466"/>
                      <a:pt x="7513" y="11407"/>
                      <a:pt x="7227" y="11597"/>
                    </a:cubicBezTo>
                    <a:cubicBezTo>
                      <a:pt x="7227" y="11597"/>
                      <a:pt x="7227" y="11597"/>
                      <a:pt x="7215" y="11609"/>
                    </a:cubicBezTo>
                    <a:cubicBezTo>
                      <a:pt x="7156" y="11645"/>
                      <a:pt x="7085" y="11704"/>
                      <a:pt x="7001" y="11788"/>
                    </a:cubicBezTo>
                    <a:cubicBezTo>
                      <a:pt x="6358" y="12443"/>
                      <a:pt x="5263" y="12681"/>
                      <a:pt x="4370" y="12693"/>
                    </a:cubicBezTo>
                    <a:lnTo>
                      <a:pt x="4322" y="12693"/>
                    </a:lnTo>
                    <a:cubicBezTo>
                      <a:pt x="3191" y="12693"/>
                      <a:pt x="2489" y="12264"/>
                      <a:pt x="2036" y="11562"/>
                    </a:cubicBezTo>
                    <a:cubicBezTo>
                      <a:pt x="1822" y="11240"/>
                      <a:pt x="1667" y="10859"/>
                      <a:pt x="1524" y="10430"/>
                    </a:cubicBezTo>
                    <a:cubicBezTo>
                      <a:pt x="1500" y="10359"/>
                      <a:pt x="1477" y="10288"/>
                      <a:pt x="1465" y="10204"/>
                    </a:cubicBezTo>
                    <a:cubicBezTo>
                      <a:pt x="1393" y="9966"/>
                      <a:pt x="1346" y="9728"/>
                      <a:pt x="1286" y="9466"/>
                    </a:cubicBezTo>
                    <a:cubicBezTo>
                      <a:pt x="1286" y="9442"/>
                      <a:pt x="1274" y="9407"/>
                      <a:pt x="1274" y="9371"/>
                    </a:cubicBezTo>
                    <a:cubicBezTo>
                      <a:pt x="1179" y="8906"/>
                      <a:pt x="1096" y="8418"/>
                      <a:pt x="1012" y="7906"/>
                    </a:cubicBezTo>
                    <a:cubicBezTo>
                      <a:pt x="750" y="6335"/>
                      <a:pt x="262" y="3120"/>
                      <a:pt x="369" y="1525"/>
                    </a:cubicBezTo>
                    <a:cubicBezTo>
                      <a:pt x="405" y="1072"/>
                      <a:pt x="750" y="655"/>
                      <a:pt x="1191" y="513"/>
                    </a:cubicBezTo>
                    <a:cubicBezTo>
                      <a:pt x="1703" y="358"/>
                      <a:pt x="2262" y="274"/>
                      <a:pt x="2834" y="274"/>
                    </a:cubicBezTo>
                    <a:close/>
                    <a:moveTo>
                      <a:pt x="2834" y="1"/>
                    </a:moveTo>
                    <a:cubicBezTo>
                      <a:pt x="2251" y="1"/>
                      <a:pt x="1655" y="96"/>
                      <a:pt x="1108" y="263"/>
                    </a:cubicBezTo>
                    <a:cubicBezTo>
                      <a:pt x="560" y="429"/>
                      <a:pt x="143" y="941"/>
                      <a:pt x="107" y="1513"/>
                    </a:cubicBezTo>
                    <a:cubicBezTo>
                      <a:pt x="0" y="3001"/>
                      <a:pt x="405" y="5835"/>
                      <a:pt x="750" y="7954"/>
                    </a:cubicBezTo>
                    <a:lnTo>
                      <a:pt x="762" y="8013"/>
                    </a:lnTo>
                    <a:cubicBezTo>
                      <a:pt x="846" y="8514"/>
                      <a:pt x="917" y="8978"/>
                      <a:pt x="1012" y="9430"/>
                    </a:cubicBezTo>
                    <a:cubicBezTo>
                      <a:pt x="1024" y="9466"/>
                      <a:pt x="1024" y="9490"/>
                      <a:pt x="1036" y="9526"/>
                    </a:cubicBezTo>
                    <a:cubicBezTo>
                      <a:pt x="1084" y="9799"/>
                      <a:pt x="1143" y="10038"/>
                      <a:pt x="1215" y="10276"/>
                    </a:cubicBezTo>
                    <a:cubicBezTo>
                      <a:pt x="1227" y="10347"/>
                      <a:pt x="1250" y="10430"/>
                      <a:pt x="1286" y="10514"/>
                    </a:cubicBezTo>
                    <a:cubicBezTo>
                      <a:pt x="1429" y="11002"/>
                      <a:pt x="1608" y="11383"/>
                      <a:pt x="1810" y="11704"/>
                    </a:cubicBezTo>
                    <a:cubicBezTo>
                      <a:pt x="2370" y="12550"/>
                      <a:pt x="3191" y="12955"/>
                      <a:pt x="4322" y="12955"/>
                    </a:cubicBezTo>
                    <a:lnTo>
                      <a:pt x="4382" y="12955"/>
                    </a:lnTo>
                    <a:cubicBezTo>
                      <a:pt x="4941" y="12943"/>
                      <a:pt x="6346" y="12835"/>
                      <a:pt x="7204" y="11978"/>
                    </a:cubicBezTo>
                    <a:cubicBezTo>
                      <a:pt x="7263" y="11907"/>
                      <a:pt x="7311" y="11859"/>
                      <a:pt x="7370" y="11823"/>
                    </a:cubicBezTo>
                    <a:cubicBezTo>
                      <a:pt x="7382" y="11823"/>
                      <a:pt x="7382" y="11812"/>
                      <a:pt x="7394" y="11812"/>
                    </a:cubicBezTo>
                    <a:cubicBezTo>
                      <a:pt x="7477" y="11752"/>
                      <a:pt x="7561" y="11728"/>
                      <a:pt x="7680" y="11681"/>
                    </a:cubicBezTo>
                    <a:cubicBezTo>
                      <a:pt x="7858" y="11633"/>
                      <a:pt x="8085" y="11562"/>
                      <a:pt x="8430" y="11347"/>
                    </a:cubicBezTo>
                    <a:cubicBezTo>
                      <a:pt x="8918" y="11050"/>
                      <a:pt x="9311" y="10609"/>
                      <a:pt x="9525" y="10097"/>
                    </a:cubicBezTo>
                    <a:cubicBezTo>
                      <a:pt x="9549" y="10038"/>
                      <a:pt x="9573" y="9978"/>
                      <a:pt x="9597" y="9907"/>
                    </a:cubicBezTo>
                    <a:cubicBezTo>
                      <a:pt x="9930" y="8847"/>
                      <a:pt x="9382" y="7073"/>
                      <a:pt x="9216" y="6549"/>
                    </a:cubicBezTo>
                    <a:lnTo>
                      <a:pt x="9168" y="6418"/>
                    </a:lnTo>
                    <a:lnTo>
                      <a:pt x="9144" y="6359"/>
                    </a:lnTo>
                    <a:cubicBezTo>
                      <a:pt x="8978" y="5894"/>
                      <a:pt x="8799" y="5525"/>
                      <a:pt x="8597" y="5227"/>
                    </a:cubicBezTo>
                    <a:cubicBezTo>
                      <a:pt x="8216" y="4656"/>
                      <a:pt x="7739" y="4299"/>
                      <a:pt x="7180" y="4168"/>
                    </a:cubicBezTo>
                    <a:cubicBezTo>
                      <a:pt x="7156" y="4156"/>
                      <a:pt x="7156" y="4156"/>
                      <a:pt x="7144" y="4156"/>
                    </a:cubicBezTo>
                    <a:cubicBezTo>
                      <a:pt x="7120" y="4120"/>
                      <a:pt x="7096" y="4001"/>
                      <a:pt x="7061" y="3882"/>
                    </a:cubicBezTo>
                    <a:cubicBezTo>
                      <a:pt x="7001" y="3632"/>
                      <a:pt x="6906" y="3251"/>
                      <a:pt x="6668" y="2703"/>
                    </a:cubicBezTo>
                    <a:lnTo>
                      <a:pt x="6656" y="2668"/>
                    </a:lnTo>
                    <a:cubicBezTo>
                      <a:pt x="6227" y="1691"/>
                      <a:pt x="5834" y="763"/>
                      <a:pt x="4715" y="334"/>
                    </a:cubicBezTo>
                    <a:cubicBezTo>
                      <a:pt x="4548" y="274"/>
                      <a:pt x="4382" y="215"/>
                      <a:pt x="4215" y="179"/>
                    </a:cubicBezTo>
                    <a:cubicBezTo>
                      <a:pt x="3775" y="60"/>
                      <a:pt x="3310" y="1"/>
                      <a:pt x="283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3" name="Google Shape;2783;p19"/>
              <p:cNvSpPr/>
              <p:nvPr/>
            </p:nvSpPr>
            <p:spPr>
              <a:xfrm>
                <a:off x="8544621" y="3265700"/>
                <a:ext cx="290246" cy="292567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2900" extrusionOk="0">
                    <a:moveTo>
                      <a:pt x="1835" y="0"/>
                    </a:moveTo>
                    <a:cubicBezTo>
                      <a:pt x="1800" y="0"/>
                      <a:pt x="1764" y="12"/>
                      <a:pt x="1734" y="39"/>
                    </a:cubicBezTo>
                    <a:lnTo>
                      <a:pt x="1174" y="551"/>
                    </a:lnTo>
                    <a:cubicBezTo>
                      <a:pt x="1147" y="578"/>
                      <a:pt x="1114" y="591"/>
                      <a:pt x="1079" y="591"/>
                    </a:cubicBezTo>
                    <a:cubicBezTo>
                      <a:pt x="1067" y="591"/>
                      <a:pt x="1055" y="590"/>
                      <a:pt x="1043" y="587"/>
                    </a:cubicBezTo>
                    <a:lnTo>
                      <a:pt x="305" y="408"/>
                    </a:lnTo>
                    <a:cubicBezTo>
                      <a:pt x="295" y="406"/>
                      <a:pt x="284" y="405"/>
                      <a:pt x="274" y="405"/>
                    </a:cubicBezTo>
                    <a:cubicBezTo>
                      <a:pt x="170" y="405"/>
                      <a:pt x="95" y="513"/>
                      <a:pt x="138" y="610"/>
                    </a:cubicBezTo>
                    <a:lnTo>
                      <a:pt x="460" y="1301"/>
                    </a:lnTo>
                    <a:cubicBezTo>
                      <a:pt x="472" y="1349"/>
                      <a:pt x="472" y="1396"/>
                      <a:pt x="448" y="1432"/>
                    </a:cubicBezTo>
                    <a:lnTo>
                      <a:pt x="55" y="2087"/>
                    </a:lnTo>
                    <a:cubicBezTo>
                      <a:pt x="0" y="2185"/>
                      <a:pt x="66" y="2304"/>
                      <a:pt x="170" y="2304"/>
                    </a:cubicBezTo>
                    <a:cubicBezTo>
                      <a:pt x="179" y="2304"/>
                      <a:pt x="188" y="2303"/>
                      <a:pt x="198" y="2301"/>
                    </a:cubicBezTo>
                    <a:lnTo>
                      <a:pt x="948" y="2218"/>
                    </a:lnTo>
                    <a:cubicBezTo>
                      <a:pt x="996" y="2218"/>
                      <a:pt x="1043" y="2242"/>
                      <a:pt x="1079" y="2277"/>
                    </a:cubicBezTo>
                    <a:lnTo>
                      <a:pt x="1567" y="2849"/>
                    </a:lnTo>
                    <a:cubicBezTo>
                      <a:pt x="1598" y="2884"/>
                      <a:pt x="1636" y="2899"/>
                      <a:pt x="1674" y="2899"/>
                    </a:cubicBezTo>
                    <a:cubicBezTo>
                      <a:pt x="1739" y="2899"/>
                      <a:pt x="1802" y="2853"/>
                      <a:pt x="1817" y="2777"/>
                    </a:cubicBezTo>
                    <a:lnTo>
                      <a:pt x="1972" y="2039"/>
                    </a:lnTo>
                    <a:cubicBezTo>
                      <a:pt x="1984" y="1992"/>
                      <a:pt x="2019" y="1956"/>
                      <a:pt x="2067" y="1932"/>
                    </a:cubicBezTo>
                    <a:lnTo>
                      <a:pt x="2758" y="1646"/>
                    </a:lnTo>
                    <a:cubicBezTo>
                      <a:pt x="2877" y="1599"/>
                      <a:pt x="2877" y="1444"/>
                      <a:pt x="2770" y="1384"/>
                    </a:cubicBezTo>
                    <a:lnTo>
                      <a:pt x="2115" y="1003"/>
                    </a:lnTo>
                    <a:cubicBezTo>
                      <a:pt x="2079" y="980"/>
                      <a:pt x="2055" y="944"/>
                      <a:pt x="2043" y="896"/>
                    </a:cubicBezTo>
                    <a:lnTo>
                      <a:pt x="1984" y="134"/>
                    </a:lnTo>
                    <a:cubicBezTo>
                      <a:pt x="1976" y="53"/>
                      <a:pt x="1907" y="0"/>
                      <a:pt x="18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4" name="Google Shape;2784;p19"/>
              <p:cNvSpPr/>
              <p:nvPr/>
            </p:nvSpPr>
            <p:spPr>
              <a:xfrm>
                <a:off x="3673701" y="4232478"/>
                <a:ext cx="263108" cy="251708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5" name="Google Shape;2785;p19"/>
              <p:cNvSpPr/>
              <p:nvPr/>
            </p:nvSpPr>
            <p:spPr>
              <a:xfrm>
                <a:off x="8702706" y="3783938"/>
                <a:ext cx="230724" cy="21892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786" name="Google Shape;2786;p19"/>
            <p:cNvSpPr/>
            <p:nvPr/>
          </p:nvSpPr>
          <p:spPr>
            <a:xfrm rot="1560037">
              <a:off x="7685803" y="355227"/>
              <a:ext cx="152621" cy="144796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787" name="Google Shape;2787;p19"/>
          <p:cNvSpPr txBox="1">
            <a:spLocks noGrp="1"/>
          </p:cNvSpPr>
          <p:nvPr>
            <p:ph type="title"/>
          </p:nvPr>
        </p:nvSpPr>
        <p:spPr>
          <a:xfrm>
            <a:off x="5872417" y="1868533"/>
            <a:ext cx="514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788" name="Google Shape;2788;p19"/>
          <p:cNvSpPr txBox="1">
            <a:spLocks noGrp="1"/>
          </p:cNvSpPr>
          <p:nvPr>
            <p:ph type="subTitle" idx="1"/>
          </p:nvPr>
        </p:nvSpPr>
        <p:spPr>
          <a:xfrm>
            <a:off x="5872317" y="2596133"/>
            <a:ext cx="5145200" cy="23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86582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90" name="Google Shape;2790;p20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2791" name="Google Shape;2791;p20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792" name="Google Shape;2792;p20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3" name="Google Shape;2793;p20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4" name="Google Shape;2794;p20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5" name="Google Shape;2795;p20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6" name="Google Shape;2796;p20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7" name="Google Shape;2797;p20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8" name="Google Shape;2798;p20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9" name="Google Shape;2799;p20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0" name="Google Shape;2800;p20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1" name="Google Shape;2801;p20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2" name="Google Shape;2802;p20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3" name="Google Shape;2803;p20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4" name="Google Shape;2804;p20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5" name="Google Shape;2805;p20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6" name="Google Shape;2806;p20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7" name="Google Shape;2807;p20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8" name="Google Shape;2808;p20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9" name="Google Shape;2809;p20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0" name="Google Shape;2810;p20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1" name="Google Shape;2811;p20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2" name="Google Shape;2812;p20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3" name="Google Shape;2813;p20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4" name="Google Shape;2814;p20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5" name="Google Shape;2815;p20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6" name="Google Shape;2816;p20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7" name="Google Shape;2817;p20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8" name="Google Shape;2818;p20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9" name="Google Shape;2819;p20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0" name="Google Shape;2820;p20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1" name="Google Shape;2821;p20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2" name="Google Shape;2822;p20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3" name="Google Shape;2823;p20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4" name="Google Shape;2824;p20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5" name="Google Shape;2825;p20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6" name="Google Shape;2826;p20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7" name="Google Shape;2827;p20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8" name="Google Shape;2828;p20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9" name="Google Shape;2829;p20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0" name="Google Shape;2830;p20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1" name="Google Shape;2831;p20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2" name="Google Shape;2832;p20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3" name="Google Shape;2833;p20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4" name="Google Shape;2834;p20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5" name="Google Shape;2835;p20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6" name="Google Shape;2836;p20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7" name="Google Shape;2837;p20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8" name="Google Shape;2838;p20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9" name="Google Shape;2839;p20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0" name="Google Shape;2840;p20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1" name="Google Shape;2841;p20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20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20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4" name="Google Shape;2844;p20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5" name="Google Shape;2845;p20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20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20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20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20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20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20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20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20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20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20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20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20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20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20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20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20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20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20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20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20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20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20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20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20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20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20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20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3" name="Google Shape;2873;p20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4" name="Google Shape;2874;p20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5" name="Google Shape;2875;p20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6" name="Google Shape;2876;p20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7" name="Google Shape;2877;p20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20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9" name="Google Shape;2879;p20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0" name="Google Shape;2880;p20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1" name="Google Shape;2881;p20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2" name="Google Shape;2882;p20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3" name="Google Shape;2883;p20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4" name="Google Shape;2884;p20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5" name="Google Shape;2885;p20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6" name="Google Shape;2886;p20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7" name="Google Shape;2887;p20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8" name="Google Shape;2888;p20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9" name="Google Shape;2889;p20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0" name="Google Shape;2890;p20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1" name="Google Shape;2891;p20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2" name="Google Shape;2892;p20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3" name="Google Shape;2893;p20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4" name="Google Shape;2894;p20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5" name="Google Shape;2895;p20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6" name="Google Shape;2896;p20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7" name="Google Shape;2897;p20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8" name="Google Shape;2898;p20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9" name="Google Shape;2899;p20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0" name="Google Shape;2900;p20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1" name="Google Shape;2901;p20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2" name="Google Shape;2902;p20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3" name="Google Shape;2903;p20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4" name="Google Shape;2904;p20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5" name="Google Shape;2905;p20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6" name="Google Shape;2906;p20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7" name="Google Shape;2907;p20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8" name="Google Shape;2908;p20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9" name="Google Shape;2909;p20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0" name="Google Shape;2910;p20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1" name="Google Shape;2911;p20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2" name="Google Shape;2912;p20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3" name="Google Shape;2913;p20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4" name="Google Shape;2914;p20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5" name="Google Shape;2915;p20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6" name="Google Shape;2916;p20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7" name="Google Shape;2917;p20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8" name="Google Shape;2918;p20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9" name="Google Shape;2919;p20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0" name="Google Shape;2920;p20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1" name="Google Shape;2921;p20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2" name="Google Shape;2922;p20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3" name="Google Shape;2923;p20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2924" name="Google Shape;2924;p20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25" name="Google Shape;2925;p20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26" name="Google Shape;2926;p20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27" name="Google Shape;2927;p20"/>
          <p:cNvSpPr txBox="1">
            <a:spLocks noGrp="1"/>
          </p:cNvSpPr>
          <p:nvPr>
            <p:ph type="title" hasCustomPrompt="1"/>
          </p:nvPr>
        </p:nvSpPr>
        <p:spPr>
          <a:xfrm>
            <a:off x="1092431" y="2336700"/>
            <a:ext cx="2914800" cy="1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28" name="Google Shape;2928;p20"/>
          <p:cNvSpPr txBox="1">
            <a:spLocks noGrp="1"/>
          </p:cNvSpPr>
          <p:nvPr>
            <p:ph type="title" idx="2" hasCustomPrompt="1"/>
          </p:nvPr>
        </p:nvSpPr>
        <p:spPr>
          <a:xfrm>
            <a:off x="4638597" y="2336700"/>
            <a:ext cx="2914800" cy="1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29" name="Google Shape;2929;p20"/>
          <p:cNvSpPr txBox="1">
            <a:spLocks noGrp="1"/>
          </p:cNvSpPr>
          <p:nvPr>
            <p:ph type="title" idx="3" hasCustomPrompt="1"/>
          </p:nvPr>
        </p:nvSpPr>
        <p:spPr>
          <a:xfrm>
            <a:off x="8184767" y="2336700"/>
            <a:ext cx="2914800" cy="1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0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30" name="Google Shape;2930;p20"/>
          <p:cNvSpPr txBox="1">
            <a:spLocks noGrp="1"/>
          </p:cNvSpPr>
          <p:nvPr>
            <p:ph type="subTitle" idx="1"/>
          </p:nvPr>
        </p:nvSpPr>
        <p:spPr>
          <a:xfrm>
            <a:off x="960031" y="5220167"/>
            <a:ext cx="3179600" cy="8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931" name="Google Shape;2931;p20"/>
          <p:cNvSpPr txBox="1">
            <a:spLocks noGrp="1"/>
          </p:cNvSpPr>
          <p:nvPr>
            <p:ph type="subTitle" idx="4"/>
          </p:nvPr>
        </p:nvSpPr>
        <p:spPr>
          <a:xfrm>
            <a:off x="960031" y="4286400"/>
            <a:ext cx="31796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32" name="Google Shape;2932;p20"/>
          <p:cNvSpPr txBox="1">
            <a:spLocks noGrp="1"/>
          </p:cNvSpPr>
          <p:nvPr>
            <p:ph type="subTitle" idx="5"/>
          </p:nvPr>
        </p:nvSpPr>
        <p:spPr>
          <a:xfrm>
            <a:off x="4506197" y="5220167"/>
            <a:ext cx="3179600" cy="8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933" name="Google Shape;2933;p20"/>
          <p:cNvSpPr txBox="1">
            <a:spLocks noGrp="1"/>
          </p:cNvSpPr>
          <p:nvPr>
            <p:ph type="subTitle" idx="6"/>
          </p:nvPr>
        </p:nvSpPr>
        <p:spPr>
          <a:xfrm>
            <a:off x="4506197" y="4286400"/>
            <a:ext cx="31796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934" name="Google Shape;2934;p20"/>
          <p:cNvSpPr txBox="1">
            <a:spLocks noGrp="1"/>
          </p:cNvSpPr>
          <p:nvPr>
            <p:ph type="subTitle" idx="7"/>
          </p:nvPr>
        </p:nvSpPr>
        <p:spPr>
          <a:xfrm>
            <a:off x="8052367" y="5220167"/>
            <a:ext cx="3179600" cy="8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chemeClr val="lt2"/>
                </a:solidFill>
                <a:latin typeface="Rubik"/>
                <a:ea typeface="Rubik"/>
                <a:cs typeface="Rubik"/>
                <a:sym typeface="Rubi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935" name="Google Shape;2935;p20"/>
          <p:cNvSpPr txBox="1">
            <a:spLocks noGrp="1"/>
          </p:cNvSpPr>
          <p:nvPr>
            <p:ph type="subTitle" idx="8"/>
          </p:nvPr>
        </p:nvSpPr>
        <p:spPr>
          <a:xfrm>
            <a:off x="8052367" y="4286400"/>
            <a:ext cx="3179600" cy="4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Fredoka One"/>
              <a:buNone/>
              <a:defRPr sz="2667">
                <a:solidFill>
                  <a:srgbClr val="FFFFFF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2936" name="Google Shape;2936;p20"/>
          <p:cNvGrpSpPr/>
          <p:nvPr/>
        </p:nvGrpSpPr>
        <p:grpSpPr>
          <a:xfrm>
            <a:off x="1228183" y="124421"/>
            <a:ext cx="9735620" cy="1665953"/>
            <a:chOff x="921137" y="93315"/>
            <a:chExt cx="7301715" cy="1249465"/>
          </a:xfrm>
        </p:grpSpPr>
        <p:grpSp>
          <p:nvGrpSpPr>
            <p:cNvPr id="2937" name="Google Shape;2937;p20"/>
            <p:cNvGrpSpPr/>
            <p:nvPr/>
          </p:nvGrpSpPr>
          <p:grpSpPr>
            <a:xfrm>
              <a:off x="921137" y="136839"/>
              <a:ext cx="739996" cy="1205940"/>
              <a:chOff x="921137" y="136839"/>
              <a:chExt cx="739996" cy="1205940"/>
            </a:xfrm>
          </p:grpSpPr>
          <p:sp>
            <p:nvSpPr>
              <p:cNvPr id="2938" name="Google Shape;2938;p20"/>
              <p:cNvSpPr/>
              <p:nvPr/>
            </p:nvSpPr>
            <p:spPr>
              <a:xfrm>
                <a:off x="929780" y="265407"/>
                <a:ext cx="510570" cy="1070756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22170" extrusionOk="0">
                    <a:moveTo>
                      <a:pt x="1396" y="56"/>
                    </a:moveTo>
                    <a:cubicBezTo>
                      <a:pt x="1277" y="56"/>
                      <a:pt x="1243" y="381"/>
                      <a:pt x="1131" y="941"/>
                    </a:cubicBezTo>
                    <a:cubicBezTo>
                      <a:pt x="524" y="3847"/>
                      <a:pt x="512" y="3954"/>
                      <a:pt x="131" y="5811"/>
                    </a:cubicBezTo>
                    <a:cubicBezTo>
                      <a:pt x="71" y="6145"/>
                      <a:pt x="0" y="6323"/>
                      <a:pt x="24" y="6549"/>
                    </a:cubicBezTo>
                    <a:cubicBezTo>
                      <a:pt x="24" y="6633"/>
                      <a:pt x="36" y="6728"/>
                      <a:pt x="71" y="6835"/>
                    </a:cubicBezTo>
                    <a:cubicBezTo>
                      <a:pt x="810" y="9395"/>
                      <a:pt x="1548" y="11955"/>
                      <a:pt x="2298" y="14515"/>
                    </a:cubicBezTo>
                    <a:cubicBezTo>
                      <a:pt x="3465" y="18563"/>
                      <a:pt x="3989" y="20384"/>
                      <a:pt x="4227" y="21194"/>
                    </a:cubicBezTo>
                    <a:cubicBezTo>
                      <a:pt x="4453" y="21956"/>
                      <a:pt x="4429" y="21849"/>
                      <a:pt x="4465" y="21873"/>
                    </a:cubicBezTo>
                    <a:cubicBezTo>
                      <a:pt x="4805" y="22078"/>
                      <a:pt x="5287" y="22170"/>
                      <a:pt x="5832" y="22170"/>
                    </a:cubicBezTo>
                    <a:cubicBezTo>
                      <a:pt x="7501" y="22170"/>
                      <a:pt x="9766" y="21310"/>
                      <a:pt x="10394" y="20206"/>
                    </a:cubicBezTo>
                    <a:cubicBezTo>
                      <a:pt x="10561" y="19920"/>
                      <a:pt x="10573" y="20694"/>
                      <a:pt x="6179" y="5418"/>
                    </a:cubicBezTo>
                    <a:cubicBezTo>
                      <a:pt x="6144" y="5275"/>
                      <a:pt x="6096" y="5121"/>
                      <a:pt x="6048" y="4966"/>
                    </a:cubicBezTo>
                    <a:cubicBezTo>
                      <a:pt x="6036" y="4906"/>
                      <a:pt x="6025" y="4871"/>
                      <a:pt x="6001" y="4823"/>
                    </a:cubicBezTo>
                    <a:cubicBezTo>
                      <a:pt x="5917" y="4656"/>
                      <a:pt x="5596" y="4359"/>
                      <a:pt x="3881" y="2573"/>
                    </a:cubicBezTo>
                    <a:cubicBezTo>
                      <a:pt x="1405" y="1"/>
                      <a:pt x="1584" y="168"/>
                      <a:pt x="1464" y="84"/>
                    </a:cubicBezTo>
                    <a:cubicBezTo>
                      <a:pt x="1439" y="65"/>
                      <a:pt x="1416" y="56"/>
                      <a:pt x="1396" y="56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9" name="Google Shape;2939;p20"/>
              <p:cNvSpPr/>
              <p:nvPr/>
            </p:nvSpPr>
            <p:spPr>
              <a:xfrm>
                <a:off x="1278193" y="970889"/>
                <a:ext cx="90882" cy="28229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5845" extrusionOk="0">
                    <a:moveTo>
                      <a:pt x="143" y="0"/>
                    </a:moveTo>
                    <a:cubicBezTo>
                      <a:pt x="135" y="0"/>
                      <a:pt x="127" y="1"/>
                      <a:pt x="119" y="3"/>
                    </a:cubicBezTo>
                    <a:cubicBezTo>
                      <a:pt x="48" y="27"/>
                      <a:pt x="0" y="86"/>
                      <a:pt x="12" y="134"/>
                    </a:cubicBezTo>
                    <a:cubicBezTo>
                      <a:pt x="95" y="622"/>
                      <a:pt x="215" y="1098"/>
                      <a:pt x="334" y="1574"/>
                    </a:cubicBezTo>
                    <a:cubicBezTo>
                      <a:pt x="453" y="2039"/>
                      <a:pt x="584" y="2515"/>
                      <a:pt x="726" y="2979"/>
                    </a:cubicBezTo>
                    <a:cubicBezTo>
                      <a:pt x="857" y="3456"/>
                      <a:pt x="1000" y="3920"/>
                      <a:pt x="1143" y="4384"/>
                    </a:cubicBezTo>
                    <a:cubicBezTo>
                      <a:pt x="1298" y="4861"/>
                      <a:pt x="1441" y="5325"/>
                      <a:pt x="1619" y="5777"/>
                    </a:cubicBezTo>
                    <a:cubicBezTo>
                      <a:pt x="1629" y="5815"/>
                      <a:pt x="1667" y="5844"/>
                      <a:pt x="1717" y="5844"/>
                    </a:cubicBezTo>
                    <a:cubicBezTo>
                      <a:pt x="1732" y="5844"/>
                      <a:pt x="1747" y="5842"/>
                      <a:pt x="1762" y="5837"/>
                    </a:cubicBezTo>
                    <a:cubicBezTo>
                      <a:pt x="1834" y="5825"/>
                      <a:pt x="1881" y="5765"/>
                      <a:pt x="1869" y="5706"/>
                    </a:cubicBezTo>
                    <a:cubicBezTo>
                      <a:pt x="1786" y="5230"/>
                      <a:pt x="1679" y="4753"/>
                      <a:pt x="1560" y="4277"/>
                    </a:cubicBezTo>
                    <a:cubicBezTo>
                      <a:pt x="1453" y="3801"/>
                      <a:pt x="1322" y="3325"/>
                      <a:pt x="1179" y="2848"/>
                    </a:cubicBezTo>
                    <a:cubicBezTo>
                      <a:pt x="1036" y="2384"/>
                      <a:pt x="905" y="1920"/>
                      <a:pt x="750" y="1455"/>
                    </a:cubicBezTo>
                    <a:cubicBezTo>
                      <a:pt x="596" y="991"/>
                      <a:pt x="429" y="527"/>
                      <a:pt x="250" y="62"/>
                    </a:cubicBezTo>
                    <a:cubicBezTo>
                      <a:pt x="240" y="31"/>
                      <a:pt x="194" y="0"/>
                      <a:pt x="143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0" name="Google Shape;2940;p20"/>
              <p:cNvSpPr/>
              <p:nvPr/>
            </p:nvSpPr>
            <p:spPr>
              <a:xfrm>
                <a:off x="1125838" y="1015129"/>
                <a:ext cx="91461" cy="282106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841" extrusionOk="0">
                    <a:moveTo>
                      <a:pt x="138" y="1"/>
                    </a:moveTo>
                    <a:cubicBezTo>
                      <a:pt x="128" y="1"/>
                      <a:pt x="117" y="2"/>
                      <a:pt x="107" y="4"/>
                    </a:cubicBezTo>
                    <a:cubicBezTo>
                      <a:pt x="48" y="27"/>
                      <a:pt x="0" y="87"/>
                      <a:pt x="0" y="135"/>
                    </a:cubicBezTo>
                    <a:cubicBezTo>
                      <a:pt x="95" y="623"/>
                      <a:pt x="214" y="1099"/>
                      <a:pt x="333" y="1575"/>
                    </a:cubicBezTo>
                    <a:cubicBezTo>
                      <a:pt x="452" y="2040"/>
                      <a:pt x="583" y="2516"/>
                      <a:pt x="714" y="2992"/>
                    </a:cubicBezTo>
                    <a:cubicBezTo>
                      <a:pt x="857" y="3456"/>
                      <a:pt x="988" y="3921"/>
                      <a:pt x="1143" y="4385"/>
                    </a:cubicBezTo>
                    <a:cubicBezTo>
                      <a:pt x="1298" y="4861"/>
                      <a:pt x="1453" y="5314"/>
                      <a:pt x="1631" y="5778"/>
                    </a:cubicBezTo>
                    <a:cubicBezTo>
                      <a:pt x="1651" y="5818"/>
                      <a:pt x="1695" y="5841"/>
                      <a:pt x="1744" y="5841"/>
                    </a:cubicBezTo>
                    <a:cubicBezTo>
                      <a:pt x="1754" y="5841"/>
                      <a:pt x="1764" y="5840"/>
                      <a:pt x="1774" y="5838"/>
                    </a:cubicBezTo>
                    <a:cubicBezTo>
                      <a:pt x="1846" y="5814"/>
                      <a:pt x="1893" y="5754"/>
                      <a:pt x="1893" y="5707"/>
                    </a:cubicBezTo>
                    <a:cubicBezTo>
                      <a:pt x="1798" y="5219"/>
                      <a:pt x="1679" y="4742"/>
                      <a:pt x="1560" y="4266"/>
                    </a:cubicBezTo>
                    <a:cubicBezTo>
                      <a:pt x="1441" y="3790"/>
                      <a:pt x="1310" y="3325"/>
                      <a:pt x="1179" y="2849"/>
                    </a:cubicBezTo>
                    <a:cubicBezTo>
                      <a:pt x="1036" y="2385"/>
                      <a:pt x="893" y="1921"/>
                      <a:pt x="738" y="1456"/>
                    </a:cubicBezTo>
                    <a:cubicBezTo>
                      <a:pt x="583" y="992"/>
                      <a:pt x="429" y="527"/>
                      <a:pt x="250" y="63"/>
                    </a:cubicBezTo>
                    <a:cubicBezTo>
                      <a:pt x="230" y="24"/>
                      <a:pt x="186" y="1"/>
                      <a:pt x="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1" name="Google Shape;2941;p20"/>
              <p:cNvSpPr/>
              <p:nvPr/>
            </p:nvSpPr>
            <p:spPr>
              <a:xfrm>
                <a:off x="1014288" y="626383"/>
                <a:ext cx="74222" cy="220043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455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9" y="4"/>
                    </a:cubicBezTo>
                    <a:cubicBezTo>
                      <a:pt x="48" y="28"/>
                      <a:pt x="0" y="75"/>
                      <a:pt x="12" y="135"/>
                    </a:cubicBezTo>
                    <a:cubicBezTo>
                      <a:pt x="72" y="516"/>
                      <a:pt x="155" y="885"/>
                      <a:pt x="238" y="1254"/>
                    </a:cubicBezTo>
                    <a:cubicBezTo>
                      <a:pt x="334" y="1623"/>
                      <a:pt x="429" y="1980"/>
                      <a:pt x="536" y="2350"/>
                    </a:cubicBezTo>
                    <a:cubicBezTo>
                      <a:pt x="643" y="2707"/>
                      <a:pt x="750" y="3064"/>
                      <a:pt x="881" y="3433"/>
                    </a:cubicBezTo>
                    <a:cubicBezTo>
                      <a:pt x="1000" y="3790"/>
                      <a:pt x="1131" y="4147"/>
                      <a:pt x="1274" y="4493"/>
                    </a:cubicBezTo>
                    <a:cubicBezTo>
                      <a:pt x="1294" y="4532"/>
                      <a:pt x="1338" y="4555"/>
                      <a:pt x="1387" y="4555"/>
                    </a:cubicBezTo>
                    <a:cubicBezTo>
                      <a:pt x="1397" y="4555"/>
                      <a:pt x="1407" y="4554"/>
                      <a:pt x="1417" y="4552"/>
                    </a:cubicBezTo>
                    <a:cubicBezTo>
                      <a:pt x="1489" y="4540"/>
                      <a:pt x="1536" y="4481"/>
                      <a:pt x="1524" y="4421"/>
                    </a:cubicBezTo>
                    <a:cubicBezTo>
                      <a:pt x="1465" y="4040"/>
                      <a:pt x="1381" y="3671"/>
                      <a:pt x="1298" y="3302"/>
                    </a:cubicBezTo>
                    <a:cubicBezTo>
                      <a:pt x="1203" y="2945"/>
                      <a:pt x="1096" y="2576"/>
                      <a:pt x="1000" y="2207"/>
                    </a:cubicBezTo>
                    <a:cubicBezTo>
                      <a:pt x="893" y="1849"/>
                      <a:pt x="774" y="1492"/>
                      <a:pt x="655" y="1135"/>
                    </a:cubicBezTo>
                    <a:cubicBezTo>
                      <a:pt x="536" y="766"/>
                      <a:pt x="405" y="409"/>
                      <a:pt x="250" y="64"/>
                    </a:cubicBezTo>
                    <a:cubicBezTo>
                      <a:pt x="240" y="24"/>
                      <a:pt x="198" y="1"/>
                      <a:pt x="1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2" name="Google Shape;2942;p20"/>
              <p:cNvSpPr/>
              <p:nvPr/>
            </p:nvSpPr>
            <p:spPr>
              <a:xfrm>
                <a:off x="1164905" y="582722"/>
                <a:ext cx="73063" cy="218498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4524" extrusionOk="0">
                    <a:moveTo>
                      <a:pt x="150" y="0"/>
                    </a:moveTo>
                    <a:cubicBezTo>
                      <a:pt x="140" y="0"/>
                      <a:pt x="130" y="1"/>
                      <a:pt x="120" y="3"/>
                    </a:cubicBezTo>
                    <a:cubicBezTo>
                      <a:pt x="48" y="15"/>
                      <a:pt x="1" y="75"/>
                      <a:pt x="13" y="134"/>
                    </a:cubicBezTo>
                    <a:cubicBezTo>
                      <a:pt x="72" y="503"/>
                      <a:pt x="144" y="872"/>
                      <a:pt x="239" y="1241"/>
                    </a:cubicBezTo>
                    <a:cubicBezTo>
                      <a:pt x="322" y="1610"/>
                      <a:pt x="417" y="1968"/>
                      <a:pt x="525" y="2325"/>
                    </a:cubicBezTo>
                    <a:cubicBezTo>
                      <a:pt x="632" y="2694"/>
                      <a:pt x="739" y="3051"/>
                      <a:pt x="858" y="3408"/>
                    </a:cubicBezTo>
                    <a:cubicBezTo>
                      <a:pt x="977" y="3765"/>
                      <a:pt x="1108" y="4111"/>
                      <a:pt x="1251" y="4468"/>
                    </a:cubicBezTo>
                    <a:cubicBezTo>
                      <a:pt x="1269" y="4496"/>
                      <a:pt x="1302" y="4523"/>
                      <a:pt x="1349" y="4523"/>
                    </a:cubicBezTo>
                    <a:cubicBezTo>
                      <a:pt x="1363" y="4523"/>
                      <a:pt x="1378" y="4521"/>
                      <a:pt x="1394" y="4516"/>
                    </a:cubicBezTo>
                    <a:cubicBezTo>
                      <a:pt x="1465" y="4504"/>
                      <a:pt x="1513" y="4444"/>
                      <a:pt x="1501" y="4385"/>
                    </a:cubicBezTo>
                    <a:cubicBezTo>
                      <a:pt x="1441" y="4016"/>
                      <a:pt x="1358" y="3646"/>
                      <a:pt x="1275" y="3289"/>
                    </a:cubicBezTo>
                    <a:cubicBezTo>
                      <a:pt x="1191" y="2920"/>
                      <a:pt x="1084" y="2563"/>
                      <a:pt x="977" y="2194"/>
                    </a:cubicBezTo>
                    <a:cubicBezTo>
                      <a:pt x="882" y="1837"/>
                      <a:pt x="763" y="1480"/>
                      <a:pt x="644" y="1122"/>
                    </a:cubicBezTo>
                    <a:cubicBezTo>
                      <a:pt x="525" y="765"/>
                      <a:pt x="405" y="408"/>
                      <a:pt x="251" y="63"/>
                    </a:cubicBezTo>
                    <a:cubicBezTo>
                      <a:pt x="241" y="23"/>
                      <a:pt x="198" y="0"/>
                      <a:pt x="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3" name="Google Shape;2943;p20"/>
              <p:cNvSpPr/>
              <p:nvPr/>
            </p:nvSpPr>
            <p:spPr>
              <a:xfrm>
                <a:off x="1133854" y="527083"/>
                <a:ext cx="306497" cy="80908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6752" extrusionOk="0">
                    <a:moveTo>
                      <a:pt x="1965" y="0"/>
                    </a:moveTo>
                    <a:cubicBezTo>
                      <a:pt x="1941" y="24"/>
                      <a:pt x="1930" y="60"/>
                      <a:pt x="1918" y="84"/>
                    </a:cubicBezTo>
                    <a:cubicBezTo>
                      <a:pt x="560" y="2703"/>
                      <a:pt x="3739" y="6930"/>
                      <a:pt x="3418" y="10597"/>
                    </a:cubicBezTo>
                    <a:cubicBezTo>
                      <a:pt x="3251" y="12585"/>
                      <a:pt x="1680" y="12930"/>
                      <a:pt x="537" y="14514"/>
                    </a:cubicBezTo>
                    <a:cubicBezTo>
                      <a:pt x="227" y="14931"/>
                      <a:pt x="72" y="15335"/>
                      <a:pt x="1" y="15776"/>
                    </a:cubicBezTo>
                    <a:cubicBezTo>
                      <a:pt x="227" y="16538"/>
                      <a:pt x="203" y="16431"/>
                      <a:pt x="239" y="16455"/>
                    </a:cubicBezTo>
                    <a:cubicBezTo>
                      <a:pt x="579" y="16660"/>
                      <a:pt x="1061" y="16752"/>
                      <a:pt x="1606" y="16752"/>
                    </a:cubicBezTo>
                    <a:cubicBezTo>
                      <a:pt x="3275" y="16752"/>
                      <a:pt x="5540" y="15892"/>
                      <a:pt x="6168" y="14788"/>
                    </a:cubicBezTo>
                    <a:cubicBezTo>
                      <a:pt x="6335" y="14502"/>
                      <a:pt x="6347" y="15276"/>
                      <a:pt x="19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4" name="Google Shape;2944;p20"/>
              <p:cNvSpPr/>
              <p:nvPr/>
            </p:nvSpPr>
            <p:spPr>
              <a:xfrm>
                <a:off x="929780" y="265407"/>
                <a:ext cx="289788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714" extrusionOk="0">
                    <a:moveTo>
                      <a:pt x="1396" y="56"/>
                    </a:moveTo>
                    <a:cubicBezTo>
                      <a:pt x="1277" y="56"/>
                      <a:pt x="1243" y="381"/>
                      <a:pt x="1131" y="941"/>
                    </a:cubicBezTo>
                    <a:cubicBezTo>
                      <a:pt x="857" y="2251"/>
                      <a:pt x="702" y="2989"/>
                      <a:pt x="583" y="3585"/>
                    </a:cubicBezTo>
                    <a:cubicBezTo>
                      <a:pt x="560" y="3692"/>
                      <a:pt x="548" y="3799"/>
                      <a:pt x="524" y="3894"/>
                    </a:cubicBezTo>
                    <a:cubicBezTo>
                      <a:pt x="405" y="4466"/>
                      <a:pt x="310" y="4942"/>
                      <a:pt x="131" y="5811"/>
                    </a:cubicBezTo>
                    <a:cubicBezTo>
                      <a:pt x="71" y="6145"/>
                      <a:pt x="0" y="6323"/>
                      <a:pt x="24" y="6561"/>
                    </a:cubicBezTo>
                    <a:lnTo>
                      <a:pt x="60" y="6561"/>
                    </a:lnTo>
                    <a:cubicBezTo>
                      <a:pt x="119" y="6585"/>
                      <a:pt x="179" y="6597"/>
                      <a:pt x="238" y="6609"/>
                    </a:cubicBezTo>
                    <a:cubicBezTo>
                      <a:pt x="687" y="6675"/>
                      <a:pt x="1124" y="6713"/>
                      <a:pt x="1553" y="6713"/>
                    </a:cubicBezTo>
                    <a:cubicBezTo>
                      <a:pt x="2432" y="6713"/>
                      <a:pt x="3275" y="6553"/>
                      <a:pt x="4108" y="6145"/>
                    </a:cubicBezTo>
                    <a:cubicBezTo>
                      <a:pt x="4786" y="5823"/>
                      <a:pt x="5394" y="5406"/>
                      <a:pt x="5941" y="4894"/>
                    </a:cubicBezTo>
                    <a:cubicBezTo>
                      <a:pt x="5965" y="4859"/>
                      <a:pt x="5989" y="4835"/>
                      <a:pt x="6001" y="4823"/>
                    </a:cubicBezTo>
                    <a:cubicBezTo>
                      <a:pt x="5917" y="4656"/>
                      <a:pt x="5644" y="4394"/>
                      <a:pt x="4203" y="2906"/>
                    </a:cubicBezTo>
                    <a:cubicBezTo>
                      <a:pt x="4179" y="2882"/>
                      <a:pt x="4167" y="2870"/>
                      <a:pt x="4143" y="2846"/>
                    </a:cubicBezTo>
                    <a:cubicBezTo>
                      <a:pt x="4072" y="2775"/>
                      <a:pt x="4001" y="2704"/>
                      <a:pt x="3929" y="2620"/>
                    </a:cubicBezTo>
                    <a:cubicBezTo>
                      <a:pt x="3905" y="2608"/>
                      <a:pt x="3893" y="2585"/>
                      <a:pt x="3881" y="2573"/>
                    </a:cubicBezTo>
                    <a:cubicBezTo>
                      <a:pt x="1405" y="1"/>
                      <a:pt x="1584" y="168"/>
                      <a:pt x="1464" y="84"/>
                    </a:cubicBezTo>
                    <a:cubicBezTo>
                      <a:pt x="1439" y="65"/>
                      <a:pt x="1416" y="56"/>
                      <a:pt x="1396" y="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5" name="Google Shape;2945;p20"/>
              <p:cNvSpPr/>
              <p:nvPr/>
            </p:nvSpPr>
            <p:spPr>
              <a:xfrm>
                <a:off x="931471" y="405760"/>
                <a:ext cx="288098" cy="183917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3808" extrusionOk="0">
                    <a:moveTo>
                      <a:pt x="4168" y="0"/>
                    </a:moveTo>
                    <a:cubicBezTo>
                      <a:pt x="4144" y="60"/>
                      <a:pt x="4120" y="119"/>
                      <a:pt x="4096" y="191"/>
                    </a:cubicBezTo>
                    <a:cubicBezTo>
                      <a:pt x="3966" y="702"/>
                      <a:pt x="4108" y="1262"/>
                      <a:pt x="3930" y="1750"/>
                    </a:cubicBezTo>
                    <a:cubicBezTo>
                      <a:pt x="3442" y="3060"/>
                      <a:pt x="1894" y="2572"/>
                      <a:pt x="882" y="2977"/>
                    </a:cubicBezTo>
                    <a:cubicBezTo>
                      <a:pt x="584" y="3096"/>
                      <a:pt x="251" y="3346"/>
                      <a:pt x="1" y="3655"/>
                    </a:cubicBezTo>
                    <a:lnTo>
                      <a:pt x="25" y="3655"/>
                    </a:lnTo>
                    <a:cubicBezTo>
                      <a:pt x="84" y="3679"/>
                      <a:pt x="144" y="3691"/>
                      <a:pt x="203" y="3703"/>
                    </a:cubicBezTo>
                    <a:cubicBezTo>
                      <a:pt x="652" y="3769"/>
                      <a:pt x="1089" y="3807"/>
                      <a:pt x="1518" y="3807"/>
                    </a:cubicBezTo>
                    <a:cubicBezTo>
                      <a:pt x="2397" y="3807"/>
                      <a:pt x="3240" y="3647"/>
                      <a:pt x="4073" y="3239"/>
                    </a:cubicBezTo>
                    <a:cubicBezTo>
                      <a:pt x="4751" y="2917"/>
                      <a:pt x="5359" y="2500"/>
                      <a:pt x="5906" y="1988"/>
                    </a:cubicBezTo>
                    <a:cubicBezTo>
                      <a:pt x="5930" y="1953"/>
                      <a:pt x="5954" y="1929"/>
                      <a:pt x="5966" y="1917"/>
                    </a:cubicBezTo>
                    <a:cubicBezTo>
                      <a:pt x="5882" y="1750"/>
                      <a:pt x="5609" y="1488"/>
                      <a:pt x="4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6" name="Google Shape;2946;p20"/>
              <p:cNvSpPr/>
              <p:nvPr/>
            </p:nvSpPr>
            <p:spPr>
              <a:xfrm>
                <a:off x="957934" y="265407"/>
                <a:ext cx="161627" cy="173678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596" extrusionOk="0">
                    <a:moveTo>
                      <a:pt x="813" y="56"/>
                    </a:moveTo>
                    <a:cubicBezTo>
                      <a:pt x="694" y="56"/>
                      <a:pt x="660" y="381"/>
                      <a:pt x="548" y="941"/>
                    </a:cubicBezTo>
                    <a:cubicBezTo>
                      <a:pt x="274" y="2251"/>
                      <a:pt x="119" y="2989"/>
                      <a:pt x="0" y="3585"/>
                    </a:cubicBezTo>
                    <a:cubicBezTo>
                      <a:pt x="102" y="3592"/>
                      <a:pt x="203" y="3595"/>
                      <a:pt x="305" y="3595"/>
                    </a:cubicBezTo>
                    <a:cubicBezTo>
                      <a:pt x="1541" y="3595"/>
                      <a:pt x="2774" y="3082"/>
                      <a:pt x="3346" y="2620"/>
                    </a:cubicBezTo>
                    <a:cubicBezTo>
                      <a:pt x="3322" y="2596"/>
                      <a:pt x="3310" y="2585"/>
                      <a:pt x="3298" y="2573"/>
                    </a:cubicBezTo>
                    <a:cubicBezTo>
                      <a:pt x="822" y="1"/>
                      <a:pt x="1001" y="168"/>
                      <a:pt x="881" y="84"/>
                    </a:cubicBezTo>
                    <a:cubicBezTo>
                      <a:pt x="856" y="65"/>
                      <a:pt x="833" y="56"/>
                      <a:pt x="813" y="56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7" name="Google Shape;2947;p20"/>
              <p:cNvSpPr/>
              <p:nvPr/>
            </p:nvSpPr>
            <p:spPr>
              <a:xfrm>
                <a:off x="1014674" y="136839"/>
                <a:ext cx="646458" cy="436416"/>
              </a:xfrm>
              <a:custGeom>
                <a:avLst/>
                <a:gdLst/>
                <a:ahLst/>
                <a:cxnLst/>
                <a:rect l="l" t="t" r="r" b="b"/>
                <a:pathLst>
                  <a:path w="13387" h="9036" extrusionOk="0">
                    <a:moveTo>
                      <a:pt x="8869" y="2351"/>
                    </a:moveTo>
                    <a:cubicBezTo>
                      <a:pt x="8953" y="2351"/>
                      <a:pt x="9042" y="2363"/>
                      <a:pt x="9136" y="2389"/>
                    </a:cubicBezTo>
                    <a:cubicBezTo>
                      <a:pt x="9470" y="2508"/>
                      <a:pt x="9636" y="2853"/>
                      <a:pt x="9660" y="3211"/>
                    </a:cubicBezTo>
                    <a:cubicBezTo>
                      <a:pt x="9708" y="4115"/>
                      <a:pt x="8815" y="4949"/>
                      <a:pt x="7850" y="5068"/>
                    </a:cubicBezTo>
                    <a:cubicBezTo>
                      <a:pt x="7686" y="3972"/>
                      <a:pt x="7905" y="2351"/>
                      <a:pt x="8869" y="2351"/>
                    </a:cubicBezTo>
                    <a:close/>
                    <a:moveTo>
                      <a:pt x="2463" y="1"/>
                    </a:moveTo>
                    <a:cubicBezTo>
                      <a:pt x="2104" y="1"/>
                      <a:pt x="1730" y="78"/>
                      <a:pt x="1373" y="246"/>
                    </a:cubicBezTo>
                    <a:cubicBezTo>
                      <a:pt x="1" y="887"/>
                      <a:pt x="122" y="2179"/>
                      <a:pt x="268" y="2179"/>
                    </a:cubicBezTo>
                    <a:cubicBezTo>
                      <a:pt x="293" y="2179"/>
                      <a:pt x="318" y="2141"/>
                      <a:pt x="338" y="2056"/>
                    </a:cubicBezTo>
                    <a:cubicBezTo>
                      <a:pt x="349" y="2032"/>
                      <a:pt x="409" y="1722"/>
                      <a:pt x="409" y="1698"/>
                    </a:cubicBezTo>
                    <a:cubicBezTo>
                      <a:pt x="596" y="912"/>
                      <a:pt x="1454" y="339"/>
                      <a:pt x="2368" y="339"/>
                    </a:cubicBezTo>
                    <a:cubicBezTo>
                      <a:pt x="2616" y="339"/>
                      <a:pt x="2868" y="381"/>
                      <a:pt x="3112" y="472"/>
                    </a:cubicBezTo>
                    <a:cubicBezTo>
                      <a:pt x="4779" y="1163"/>
                      <a:pt x="4064" y="3592"/>
                      <a:pt x="5743" y="4937"/>
                    </a:cubicBezTo>
                    <a:cubicBezTo>
                      <a:pt x="6219" y="5318"/>
                      <a:pt x="6815" y="5568"/>
                      <a:pt x="7446" y="5604"/>
                    </a:cubicBezTo>
                    <a:cubicBezTo>
                      <a:pt x="7966" y="8025"/>
                      <a:pt x="9497" y="9035"/>
                      <a:pt x="10847" y="9035"/>
                    </a:cubicBezTo>
                    <a:cubicBezTo>
                      <a:pt x="11813" y="9035"/>
                      <a:pt x="12687" y="8517"/>
                      <a:pt x="13030" y="7628"/>
                    </a:cubicBezTo>
                    <a:cubicBezTo>
                      <a:pt x="13184" y="7235"/>
                      <a:pt x="13172" y="6461"/>
                      <a:pt x="13030" y="6235"/>
                    </a:cubicBezTo>
                    <a:cubicBezTo>
                      <a:pt x="12977" y="6151"/>
                      <a:pt x="12943" y="6113"/>
                      <a:pt x="12920" y="6113"/>
                    </a:cubicBezTo>
                    <a:cubicBezTo>
                      <a:pt x="12917" y="6113"/>
                      <a:pt x="12913" y="6114"/>
                      <a:pt x="12911" y="6116"/>
                    </a:cubicBezTo>
                    <a:cubicBezTo>
                      <a:pt x="12780" y="6187"/>
                      <a:pt x="13387" y="7283"/>
                      <a:pt x="12137" y="8318"/>
                    </a:cubicBezTo>
                    <a:cubicBezTo>
                      <a:pt x="11708" y="8571"/>
                      <a:pt x="11281" y="8687"/>
                      <a:pt x="10870" y="8687"/>
                    </a:cubicBezTo>
                    <a:cubicBezTo>
                      <a:pt x="9500" y="8687"/>
                      <a:pt x="8321" y="7397"/>
                      <a:pt x="7946" y="5592"/>
                    </a:cubicBezTo>
                    <a:cubicBezTo>
                      <a:pt x="9255" y="5425"/>
                      <a:pt x="10267" y="4306"/>
                      <a:pt x="10196" y="3175"/>
                    </a:cubicBezTo>
                    <a:cubicBezTo>
                      <a:pt x="10129" y="2248"/>
                      <a:pt x="9509" y="1811"/>
                      <a:pt x="8866" y="1811"/>
                    </a:cubicBezTo>
                    <a:cubicBezTo>
                      <a:pt x="8476" y="1811"/>
                      <a:pt x="8078" y="1972"/>
                      <a:pt x="7791" y="2282"/>
                    </a:cubicBezTo>
                    <a:cubicBezTo>
                      <a:pt x="7172" y="2972"/>
                      <a:pt x="7207" y="4151"/>
                      <a:pt x="7338" y="5080"/>
                    </a:cubicBezTo>
                    <a:cubicBezTo>
                      <a:pt x="6576" y="4997"/>
                      <a:pt x="5850" y="4520"/>
                      <a:pt x="5493" y="3961"/>
                    </a:cubicBezTo>
                    <a:cubicBezTo>
                      <a:pt x="4802" y="2901"/>
                      <a:pt x="4850" y="1151"/>
                      <a:pt x="3683" y="353"/>
                    </a:cubicBezTo>
                    <a:cubicBezTo>
                      <a:pt x="3350" y="126"/>
                      <a:pt x="2919" y="1"/>
                      <a:pt x="2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8" name="Google Shape;2948;p20"/>
              <p:cNvSpPr/>
              <p:nvPr/>
            </p:nvSpPr>
            <p:spPr>
              <a:xfrm>
                <a:off x="992992" y="317907"/>
                <a:ext cx="24193" cy="9234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912" extrusionOk="0">
                    <a:moveTo>
                      <a:pt x="379" y="0"/>
                    </a:moveTo>
                    <a:cubicBezTo>
                      <a:pt x="341" y="0"/>
                      <a:pt x="304" y="25"/>
                      <a:pt x="286" y="69"/>
                    </a:cubicBezTo>
                    <a:cubicBezTo>
                      <a:pt x="227" y="212"/>
                      <a:pt x="191" y="355"/>
                      <a:pt x="155" y="497"/>
                    </a:cubicBezTo>
                    <a:cubicBezTo>
                      <a:pt x="120" y="640"/>
                      <a:pt x="84" y="783"/>
                      <a:pt x="60" y="926"/>
                    </a:cubicBezTo>
                    <a:cubicBezTo>
                      <a:pt x="48" y="1069"/>
                      <a:pt x="25" y="1224"/>
                      <a:pt x="13" y="1367"/>
                    </a:cubicBezTo>
                    <a:cubicBezTo>
                      <a:pt x="13" y="1521"/>
                      <a:pt x="1" y="1664"/>
                      <a:pt x="13" y="1819"/>
                    </a:cubicBezTo>
                    <a:cubicBezTo>
                      <a:pt x="25" y="1855"/>
                      <a:pt x="48" y="1890"/>
                      <a:pt x="84" y="1902"/>
                    </a:cubicBezTo>
                    <a:cubicBezTo>
                      <a:pt x="99" y="1909"/>
                      <a:pt x="115" y="1911"/>
                      <a:pt x="130" y="1911"/>
                    </a:cubicBezTo>
                    <a:cubicBezTo>
                      <a:pt x="172" y="1911"/>
                      <a:pt x="209" y="1887"/>
                      <a:pt x="227" y="1843"/>
                    </a:cubicBezTo>
                    <a:cubicBezTo>
                      <a:pt x="286" y="1712"/>
                      <a:pt x="322" y="1569"/>
                      <a:pt x="358" y="1414"/>
                    </a:cubicBezTo>
                    <a:cubicBezTo>
                      <a:pt x="394" y="1271"/>
                      <a:pt x="417" y="1128"/>
                      <a:pt x="441" y="986"/>
                    </a:cubicBezTo>
                    <a:cubicBezTo>
                      <a:pt x="465" y="843"/>
                      <a:pt x="477" y="688"/>
                      <a:pt x="489" y="545"/>
                    </a:cubicBezTo>
                    <a:cubicBezTo>
                      <a:pt x="501" y="390"/>
                      <a:pt x="501" y="247"/>
                      <a:pt x="489" y="93"/>
                    </a:cubicBezTo>
                    <a:cubicBezTo>
                      <a:pt x="489" y="57"/>
                      <a:pt x="465" y="21"/>
                      <a:pt x="417" y="9"/>
                    </a:cubicBezTo>
                    <a:cubicBezTo>
                      <a:pt x="405" y="3"/>
                      <a:pt x="392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9" name="Google Shape;2949;p20"/>
              <p:cNvSpPr/>
              <p:nvPr/>
            </p:nvSpPr>
            <p:spPr>
              <a:xfrm>
                <a:off x="1083246" y="927035"/>
                <a:ext cx="63598" cy="4709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975" extrusionOk="0">
                    <a:moveTo>
                      <a:pt x="804" y="0"/>
                    </a:moveTo>
                    <a:cubicBezTo>
                      <a:pt x="500" y="0"/>
                      <a:pt x="155" y="168"/>
                      <a:pt x="61" y="482"/>
                    </a:cubicBezTo>
                    <a:cubicBezTo>
                      <a:pt x="1" y="685"/>
                      <a:pt x="120" y="911"/>
                      <a:pt x="406" y="958"/>
                    </a:cubicBezTo>
                    <a:cubicBezTo>
                      <a:pt x="458" y="969"/>
                      <a:pt x="510" y="975"/>
                      <a:pt x="562" y="975"/>
                    </a:cubicBezTo>
                    <a:cubicBezTo>
                      <a:pt x="954" y="975"/>
                      <a:pt x="1300" y="675"/>
                      <a:pt x="1311" y="423"/>
                    </a:cubicBezTo>
                    <a:cubicBezTo>
                      <a:pt x="1316" y="136"/>
                      <a:pt x="1077" y="0"/>
                      <a:pt x="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0" name="Google Shape;2950;p20"/>
              <p:cNvSpPr/>
              <p:nvPr/>
            </p:nvSpPr>
            <p:spPr>
              <a:xfrm>
                <a:off x="1220245" y="885257"/>
                <a:ext cx="73497" cy="46462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962" extrusionOk="0">
                    <a:moveTo>
                      <a:pt x="934" y="0"/>
                    </a:moveTo>
                    <a:cubicBezTo>
                      <a:pt x="478" y="0"/>
                      <a:pt x="1" y="389"/>
                      <a:pt x="260" y="764"/>
                    </a:cubicBezTo>
                    <a:cubicBezTo>
                      <a:pt x="346" y="887"/>
                      <a:pt x="536" y="962"/>
                      <a:pt x="746" y="962"/>
                    </a:cubicBezTo>
                    <a:cubicBezTo>
                      <a:pt x="943" y="962"/>
                      <a:pt x="1158" y="896"/>
                      <a:pt x="1319" y="740"/>
                    </a:cubicBezTo>
                    <a:cubicBezTo>
                      <a:pt x="1522" y="538"/>
                      <a:pt x="1510" y="288"/>
                      <a:pt x="1355" y="145"/>
                    </a:cubicBezTo>
                    <a:cubicBezTo>
                      <a:pt x="1236" y="43"/>
                      <a:pt x="1086" y="0"/>
                      <a:pt x="9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1" name="Google Shape;2951;p20"/>
              <p:cNvSpPr/>
              <p:nvPr/>
            </p:nvSpPr>
            <p:spPr>
              <a:xfrm>
                <a:off x="1139359" y="871686"/>
                <a:ext cx="76781" cy="568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178" extrusionOk="0">
                    <a:moveTo>
                      <a:pt x="1338" y="1"/>
                    </a:moveTo>
                    <a:cubicBezTo>
                      <a:pt x="1254" y="1"/>
                      <a:pt x="1168" y="69"/>
                      <a:pt x="1196" y="176"/>
                    </a:cubicBezTo>
                    <a:cubicBezTo>
                      <a:pt x="1315" y="570"/>
                      <a:pt x="1090" y="899"/>
                      <a:pt x="806" y="899"/>
                    </a:cubicBezTo>
                    <a:cubicBezTo>
                      <a:pt x="748" y="899"/>
                      <a:pt x="686" y="885"/>
                      <a:pt x="625" y="854"/>
                    </a:cubicBezTo>
                    <a:cubicBezTo>
                      <a:pt x="470" y="771"/>
                      <a:pt x="351" y="616"/>
                      <a:pt x="303" y="438"/>
                    </a:cubicBezTo>
                    <a:cubicBezTo>
                      <a:pt x="284" y="366"/>
                      <a:pt x="229" y="335"/>
                      <a:pt x="173" y="335"/>
                    </a:cubicBezTo>
                    <a:cubicBezTo>
                      <a:pt x="89" y="335"/>
                      <a:pt x="1" y="406"/>
                      <a:pt x="30" y="521"/>
                    </a:cubicBezTo>
                    <a:cubicBezTo>
                      <a:pt x="126" y="888"/>
                      <a:pt x="443" y="1177"/>
                      <a:pt x="801" y="1177"/>
                    </a:cubicBezTo>
                    <a:cubicBezTo>
                      <a:pt x="883" y="1177"/>
                      <a:pt x="968" y="1162"/>
                      <a:pt x="1054" y="1128"/>
                    </a:cubicBezTo>
                    <a:cubicBezTo>
                      <a:pt x="1470" y="961"/>
                      <a:pt x="1589" y="473"/>
                      <a:pt x="1470" y="104"/>
                    </a:cubicBezTo>
                    <a:cubicBezTo>
                      <a:pt x="1451" y="32"/>
                      <a:pt x="1395" y="1"/>
                      <a:pt x="133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2" name="Google Shape;2952;p20"/>
              <p:cNvSpPr/>
              <p:nvPr/>
            </p:nvSpPr>
            <p:spPr>
              <a:xfrm>
                <a:off x="1082135" y="882215"/>
                <a:ext cx="50270" cy="39314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4" extrusionOk="0">
                    <a:moveTo>
                      <a:pt x="472" y="0"/>
                    </a:moveTo>
                    <a:cubicBezTo>
                      <a:pt x="432" y="0"/>
                      <a:pt x="390" y="6"/>
                      <a:pt x="345" y="17"/>
                    </a:cubicBezTo>
                    <a:cubicBezTo>
                      <a:pt x="143" y="77"/>
                      <a:pt x="0" y="339"/>
                      <a:pt x="72" y="517"/>
                    </a:cubicBezTo>
                    <a:cubicBezTo>
                      <a:pt x="112" y="700"/>
                      <a:pt x="291" y="813"/>
                      <a:pt x="469" y="813"/>
                    </a:cubicBezTo>
                    <a:cubicBezTo>
                      <a:pt x="499" y="813"/>
                      <a:pt x="530" y="810"/>
                      <a:pt x="560" y="803"/>
                    </a:cubicBezTo>
                    <a:cubicBezTo>
                      <a:pt x="1041" y="683"/>
                      <a:pt x="919" y="0"/>
                      <a:pt x="47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3" name="Google Shape;2953;p20"/>
              <p:cNvSpPr/>
              <p:nvPr/>
            </p:nvSpPr>
            <p:spPr>
              <a:xfrm>
                <a:off x="1221838" y="841838"/>
                <a:ext cx="44330" cy="39266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13" extrusionOk="0">
                    <a:moveTo>
                      <a:pt x="467" y="0"/>
                    </a:moveTo>
                    <a:cubicBezTo>
                      <a:pt x="427" y="0"/>
                      <a:pt x="386" y="6"/>
                      <a:pt x="346" y="20"/>
                    </a:cubicBezTo>
                    <a:cubicBezTo>
                      <a:pt x="131" y="79"/>
                      <a:pt x="0" y="305"/>
                      <a:pt x="72" y="532"/>
                    </a:cubicBezTo>
                    <a:cubicBezTo>
                      <a:pt x="121" y="688"/>
                      <a:pt x="290" y="812"/>
                      <a:pt x="467" y="812"/>
                    </a:cubicBezTo>
                    <a:cubicBezTo>
                      <a:pt x="506" y="812"/>
                      <a:pt x="545" y="806"/>
                      <a:pt x="584" y="794"/>
                    </a:cubicBezTo>
                    <a:cubicBezTo>
                      <a:pt x="762" y="758"/>
                      <a:pt x="917" y="496"/>
                      <a:pt x="846" y="282"/>
                    </a:cubicBezTo>
                    <a:cubicBezTo>
                      <a:pt x="797" y="117"/>
                      <a:pt x="639" y="0"/>
                      <a:pt x="46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4" name="Google Shape;2954;p20"/>
              <p:cNvSpPr/>
              <p:nvPr/>
            </p:nvSpPr>
            <p:spPr>
              <a:xfrm>
                <a:off x="921137" y="261109"/>
                <a:ext cx="523270" cy="1081671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22396" extrusionOk="0">
                    <a:moveTo>
                      <a:pt x="1596" y="328"/>
                    </a:moveTo>
                    <a:cubicBezTo>
                      <a:pt x="1691" y="411"/>
                      <a:pt x="5763" y="4590"/>
                      <a:pt x="6001" y="4900"/>
                    </a:cubicBezTo>
                    <a:cubicBezTo>
                      <a:pt x="5942" y="4948"/>
                      <a:pt x="5858" y="5031"/>
                      <a:pt x="5751" y="5126"/>
                    </a:cubicBezTo>
                    <a:cubicBezTo>
                      <a:pt x="4421" y="6225"/>
                      <a:pt x="3149" y="6658"/>
                      <a:pt x="1717" y="6658"/>
                    </a:cubicBezTo>
                    <a:cubicBezTo>
                      <a:pt x="1303" y="6658"/>
                      <a:pt x="875" y="6622"/>
                      <a:pt x="429" y="6555"/>
                    </a:cubicBezTo>
                    <a:cubicBezTo>
                      <a:pt x="405" y="6555"/>
                      <a:pt x="381" y="6555"/>
                      <a:pt x="346" y="6543"/>
                    </a:cubicBezTo>
                    <a:cubicBezTo>
                      <a:pt x="477" y="5710"/>
                      <a:pt x="1584" y="399"/>
                      <a:pt x="1596" y="328"/>
                    </a:cubicBezTo>
                    <a:close/>
                    <a:moveTo>
                      <a:pt x="6120" y="5174"/>
                    </a:moveTo>
                    <a:cubicBezTo>
                      <a:pt x="10287" y="19735"/>
                      <a:pt x="10585" y="19997"/>
                      <a:pt x="10454" y="20223"/>
                    </a:cubicBezTo>
                    <a:cubicBezTo>
                      <a:pt x="9752" y="21465"/>
                      <a:pt x="7447" y="22112"/>
                      <a:pt x="5973" y="22112"/>
                    </a:cubicBezTo>
                    <a:cubicBezTo>
                      <a:pt x="5298" y="22112"/>
                      <a:pt x="4797" y="21976"/>
                      <a:pt x="4703" y="21700"/>
                    </a:cubicBezTo>
                    <a:cubicBezTo>
                      <a:pt x="4394" y="20831"/>
                      <a:pt x="2310" y="13544"/>
                      <a:pt x="2060" y="12699"/>
                    </a:cubicBezTo>
                    <a:lnTo>
                      <a:pt x="2036" y="12615"/>
                    </a:lnTo>
                    <a:cubicBezTo>
                      <a:pt x="1167" y="9591"/>
                      <a:pt x="572" y="7484"/>
                      <a:pt x="393" y="6841"/>
                    </a:cubicBezTo>
                    <a:lnTo>
                      <a:pt x="393" y="6841"/>
                    </a:lnTo>
                    <a:cubicBezTo>
                      <a:pt x="662" y="6858"/>
                      <a:pt x="1156" y="6947"/>
                      <a:pt x="1792" y="6947"/>
                    </a:cubicBezTo>
                    <a:cubicBezTo>
                      <a:pt x="2929" y="6947"/>
                      <a:pt x="4525" y="6662"/>
                      <a:pt x="6120" y="5174"/>
                    </a:cubicBezTo>
                    <a:close/>
                    <a:moveTo>
                      <a:pt x="1581" y="0"/>
                    </a:moveTo>
                    <a:cubicBezTo>
                      <a:pt x="1549" y="0"/>
                      <a:pt x="1521" y="8"/>
                      <a:pt x="1501" y="18"/>
                    </a:cubicBezTo>
                    <a:cubicBezTo>
                      <a:pt x="1346" y="66"/>
                      <a:pt x="1310" y="268"/>
                      <a:pt x="1227" y="697"/>
                    </a:cubicBezTo>
                    <a:cubicBezTo>
                      <a:pt x="1179" y="923"/>
                      <a:pt x="0" y="6567"/>
                      <a:pt x="48" y="6650"/>
                    </a:cubicBezTo>
                    <a:cubicBezTo>
                      <a:pt x="48" y="6686"/>
                      <a:pt x="72" y="6805"/>
                      <a:pt x="1763" y="12699"/>
                    </a:cubicBezTo>
                    <a:lnTo>
                      <a:pt x="1786" y="12770"/>
                    </a:lnTo>
                    <a:cubicBezTo>
                      <a:pt x="2036" y="13651"/>
                      <a:pt x="4120" y="20914"/>
                      <a:pt x="4430" y="21795"/>
                    </a:cubicBezTo>
                    <a:cubicBezTo>
                      <a:pt x="4572" y="22206"/>
                      <a:pt x="5192" y="22396"/>
                      <a:pt x="5997" y="22396"/>
                    </a:cubicBezTo>
                    <a:cubicBezTo>
                      <a:pt x="7615" y="22396"/>
                      <a:pt x="9977" y="21630"/>
                      <a:pt x="10692" y="20366"/>
                    </a:cubicBezTo>
                    <a:cubicBezTo>
                      <a:pt x="10823" y="20164"/>
                      <a:pt x="10835" y="20235"/>
                      <a:pt x="10180" y="18021"/>
                    </a:cubicBezTo>
                    <a:cubicBezTo>
                      <a:pt x="7442" y="8901"/>
                      <a:pt x="6394" y="4995"/>
                      <a:pt x="6311" y="4840"/>
                    </a:cubicBezTo>
                    <a:cubicBezTo>
                      <a:pt x="5656" y="4019"/>
                      <a:pt x="1739" y="66"/>
                      <a:pt x="1727" y="54"/>
                    </a:cubicBezTo>
                    <a:cubicBezTo>
                      <a:pt x="1673" y="14"/>
                      <a:pt x="1623" y="0"/>
                      <a:pt x="158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55" name="Google Shape;2955;p20"/>
            <p:cNvGrpSpPr/>
            <p:nvPr/>
          </p:nvGrpSpPr>
          <p:grpSpPr>
            <a:xfrm>
              <a:off x="7123243" y="93315"/>
              <a:ext cx="1099608" cy="1205883"/>
              <a:chOff x="7123243" y="93315"/>
              <a:chExt cx="1099608" cy="1205883"/>
            </a:xfrm>
          </p:grpSpPr>
          <p:sp>
            <p:nvSpPr>
              <p:cNvPr id="2956" name="Google Shape;2956;p20"/>
              <p:cNvSpPr/>
              <p:nvPr/>
            </p:nvSpPr>
            <p:spPr>
              <a:xfrm>
                <a:off x="7702524" y="100823"/>
                <a:ext cx="511761" cy="949267"/>
              </a:xfrm>
              <a:custGeom>
                <a:avLst/>
                <a:gdLst/>
                <a:ahLst/>
                <a:cxnLst/>
                <a:rect l="l" t="t" r="r" b="b"/>
                <a:pathLst>
                  <a:path w="10634" h="19724" extrusionOk="0">
                    <a:moveTo>
                      <a:pt x="5830" y="0"/>
                    </a:moveTo>
                    <a:cubicBezTo>
                      <a:pt x="5437" y="0"/>
                      <a:pt x="5082" y="58"/>
                      <a:pt x="4799" y="185"/>
                    </a:cubicBezTo>
                    <a:cubicBezTo>
                      <a:pt x="4680" y="245"/>
                      <a:pt x="4561" y="531"/>
                      <a:pt x="4525" y="626"/>
                    </a:cubicBezTo>
                    <a:cubicBezTo>
                      <a:pt x="4442" y="852"/>
                      <a:pt x="4335" y="1174"/>
                      <a:pt x="4180" y="1614"/>
                    </a:cubicBezTo>
                    <a:cubicBezTo>
                      <a:pt x="4168" y="1638"/>
                      <a:pt x="4156" y="1674"/>
                      <a:pt x="4144" y="1709"/>
                    </a:cubicBezTo>
                    <a:cubicBezTo>
                      <a:pt x="3977" y="2162"/>
                      <a:pt x="3775" y="2745"/>
                      <a:pt x="3513" y="3472"/>
                    </a:cubicBezTo>
                    <a:cubicBezTo>
                      <a:pt x="3489" y="3555"/>
                      <a:pt x="3465" y="3626"/>
                      <a:pt x="3430" y="3710"/>
                    </a:cubicBezTo>
                    <a:cubicBezTo>
                      <a:pt x="2763" y="5567"/>
                      <a:pt x="1763" y="8353"/>
                      <a:pt x="239" y="12520"/>
                    </a:cubicBezTo>
                    <a:cubicBezTo>
                      <a:pt x="179" y="12675"/>
                      <a:pt x="132" y="12818"/>
                      <a:pt x="72" y="12973"/>
                    </a:cubicBezTo>
                    <a:cubicBezTo>
                      <a:pt x="48" y="13020"/>
                      <a:pt x="36" y="13056"/>
                      <a:pt x="25" y="13116"/>
                    </a:cubicBezTo>
                    <a:cubicBezTo>
                      <a:pt x="1" y="13306"/>
                      <a:pt x="84" y="13723"/>
                      <a:pt x="417" y="16187"/>
                    </a:cubicBezTo>
                    <a:cubicBezTo>
                      <a:pt x="894" y="19724"/>
                      <a:pt x="858" y="19485"/>
                      <a:pt x="894" y="19628"/>
                    </a:cubicBezTo>
                    <a:cubicBezTo>
                      <a:pt x="911" y="19676"/>
                      <a:pt x="935" y="19698"/>
                      <a:pt x="969" y="19698"/>
                    </a:cubicBezTo>
                    <a:cubicBezTo>
                      <a:pt x="1081" y="19698"/>
                      <a:pt x="1294" y="19465"/>
                      <a:pt x="1668" y="19128"/>
                    </a:cubicBezTo>
                    <a:cubicBezTo>
                      <a:pt x="6121" y="15104"/>
                      <a:pt x="5811" y="15366"/>
                      <a:pt x="5882" y="15247"/>
                    </a:cubicBezTo>
                    <a:cubicBezTo>
                      <a:pt x="5990" y="15092"/>
                      <a:pt x="5787" y="15604"/>
                      <a:pt x="8752" y="7484"/>
                    </a:cubicBezTo>
                    <a:cubicBezTo>
                      <a:pt x="10193" y="3519"/>
                      <a:pt x="10085" y="3829"/>
                      <a:pt x="10371" y="3031"/>
                    </a:cubicBezTo>
                    <a:cubicBezTo>
                      <a:pt x="10633" y="2281"/>
                      <a:pt x="10585" y="2388"/>
                      <a:pt x="10574" y="2341"/>
                    </a:cubicBezTo>
                    <a:cubicBezTo>
                      <a:pt x="10069" y="1127"/>
                      <a:pt x="7569" y="0"/>
                      <a:pt x="5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7" name="Google Shape;2957;p20"/>
              <p:cNvSpPr/>
              <p:nvPr/>
            </p:nvSpPr>
            <p:spPr>
              <a:xfrm>
                <a:off x="7913744" y="140191"/>
                <a:ext cx="87443" cy="207863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4319" extrusionOk="0">
                    <a:moveTo>
                      <a:pt x="1628" y="0"/>
                    </a:moveTo>
                    <a:cubicBezTo>
                      <a:pt x="1595" y="0"/>
                      <a:pt x="1567" y="10"/>
                      <a:pt x="1553" y="34"/>
                    </a:cubicBezTo>
                    <a:cubicBezTo>
                      <a:pt x="958" y="1118"/>
                      <a:pt x="291" y="3023"/>
                      <a:pt x="17" y="4190"/>
                    </a:cubicBezTo>
                    <a:cubicBezTo>
                      <a:pt x="0" y="4257"/>
                      <a:pt x="104" y="4319"/>
                      <a:pt x="182" y="4319"/>
                    </a:cubicBezTo>
                    <a:cubicBezTo>
                      <a:pt x="214" y="4319"/>
                      <a:pt x="241" y="4309"/>
                      <a:pt x="255" y="4285"/>
                    </a:cubicBezTo>
                    <a:cubicBezTo>
                      <a:pt x="791" y="3225"/>
                      <a:pt x="1517" y="1201"/>
                      <a:pt x="1791" y="129"/>
                    </a:cubicBezTo>
                    <a:cubicBezTo>
                      <a:pt x="1817" y="62"/>
                      <a:pt x="1709" y="0"/>
                      <a:pt x="162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8" name="Google Shape;2958;p20"/>
              <p:cNvSpPr/>
              <p:nvPr/>
            </p:nvSpPr>
            <p:spPr>
              <a:xfrm>
                <a:off x="8062547" y="193661"/>
                <a:ext cx="86048" cy="208296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4328" extrusionOk="0">
                    <a:moveTo>
                      <a:pt x="1605" y="0"/>
                    </a:moveTo>
                    <a:cubicBezTo>
                      <a:pt x="1568" y="0"/>
                      <a:pt x="1536" y="13"/>
                      <a:pt x="1521" y="42"/>
                    </a:cubicBezTo>
                    <a:cubicBezTo>
                      <a:pt x="997" y="1090"/>
                      <a:pt x="283" y="3031"/>
                      <a:pt x="9" y="4210"/>
                    </a:cubicBezTo>
                    <a:cubicBezTo>
                      <a:pt x="0" y="4269"/>
                      <a:pt x="105" y="4327"/>
                      <a:pt x="180" y="4327"/>
                    </a:cubicBezTo>
                    <a:cubicBezTo>
                      <a:pt x="211" y="4327"/>
                      <a:pt x="236" y="4317"/>
                      <a:pt x="247" y="4293"/>
                    </a:cubicBezTo>
                    <a:cubicBezTo>
                      <a:pt x="807" y="3221"/>
                      <a:pt x="1509" y="1269"/>
                      <a:pt x="1771" y="126"/>
                    </a:cubicBezTo>
                    <a:cubicBezTo>
                      <a:pt x="1787" y="60"/>
                      <a:pt x="1685" y="0"/>
                      <a:pt x="1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59" name="Google Shape;2959;p20"/>
              <p:cNvSpPr/>
              <p:nvPr/>
            </p:nvSpPr>
            <p:spPr>
              <a:xfrm>
                <a:off x="7935545" y="551104"/>
                <a:ext cx="81235" cy="195735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4067" extrusionOk="0">
                    <a:moveTo>
                      <a:pt x="1509" y="1"/>
                    </a:moveTo>
                    <a:cubicBezTo>
                      <a:pt x="1471" y="1"/>
                      <a:pt x="1437" y="14"/>
                      <a:pt x="1421" y="45"/>
                    </a:cubicBezTo>
                    <a:cubicBezTo>
                      <a:pt x="909" y="1021"/>
                      <a:pt x="255" y="2843"/>
                      <a:pt x="17" y="3938"/>
                    </a:cubicBezTo>
                    <a:cubicBezTo>
                      <a:pt x="1" y="4010"/>
                      <a:pt x="92" y="4066"/>
                      <a:pt x="168" y="4066"/>
                    </a:cubicBezTo>
                    <a:cubicBezTo>
                      <a:pt x="205" y="4066"/>
                      <a:pt x="239" y="4053"/>
                      <a:pt x="255" y="4022"/>
                    </a:cubicBezTo>
                    <a:cubicBezTo>
                      <a:pt x="767" y="3033"/>
                      <a:pt x="1433" y="1224"/>
                      <a:pt x="1671" y="140"/>
                    </a:cubicBezTo>
                    <a:cubicBezTo>
                      <a:pt x="1688" y="60"/>
                      <a:pt x="1589" y="1"/>
                      <a:pt x="1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0" name="Google Shape;2960;p20"/>
              <p:cNvSpPr/>
              <p:nvPr/>
            </p:nvSpPr>
            <p:spPr>
              <a:xfrm>
                <a:off x="7788860" y="499270"/>
                <a:ext cx="81235" cy="194243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4036" extrusionOk="0">
                    <a:moveTo>
                      <a:pt x="1515" y="1"/>
                    </a:moveTo>
                    <a:cubicBezTo>
                      <a:pt x="1476" y="1"/>
                      <a:pt x="1441" y="16"/>
                      <a:pt x="1421" y="50"/>
                    </a:cubicBezTo>
                    <a:cubicBezTo>
                      <a:pt x="909" y="1027"/>
                      <a:pt x="255" y="2824"/>
                      <a:pt x="17" y="3908"/>
                    </a:cubicBezTo>
                    <a:cubicBezTo>
                      <a:pt x="1" y="3980"/>
                      <a:pt x="92" y="4036"/>
                      <a:pt x="168" y="4036"/>
                    </a:cubicBezTo>
                    <a:cubicBezTo>
                      <a:pt x="205" y="4036"/>
                      <a:pt x="239" y="4023"/>
                      <a:pt x="255" y="3991"/>
                    </a:cubicBezTo>
                    <a:cubicBezTo>
                      <a:pt x="767" y="3015"/>
                      <a:pt x="1433" y="1217"/>
                      <a:pt x="1671" y="146"/>
                    </a:cubicBezTo>
                    <a:cubicBezTo>
                      <a:pt x="1688" y="65"/>
                      <a:pt x="1595" y="1"/>
                      <a:pt x="15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1" name="Google Shape;2961;p20"/>
              <p:cNvSpPr/>
              <p:nvPr/>
            </p:nvSpPr>
            <p:spPr>
              <a:xfrm>
                <a:off x="7702524" y="728261"/>
                <a:ext cx="283119" cy="321829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687" extrusionOk="0">
                    <a:moveTo>
                      <a:pt x="1053" y="0"/>
                    </a:moveTo>
                    <a:cubicBezTo>
                      <a:pt x="743" y="0"/>
                      <a:pt x="433" y="22"/>
                      <a:pt x="120" y="67"/>
                    </a:cubicBezTo>
                    <a:cubicBezTo>
                      <a:pt x="84" y="67"/>
                      <a:pt x="48" y="67"/>
                      <a:pt x="25" y="79"/>
                    </a:cubicBezTo>
                    <a:cubicBezTo>
                      <a:pt x="1" y="257"/>
                      <a:pt x="72" y="638"/>
                      <a:pt x="358" y="2698"/>
                    </a:cubicBezTo>
                    <a:cubicBezTo>
                      <a:pt x="358" y="2722"/>
                      <a:pt x="358" y="2746"/>
                      <a:pt x="370" y="2769"/>
                    </a:cubicBezTo>
                    <a:cubicBezTo>
                      <a:pt x="382" y="2877"/>
                      <a:pt x="394" y="2984"/>
                      <a:pt x="406" y="3091"/>
                    </a:cubicBezTo>
                    <a:cubicBezTo>
                      <a:pt x="406" y="3103"/>
                      <a:pt x="417" y="3127"/>
                      <a:pt x="417" y="3150"/>
                    </a:cubicBezTo>
                    <a:cubicBezTo>
                      <a:pt x="894" y="6687"/>
                      <a:pt x="858" y="6448"/>
                      <a:pt x="894" y="6591"/>
                    </a:cubicBezTo>
                    <a:cubicBezTo>
                      <a:pt x="911" y="6639"/>
                      <a:pt x="935" y="6661"/>
                      <a:pt x="970" y="6661"/>
                    </a:cubicBezTo>
                    <a:cubicBezTo>
                      <a:pt x="1082" y="6661"/>
                      <a:pt x="1297" y="6428"/>
                      <a:pt x="1680" y="6091"/>
                    </a:cubicBezTo>
                    <a:cubicBezTo>
                      <a:pt x="2668" y="5186"/>
                      <a:pt x="3227" y="4686"/>
                      <a:pt x="3668" y="4282"/>
                    </a:cubicBezTo>
                    <a:cubicBezTo>
                      <a:pt x="3751" y="4210"/>
                      <a:pt x="3835" y="4139"/>
                      <a:pt x="3906" y="4067"/>
                    </a:cubicBezTo>
                    <a:cubicBezTo>
                      <a:pt x="4335" y="3674"/>
                      <a:pt x="4704" y="3341"/>
                      <a:pt x="5359" y="2746"/>
                    </a:cubicBezTo>
                    <a:cubicBezTo>
                      <a:pt x="5609" y="2519"/>
                      <a:pt x="5763" y="2412"/>
                      <a:pt x="5882" y="2210"/>
                    </a:cubicBezTo>
                    <a:cubicBezTo>
                      <a:pt x="5882" y="2210"/>
                      <a:pt x="5882" y="2210"/>
                      <a:pt x="5871" y="2198"/>
                    </a:cubicBezTo>
                    <a:cubicBezTo>
                      <a:pt x="5871" y="2198"/>
                      <a:pt x="5871" y="2186"/>
                      <a:pt x="5859" y="2186"/>
                    </a:cubicBezTo>
                    <a:cubicBezTo>
                      <a:pt x="5823" y="2138"/>
                      <a:pt x="5787" y="2079"/>
                      <a:pt x="5740" y="2043"/>
                    </a:cubicBezTo>
                    <a:cubicBezTo>
                      <a:pt x="4751" y="1067"/>
                      <a:pt x="3704" y="376"/>
                      <a:pt x="2346" y="126"/>
                    </a:cubicBezTo>
                    <a:cubicBezTo>
                      <a:pt x="1916" y="43"/>
                      <a:pt x="1486" y="0"/>
                      <a:pt x="10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2" name="Google Shape;2962;p20"/>
              <p:cNvSpPr/>
              <p:nvPr/>
            </p:nvSpPr>
            <p:spPr>
              <a:xfrm>
                <a:off x="7856091" y="428234"/>
                <a:ext cx="73343" cy="46347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963" extrusionOk="0">
                    <a:moveTo>
                      <a:pt x="584" y="1"/>
                    </a:moveTo>
                    <a:cubicBezTo>
                      <a:pt x="443" y="1"/>
                      <a:pt x="304" y="40"/>
                      <a:pt x="191" y="133"/>
                    </a:cubicBezTo>
                    <a:cubicBezTo>
                      <a:pt x="24" y="264"/>
                      <a:pt x="1" y="526"/>
                      <a:pt x="203" y="729"/>
                    </a:cubicBezTo>
                    <a:cubicBezTo>
                      <a:pt x="365" y="891"/>
                      <a:pt x="589" y="962"/>
                      <a:pt x="791" y="962"/>
                    </a:cubicBezTo>
                    <a:cubicBezTo>
                      <a:pt x="990" y="962"/>
                      <a:pt x="1168" y="894"/>
                      <a:pt x="1251" y="776"/>
                    </a:cubicBezTo>
                    <a:cubicBezTo>
                      <a:pt x="1523" y="413"/>
                      <a:pt x="1040" y="1"/>
                      <a:pt x="5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3" name="Google Shape;2963;p20"/>
              <p:cNvSpPr/>
              <p:nvPr/>
            </p:nvSpPr>
            <p:spPr>
              <a:xfrm>
                <a:off x="8001957" y="474100"/>
                <a:ext cx="6275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988" extrusionOk="0">
                    <a:moveTo>
                      <a:pt x="490" y="0"/>
                    </a:moveTo>
                    <a:cubicBezTo>
                      <a:pt x="227" y="0"/>
                      <a:pt x="0" y="128"/>
                      <a:pt x="6" y="407"/>
                    </a:cubicBezTo>
                    <a:cubicBezTo>
                      <a:pt x="6" y="667"/>
                      <a:pt x="362" y="987"/>
                      <a:pt x="768" y="987"/>
                    </a:cubicBezTo>
                    <a:cubicBezTo>
                      <a:pt x="807" y="987"/>
                      <a:pt x="847" y="984"/>
                      <a:pt x="887" y="978"/>
                    </a:cubicBezTo>
                    <a:cubicBezTo>
                      <a:pt x="1173" y="931"/>
                      <a:pt x="1304" y="704"/>
                      <a:pt x="1244" y="502"/>
                    </a:cubicBezTo>
                    <a:cubicBezTo>
                      <a:pt x="1160" y="179"/>
                      <a:pt x="800" y="0"/>
                      <a:pt x="4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4" name="Google Shape;2964;p20"/>
              <p:cNvSpPr/>
              <p:nvPr/>
            </p:nvSpPr>
            <p:spPr>
              <a:xfrm>
                <a:off x="7713977" y="100823"/>
                <a:ext cx="500307" cy="602604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2521" extrusionOk="0">
                    <a:moveTo>
                      <a:pt x="5592" y="0"/>
                    </a:moveTo>
                    <a:cubicBezTo>
                      <a:pt x="5199" y="0"/>
                      <a:pt x="4844" y="58"/>
                      <a:pt x="4561" y="185"/>
                    </a:cubicBezTo>
                    <a:cubicBezTo>
                      <a:pt x="4442" y="245"/>
                      <a:pt x="4323" y="531"/>
                      <a:pt x="4287" y="626"/>
                    </a:cubicBezTo>
                    <a:cubicBezTo>
                      <a:pt x="4204" y="852"/>
                      <a:pt x="4097" y="1174"/>
                      <a:pt x="3942" y="1614"/>
                    </a:cubicBezTo>
                    <a:cubicBezTo>
                      <a:pt x="3930" y="1638"/>
                      <a:pt x="3918" y="1674"/>
                      <a:pt x="3906" y="1709"/>
                    </a:cubicBezTo>
                    <a:cubicBezTo>
                      <a:pt x="2918" y="4519"/>
                      <a:pt x="1096" y="9532"/>
                      <a:pt x="1" y="12520"/>
                    </a:cubicBezTo>
                    <a:cubicBezTo>
                      <a:pt x="25" y="12520"/>
                      <a:pt x="60" y="12497"/>
                      <a:pt x="84" y="12485"/>
                    </a:cubicBezTo>
                    <a:cubicBezTo>
                      <a:pt x="3438" y="10825"/>
                      <a:pt x="1827" y="3432"/>
                      <a:pt x="6460" y="3432"/>
                    </a:cubicBezTo>
                    <a:cubicBezTo>
                      <a:pt x="6580" y="3432"/>
                      <a:pt x="6706" y="3438"/>
                      <a:pt x="6835" y="3448"/>
                    </a:cubicBezTo>
                    <a:cubicBezTo>
                      <a:pt x="7154" y="3472"/>
                      <a:pt x="7910" y="3597"/>
                      <a:pt x="8622" y="3597"/>
                    </a:cubicBezTo>
                    <a:cubicBezTo>
                      <a:pt x="9316" y="3597"/>
                      <a:pt x="9968" y="3478"/>
                      <a:pt x="10133" y="3031"/>
                    </a:cubicBezTo>
                    <a:cubicBezTo>
                      <a:pt x="10395" y="2281"/>
                      <a:pt x="10347" y="2388"/>
                      <a:pt x="10336" y="2341"/>
                    </a:cubicBezTo>
                    <a:cubicBezTo>
                      <a:pt x="9831" y="1127"/>
                      <a:pt x="7331" y="0"/>
                      <a:pt x="55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5" name="Google Shape;2965;p20"/>
              <p:cNvSpPr/>
              <p:nvPr/>
            </p:nvSpPr>
            <p:spPr>
              <a:xfrm>
                <a:off x="7702524" y="728261"/>
                <a:ext cx="282542" cy="129896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2699" extrusionOk="0">
                    <a:moveTo>
                      <a:pt x="1053" y="0"/>
                    </a:moveTo>
                    <a:cubicBezTo>
                      <a:pt x="743" y="0"/>
                      <a:pt x="433" y="22"/>
                      <a:pt x="120" y="67"/>
                    </a:cubicBezTo>
                    <a:cubicBezTo>
                      <a:pt x="84" y="67"/>
                      <a:pt x="48" y="67"/>
                      <a:pt x="25" y="79"/>
                    </a:cubicBezTo>
                    <a:cubicBezTo>
                      <a:pt x="1" y="257"/>
                      <a:pt x="72" y="638"/>
                      <a:pt x="358" y="2698"/>
                    </a:cubicBezTo>
                    <a:cubicBezTo>
                      <a:pt x="417" y="2662"/>
                      <a:pt x="465" y="2627"/>
                      <a:pt x="525" y="2579"/>
                    </a:cubicBezTo>
                    <a:cubicBezTo>
                      <a:pt x="929" y="2257"/>
                      <a:pt x="1144" y="1710"/>
                      <a:pt x="1584" y="1424"/>
                    </a:cubicBezTo>
                    <a:cubicBezTo>
                      <a:pt x="1845" y="1251"/>
                      <a:pt x="2095" y="1182"/>
                      <a:pt x="2338" y="1182"/>
                    </a:cubicBezTo>
                    <a:cubicBezTo>
                      <a:pt x="3186" y="1182"/>
                      <a:pt x="3949" y="2018"/>
                      <a:pt x="4763" y="2222"/>
                    </a:cubicBezTo>
                    <a:cubicBezTo>
                      <a:pt x="4903" y="2259"/>
                      <a:pt x="5064" y="2277"/>
                      <a:pt x="5233" y="2277"/>
                    </a:cubicBezTo>
                    <a:cubicBezTo>
                      <a:pt x="5441" y="2277"/>
                      <a:pt x="5661" y="2250"/>
                      <a:pt x="5871" y="2198"/>
                    </a:cubicBezTo>
                    <a:cubicBezTo>
                      <a:pt x="5871" y="2198"/>
                      <a:pt x="5871" y="2186"/>
                      <a:pt x="5859" y="2186"/>
                    </a:cubicBezTo>
                    <a:cubicBezTo>
                      <a:pt x="5823" y="2138"/>
                      <a:pt x="5787" y="2079"/>
                      <a:pt x="5740" y="2043"/>
                    </a:cubicBezTo>
                    <a:cubicBezTo>
                      <a:pt x="4751" y="1067"/>
                      <a:pt x="3704" y="376"/>
                      <a:pt x="2346" y="126"/>
                    </a:cubicBezTo>
                    <a:cubicBezTo>
                      <a:pt x="1916" y="43"/>
                      <a:pt x="1486" y="0"/>
                      <a:pt x="10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6" name="Google Shape;2966;p20"/>
              <p:cNvSpPr/>
              <p:nvPr/>
            </p:nvSpPr>
            <p:spPr>
              <a:xfrm>
                <a:off x="7722014" y="876782"/>
                <a:ext cx="157032" cy="17273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3589" extrusionOk="0">
                    <a:moveTo>
                      <a:pt x="141" y="1"/>
                    </a:moveTo>
                    <a:cubicBezTo>
                      <a:pt x="92" y="1"/>
                      <a:pt x="45" y="2"/>
                      <a:pt x="1" y="5"/>
                    </a:cubicBezTo>
                    <a:lnTo>
                      <a:pt x="12" y="64"/>
                    </a:lnTo>
                    <a:cubicBezTo>
                      <a:pt x="489" y="3589"/>
                      <a:pt x="453" y="3362"/>
                      <a:pt x="489" y="3505"/>
                    </a:cubicBezTo>
                    <a:cubicBezTo>
                      <a:pt x="506" y="3553"/>
                      <a:pt x="530" y="3575"/>
                      <a:pt x="565" y="3575"/>
                    </a:cubicBezTo>
                    <a:cubicBezTo>
                      <a:pt x="677" y="3575"/>
                      <a:pt x="892" y="3342"/>
                      <a:pt x="1275" y="3005"/>
                    </a:cubicBezTo>
                    <a:cubicBezTo>
                      <a:pt x="2263" y="2100"/>
                      <a:pt x="2822" y="1600"/>
                      <a:pt x="3263" y="1196"/>
                    </a:cubicBezTo>
                    <a:cubicBezTo>
                      <a:pt x="2308" y="376"/>
                      <a:pt x="951" y="1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7" name="Google Shape;2967;p20"/>
              <p:cNvSpPr/>
              <p:nvPr/>
            </p:nvSpPr>
            <p:spPr>
              <a:xfrm>
                <a:off x="7123243" y="1097591"/>
                <a:ext cx="632555" cy="201606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89" extrusionOk="0">
                    <a:moveTo>
                      <a:pt x="12825" y="1"/>
                    </a:moveTo>
                    <a:cubicBezTo>
                      <a:pt x="12825" y="1"/>
                      <a:pt x="12824" y="1"/>
                      <a:pt x="12824" y="1"/>
                    </a:cubicBezTo>
                    <a:cubicBezTo>
                      <a:pt x="12764" y="1"/>
                      <a:pt x="12728" y="120"/>
                      <a:pt x="12693" y="358"/>
                    </a:cubicBezTo>
                    <a:cubicBezTo>
                      <a:pt x="12489" y="2102"/>
                      <a:pt x="11332" y="2908"/>
                      <a:pt x="10324" y="2908"/>
                    </a:cubicBezTo>
                    <a:cubicBezTo>
                      <a:pt x="9859" y="2908"/>
                      <a:pt x="9426" y="2737"/>
                      <a:pt x="9133" y="2406"/>
                    </a:cubicBezTo>
                    <a:cubicBezTo>
                      <a:pt x="8716" y="1989"/>
                      <a:pt x="8573" y="965"/>
                      <a:pt x="7585" y="846"/>
                    </a:cubicBezTo>
                    <a:cubicBezTo>
                      <a:pt x="7534" y="841"/>
                      <a:pt x="7484" y="839"/>
                      <a:pt x="7436" y="839"/>
                    </a:cubicBezTo>
                    <a:cubicBezTo>
                      <a:pt x="5819" y="839"/>
                      <a:pt x="5739" y="3472"/>
                      <a:pt x="4120" y="3692"/>
                    </a:cubicBezTo>
                    <a:cubicBezTo>
                      <a:pt x="4063" y="3699"/>
                      <a:pt x="4009" y="3703"/>
                      <a:pt x="3960" y="3703"/>
                    </a:cubicBezTo>
                    <a:cubicBezTo>
                      <a:pt x="3691" y="3703"/>
                      <a:pt x="3529" y="3604"/>
                      <a:pt x="3358" y="3513"/>
                    </a:cubicBezTo>
                    <a:cubicBezTo>
                      <a:pt x="3013" y="3215"/>
                      <a:pt x="3037" y="2989"/>
                      <a:pt x="2858" y="2537"/>
                    </a:cubicBezTo>
                    <a:cubicBezTo>
                      <a:pt x="2672" y="2012"/>
                      <a:pt x="2257" y="1767"/>
                      <a:pt x="1827" y="1767"/>
                    </a:cubicBezTo>
                    <a:cubicBezTo>
                      <a:pt x="1623" y="1767"/>
                      <a:pt x="1415" y="1822"/>
                      <a:pt x="1227" y="1930"/>
                    </a:cubicBezTo>
                    <a:cubicBezTo>
                      <a:pt x="513" y="2323"/>
                      <a:pt x="1" y="3608"/>
                      <a:pt x="191" y="3680"/>
                    </a:cubicBezTo>
                    <a:cubicBezTo>
                      <a:pt x="197" y="3682"/>
                      <a:pt x="204" y="3683"/>
                      <a:pt x="210" y="3683"/>
                    </a:cubicBezTo>
                    <a:cubicBezTo>
                      <a:pt x="357" y="3683"/>
                      <a:pt x="497" y="3027"/>
                      <a:pt x="977" y="2525"/>
                    </a:cubicBezTo>
                    <a:cubicBezTo>
                      <a:pt x="1244" y="2244"/>
                      <a:pt x="1530" y="2129"/>
                      <a:pt x="1777" y="2129"/>
                    </a:cubicBezTo>
                    <a:cubicBezTo>
                      <a:pt x="1961" y="2129"/>
                      <a:pt x="2122" y="2192"/>
                      <a:pt x="2239" y="2299"/>
                    </a:cubicBezTo>
                    <a:cubicBezTo>
                      <a:pt x="2477" y="2489"/>
                      <a:pt x="2501" y="2846"/>
                      <a:pt x="2620" y="3215"/>
                    </a:cubicBezTo>
                    <a:cubicBezTo>
                      <a:pt x="2829" y="3843"/>
                      <a:pt x="3372" y="4188"/>
                      <a:pt x="3990" y="4188"/>
                    </a:cubicBezTo>
                    <a:cubicBezTo>
                      <a:pt x="4428" y="4188"/>
                      <a:pt x="4903" y="4015"/>
                      <a:pt x="5323" y="3644"/>
                    </a:cubicBezTo>
                    <a:cubicBezTo>
                      <a:pt x="5954" y="3096"/>
                      <a:pt x="6299" y="2299"/>
                      <a:pt x="6680" y="1811"/>
                    </a:cubicBezTo>
                    <a:cubicBezTo>
                      <a:pt x="6981" y="1429"/>
                      <a:pt x="7243" y="1374"/>
                      <a:pt x="7390" y="1374"/>
                    </a:cubicBezTo>
                    <a:cubicBezTo>
                      <a:pt x="7449" y="1374"/>
                      <a:pt x="7490" y="1383"/>
                      <a:pt x="7507" y="1383"/>
                    </a:cubicBezTo>
                    <a:cubicBezTo>
                      <a:pt x="7510" y="1383"/>
                      <a:pt x="7512" y="1382"/>
                      <a:pt x="7513" y="1382"/>
                    </a:cubicBezTo>
                    <a:cubicBezTo>
                      <a:pt x="8442" y="1465"/>
                      <a:pt x="8204" y="3049"/>
                      <a:pt x="9895" y="3311"/>
                    </a:cubicBezTo>
                    <a:cubicBezTo>
                      <a:pt x="10023" y="3333"/>
                      <a:pt x="10151" y="3342"/>
                      <a:pt x="10280" y="3342"/>
                    </a:cubicBezTo>
                    <a:cubicBezTo>
                      <a:pt x="10354" y="3342"/>
                      <a:pt x="10428" y="3339"/>
                      <a:pt x="10502" y="3335"/>
                    </a:cubicBezTo>
                    <a:cubicBezTo>
                      <a:pt x="12855" y="3133"/>
                      <a:pt x="13144" y="1"/>
                      <a:pt x="1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8" name="Google Shape;2968;p20"/>
              <p:cNvSpPr/>
              <p:nvPr/>
            </p:nvSpPr>
            <p:spPr>
              <a:xfrm>
                <a:off x="7763257" y="931600"/>
                <a:ext cx="68819" cy="6891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2" extrusionOk="0">
                    <a:moveTo>
                      <a:pt x="1320" y="1"/>
                    </a:moveTo>
                    <a:cubicBezTo>
                      <a:pt x="1300" y="1"/>
                      <a:pt x="1281" y="7"/>
                      <a:pt x="1263" y="21"/>
                    </a:cubicBezTo>
                    <a:cubicBezTo>
                      <a:pt x="1132" y="92"/>
                      <a:pt x="1013" y="188"/>
                      <a:pt x="894" y="283"/>
                    </a:cubicBezTo>
                    <a:cubicBezTo>
                      <a:pt x="787" y="378"/>
                      <a:pt x="679" y="473"/>
                      <a:pt x="572" y="580"/>
                    </a:cubicBezTo>
                    <a:cubicBezTo>
                      <a:pt x="477" y="688"/>
                      <a:pt x="370" y="795"/>
                      <a:pt x="275" y="914"/>
                    </a:cubicBezTo>
                    <a:cubicBezTo>
                      <a:pt x="191" y="1021"/>
                      <a:pt x="96" y="1140"/>
                      <a:pt x="13" y="1271"/>
                    </a:cubicBezTo>
                    <a:cubicBezTo>
                      <a:pt x="1" y="1307"/>
                      <a:pt x="1" y="1342"/>
                      <a:pt x="13" y="1378"/>
                    </a:cubicBezTo>
                    <a:cubicBezTo>
                      <a:pt x="37" y="1410"/>
                      <a:pt x="71" y="1431"/>
                      <a:pt x="105" y="1431"/>
                    </a:cubicBezTo>
                    <a:cubicBezTo>
                      <a:pt x="123" y="1431"/>
                      <a:pt x="140" y="1426"/>
                      <a:pt x="156" y="1414"/>
                    </a:cubicBezTo>
                    <a:cubicBezTo>
                      <a:pt x="287" y="1342"/>
                      <a:pt x="406" y="1247"/>
                      <a:pt x="525" y="1152"/>
                    </a:cubicBezTo>
                    <a:cubicBezTo>
                      <a:pt x="632" y="1057"/>
                      <a:pt x="739" y="961"/>
                      <a:pt x="846" y="854"/>
                    </a:cubicBezTo>
                    <a:cubicBezTo>
                      <a:pt x="953" y="747"/>
                      <a:pt x="1049" y="640"/>
                      <a:pt x="1144" y="521"/>
                    </a:cubicBezTo>
                    <a:cubicBezTo>
                      <a:pt x="1239" y="414"/>
                      <a:pt x="1322" y="295"/>
                      <a:pt x="1406" y="164"/>
                    </a:cubicBezTo>
                    <a:cubicBezTo>
                      <a:pt x="1430" y="128"/>
                      <a:pt x="1430" y="92"/>
                      <a:pt x="1406" y="57"/>
                    </a:cubicBezTo>
                    <a:cubicBezTo>
                      <a:pt x="1383" y="19"/>
                      <a:pt x="1352" y="1"/>
                      <a:pt x="1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69" name="Google Shape;2969;p20"/>
              <p:cNvSpPr/>
              <p:nvPr/>
            </p:nvSpPr>
            <p:spPr>
              <a:xfrm>
                <a:off x="7933427" y="420245"/>
                <a:ext cx="75701" cy="52651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094" extrusionOk="0">
                    <a:moveTo>
                      <a:pt x="325" y="1"/>
                    </a:moveTo>
                    <a:cubicBezTo>
                      <a:pt x="315" y="1"/>
                      <a:pt x="306" y="1"/>
                      <a:pt x="299" y="2"/>
                    </a:cubicBezTo>
                    <a:cubicBezTo>
                      <a:pt x="1" y="37"/>
                      <a:pt x="25" y="454"/>
                      <a:pt x="108" y="645"/>
                    </a:cubicBezTo>
                    <a:cubicBezTo>
                      <a:pt x="233" y="931"/>
                      <a:pt x="565" y="1093"/>
                      <a:pt x="881" y="1093"/>
                    </a:cubicBezTo>
                    <a:cubicBezTo>
                      <a:pt x="1170" y="1093"/>
                      <a:pt x="1446" y="958"/>
                      <a:pt x="1537" y="657"/>
                    </a:cubicBezTo>
                    <a:cubicBezTo>
                      <a:pt x="1573" y="537"/>
                      <a:pt x="1537" y="418"/>
                      <a:pt x="1418" y="347"/>
                    </a:cubicBezTo>
                    <a:cubicBezTo>
                      <a:pt x="1022" y="109"/>
                      <a:pt x="508" y="1"/>
                      <a:pt x="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0" name="Google Shape;2970;p20"/>
              <p:cNvSpPr/>
              <p:nvPr/>
            </p:nvSpPr>
            <p:spPr>
              <a:xfrm>
                <a:off x="7884725" y="385545"/>
                <a:ext cx="51157" cy="39128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813" extrusionOk="0">
                    <a:moveTo>
                      <a:pt x="477" y="0"/>
                    </a:moveTo>
                    <a:cubicBezTo>
                      <a:pt x="299" y="0"/>
                      <a:pt x="113" y="118"/>
                      <a:pt x="84" y="282"/>
                    </a:cubicBezTo>
                    <a:cubicBezTo>
                      <a:pt x="1" y="485"/>
                      <a:pt x="132" y="723"/>
                      <a:pt x="334" y="782"/>
                    </a:cubicBezTo>
                    <a:cubicBezTo>
                      <a:pt x="389" y="803"/>
                      <a:pt x="441" y="813"/>
                      <a:pt x="490" y="813"/>
                    </a:cubicBezTo>
                    <a:cubicBezTo>
                      <a:pt x="887" y="813"/>
                      <a:pt x="1063" y="190"/>
                      <a:pt x="596" y="20"/>
                    </a:cubicBezTo>
                    <a:cubicBezTo>
                      <a:pt x="558" y="7"/>
                      <a:pt x="518" y="0"/>
                      <a:pt x="47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1" name="Google Shape;2971;p20"/>
              <p:cNvSpPr/>
              <p:nvPr/>
            </p:nvSpPr>
            <p:spPr>
              <a:xfrm>
                <a:off x="8023421" y="430207"/>
                <a:ext cx="43601" cy="39272"/>
              </a:xfrm>
              <a:custGeom>
                <a:avLst/>
                <a:gdLst/>
                <a:ahLst/>
                <a:cxnLst/>
                <a:rect l="l" t="t" r="r" b="b"/>
                <a:pathLst>
                  <a:path w="906" h="816" extrusionOk="0">
                    <a:moveTo>
                      <a:pt x="446" y="0"/>
                    </a:moveTo>
                    <a:cubicBezTo>
                      <a:pt x="275" y="0"/>
                      <a:pt x="117" y="113"/>
                      <a:pt x="60" y="295"/>
                    </a:cubicBezTo>
                    <a:cubicBezTo>
                      <a:pt x="0" y="485"/>
                      <a:pt x="119" y="735"/>
                      <a:pt x="334" y="795"/>
                    </a:cubicBezTo>
                    <a:cubicBezTo>
                      <a:pt x="369" y="809"/>
                      <a:pt x="407" y="815"/>
                      <a:pt x="446" y="815"/>
                    </a:cubicBezTo>
                    <a:cubicBezTo>
                      <a:pt x="608" y="815"/>
                      <a:pt x="788" y="703"/>
                      <a:pt x="846" y="521"/>
                    </a:cubicBezTo>
                    <a:cubicBezTo>
                      <a:pt x="905" y="307"/>
                      <a:pt x="786" y="80"/>
                      <a:pt x="572" y="21"/>
                    </a:cubicBezTo>
                    <a:cubicBezTo>
                      <a:pt x="530" y="7"/>
                      <a:pt x="487" y="0"/>
                      <a:pt x="44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2" name="Google Shape;2972;p20"/>
              <p:cNvSpPr/>
              <p:nvPr/>
            </p:nvSpPr>
            <p:spPr>
              <a:xfrm>
                <a:off x="7695064" y="93315"/>
                <a:ext cx="527787" cy="962309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19995" extrusionOk="0">
                    <a:moveTo>
                      <a:pt x="6042" y="280"/>
                    </a:moveTo>
                    <a:cubicBezTo>
                      <a:pt x="8038" y="280"/>
                      <a:pt x="10758" y="1924"/>
                      <a:pt x="10538" y="2675"/>
                    </a:cubicBezTo>
                    <a:cubicBezTo>
                      <a:pt x="10169" y="3866"/>
                      <a:pt x="6668" y="13343"/>
                      <a:pt x="5990" y="15129"/>
                    </a:cubicBezTo>
                    <a:cubicBezTo>
                      <a:pt x="4665" y="13814"/>
                      <a:pt x="3133" y="13040"/>
                      <a:pt x="1261" y="13040"/>
                    </a:cubicBezTo>
                    <a:cubicBezTo>
                      <a:pt x="980" y="13040"/>
                      <a:pt x="691" y="13057"/>
                      <a:pt x="394" y="13093"/>
                    </a:cubicBezTo>
                    <a:cubicBezTo>
                      <a:pt x="453" y="12926"/>
                      <a:pt x="4883" y="532"/>
                      <a:pt x="5014" y="472"/>
                    </a:cubicBezTo>
                    <a:cubicBezTo>
                      <a:pt x="5314" y="338"/>
                      <a:pt x="5665" y="280"/>
                      <a:pt x="6042" y="280"/>
                    </a:cubicBezTo>
                    <a:close/>
                    <a:moveTo>
                      <a:pt x="1215" y="13337"/>
                    </a:moveTo>
                    <a:cubicBezTo>
                      <a:pt x="3123" y="13337"/>
                      <a:pt x="4481" y="14035"/>
                      <a:pt x="5799" y="15331"/>
                    </a:cubicBezTo>
                    <a:cubicBezTo>
                      <a:pt x="5823" y="15367"/>
                      <a:pt x="5835" y="15379"/>
                      <a:pt x="5859" y="15403"/>
                    </a:cubicBezTo>
                    <a:cubicBezTo>
                      <a:pt x="5275" y="15986"/>
                      <a:pt x="1239" y="19630"/>
                      <a:pt x="1180" y="19677"/>
                    </a:cubicBezTo>
                    <a:cubicBezTo>
                      <a:pt x="1144" y="19451"/>
                      <a:pt x="334" y="13784"/>
                      <a:pt x="322" y="13391"/>
                    </a:cubicBezTo>
                    <a:cubicBezTo>
                      <a:pt x="394" y="13379"/>
                      <a:pt x="525" y="13367"/>
                      <a:pt x="668" y="13355"/>
                    </a:cubicBezTo>
                    <a:cubicBezTo>
                      <a:pt x="855" y="13343"/>
                      <a:pt x="1037" y="13337"/>
                      <a:pt x="1215" y="13337"/>
                    </a:cubicBezTo>
                    <a:close/>
                    <a:moveTo>
                      <a:pt x="6057" y="0"/>
                    </a:moveTo>
                    <a:cubicBezTo>
                      <a:pt x="5638" y="0"/>
                      <a:pt x="5244" y="67"/>
                      <a:pt x="4906" y="222"/>
                    </a:cubicBezTo>
                    <a:cubicBezTo>
                      <a:pt x="4680" y="306"/>
                      <a:pt x="4704" y="246"/>
                      <a:pt x="3942" y="2413"/>
                    </a:cubicBezTo>
                    <a:cubicBezTo>
                      <a:pt x="2634" y="6086"/>
                      <a:pt x="45" y="13248"/>
                      <a:pt x="37" y="13248"/>
                    </a:cubicBezTo>
                    <a:cubicBezTo>
                      <a:pt x="37" y="13248"/>
                      <a:pt x="37" y="13248"/>
                      <a:pt x="37" y="13248"/>
                    </a:cubicBezTo>
                    <a:lnTo>
                      <a:pt x="37" y="13248"/>
                    </a:lnTo>
                    <a:cubicBezTo>
                      <a:pt x="1" y="13557"/>
                      <a:pt x="918" y="19808"/>
                      <a:pt x="918" y="19820"/>
                    </a:cubicBezTo>
                    <a:cubicBezTo>
                      <a:pt x="953" y="19927"/>
                      <a:pt x="1025" y="19975"/>
                      <a:pt x="1073" y="19987"/>
                    </a:cubicBezTo>
                    <a:cubicBezTo>
                      <a:pt x="1091" y="19992"/>
                      <a:pt x="1109" y="19994"/>
                      <a:pt x="1127" y="19994"/>
                    </a:cubicBezTo>
                    <a:cubicBezTo>
                      <a:pt x="1277" y="19994"/>
                      <a:pt x="1437" y="19827"/>
                      <a:pt x="1692" y="19594"/>
                    </a:cubicBezTo>
                    <a:cubicBezTo>
                      <a:pt x="1989" y="19320"/>
                      <a:pt x="6061" y="15665"/>
                      <a:pt x="6168" y="15474"/>
                    </a:cubicBezTo>
                    <a:cubicBezTo>
                      <a:pt x="6287" y="15224"/>
                      <a:pt x="10467" y="3866"/>
                      <a:pt x="10800" y="2758"/>
                    </a:cubicBezTo>
                    <a:cubicBezTo>
                      <a:pt x="10967" y="2211"/>
                      <a:pt x="10145" y="1544"/>
                      <a:pt x="9990" y="1413"/>
                    </a:cubicBezTo>
                    <a:cubicBezTo>
                      <a:pt x="9104" y="728"/>
                      <a:pt x="7440" y="0"/>
                      <a:pt x="605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973" name="Google Shape;2973;p20"/>
            <p:cNvGrpSpPr/>
            <p:nvPr/>
          </p:nvGrpSpPr>
          <p:grpSpPr>
            <a:xfrm>
              <a:off x="2344538" y="640796"/>
              <a:ext cx="4071048" cy="637371"/>
              <a:chOff x="2344538" y="640796"/>
              <a:chExt cx="4071048" cy="637371"/>
            </a:xfrm>
          </p:grpSpPr>
          <p:sp>
            <p:nvSpPr>
              <p:cNvPr id="2974" name="Google Shape;2974;p20"/>
              <p:cNvSpPr/>
              <p:nvPr/>
            </p:nvSpPr>
            <p:spPr>
              <a:xfrm>
                <a:off x="2344538" y="920385"/>
                <a:ext cx="248365" cy="241086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5" name="Google Shape;2975;p20"/>
              <p:cNvSpPr/>
              <p:nvPr/>
            </p:nvSpPr>
            <p:spPr>
              <a:xfrm rot="1257458">
                <a:off x="3541834" y="679294"/>
                <a:ext cx="248364" cy="24108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6" name="Google Shape;2976;p20"/>
              <p:cNvSpPr/>
              <p:nvPr/>
            </p:nvSpPr>
            <p:spPr>
              <a:xfrm rot="2839973">
                <a:off x="4844829" y="984617"/>
                <a:ext cx="248365" cy="241086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77" name="Google Shape;2977;p20"/>
              <p:cNvSpPr/>
              <p:nvPr/>
            </p:nvSpPr>
            <p:spPr>
              <a:xfrm rot="-1357970">
                <a:off x="6130396" y="679301"/>
                <a:ext cx="248364" cy="241088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9146850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9" name="Google Shape;2979;p21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2980" name="Google Shape;2980;p2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2981" name="Google Shape;2981;p2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2" name="Google Shape;2982;p2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3" name="Google Shape;2983;p2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4" name="Google Shape;2984;p2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5" name="Google Shape;2985;p2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6" name="Google Shape;2986;p2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7" name="Google Shape;2987;p2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8" name="Google Shape;2988;p2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89" name="Google Shape;2989;p2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0" name="Google Shape;2990;p2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1" name="Google Shape;2991;p2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2" name="Google Shape;2992;p2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3" name="Google Shape;2993;p2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4" name="Google Shape;2994;p2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5" name="Google Shape;2995;p2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6" name="Google Shape;2996;p2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7" name="Google Shape;2997;p2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8" name="Google Shape;2998;p2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99" name="Google Shape;2999;p2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0" name="Google Shape;3000;p2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1" name="Google Shape;3001;p2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2" name="Google Shape;3002;p2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3" name="Google Shape;3003;p2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4" name="Google Shape;3004;p2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5" name="Google Shape;3005;p2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6" name="Google Shape;3006;p2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7" name="Google Shape;3007;p2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8" name="Google Shape;3008;p2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09" name="Google Shape;3009;p2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0" name="Google Shape;3010;p2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1" name="Google Shape;3011;p2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2" name="Google Shape;3012;p2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3" name="Google Shape;3013;p2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4" name="Google Shape;3014;p2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5" name="Google Shape;3015;p2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6" name="Google Shape;3016;p2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7" name="Google Shape;3017;p2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8" name="Google Shape;3018;p2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19" name="Google Shape;3019;p2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0" name="Google Shape;3020;p2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1" name="Google Shape;3021;p2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2" name="Google Shape;3022;p2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3" name="Google Shape;3023;p2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4" name="Google Shape;3024;p2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5" name="Google Shape;3025;p2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6" name="Google Shape;3026;p2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7" name="Google Shape;3027;p2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8" name="Google Shape;3028;p2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29" name="Google Shape;3029;p2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0" name="Google Shape;3030;p2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1" name="Google Shape;3031;p2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2" name="Google Shape;3032;p2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3" name="Google Shape;3033;p2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4" name="Google Shape;3034;p2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5" name="Google Shape;3035;p2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6" name="Google Shape;3036;p2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7" name="Google Shape;3037;p2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8" name="Google Shape;3038;p2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39" name="Google Shape;3039;p2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0" name="Google Shape;3040;p2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1" name="Google Shape;3041;p2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2" name="Google Shape;3042;p2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3" name="Google Shape;3043;p2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4" name="Google Shape;3044;p2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5" name="Google Shape;3045;p2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6" name="Google Shape;3046;p2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7" name="Google Shape;3047;p2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8" name="Google Shape;3048;p2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49" name="Google Shape;3049;p2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0" name="Google Shape;3050;p2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1" name="Google Shape;3051;p2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2" name="Google Shape;3052;p2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3" name="Google Shape;3053;p2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4" name="Google Shape;3054;p2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5" name="Google Shape;3055;p2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6" name="Google Shape;3056;p2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7" name="Google Shape;3057;p2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8" name="Google Shape;3058;p2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59" name="Google Shape;3059;p2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0" name="Google Shape;3060;p2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1" name="Google Shape;3061;p2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2" name="Google Shape;3062;p2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3" name="Google Shape;3063;p2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4" name="Google Shape;3064;p2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5" name="Google Shape;3065;p2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6" name="Google Shape;3066;p2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7" name="Google Shape;3067;p2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8" name="Google Shape;3068;p2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69" name="Google Shape;3069;p2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0" name="Google Shape;3070;p2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1" name="Google Shape;3071;p2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2" name="Google Shape;3072;p2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3" name="Google Shape;3073;p2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4" name="Google Shape;3074;p2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5" name="Google Shape;3075;p2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6" name="Google Shape;3076;p2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7" name="Google Shape;3077;p2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8" name="Google Shape;3078;p2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79" name="Google Shape;3079;p2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0" name="Google Shape;3080;p2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1" name="Google Shape;3081;p2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2" name="Google Shape;3082;p2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3" name="Google Shape;3083;p2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4" name="Google Shape;3084;p2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5" name="Google Shape;3085;p2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6" name="Google Shape;3086;p2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7" name="Google Shape;3087;p2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8" name="Google Shape;3088;p2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89" name="Google Shape;3089;p2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0" name="Google Shape;3090;p2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1" name="Google Shape;3091;p2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2" name="Google Shape;3092;p2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3" name="Google Shape;3093;p2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4" name="Google Shape;3094;p2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5" name="Google Shape;3095;p2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6" name="Google Shape;3096;p2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7" name="Google Shape;3097;p2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8" name="Google Shape;3098;p2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99" name="Google Shape;3099;p2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0" name="Google Shape;3100;p2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1" name="Google Shape;3101;p2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2" name="Google Shape;3102;p2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3" name="Google Shape;3103;p2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4" name="Google Shape;3104;p2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5" name="Google Shape;3105;p2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6" name="Google Shape;3106;p2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7" name="Google Shape;3107;p2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8" name="Google Shape;3108;p2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09" name="Google Shape;3109;p2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0" name="Google Shape;3110;p2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1" name="Google Shape;3111;p2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2" name="Google Shape;3112;p2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113" name="Google Shape;3113;p2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14" name="Google Shape;3114;p2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15" name="Google Shape;3115;p2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16" name="Google Shape;3116;p21"/>
          <p:cNvGrpSpPr/>
          <p:nvPr/>
        </p:nvGrpSpPr>
        <p:grpSpPr>
          <a:xfrm>
            <a:off x="264278" y="50148"/>
            <a:ext cx="11772605" cy="6558624"/>
            <a:chOff x="198208" y="37611"/>
            <a:chExt cx="8829454" cy="4918968"/>
          </a:xfrm>
        </p:grpSpPr>
        <p:grpSp>
          <p:nvGrpSpPr>
            <p:cNvPr id="3117" name="Google Shape;3117;p21"/>
            <p:cNvGrpSpPr/>
            <p:nvPr/>
          </p:nvGrpSpPr>
          <p:grpSpPr>
            <a:xfrm>
              <a:off x="198208" y="37611"/>
              <a:ext cx="1218577" cy="1387543"/>
              <a:chOff x="198208" y="37611"/>
              <a:chExt cx="1218577" cy="1387543"/>
            </a:xfrm>
          </p:grpSpPr>
          <p:sp>
            <p:nvSpPr>
              <p:cNvPr id="3118" name="Google Shape;3118;p21"/>
              <p:cNvSpPr/>
              <p:nvPr/>
            </p:nvSpPr>
            <p:spPr>
              <a:xfrm flipH="1">
                <a:off x="342638" y="256242"/>
                <a:ext cx="1067841" cy="1162124"/>
              </a:xfrm>
              <a:custGeom>
                <a:avLst/>
                <a:gdLst/>
                <a:ahLst/>
                <a:cxnLst/>
                <a:rect l="l" t="t" r="r" b="b"/>
                <a:pathLst>
                  <a:path w="22182" h="24138" extrusionOk="0">
                    <a:moveTo>
                      <a:pt x="6529" y="0"/>
                    </a:moveTo>
                    <a:cubicBezTo>
                      <a:pt x="6074" y="0"/>
                      <a:pt x="5648" y="298"/>
                      <a:pt x="5513" y="752"/>
                    </a:cubicBezTo>
                    <a:lnTo>
                      <a:pt x="72" y="18266"/>
                    </a:lnTo>
                    <a:cubicBezTo>
                      <a:pt x="0" y="18504"/>
                      <a:pt x="12" y="18731"/>
                      <a:pt x="95" y="18945"/>
                    </a:cubicBezTo>
                    <a:cubicBezTo>
                      <a:pt x="203" y="19242"/>
                      <a:pt x="441" y="19504"/>
                      <a:pt x="774" y="19600"/>
                    </a:cubicBezTo>
                    <a:lnTo>
                      <a:pt x="15240" y="24088"/>
                    </a:lnTo>
                    <a:cubicBezTo>
                      <a:pt x="15348" y="24122"/>
                      <a:pt x="15456" y="24138"/>
                      <a:pt x="15562" y="24138"/>
                    </a:cubicBezTo>
                    <a:cubicBezTo>
                      <a:pt x="16020" y="24138"/>
                      <a:pt x="16438" y="23840"/>
                      <a:pt x="16574" y="23386"/>
                    </a:cubicBezTo>
                    <a:lnTo>
                      <a:pt x="22015" y="5872"/>
                    </a:lnTo>
                    <a:cubicBezTo>
                      <a:pt x="22182" y="5300"/>
                      <a:pt x="21872" y="4705"/>
                      <a:pt x="21312" y="4538"/>
                    </a:cubicBezTo>
                    <a:lnTo>
                      <a:pt x="6846" y="50"/>
                    </a:lnTo>
                    <a:cubicBezTo>
                      <a:pt x="6741" y="16"/>
                      <a:pt x="6634" y="0"/>
                      <a:pt x="652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19" name="Google Shape;3119;p21"/>
              <p:cNvSpPr/>
              <p:nvPr/>
            </p:nvSpPr>
            <p:spPr>
              <a:xfrm flipH="1">
                <a:off x="392510" y="303954"/>
                <a:ext cx="972717" cy="1066412"/>
              </a:xfrm>
              <a:custGeom>
                <a:avLst/>
                <a:gdLst/>
                <a:ahLst/>
                <a:cxnLst/>
                <a:rect l="l" t="t" r="r" b="b"/>
                <a:pathLst>
                  <a:path w="20206" h="22150" extrusionOk="0">
                    <a:moveTo>
                      <a:pt x="5899" y="1"/>
                    </a:moveTo>
                    <a:cubicBezTo>
                      <a:pt x="5613" y="1"/>
                      <a:pt x="5350" y="188"/>
                      <a:pt x="5263" y="475"/>
                    </a:cubicBezTo>
                    <a:lnTo>
                      <a:pt x="108" y="17073"/>
                    </a:lnTo>
                    <a:cubicBezTo>
                      <a:pt x="1" y="17430"/>
                      <a:pt x="203" y="17811"/>
                      <a:pt x="560" y="17918"/>
                    </a:cubicBezTo>
                    <a:lnTo>
                      <a:pt x="14098" y="22121"/>
                    </a:lnTo>
                    <a:cubicBezTo>
                      <a:pt x="14163" y="22140"/>
                      <a:pt x="14228" y="22150"/>
                      <a:pt x="14293" y="22150"/>
                    </a:cubicBezTo>
                    <a:cubicBezTo>
                      <a:pt x="14584" y="22150"/>
                      <a:pt x="14855" y="21961"/>
                      <a:pt x="14943" y="21669"/>
                    </a:cubicBezTo>
                    <a:lnTo>
                      <a:pt x="20099" y="5083"/>
                    </a:lnTo>
                    <a:cubicBezTo>
                      <a:pt x="20206" y="4726"/>
                      <a:pt x="20003" y="4345"/>
                      <a:pt x="19646" y="4226"/>
                    </a:cubicBezTo>
                    <a:lnTo>
                      <a:pt x="6109" y="35"/>
                    </a:lnTo>
                    <a:cubicBezTo>
                      <a:pt x="6039" y="12"/>
                      <a:pt x="5968" y="1"/>
                      <a:pt x="58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0" name="Google Shape;3120;p21"/>
              <p:cNvSpPr/>
              <p:nvPr/>
            </p:nvSpPr>
            <p:spPr>
              <a:xfrm flipH="1">
                <a:off x="1016691" y="335201"/>
                <a:ext cx="73991" cy="65862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68" extrusionOk="0">
                    <a:moveTo>
                      <a:pt x="777" y="0"/>
                    </a:moveTo>
                    <a:cubicBezTo>
                      <a:pt x="479" y="0"/>
                      <a:pt x="208" y="189"/>
                      <a:pt x="120" y="481"/>
                    </a:cubicBezTo>
                    <a:cubicBezTo>
                      <a:pt x="1" y="839"/>
                      <a:pt x="203" y="1220"/>
                      <a:pt x="572" y="1339"/>
                    </a:cubicBezTo>
                    <a:cubicBezTo>
                      <a:pt x="637" y="1358"/>
                      <a:pt x="703" y="1367"/>
                      <a:pt x="767" y="1367"/>
                    </a:cubicBezTo>
                    <a:cubicBezTo>
                      <a:pt x="1059" y="1367"/>
                      <a:pt x="1332" y="1179"/>
                      <a:pt x="1430" y="886"/>
                    </a:cubicBezTo>
                    <a:cubicBezTo>
                      <a:pt x="1537" y="529"/>
                      <a:pt x="1334" y="136"/>
                      <a:pt x="977" y="29"/>
                    </a:cubicBezTo>
                    <a:cubicBezTo>
                      <a:pt x="910" y="9"/>
                      <a:pt x="843" y="0"/>
                      <a:pt x="777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1" name="Google Shape;3121;p21"/>
              <p:cNvSpPr/>
              <p:nvPr/>
            </p:nvSpPr>
            <p:spPr>
              <a:xfrm flipH="1">
                <a:off x="919255" y="365292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63" y="1"/>
                    </a:moveTo>
                    <a:cubicBezTo>
                      <a:pt x="470" y="1"/>
                      <a:pt x="206" y="190"/>
                      <a:pt x="120" y="487"/>
                    </a:cubicBezTo>
                    <a:cubicBezTo>
                      <a:pt x="1" y="845"/>
                      <a:pt x="203" y="1226"/>
                      <a:pt x="561" y="1345"/>
                    </a:cubicBezTo>
                    <a:cubicBezTo>
                      <a:pt x="627" y="1364"/>
                      <a:pt x="695" y="1373"/>
                      <a:pt x="761" y="1373"/>
                    </a:cubicBezTo>
                    <a:cubicBezTo>
                      <a:pt x="1059" y="1373"/>
                      <a:pt x="1330" y="1185"/>
                      <a:pt x="1418" y="892"/>
                    </a:cubicBezTo>
                    <a:cubicBezTo>
                      <a:pt x="1537" y="523"/>
                      <a:pt x="1334" y="142"/>
                      <a:pt x="977" y="35"/>
                    </a:cubicBezTo>
                    <a:cubicBezTo>
                      <a:pt x="906" y="12"/>
                      <a:pt x="833" y="1"/>
                      <a:pt x="763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2" name="Google Shape;3122;p21"/>
              <p:cNvSpPr/>
              <p:nvPr/>
            </p:nvSpPr>
            <p:spPr>
              <a:xfrm flipH="1">
                <a:off x="821819" y="395384"/>
                <a:ext cx="73943" cy="66103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73" extrusionOk="0">
                    <a:moveTo>
                      <a:pt x="770" y="0"/>
                    </a:moveTo>
                    <a:cubicBezTo>
                      <a:pt x="478" y="0"/>
                      <a:pt x="205" y="189"/>
                      <a:pt x="107" y="481"/>
                    </a:cubicBezTo>
                    <a:cubicBezTo>
                      <a:pt x="0" y="851"/>
                      <a:pt x="202" y="1232"/>
                      <a:pt x="560" y="1339"/>
                    </a:cubicBezTo>
                    <a:cubicBezTo>
                      <a:pt x="631" y="1362"/>
                      <a:pt x="703" y="1373"/>
                      <a:pt x="774" y="1373"/>
                    </a:cubicBezTo>
                    <a:cubicBezTo>
                      <a:pt x="1066" y="1373"/>
                      <a:pt x="1331" y="1184"/>
                      <a:pt x="1417" y="886"/>
                    </a:cubicBezTo>
                    <a:cubicBezTo>
                      <a:pt x="1536" y="529"/>
                      <a:pt x="1334" y="148"/>
                      <a:pt x="964" y="29"/>
                    </a:cubicBezTo>
                    <a:cubicBezTo>
                      <a:pt x="900" y="10"/>
                      <a:pt x="834" y="0"/>
                      <a:pt x="770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3" name="Google Shape;3123;p21"/>
              <p:cNvSpPr/>
              <p:nvPr/>
            </p:nvSpPr>
            <p:spPr>
              <a:xfrm flipH="1">
                <a:off x="724383" y="425764"/>
                <a:ext cx="73943" cy="65862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368" extrusionOk="0">
                    <a:moveTo>
                      <a:pt x="770" y="0"/>
                    </a:moveTo>
                    <a:cubicBezTo>
                      <a:pt x="478" y="0"/>
                      <a:pt x="205" y="189"/>
                      <a:pt x="107" y="482"/>
                    </a:cubicBezTo>
                    <a:cubicBezTo>
                      <a:pt x="0" y="839"/>
                      <a:pt x="203" y="1220"/>
                      <a:pt x="560" y="1339"/>
                    </a:cubicBezTo>
                    <a:cubicBezTo>
                      <a:pt x="627" y="1358"/>
                      <a:pt x="694" y="1367"/>
                      <a:pt x="760" y="1367"/>
                    </a:cubicBezTo>
                    <a:cubicBezTo>
                      <a:pt x="1058" y="1367"/>
                      <a:pt x="1329" y="1179"/>
                      <a:pt x="1417" y="886"/>
                    </a:cubicBezTo>
                    <a:cubicBezTo>
                      <a:pt x="1536" y="529"/>
                      <a:pt x="1334" y="136"/>
                      <a:pt x="965" y="29"/>
                    </a:cubicBezTo>
                    <a:cubicBezTo>
                      <a:pt x="900" y="10"/>
                      <a:pt x="834" y="0"/>
                      <a:pt x="770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4" name="Google Shape;3124;p21"/>
              <p:cNvSpPr/>
              <p:nvPr/>
            </p:nvSpPr>
            <p:spPr>
              <a:xfrm flipH="1">
                <a:off x="626898" y="455855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56" y="1"/>
                    </a:moveTo>
                    <a:cubicBezTo>
                      <a:pt x="469" y="1"/>
                      <a:pt x="203" y="190"/>
                      <a:pt x="107" y="488"/>
                    </a:cubicBezTo>
                    <a:cubicBezTo>
                      <a:pt x="0" y="845"/>
                      <a:pt x="203" y="1226"/>
                      <a:pt x="560" y="1345"/>
                    </a:cubicBezTo>
                    <a:cubicBezTo>
                      <a:pt x="625" y="1364"/>
                      <a:pt x="690" y="1373"/>
                      <a:pt x="756" y="1373"/>
                    </a:cubicBezTo>
                    <a:cubicBezTo>
                      <a:pt x="1050" y="1373"/>
                      <a:pt x="1329" y="1185"/>
                      <a:pt x="1417" y="892"/>
                    </a:cubicBezTo>
                    <a:cubicBezTo>
                      <a:pt x="1536" y="523"/>
                      <a:pt x="1322" y="142"/>
                      <a:pt x="965" y="35"/>
                    </a:cubicBezTo>
                    <a:cubicBezTo>
                      <a:pt x="895" y="12"/>
                      <a:pt x="825" y="1"/>
                      <a:pt x="756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5" name="Google Shape;3125;p21"/>
              <p:cNvSpPr/>
              <p:nvPr/>
            </p:nvSpPr>
            <p:spPr>
              <a:xfrm flipH="1">
                <a:off x="529462" y="485946"/>
                <a:ext cx="73991" cy="66151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374" extrusionOk="0">
                    <a:moveTo>
                      <a:pt x="770" y="1"/>
                    </a:moveTo>
                    <a:cubicBezTo>
                      <a:pt x="478" y="1"/>
                      <a:pt x="205" y="189"/>
                      <a:pt x="107" y="482"/>
                    </a:cubicBezTo>
                    <a:cubicBezTo>
                      <a:pt x="0" y="851"/>
                      <a:pt x="203" y="1232"/>
                      <a:pt x="560" y="1339"/>
                    </a:cubicBezTo>
                    <a:cubicBezTo>
                      <a:pt x="629" y="1362"/>
                      <a:pt x="700" y="1373"/>
                      <a:pt x="770" y="1373"/>
                    </a:cubicBezTo>
                    <a:cubicBezTo>
                      <a:pt x="1059" y="1373"/>
                      <a:pt x="1331" y="1184"/>
                      <a:pt x="1417" y="886"/>
                    </a:cubicBezTo>
                    <a:cubicBezTo>
                      <a:pt x="1536" y="529"/>
                      <a:pt x="1334" y="148"/>
                      <a:pt x="965" y="29"/>
                    </a:cubicBezTo>
                    <a:cubicBezTo>
                      <a:pt x="900" y="10"/>
                      <a:pt x="834" y="1"/>
                      <a:pt x="770" y="1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6" name="Google Shape;3126;p21"/>
              <p:cNvSpPr/>
              <p:nvPr/>
            </p:nvSpPr>
            <p:spPr>
              <a:xfrm flipH="1">
                <a:off x="432604" y="516086"/>
                <a:ext cx="73414" cy="66103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1373" extrusionOk="0">
                    <a:moveTo>
                      <a:pt x="756" y="0"/>
                    </a:moveTo>
                    <a:cubicBezTo>
                      <a:pt x="469" y="0"/>
                      <a:pt x="203" y="189"/>
                      <a:pt x="107" y="487"/>
                    </a:cubicBezTo>
                    <a:cubicBezTo>
                      <a:pt x="0" y="844"/>
                      <a:pt x="203" y="1225"/>
                      <a:pt x="560" y="1344"/>
                    </a:cubicBezTo>
                    <a:cubicBezTo>
                      <a:pt x="625" y="1363"/>
                      <a:pt x="691" y="1373"/>
                      <a:pt x="756" y="1373"/>
                    </a:cubicBezTo>
                    <a:cubicBezTo>
                      <a:pt x="1050" y="1373"/>
                      <a:pt x="1329" y="1184"/>
                      <a:pt x="1417" y="892"/>
                    </a:cubicBezTo>
                    <a:cubicBezTo>
                      <a:pt x="1524" y="534"/>
                      <a:pt x="1334" y="141"/>
                      <a:pt x="965" y="34"/>
                    </a:cubicBezTo>
                    <a:cubicBezTo>
                      <a:pt x="895" y="11"/>
                      <a:pt x="825" y="0"/>
                      <a:pt x="756" y="0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7" name="Google Shape;3127;p21"/>
              <p:cNvSpPr/>
              <p:nvPr/>
            </p:nvSpPr>
            <p:spPr>
              <a:xfrm flipH="1">
                <a:off x="1003501" y="245361"/>
                <a:ext cx="64796" cy="13143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0" extrusionOk="0">
                    <a:moveTo>
                      <a:pt x="1002" y="0"/>
                    </a:moveTo>
                    <a:cubicBezTo>
                      <a:pt x="870" y="0"/>
                      <a:pt x="751" y="81"/>
                      <a:pt x="703" y="216"/>
                    </a:cubicBezTo>
                    <a:lnTo>
                      <a:pt x="48" y="2335"/>
                    </a:lnTo>
                    <a:cubicBezTo>
                      <a:pt x="0" y="2490"/>
                      <a:pt x="96" y="2669"/>
                      <a:pt x="250" y="2716"/>
                    </a:cubicBezTo>
                    <a:cubicBezTo>
                      <a:pt x="282" y="2725"/>
                      <a:pt x="313" y="2730"/>
                      <a:pt x="344" y="2730"/>
                    </a:cubicBezTo>
                    <a:cubicBezTo>
                      <a:pt x="476" y="2730"/>
                      <a:pt x="595" y="2649"/>
                      <a:pt x="643" y="2514"/>
                    </a:cubicBezTo>
                    <a:lnTo>
                      <a:pt x="1298" y="395"/>
                    </a:lnTo>
                    <a:cubicBezTo>
                      <a:pt x="1346" y="240"/>
                      <a:pt x="1250" y="61"/>
                      <a:pt x="1096" y="14"/>
                    </a:cubicBezTo>
                    <a:cubicBezTo>
                      <a:pt x="1064" y="5"/>
                      <a:pt x="1033" y="0"/>
                      <a:pt x="1002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8" name="Google Shape;3128;p21"/>
              <p:cNvSpPr/>
              <p:nvPr/>
            </p:nvSpPr>
            <p:spPr>
              <a:xfrm flipH="1">
                <a:off x="906064" y="275211"/>
                <a:ext cx="64796" cy="131917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40" extrusionOk="0">
                    <a:moveTo>
                      <a:pt x="1008" y="1"/>
                    </a:moveTo>
                    <a:cubicBezTo>
                      <a:pt x="874" y="1"/>
                      <a:pt x="752" y="88"/>
                      <a:pt x="703" y="215"/>
                    </a:cubicBezTo>
                    <a:lnTo>
                      <a:pt x="48" y="2335"/>
                    </a:lnTo>
                    <a:cubicBezTo>
                      <a:pt x="0" y="2501"/>
                      <a:pt x="96" y="2668"/>
                      <a:pt x="250" y="2727"/>
                    </a:cubicBezTo>
                    <a:cubicBezTo>
                      <a:pt x="280" y="2736"/>
                      <a:pt x="309" y="2740"/>
                      <a:pt x="338" y="2740"/>
                    </a:cubicBezTo>
                    <a:cubicBezTo>
                      <a:pt x="472" y="2740"/>
                      <a:pt x="594" y="2653"/>
                      <a:pt x="643" y="2525"/>
                    </a:cubicBezTo>
                    <a:lnTo>
                      <a:pt x="1298" y="406"/>
                    </a:lnTo>
                    <a:cubicBezTo>
                      <a:pt x="1346" y="239"/>
                      <a:pt x="1250" y="72"/>
                      <a:pt x="1096" y="13"/>
                    </a:cubicBezTo>
                    <a:cubicBezTo>
                      <a:pt x="1066" y="4"/>
                      <a:pt x="1037" y="1"/>
                      <a:pt x="1008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29" name="Google Shape;3129;p21"/>
              <p:cNvSpPr/>
              <p:nvPr/>
            </p:nvSpPr>
            <p:spPr>
              <a:xfrm flipH="1">
                <a:off x="808628" y="305543"/>
                <a:ext cx="64796" cy="131677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5" extrusionOk="0">
                    <a:moveTo>
                      <a:pt x="995" y="1"/>
                    </a:moveTo>
                    <a:cubicBezTo>
                      <a:pt x="866" y="1"/>
                      <a:pt x="742" y="81"/>
                      <a:pt x="703" y="216"/>
                    </a:cubicBezTo>
                    <a:lnTo>
                      <a:pt x="48" y="2336"/>
                    </a:lnTo>
                    <a:cubicBezTo>
                      <a:pt x="0" y="2502"/>
                      <a:pt x="84" y="2669"/>
                      <a:pt x="250" y="2717"/>
                    </a:cubicBezTo>
                    <a:cubicBezTo>
                      <a:pt x="284" y="2729"/>
                      <a:pt x="318" y="2734"/>
                      <a:pt x="351" y="2734"/>
                    </a:cubicBezTo>
                    <a:cubicBezTo>
                      <a:pt x="480" y="2734"/>
                      <a:pt x="593" y="2647"/>
                      <a:pt x="631" y="2514"/>
                    </a:cubicBezTo>
                    <a:lnTo>
                      <a:pt x="1298" y="395"/>
                    </a:lnTo>
                    <a:cubicBezTo>
                      <a:pt x="1346" y="240"/>
                      <a:pt x="1251" y="61"/>
                      <a:pt x="1084" y="14"/>
                    </a:cubicBezTo>
                    <a:cubicBezTo>
                      <a:pt x="1055" y="5"/>
                      <a:pt x="1025" y="1"/>
                      <a:pt x="9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0" name="Google Shape;3130;p21"/>
              <p:cNvSpPr/>
              <p:nvPr/>
            </p:nvSpPr>
            <p:spPr>
              <a:xfrm flipH="1">
                <a:off x="711192" y="335923"/>
                <a:ext cx="64796" cy="131436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0" extrusionOk="0">
                    <a:moveTo>
                      <a:pt x="995" y="1"/>
                    </a:moveTo>
                    <a:cubicBezTo>
                      <a:pt x="867" y="1"/>
                      <a:pt x="742" y="81"/>
                      <a:pt x="703" y="216"/>
                    </a:cubicBezTo>
                    <a:lnTo>
                      <a:pt x="48" y="2336"/>
                    </a:lnTo>
                    <a:cubicBezTo>
                      <a:pt x="0" y="2490"/>
                      <a:pt x="84" y="2669"/>
                      <a:pt x="250" y="2717"/>
                    </a:cubicBezTo>
                    <a:cubicBezTo>
                      <a:pt x="282" y="2726"/>
                      <a:pt x="313" y="2730"/>
                      <a:pt x="344" y="2730"/>
                    </a:cubicBezTo>
                    <a:cubicBezTo>
                      <a:pt x="476" y="2730"/>
                      <a:pt x="593" y="2649"/>
                      <a:pt x="631" y="2514"/>
                    </a:cubicBezTo>
                    <a:lnTo>
                      <a:pt x="1286" y="395"/>
                    </a:lnTo>
                    <a:cubicBezTo>
                      <a:pt x="1346" y="240"/>
                      <a:pt x="1251" y="62"/>
                      <a:pt x="1084" y="14"/>
                    </a:cubicBezTo>
                    <a:cubicBezTo>
                      <a:pt x="1055" y="5"/>
                      <a:pt x="1025" y="1"/>
                      <a:pt x="9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1" name="Google Shape;3131;p21"/>
              <p:cNvSpPr/>
              <p:nvPr/>
            </p:nvSpPr>
            <p:spPr>
              <a:xfrm flipH="1">
                <a:off x="613756" y="366111"/>
                <a:ext cx="64796" cy="13158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3" extrusionOk="0">
                    <a:moveTo>
                      <a:pt x="988" y="0"/>
                    </a:moveTo>
                    <a:cubicBezTo>
                      <a:pt x="862" y="0"/>
                      <a:pt x="741" y="88"/>
                      <a:pt x="703" y="220"/>
                    </a:cubicBezTo>
                    <a:lnTo>
                      <a:pt x="48" y="2328"/>
                    </a:lnTo>
                    <a:cubicBezTo>
                      <a:pt x="1" y="2494"/>
                      <a:pt x="84" y="2673"/>
                      <a:pt x="251" y="2721"/>
                    </a:cubicBezTo>
                    <a:cubicBezTo>
                      <a:pt x="280" y="2729"/>
                      <a:pt x="309" y="2733"/>
                      <a:pt x="338" y="2733"/>
                    </a:cubicBezTo>
                    <a:cubicBezTo>
                      <a:pt x="472" y="2733"/>
                      <a:pt x="592" y="2646"/>
                      <a:pt x="632" y="2518"/>
                    </a:cubicBezTo>
                    <a:lnTo>
                      <a:pt x="1286" y="399"/>
                    </a:lnTo>
                    <a:cubicBezTo>
                      <a:pt x="1346" y="232"/>
                      <a:pt x="1251" y="66"/>
                      <a:pt x="1084" y="18"/>
                    </a:cubicBezTo>
                    <a:cubicBezTo>
                      <a:pt x="1052" y="6"/>
                      <a:pt x="1020" y="0"/>
                      <a:pt x="98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2" name="Google Shape;3132;p21"/>
              <p:cNvSpPr/>
              <p:nvPr/>
            </p:nvSpPr>
            <p:spPr>
              <a:xfrm flipH="1">
                <a:off x="516320" y="396154"/>
                <a:ext cx="64796" cy="131628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2734" extrusionOk="0">
                    <a:moveTo>
                      <a:pt x="1001" y="1"/>
                    </a:moveTo>
                    <a:cubicBezTo>
                      <a:pt x="871" y="1"/>
                      <a:pt x="742" y="88"/>
                      <a:pt x="703" y="215"/>
                    </a:cubicBezTo>
                    <a:lnTo>
                      <a:pt x="48" y="2335"/>
                    </a:lnTo>
                    <a:cubicBezTo>
                      <a:pt x="1" y="2501"/>
                      <a:pt x="84" y="2668"/>
                      <a:pt x="251" y="2716"/>
                    </a:cubicBezTo>
                    <a:cubicBezTo>
                      <a:pt x="282" y="2728"/>
                      <a:pt x="315" y="2734"/>
                      <a:pt x="347" y="2734"/>
                    </a:cubicBezTo>
                    <a:cubicBezTo>
                      <a:pt x="473" y="2734"/>
                      <a:pt x="594" y="2646"/>
                      <a:pt x="632" y="2513"/>
                    </a:cubicBezTo>
                    <a:lnTo>
                      <a:pt x="1286" y="406"/>
                    </a:lnTo>
                    <a:cubicBezTo>
                      <a:pt x="1346" y="239"/>
                      <a:pt x="1251" y="61"/>
                      <a:pt x="1084" y="13"/>
                    </a:cubicBezTo>
                    <a:cubicBezTo>
                      <a:pt x="1057" y="5"/>
                      <a:pt x="1029" y="1"/>
                      <a:pt x="100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3" name="Google Shape;3133;p21"/>
              <p:cNvSpPr/>
              <p:nvPr/>
            </p:nvSpPr>
            <p:spPr>
              <a:xfrm flipH="1">
                <a:off x="419413" y="426486"/>
                <a:ext cx="64845" cy="131484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2731" extrusionOk="0">
                    <a:moveTo>
                      <a:pt x="1007" y="1"/>
                    </a:moveTo>
                    <a:cubicBezTo>
                      <a:pt x="879" y="1"/>
                      <a:pt x="754" y="81"/>
                      <a:pt x="715" y="216"/>
                    </a:cubicBezTo>
                    <a:lnTo>
                      <a:pt x="60" y="2336"/>
                    </a:lnTo>
                    <a:cubicBezTo>
                      <a:pt x="1" y="2491"/>
                      <a:pt x="96" y="2669"/>
                      <a:pt x="263" y="2717"/>
                    </a:cubicBezTo>
                    <a:cubicBezTo>
                      <a:pt x="292" y="2726"/>
                      <a:pt x="322" y="2730"/>
                      <a:pt x="352" y="2730"/>
                    </a:cubicBezTo>
                    <a:cubicBezTo>
                      <a:pt x="480" y="2730"/>
                      <a:pt x="605" y="2650"/>
                      <a:pt x="644" y="2514"/>
                    </a:cubicBezTo>
                    <a:lnTo>
                      <a:pt x="1299" y="395"/>
                    </a:lnTo>
                    <a:cubicBezTo>
                      <a:pt x="1346" y="240"/>
                      <a:pt x="1263" y="62"/>
                      <a:pt x="1096" y="14"/>
                    </a:cubicBezTo>
                    <a:cubicBezTo>
                      <a:pt x="1067" y="5"/>
                      <a:pt x="1037" y="1"/>
                      <a:pt x="1007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4" name="Google Shape;3134;p21"/>
              <p:cNvSpPr/>
              <p:nvPr/>
            </p:nvSpPr>
            <p:spPr>
              <a:xfrm flipH="1">
                <a:off x="361557" y="573331"/>
                <a:ext cx="1044349" cy="845041"/>
              </a:xfrm>
              <a:custGeom>
                <a:avLst/>
                <a:gdLst/>
                <a:ahLst/>
                <a:cxnLst/>
                <a:rect l="l" t="t" r="r" b="b"/>
                <a:pathLst>
                  <a:path w="21694" h="17552" extrusionOk="0">
                    <a:moveTo>
                      <a:pt x="21694" y="0"/>
                    </a:moveTo>
                    <a:lnTo>
                      <a:pt x="21694" y="0"/>
                    </a:lnTo>
                    <a:cubicBezTo>
                      <a:pt x="21027" y="84"/>
                      <a:pt x="19753" y="488"/>
                      <a:pt x="19134" y="2358"/>
                    </a:cubicBezTo>
                    <a:cubicBezTo>
                      <a:pt x="18038" y="5620"/>
                      <a:pt x="17134" y="9835"/>
                      <a:pt x="15371" y="12645"/>
                    </a:cubicBezTo>
                    <a:cubicBezTo>
                      <a:pt x="14705" y="13710"/>
                      <a:pt x="13727" y="14147"/>
                      <a:pt x="12644" y="14147"/>
                    </a:cubicBezTo>
                    <a:cubicBezTo>
                      <a:pt x="12140" y="14147"/>
                      <a:pt x="11614" y="14053"/>
                      <a:pt x="11085" y="13883"/>
                    </a:cubicBezTo>
                    <a:cubicBezTo>
                      <a:pt x="7877" y="12870"/>
                      <a:pt x="4866" y="11635"/>
                      <a:pt x="2520" y="11635"/>
                    </a:cubicBezTo>
                    <a:cubicBezTo>
                      <a:pt x="1558" y="11635"/>
                      <a:pt x="707" y="11843"/>
                      <a:pt x="0" y="12359"/>
                    </a:cubicBezTo>
                    <a:cubicBezTo>
                      <a:pt x="108" y="12656"/>
                      <a:pt x="358" y="12918"/>
                      <a:pt x="691" y="13014"/>
                    </a:cubicBezTo>
                    <a:lnTo>
                      <a:pt x="15157" y="17502"/>
                    </a:lnTo>
                    <a:cubicBezTo>
                      <a:pt x="15262" y="17536"/>
                      <a:pt x="15369" y="17552"/>
                      <a:pt x="15473" y="17552"/>
                    </a:cubicBezTo>
                    <a:cubicBezTo>
                      <a:pt x="15925" y="17552"/>
                      <a:pt x="16343" y="17254"/>
                      <a:pt x="16479" y="16800"/>
                    </a:cubicBezTo>
                    <a:lnTo>
                      <a:pt x="21694" y="0"/>
                    </a:lnTo>
                    <a:close/>
                  </a:path>
                </a:pathLst>
              </a:custGeom>
              <a:solidFill>
                <a:srgbClr val="D1D4D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5" name="Google Shape;3135;p21"/>
              <p:cNvSpPr/>
              <p:nvPr/>
            </p:nvSpPr>
            <p:spPr>
              <a:xfrm flipH="1">
                <a:off x="339749" y="231687"/>
                <a:ext cx="1077036" cy="1193466"/>
              </a:xfrm>
              <a:custGeom>
                <a:avLst/>
                <a:gdLst/>
                <a:ahLst/>
                <a:cxnLst/>
                <a:rect l="l" t="t" r="r" b="b"/>
                <a:pathLst>
                  <a:path w="22373" h="24789" extrusionOk="0">
                    <a:moveTo>
                      <a:pt x="8239" y="286"/>
                    </a:moveTo>
                    <a:cubicBezTo>
                      <a:pt x="8275" y="286"/>
                      <a:pt x="8299" y="286"/>
                      <a:pt x="8335" y="298"/>
                    </a:cubicBezTo>
                    <a:cubicBezTo>
                      <a:pt x="8489" y="345"/>
                      <a:pt x="8585" y="512"/>
                      <a:pt x="8537" y="679"/>
                    </a:cubicBezTo>
                    <a:lnTo>
                      <a:pt x="8478" y="869"/>
                    </a:lnTo>
                    <a:lnTo>
                      <a:pt x="8394" y="1143"/>
                    </a:lnTo>
                    <a:lnTo>
                      <a:pt x="7882" y="2798"/>
                    </a:lnTo>
                    <a:cubicBezTo>
                      <a:pt x="7835" y="2929"/>
                      <a:pt x="7716" y="3012"/>
                      <a:pt x="7585" y="3012"/>
                    </a:cubicBezTo>
                    <a:cubicBezTo>
                      <a:pt x="7549" y="3012"/>
                      <a:pt x="7525" y="3012"/>
                      <a:pt x="7489" y="3000"/>
                    </a:cubicBezTo>
                    <a:cubicBezTo>
                      <a:pt x="7335" y="2953"/>
                      <a:pt x="7239" y="2774"/>
                      <a:pt x="7287" y="2619"/>
                    </a:cubicBezTo>
                    <a:lnTo>
                      <a:pt x="7799" y="964"/>
                    </a:lnTo>
                    <a:lnTo>
                      <a:pt x="7882" y="691"/>
                    </a:lnTo>
                    <a:lnTo>
                      <a:pt x="7942" y="500"/>
                    </a:lnTo>
                    <a:cubicBezTo>
                      <a:pt x="7989" y="369"/>
                      <a:pt x="8108" y="286"/>
                      <a:pt x="8239" y="286"/>
                    </a:cubicBezTo>
                    <a:close/>
                    <a:moveTo>
                      <a:pt x="10263" y="905"/>
                    </a:moveTo>
                    <a:cubicBezTo>
                      <a:pt x="10287" y="905"/>
                      <a:pt x="10323" y="917"/>
                      <a:pt x="10359" y="917"/>
                    </a:cubicBezTo>
                    <a:cubicBezTo>
                      <a:pt x="10513" y="976"/>
                      <a:pt x="10609" y="1143"/>
                      <a:pt x="10561" y="1310"/>
                    </a:cubicBezTo>
                    <a:lnTo>
                      <a:pt x="10502" y="1500"/>
                    </a:lnTo>
                    <a:lnTo>
                      <a:pt x="10418" y="1774"/>
                    </a:lnTo>
                    <a:lnTo>
                      <a:pt x="9906" y="3429"/>
                    </a:lnTo>
                    <a:cubicBezTo>
                      <a:pt x="9859" y="3560"/>
                      <a:pt x="9740" y="3643"/>
                      <a:pt x="9609" y="3643"/>
                    </a:cubicBezTo>
                    <a:cubicBezTo>
                      <a:pt x="9573" y="3643"/>
                      <a:pt x="9549" y="3643"/>
                      <a:pt x="9513" y="3631"/>
                    </a:cubicBezTo>
                    <a:cubicBezTo>
                      <a:pt x="9359" y="3584"/>
                      <a:pt x="9263" y="3405"/>
                      <a:pt x="9311" y="3239"/>
                    </a:cubicBezTo>
                    <a:lnTo>
                      <a:pt x="9823" y="1595"/>
                    </a:lnTo>
                    <a:lnTo>
                      <a:pt x="9906" y="1322"/>
                    </a:lnTo>
                    <a:lnTo>
                      <a:pt x="9966" y="1119"/>
                    </a:lnTo>
                    <a:cubicBezTo>
                      <a:pt x="10013" y="988"/>
                      <a:pt x="10132" y="905"/>
                      <a:pt x="10263" y="905"/>
                    </a:cubicBezTo>
                    <a:close/>
                    <a:moveTo>
                      <a:pt x="12288" y="1536"/>
                    </a:moveTo>
                    <a:cubicBezTo>
                      <a:pt x="12311" y="1536"/>
                      <a:pt x="12347" y="1536"/>
                      <a:pt x="12383" y="1548"/>
                    </a:cubicBezTo>
                    <a:cubicBezTo>
                      <a:pt x="12538" y="1595"/>
                      <a:pt x="12633" y="1774"/>
                      <a:pt x="12585" y="1929"/>
                    </a:cubicBezTo>
                    <a:lnTo>
                      <a:pt x="12526" y="2131"/>
                    </a:lnTo>
                    <a:lnTo>
                      <a:pt x="12442" y="2393"/>
                    </a:lnTo>
                    <a:lnTo>
                      <a:pt x="11918" y="4048"/>
                    </a:lnTo>
                    <a:cubicBezTo>
                      <a:pt x="11883" y="4179"/>
                      <a:pt x="11764" y="4262"/>
                      <a:pt x="11633" y="4262"/>
                    </a:cubicBezTo>
                    <a:cubicBezTo>
                      <a:pt x="11597" y="4262"/>
                      <a:pt x="11573" y="4262"/>
                      <a:pt x="11537" y="4251"/>
                    </a:cubicBezTo>
                    <a:cubicBezTo>
                      <a:pt x="11371" y="4203"/>
                      <a:pt x="11287" y="4036"/>
                      <a:pt x="11335" y="3870"/>
                    </a:cubicBezTo>
                    <a:lnTo>
                      <a:pt x="11847" y="2215"/>
                    </a:lnTo>
                    <a:lnTo>
                      <a:pt x="11930" y="1941"/>
                    </a:lnTo>
                    <a:lnTo>
                      <a:pt x="11990" y="1750"/>
                    </a:lnTo>
                    <a:cubicBezTo>
                      <a:pt x="12037" y="1619"/>
                      <a:pt x="12157" y="1536"/>
                      <a:pt x="12288" y="1536"/>
                    </a:cubicBezTo>
                    <a:close/>
                    <a:moveTo>
                      <a:pt x="14312" y="2167"/>
                    </a:moveTo>
                    <a:cubicBezTo>
                      <a:pt x="14335" y="2167"/>
                      <a:pt x="14371" y="2167"/>
                      <a:pt x="14395" y="2179"/>
                    </a:cubicBezTo>
                    <a:cubicBezTo>
                      <a:pt x="14562" y="2227"/>
                      <a:pt x="14657" y="2393"/>
                      <a:pt x="14609" y="2560"/>
                    </a:cubicBezTo>
                    <a:lnTo>
                      <a:pt x="14538" y="2762"/>
                    </a:lnTo>
                    <a:lnTo>
                      <a:pt x="14454" y="3024"/>
                    </a:lnTo>
                    <a:lnTo>
                      <a:pt x="13942" y="4679"/>
                    </a:lnTo>
                    <a:cubicBezTo>
                      <a:pt x="13907" y="4810"/>
                      <a:pt x="13788" y="4894"/>
                      <a:pt x="13657" y="4894"/>
                    </a:cubicBezTo>
                    <a:cubicBezTo>
                      <a:pt x="13621" y="4894"/>
                      <a:pt x="13597" y="4894"/>
                      <a:pt x="13561" y="4882"/>
                    </a:cubicBezTo>
                    <a:cubicBezTo>
                      <a:pt x="13395" y="4834"/>
                      <a:pt x="13311" y="4655"/>
                      <a:pt x="13359" y="4501"/>
                    </a:cubicBezTo>
                    <a:lnTo>
                      <a:pt x="13871" y="2846"/>
                    </a:lnTo>
                    <a:lnTo>
                      <a:pt x="13954" y="2572"/>
                    </a:lnTo>
                    <a:lnTo>
                      <a:pt x="14014" y="2381"/>
                    </a:lnTo>
                    <a:cubicBezTo>
                      <a:pt x="14062" y="2250"/>
                      <a:pt x="14181" y="2167"/>
                      <a:pt x="14312" y="2167"/>
                    </a:cubicBezTo>
                    <a:close/>
                    <a:moveTo>
                      <a:pt x="16336" y="2786"/>
                    </a:moveTo>
                    <a:cubicBezTo>
                      <a:pt x="16359" y="2786"/>
                      <a:pt x="16395" y="2798"/>
                      <a:pt x="16419" y="2798"/>
                    </a:cubicBezTo>
                    <a:cubicBezTo>
                      <a:pt x="16586" y="2858"/>
                      <a:pt x="16681" y="3024"/>
                      <a:pt x="16621" y="3191"/>
                    </a:cubicBezTo>
                    <a:lnTo>
                      <a:pt x="16562" y="3381"/>
                    </a:lnTo>
                    <a:lnTo>
                      <a:pt x="16479" y="3655"/>
                    </a:lnTo>
                    <a:lnTo>
                      <a:pt x="15967" y="5310"/>
                    </a:lnTo>
                    <a:cubicBezTo>
                      <a:pt x="15931" y="5441"/>
                      <a:pt x="15812" y="5525"/>
                      <a:pt x="15681" y="5525"/>
                    </a:cubicBezTo>
                    <a:cubicBezTo>
                      <a:pt x="15645" y="5525"/>
                      <a:pt x="15609" y="5525"/>
                      <a:pt x="15586" y="5513"/>
                    </a:cubicBezTo>
                    <a:cubicBezTo>
                      <a:pt x="15419" y="5465"/>
                      <a:pt x="15336" y="5286"/>
                      <a:pt x="15383" y="5120"/>
                    </a:cubicBezTo>
                    <a:lnTo>
                      <a:pt x="15895" y="3477"/>
                    </a:lnTo>
                    <a:lnTo>
                      <a:pt x="15978" y="3203"/>
                    </a:lnTo>
                    <a:lnTo>
                      <a:pt x="16038" y="3000"/>
                    </a:lnTo>
                    <a:cubicBezTo>
                      <a:pt x="16074" y="2869"/>
                      <a:pt x="16205" y="2786"/>
                      <a:pt x="16336" y="2786"/>
                    </a:cubicBezTo>
                    <a:close/>
                    <a:moveTo>
                      <a:pt x="18360" y="3417"/>
                    </a:moveTo>
                    <a:cubicBezTo>
                      <a:pt x="18384" y="3417"/>
                      <a:pt x="18419" y="3417"/>
                      <a:pt x="18443" y="3429"/>
                    </a:cubicBezTo>
                    <a:cubicBezTo>
                      <a:pt x="18610" y="3477"/>
                      <a:pt x="18705" y="3655"/>
                      <a:pt x="18645" y="3822"/>
                    </a:cubicBezTo>
                    <a:lnTo>
                      <a:pt x="18586" y="4012"/>
                    </a:lnTo>
                    <a:lnTo>
                      <a:pt x="18503" y="4286"/>
                    </a:lnTo>
                    <a:lnTo>
                      <a:pt x="17991" y="5929"/>
                    </a:lnTo>
                    <a:cubicBezTo>
                      <a:pt x="17955" y="6072"/>
                      <a:pt x="17836" y="6156"/>
                      <a:pt x="17693" y="6156"/>
                    </a:cubicBezTo>
                    <a:cubicBezTo>
                      <a:pt x="17669" y="6156"/>
                      <a:pt x="17633" y="6144"/>
                      <a:pt x="17610" y="6132"/>
                    </a:cubicBezTo>
                    <a:cubicBezTo>
                      <a:pt x="17443" y="6084"/>
                      <a:pt x="17348" y="5917"/>
                      <a:pt x="17407" y="5751"/>
                    </a:cubicBezTo>
                    <a:lnTo>
                      <a:pt x="17919" y="4096"/>
                    </a:lnTo>
                    <a:lnTo>
                      <a:pt x="18003" y="3834"/>
                    </a:lnTo>
                    <a:lnTo>
                      <a:pt x="18062" y="3631"/>
                    </a:lnTo>
                    <a:cubicBezTo>
                      <a:pt x="18098" y="3500"/>
                      <a:pt x="18229" y="3417"/>
                      <a:pt x="18360" y="3417"/>
                    </a:cubicBezTo>
                    <a:close/>
                    <a:moveTo>
                      <a:pt x="20384" y="4048"/>
                    </a:moveTo>
                    <a:cubicBezTo>
                      <a:pt x="20408" y="4048"/>
                      <a:pt x="20443" y="4048"/>
                      <a:pt x="20467" y="4060"/>
                    </a:cubicBezTo>
                    <a:cubicBezTo>
                      <a:pt x="20634" y="4108"/>
                      <a:pt x="20717" y="4286"/>
                      <a:pt x="20670" y="4441"/>
                    </a:cubicBezTo>
                    <a:lnTo>
                      <a:pt x="20610" y="4643"/>
                    </a:lnTo>
                    <a:lnTo>
                      <a:pt x="20527" y="4905"/>
                    </a:lnTo>
                    <a:lnTo>
                      <a:pt x="20015" y="6560"/>
                    </a:lnTo>
                    <a:cubicBezTo>
                      <a:pt x="19979" y="6691"/>
                      <a:pt x="19848" y="6775"/>
                      <a:pt x="19717" y="6775"/>
                    </a:cubicBezTo>
                    <a:cubicBezTo>
                      <a:pt x="19693" y="6775"/>
                      <a:pt x="19657" y="6775"/>
                      <a:pt x="19634" y="6763"/>
                    </a:cubicBezTo>
                    <a:cubicBezTo>
                      <a:pt x="19467" y="6715"/>
                      <a:pt x="19372" y="6537"/>
                      <a:pt x="19431" y="6382"/>
                    </a:cubicBezTo>
                    <a:lnTo>
                      <a:pt x="19943" y="4727"/>
                    </a:lnTo>
                    <a:lnTo>
                      <a:pt x="20027" y="4453"/>
                    </a:lnTo>
                    <a:lnTo>
                      <a:pt x="20086" y="4262"/>
                    </a:lnTo>
                    <a:cubicBezTo>
                      <a:pt x="20122" y="4132"/>
                      <a:pt x="20241" y="4048"/>
                      <a:pt x="20384" y="4048"/>
                    </a:cubicBezTo>
                    <a:close/>
                    <a:moveTo>
                      <a:pt x="6656" y="655"/>
                    </a:moveTo>
                    <a:cubicBezTo>
                      <a:pt x="6751" y="655"/>
                      <a:pt x="6846" y="667"/>
                      <a:pt x="6930" y="691"/>
                    </a:cubicBezTo>
                    <a:lnTo>
                      <a:pt x="7537" y="881"/>
                    </a:lnTo>
                    <a:lnTo>
                      <a:pt x="7025" y="2524"/>
                    </a:lnTo>
                    <a:cubicBezTo>
                      <a:pt x="6918" y="2846"/>
                      <a:pt x="7096" y="3167"/>
                      <a:pt x="7406" y="3274"/>
                    </a:cubicBezTo>
                    <a:cubicBezTo>
                      <a:pt x="7465" y="3286"/>
                      <a:pt x="7525" y="3298"/>
                      <a:pt x="7585" y="3298"/>
                    </a:cubicBezTo>
                    <a:cubicBezTo>
                      <a:pt x="7846" y="3298"/>
                      <a:pt x="8073" y="3131"/>
                      <a:pt x="8144" y="2881"/>
                    </a:cubicBezTo>
                    <a:lnTo>
                      <a:pt x="8656" y="1226"/>
                    </a:lnTo>
                    <a:lnTo>
                      <a:pt x="9549" y="1500"/>
                    </a:lnTo>
                    <a:lnTo>
                      <a:pt x="9037" y="3155"/>
                    </a:lnTo>
                    <a:cubicBezTo>
                      <a:pt x="9001" y="3310"/>
                      <a:pt x="9013" y="3465"/>
                      <a:pt x="9085" y="3608"/>
                    </a:cubicBezTo>
                    <a:cubicBezTo>
                      <a:pt x="9156" y="3751"/>
                      <a:pt x="9275" y="3846"/>
                      <a:pt x="9430" y="3893"/>
                    </a:cubicBezTo>
                    <a:cubicBezTo>
                      <a:pt x="9490" y="3917"/>
                      <a:pt x="9549" y="3929"/>
                      <a:pt x="9609" y="3929"/>
                    </a:cubicBezTo>
                    <a:cubicBezTo>
                      <a:pt x="9871" y="3929"/>
                      <a:pt x="10097" y="3751"/>
                      <a:pt x="10168" y="3512"/>
                    </a:cubicBezTo>
                    <a:lnTo>
                      <a:pt x="10680" y="1857"/>
                    </a:lnTo>
                    <a:lnTo>
                      <a:pt x="11573" y="2131"/>
                    </a:lnTo>
                    <a:lnTo>
                      <a:pt x="11061" y="3786"/>
                    </a:lnTo>
                    <a:cubicBezTo>
                      <a:pt x="11014" y="3941"/>
                      <a:pt x="11037" y="4096"/>
                      <a:pt x="11109" y="4239"/>
                    </a:cubicBezTo>
                    <a:cubicBezTo>
                      <a:pt x="11180" y="4382"/>
                      <a:pt x="11299" y="4477"/>
                      <a:pt x="11454" y="4524"/>
                    </a:cubicBezTo>
                    <a:cubicBezTo>
                      <a:pt x="11514" y="4548"/>
                      <a:pt x="11573" y="4548"/>
                      <a:pt x="11633" y="4548"/>
                    </a:cubicBezTo>
                    <a:cubicBezTo>
                      <a:pt x="11895" y="4548"/>
                      <a:pt x="12121" y="4382"/>
                      <a:pt x="12192" y="4132"/>
                    </a:cubicBezTo>
                    <a:lnTo>
                      <a:pt x="12704" y="2477"/>
                    </a:lnTo>
                    <a:lnTo>
                      <a:pt x="13597" y="2762"/>
                    </a:lnTo>
                    <a:lnTo>
                      <a:pt x="13085" y="4417"/>
                    </a:lnTo>
                    <a:cubicBezTo>
                      <a:pt x="13038" y="4560"/>
                      <a:pt x="13061" y="4727"/>
                      <a:pt x="13133" y="4858"/>
                    </a:cubicBezTo>
                    <a:cubicBezTo>
                      <a:pt x="13204" y="5001"/>
                      <a:pt x="13323" y="5108"/>
                      <a:pt x="13478" y="5155"/>
                    </a:cubicBezTo>
                    <a:cubicBezTo>
                      <a:pt x="13538" y="5167"/>
                      <a:pt x="13597" y="5179"/>
                      <a:pt x="13657" y="5179"/>
                    </a:cubicBezTo>
                    <a:cubicBezTo>
                      <a:pt x="13919" y="5179"/>
                      <a:pt x="14145" y="5013"/>
                      <a:pt x="14216" y="4763"/>
                    </a:cubicBezTo>
                    <a:lnTo>
                      <a:pt x="14728" y="3108"/>
                    </a:lnTo>
                    <a:lnTo>
                      <a:pt x="15621" y="3381"/>
                    </a:lnTo>
                    <a:lnTo>
                      <a:pt x="15109" y="5036"/>
                    </a:lnTo>
                    <a:cubicBezTo>
                      <a:pt x="15062" y="5191"/>
                      <a:pt x="15074" y="5346"/>
                      <a:pt x="15157" y="5489"/>
                    </a:cubicBezTo>
                    <a:cubicBezTo>
                      <a:pt x="15228" y="5632"/>
                      <a:pt x="15347" y="5727"/>
                      <a:pt x="15502" y="5775"/>
                    </a:cubicBezTo>
                    <a:cubicBezTo>
                      <a:pt x="15562" y="5798"/>
                      <a:pt x="15621" y="5810"/>
                      <a:pt x="15681" y="5810"/>
                    </a:cubicBezTo>
                    <a:cubicBezTo>
                      <a:pt x="15931" y="5810"/>
                      <a:pt x="16157" y="5644"/>
                      <a:pt x="16240" y="5394"/>
                    </a:cubicBezTo>
                    <a:lnTo>
                      <a:pt x="16752" y="3739"/>
                    </a:lnTo>
                    <a:lnTo>
                      <a:pt x="17645" y="4012"/>
                    </a:lnTo>
                    <a:lnTo>
                      <a:pt x="17133" y="5667"/>
                    </a:lnTo>
                    <a:cubicBezTo>
                      <a:pt x="17038" y="5977"/>
                      <a:pt x="17217" y="6310"/>
                      <a:pt x="17526" y="6406"/>
                    </a:cubicBezTo>
                    <a:cubicBezTo>
                      <a:pt x="17586" y="6429"/>
                      <a:pt x="17633" y="6429"/>
                      <a:pt x="17693" y="6429"/>
                    </a:cubicBezTo>
                    <a:cubicBezTo>
                      <a:pt x="17955" y="6429"/>
                      <a:pt x="18181" y="6263"/>
                      <a:pt x="18264" y="6013"/>
                    </a:cubicBezTo>
                    <a:lnTo>
                      <a:pt x="18776" y="4370"/>
                    </a:lnTo>
                    <a:lnTo>
                      <a:pt x="19669" y="4643"/>
                    </a:lnTo>
                    <a:lnTo>
                      <a:pt x="19157" y="6298"/>
                    </a:lnTo>
                    <a:cubicBezTo>
                      <a:pt x="19062" y="6608"/>
                      <a:pt x="19241" y="6941"/>
                      <a:pt x="19550" y="7037"/>
                    </a:cubicBezTo>
                    <a:cubicBezTo>
                      <a:pt x="19598" y="7049"/>
                      <a:pt x="19657" y="7060"/>
                      <a:pt x="19717" y="7060"/>
                    </a:cubicBezTo>
                    <a:cubicBezTo>
                      <a:pt x="19979" y="7060"/>
                      <a:pt x="20205" y="6894"/>
                      <a:pt x="20289" y="6644"/>
                    </a:cubicBezTo>
                    <a:lnTo>
                      <a:pt x="20800" y="4989"/>
                    </a:lnTo>
                    <a:lnTo>
                      <a:pt x="21396" y="5179"/>
                    </a:lnTo>
                    <a:cubicBezTo>
                      <a:pt x="21884" y="5334"/>
                      <a:pt x="22158" y="5846"/>
                      <a:pt x="22003" y="6334"/>
                    </a:cubicBezTo>
                    <a:lnTo>
                      <a:pt x="16574" y="23860"/>
                    </a:lnTo>
                    <a:cubicBezTo>
                      <a:pt x="16502" y="24086"/>
                      <a:pt x="16336" y="24289"/>
                      <a:pt x="16121" y="24396"/>
                    </a:cubicBezTo>
                    <a:cubicBezTo>
                      <a:pt x="15992" y="24468"/>
                      <a:pt x="15850" y="24505"/>
                      <a:pt x="15706" y="24505"/>
                    </a:cubicBezTo>
                    <a:cubicBezTo>
                      <a:pt x="15610" y="24505"/>
                      <a:pt x="15514" y="24489"/>
                      <a:pt x="15419" y="24455"/>
                    </a:cubicBezTo>
                    <a:lnTo>
                      <a:pt x="953" y="19979"/>
                    </a:lnTo>
                    <a:cubicBezTo>
                      <a:pt x="667" y="19895"/>
                      <a:pt x="453" y="19681"/>
                      <a:pt x="357" y="19407"/>
                    </a:cubicBezTo>
                    <a:cubicBezTo>
                      <a:pt x="286" y="19217"/>
                      <a:pt x="286" y="19014"/>
                      <a:pt x="346" y="18824"/>
                    </a:cubicBezTo>
                    <a:lnTo>
                      <a:pt x="5775" y="1298"/>
                    </a:lnTo>
                    <a:cubicBezTo>
                      <a:pt x="5894" y="905"/>
                      <a:pt x="6263" y="655"/>
                      <a:pt x="6656" y="655"/>
                    </a:cubicBezTo>
                    <a:close/>
                    <a:moveTo>
                      <a:pt x="8239" y="0"/>
                    </a:moveTo>
                    <a:cubicBezTo>
                      <a:pt x="7977" y="0"/>
                      <a:pt x="7751" y="167"/>
                      <a:pt x="7680" y="417"/>
                    </a:cubicBezTo>
                    <a:lnTo>
                      <a:pt x="7620" y="607"/>
                    </a:lnTo>
                    <a:lnTo>
                      <a:pt x="7013" y="417"/>
                    </a:lnTo>
                    <a:cubicBezTo>
                      <a:pt x="6898" y="382"/>
                      <a:pt x="6781" y="366"/>
                      <a:pt x="6667" y="366"/>
                    </a:cubicBezTo>
                    <a:cubicBezTo>
                      <a:pt x="6150" y="366"/>
                      <a:pt x="5666" y="698"/>
                      <a:pt x="5501" y="1214"/>
                    </a:cubicBezTo>
                    <a:lnTo>
                      <a:pt x="72" y="18740"/>
                    </a:lnTo>
                    <a:cubicBezTo>
                      <a:pt x="0" y="18990"/>
                      <a:pt x="0" y="19252"/>
                      <a:pt x="84" y="19502"/>
                    </a:cubicBezTo>
                    <a:cubicBezTo>
                      <a:pt x="215" y="19860"/>
                      <a:pt x="512" y="20133"/>
                      <a:pt x="869" y="20253"/>
                    </a:cubicBezTo>
                    <a:lnTo>
                      <a:pt x="15336" y="24729"/>
                    </a:lnTo>
                    <a:cubicBezTo>
                      <a:pt x="15455" y="24765"/>
                      <a:pt x="15574" y="24789"/>
                      <a:pt x="15693" y="24789"/>
                    </a:cubicBezTo>
                    <a:cubicBezTo>
                      <a:pt x="15883" y="24789"/>
                      <a:pt x="16074" y="24741"/>
                      <a:pt x="16252" y="24646"/>
                    </a:cubicBezTo>
                    <a:cubicBezTo>
                      <a:pt x="16538" y="24503"/>
                      <a:pt x="16752" y="24241"/>
                      <a:pt x="16848" y="23943"/>
                    </a:cubicBezTo>
                    <a:lnTo>
                      <a:pt x="22277" y="6418"/>
                    </a:lnTo>
                    <a:cubicBezTo>
                      <a:pt x="22372" y="6108"/>
                      <a:pt x="22348" y="5786"/>
                      <a:pt x="22194" y="5501"/>
                    </a:cubicBezTo>
                    <a:cubicBezTo>
                      <a:pt x="22039" y="5215"/>
                      <a:pt x="21789" y="5001"/>
                      <a:pt x="21479" y="4905"/>
                    </a:cubicBezTo>
                    <a:lnTo>
                      <a:pt x="20884" y="4727"/>
                    </a:lnTo>
                    <a:lnTo>
                      <a:pt x="20943" y="4524"/>
                    </a:lnTo>
                    <a:cubicBezTo>
                      <a:pt x="21039" y="4215"/>
                      <a:pt x="20860" y="3881"/>
                      <a:pt x="20550" y="3786"/>
                    </a:cubicBezTo>
                    <a:cubicBezTo>
                      <a:pt x="20491" y="3774"/>
                      <a:pt x="20431" y="3762"/>
                      <a:pt x="20384" y="3762"/>
                    </a:cubicBezTo>
                    <a:cubicBezTo>
                      <a:pt x="20122" y="3762"/>
                      <a:pt x="19896" y="3929"/>
                      <a:pt x="19812" y="4179"/>
                    </a:cubicBezTo>
                    <a:lnTo>
                      <a:pt x="19753" y="4370"/>
                    </a:lnTo>
                    <a:lnTo>
                      <a:pt x="18860" y="4096"/>
                    </a:lnTo>
                    <a:lnTo>
                      <a:pt x="18919" y="3905"/>
                    </a:lnTo>
                    <a:cubicBezTo>
                      <a:pt x="18967" y="3751"/>
                      <a:pt x="18955" y="3584"/>
                      <a:pt x="18884" y="3453"/>
                    </a:cubicBezTo>
                    <a:cubicBezTo>
                      <a:pt x="18800" y="3310"/>
                      <a:pt x="18681" y="3203"/>
                      <a:pt x="18526" y="3155"/>
                    </a:cubicBezTo>
                    <a:cubicBezTo>
                      <a:pt x="18479" y="3143"/>
                      <a:pt x="18419" y="3131"/>
                      <a:pt x="18360" y="3131"/>
                    </a:cubicBezTo>
                    <a:cubicBezTo>
                      <a:pt x="18098" y="3131"/>
                      <a:pt x="17872" y="3298"/>
                      <a:pt x="17788" y="3548"/>
                    </a:cubicBezTo>
                    <a:lnTo>
                      <a:pt x="17729" y="3751"/>
                    </a:lnTo>
                    <a:lnTo>
                      <a:pt x="16836" y="3465"/>
                    </a:lnTo>
                    <a:lnTo>
                      <a:pt x="16895" y="3274"/>
                    </a:lnTo>
                    <a:cubicBezTo>
                      <a:pt x="16943" y="3119"/>
                      <a:pt x="16931" y="2965"/>
                      <a:pt x="16860" y="2822"/>
                    </a:cubicBezTo>
                    <a:cubicBezTo>
                      <a:pt x="16776" y="2679"/>
                      <a:pt x="16657" y="2584"/>
                      <a:pt x="16502" y="2536"/>
                    </a:cubicBezTo>
                    <a:cubicBezTo>
                      <a:pt x="16455" y="2512"/>
                      <a:pt x="16395" y="2512"/>
                      <a:pt x="16336" y="2512"/>
                    </a:cubicBezTo>
                    <a:cubicBezTo>
                      <a:pt x="16074" y="2512"/>
                      <a:pt x="15847" y="2679"/>
                      <a:pt x="15764" y="2917"/>
                    </a:cubicBezTo>
                    <a:lnTo>
                      <a:pt x="15705" y="3119"/>
                    </a:lnTo>
                    <a:lnTo>
                      <a:pt x="14812" y="2846"/>
                    </a:lnTo>
                    <a:lnTo>
                      <a:pt x="14871" y="2643"/>
                    </a:lnTo>
                    <a:cubicBezTo>
                      <a:pt x="14966" y="2334"/>
                      <a:pt x="14800" y="2000"/>
                      <a:pt x="14490" y="1905"/>
                    </a:cubicBezTo>
                    <a:cubicBezTo>
                      <a:pt x="14431" y="1893"/>
                      <a:pt x="14371" y="1881"/>
                      <a:pt x="14312" y="1881"/>
                    </a:cubicBezTo>
                    <a:cubicBezTo>
                      <a:pt x="14050" y="1881"/>
                      <a:pt x="13823" y="2048"/>
                      <a:pt x="13740" y="2298"/>
                    </a:cubicBezTo>
                    <a:lnTo>
                      <a:pt x="13681" y="2488"/>
                    </a:lnTo>
                    <a:lnTo>
                      <a:pt x="12788" y="2215"/>
                    </a:lnTo>
                    <a:lnTo>
                      <a:pt x="12847" y="2012"/>
                    </a:lnTo>
                    <a:cubicBezTo>
                      <a:pt x="12942" y="1703"/>
                      <a:pt x="12776" y="1369"/>
                      <a:pt x="12466" y="1274"/>
                    </a:cubicBezTo>
                    <a:cubicBezTo>
                      <a:pt x="12407" y="1262"/>
                      <a:pt x="12347" y="1250"/>
                      <a:pt x="12288" y="1250"/>
                    </a:cubicBezTo>
                    <a:cubicBezTo>
                      <a:pt x="12026" y="1250"/>
                      <a:pt x="11799" y="1417"/>
                      <a:pt x="11728" y="1667"/>
                    </a:cubicBezTo>
                    <a:lnTo>
                      <a:pt x="11656" y="1857"/>
                    </a:lnTo>
                    <a:lnTo>
                      <a:pt x="10764" y="1584"/>
                    </a:lnTo>
                    <a:lnTo>
                      <a:pt x="10823" y="1393"/>
                    </a:lnTo>
                    <a:cubicBezTo>
                      <a:pt x="10930" y="1084"/>
                      <a:pt x="10752" y="750"/>
                      <a:pt x="10442" y="655"/>
                    </a:cubicBezTo>
                    <a:cubicBezTo>
                      <a:pt x="10383" y="631"/>
                      <a:pt x="10323" y="619"/>
                      <a:pt x="10263" y="619"/>
                    </a:cubicBezTo>
                    <a:cubicBezTo>
                      <a:pt x="10002" y="619"/>
                      <a:pt x="9775" y="786"/>
                      <a:pt x="9704" y="1036"/>
                    </a:cubicBezTo>
                    <a:lnTo>
                      <a:pt x="9644" y="1238"/>
                    </a:lnTo>
                    <a:lnTo>
                      <a:pt x="8739" y="953"/>
                    </a:lnTo>
                    <a:lnTo>
                      <a:pt x="8811" y="762"/>
                    </a:lnTo>
                    <a:cubicBezTo>
                      <a:pt x="8847" y="607"/>
                      <a:pt x="8835" y="452"/>
                      <a:pt x="8763" y="310"/>
                    </a:cubicBezTo>
                    <a:cubicBezTo>
                      <a:pt x="8692" y="179"/>
                      <a:pt x="8561" y="71"/>
                      <a:pt x="8418" y="24"/>
                    </a:cubicBezTo>
                    <a:cubicBezTo>
                      <a:pt x="8358" y="12"/>
                      <a:pt x="8299" y="0"/>
                      <a:pt x="8239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6" name="Google Shape;3136;p21"/>
              <p:cNvSpPr/>
              <p:nvPr/>
            </p:nvSpPr>
            <p:spPr>
              <a:xfrm flipH="1">
                <a:off x="494517" y="468084"/>
                <a:ext cx="60016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6" extrusionOk="0">
                    <a:moveTo>
                      <a:pt x="154" y="0"/>
                    </a:moveTo>
                    <a:cubicBezTo>
                      <a:pt x="92" y="0"/>
                      <a:pt x="43" y="36"/>
                      <a:pt x="24" y="103"/>
                    </a:cubicBezTo>
                    <a:cubicBezTo>
                      <a:pt x="1" y="174"/>
                      <a:pt x="36" y="245"/>
                      <a:pt x="120" y="281"/>
                    </a:cubicBezTo>
                    <a:lnTo>
                      <a:pt x="12276" y="4044"/>
                    </a:lnTo>
                    <a:cubicBezTo>
                      <a:pt x="12288" y="4055"/>
                      <a:pt x="12300" y="4055"/>
                      <a:pt x="12312" y="4055"/>
                    </a:cubicBezTo>
                    <a:cubicBezTo>
                      <a:pt x="12371" y="4055"/>
                      <a:pt x="12431" y="4008"/>
                      <a:pt x="12443" y="3948"/>
                    </a:cubicBezTo>
                    <a:cubicBezTo>
                      <a:pt x="12466" y="3877"/>
                      <a:pt x="12431" y="3793"/>
                      <a:pt x="12359" y="3770"/>
                    </a:cubicBezTo>
                    <a:lnTo>
                      <a:pt x="203" y="7"/>
                    </a:lnTo>
                    <a:cubicBezTo>
                      <a:pt x="186" y="2"/>
                      <a:pt x="169" y="0"/>
                      <a:pt x="15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7" name="Google Shape;3137;p21"/>
              <p:cNvSpPr/>
              <p:nvPr/>
            </p:nvSpPr>
            <p:spPr>
              <a:xfrm flipH="1">
                <a:off x="518009" y="543385"/>
                <a:ext cx="600161" cy="195084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2" extrusionOk="0">
                    <a:moveTo>
                      <a:pt x="175" y="1"/>
                    </a:moveTo>
                    <a:cubicBezTo>
                      <a:pt x="111" y="1"/>
                      <a:pt x="45" y="36"/>
                      <a:pt x="24" y="98"/>
                    </a:cubicBezTo>
                    <a:cubicBezTo>
                      <a:pt x="0" y="182"/>
                      <a:pt x="48" y="253"/>
                      <a:pt x="119" y="277"/>
                    </a:cubicBezTo>
                    <a:lnTo>
                      <a:pt x="12276" y="4051"/>
                    </a:lnTo>
                    <a:lnTo>
                      <a:pt x="12311" y="4051"/>
                    </a:lnTo>
                    <a:cubicBezTo>
                      <a:pt x="12371" y="4051"/>
                      <a:pt x="12431" y="4015"/>
                      <a:pt x="12454" y="3956"/>
                    </a:cubicBezTo>
                    <a:cubicBezTo>
                      <a:pt x="12466" y="3884"/>
                      <a:pt x="12431" y="3801"/>
                      <a:pt x="12359" y="3777"/>
                    </a:cubicBezTo>
                    <a:lnTo>
                      <a:pt x="203" y="3"/>
                    </a:lnTo>
                    <a:cubicBezTo>
                      <a:pt x="194" y="2"/>
                      <a:pt x="184" y="1"/>
                      <a:pt x="175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8" name="Google Shape;3138;p21"/>
              <p:cNvSpPr/>
              <p:nvPr/>
            </p:nvSpPr>
            <p:spPr>
              <a:xfrm flipH="1">
                <a:off x="540972" y="618877"/>
                <a:ext cx="60069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5" extrusionOk="0">
                    <a:moveTo>
                      <a:pt x="164" y="0"/>
                    </a:moveTo>
                    <a:cubicBezTo>
                      <a:pt x="104" y="0"/>
                      <a:pt x="44" y="43"/>
                      <a:pt x="24" y="102"/>
                    </a:cubicBezTo>
                    <a:cubicBezTo>
                      <a:pt x="0" y="173"/>
                      <a:pt x="48" y="257"/>
                      <a:pt x="119" y="280"/>
                    </a:cubicBezTo>
                    <a:lnTo>
                      <a:pt x="12276" y="4043"/>
                    </a:lnTo>
                    <a:cubicBezTo>
                      <a:pt x="12288" y="4055"/>
                      <a:pt x="12299" y="4055"/>
                      <a:pt x="12311" y="4055"/>
                    </a:cubicBezTo>
                    <a:cubicBezTo>
                      <a:pt x="12371" y="4055"/>
                      <a:pt x="12430" y="4019"/>
                      <a:pt x="12454" y="3960"/>
                    </a:cubicBezTo>
                    <a:cubicBezTo>
                      <a:pt x="12478" y="3876"/>
                      <a:pt x="12430" y="3805"/>
                      <a:pt x="12359" y="3781"/>
                    </a:cubicBezTo>
                    <a:lnTo>
                      <a:pt x="203" y="7"/>
                    </a:lnTo>
                    <a:cubicBezTo>
                      <a:pt x="190" y="2"/>
                      <a:pt x="177" y="0"/>
                      <a:pt x="1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39" name="Google Shape;3139;p21"/>
              <p:cNvSpPr/>
              <p:nvPr/>
            </p:nvSpPr>
            <p:spPr>
              <a:xfrm flipH="1">
                <a:off x="564465" y="694515"/>
                <a:ext cx="60069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6" extrusionOk="0">
                    <a:moveTo>
                      <a:pt x="158" y="0"/>
                    </a:moveTo>
                    <a:cubicBezTo>
                      <a:pt x="100" y="0"/>
                      <a:pt x="43" y="36"/>
                      <a:pt x="24" y="103"/>
                    </a:cubicBezTo>
                    <a:cubicBezTo>
                      <a:pt x="0" y="174"/>
                      <a:pt x="48" y="257"/>
                      <a:pt x="119" y="281"/>
                    </a:cubicBezTo>
                    <a:lnTo>
                      <a:pt x="12275" y="4043"/>
                    </a:lnTo>
                    <a:cubicBezTo>
                      <a:pt x="12287" y="4055"/>
                      <a:pt x="12299" y="4055"/>
                      <a:pt x="12323" y="4055"/>
                    </a:cubicBezTo>
                    <a:cubicBezTo>
                      <a:pt x="12371" y="4055"/>
                      <a:pt x="12430" y="4008"/>
                      <a:pt x="12454" y="3948"/>
                    </a:cubicBezTo>
                    <a:cubicBezTo>
                      <a:pt x="12478" y="3877"/>
                      <a:pt x="12430" y="3793"/>
                      <a:pt x="12359" y="3770"/>
                    </a:cubicBezTo>
                    <a:lnTo>
                      <a:pt x="203" y="7"/>
                    </a:lnTo>
                    <a:cubicBezTo>
                      <a:pt x="188" y="2"/>
                      <a:pt x="173" y="0"/>
                      <a:pt x="158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0" name="Google Shape;3140;p21"/>
              <p:cNvSpPr/>
              <p:nvPr/>
            </p:nvSpPr>
            <p:spPr>
              <a:xfrm flipH="1">
                <a:off x="587957" y="769815"/>
                <a:ext cx="600739" cy="195084"/>
              </a:xfrm>
              <a:custGeom>
                <a:avLst/>
                <a:gdLst/>
                <a:ahLst/>
                <a:cxnLst/>
                <a:rect l="l" t="t" r="r" b="b"/>
                <a:pathLst>
                  <a:path w="12479" h="4052" extrusionOk="0">
                    <a:moveTo>
                      <a:pt x="176" y="1"/>
                    </a:moveTo>
                    <a:cubicBezTo>
                      <a:pt x="112" y="1"/>
                      <a:pt x="46" y="36"/>
                      <a:pt x="25" y="98"/>
                    </a:cubicBezTo>
                    <a:cubicBezTo>
                      <a:pt x="1" y="182"/>
                      <a:pt x="49" y="253"/>
                      <a:pt x="120" y="277"/>
                    </a:cubicBezTo>
                    <a:lnTo>
                      <a:pt x="12276" y="4051"/>
                    </a:lnTo>
                    <a:lnTo>
                      <a:pt x="12324" y="4051"/>
                    </a:lnTo>
                    <a:cubicBezTo>
                      <a:pt x="12383" y="4051"/>
                      <a:pt x="12431" y="4015"/>
                      <a:pt x="12455" y="3956"/>
                    </a:cubicBezTo>
                    <a:cubicBezTo>
                      <a:pt x="12479" y="3884"/>
                      <a:pt x="12431" y="3801"/>
                      <a:pt x="12360" y="3777"/>
                    </a:cubicBezTo>
                    <a:lnTo>
                      <a:pt x="203" y="3"/>
                    </a:lnTo>
                    <a:cubicBezTo>
                      <a:pt x="194" y="1"/>
                      <a:pt x="185" y="1"/>
                      <a:pt x="17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1" name="Google Shape;3141;p21"/>
              <p:cNvSpPr/>
              <p:nvPr/>
            </p:nvSpPr>
            <p:spPr>
              <a:xfrm flipH="1">
                <a:off x="611450" y="845308"/>
                <a:ext cx="60016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5" extrusionOk="0">
                    <a:moveTo>
                      <a:pt x="153" y="0"/>
                    </a:moveTo>
                    <a:cubicBezTo>
                      <a:pt x="92" y="0"/>
                      <a:pt x="32" y="43"/>
                      <a:pt x="13" y="102"/>
                    </a:cubicBezTo>
                    <a:cubicBezTo>
                      <a:pt x="1" y="173"/>
                      <a:pt x="36" y="257"/>
                      <a:pt x="108" y="280"/>
                    </a:cubicBezTo>
                    <a:lnTo>
                      <a:pt x="12264" y="4043"/>
                    </a:lnTo>
                    <a:cubicBezTo>
                      <a:pt x="12276" y="4055"/>
                      <a:pt x="12300" y="4055"/>
                      <a:pt x="12312" y="4055"/>
                    </a:cubicBezTo>
                    <a:cubicBezTo>
                      <a:pt x="12371" y="4055"/>
                      <a:pt x="12431" y="4019"/>
                      <a:pt x="12443" y="3959"/>
                    </a:cubicBezTo>
                    <a:cubicBezTo>
                      <a:pt x="12467" y="3876"/>
                      <a:pt x="12431" y="3805"/>
                      <a:pt x="12347" y="3781"/>
                    </a:cubicBezTo>
                    <a:lnTo>
                      <a:pt x="191" y="7"/>
                    </a:lnTo>
                    <a:cubicBezTo>
                      <a:pt x="179" y="2"/>
                      <a:pt x="166" y="0"/>
                      <a:pt x="153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2" name="Google Shape;3142;p21"/>
              <p:cNvSpPr/>
              <p:nvPr/>
            </p:nvSpPr>
            <p:spPr>
              <a:xfrm flipH="1">
                <a:off x="634942" y="920897"/>
                <a:ext cx="600161" cy="195324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7" extrusionOk="0">
                    <a:moveTo>
                      <a:pt x="154" y="1"/>
                    </a:moveTo>
                    <a:cubicBezTo>
                      <a:pt x="92" y="1"/>
                      <a:pt x="43" y="37"/>
                      <a:pt x="24" y="103"/>
                    </a:cubicBezTo>
                    <a:cubicBezTo>
                      <a:pt x="1" y="175"/>
                      <a:pt x="36" y="246"/>
                      <a:pt x="120" y="270"/>
                    </a:cubicBezTo>
                    <a:lnTo>
                      <a:pt x="12276" y="4044"/>
                    </a:lnTo>
                    <a:cubicBezTo>
                      <a:pt x="12288" y="4044"/>
                      <a:pt x="12300" y="4056"/>
                      <a:pt x="12312" y="4056"/>
                    </a:cubicBezTo>
                    <a:cubicBezTo>
                      <a:pt x="12371" y="4056"/>
                      <a:pt x="12431" y="4009"/>
                      <a:pt x="12443" y="3949"/>
                    </a:cubicBezTo>
                    <a:cubicBezTo>
                      <a:pt x="12466" y="3878"/>
                      <a:pt x="12431" y="3794"/>
                      <a:pt x="12359" y="3771"/>
                    </a:cubicBezTo>
                    <a:lnTo>
                      <a:pt x="203" y="8"/>
                    </a:lnTo>
                    <a:cubicBezTo>
                      <a:pt x="186" y="3"/>
                      <a:pt x="169" y="1"/>
                      <a:pt x="154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3" name="Google Shape;3143;p21"/>
              <p:cNvSpPr/>
              <p:nvPr/>
            </p:nvSpPr>
            <p:spPr>
              <a:xfrm flipH="1">
                <a:off x="658435" y="996053"/>
                <a:ext cx="600161" cy="195276"/>
              </a:xfrm>
              <a:custGeom>
                <a:avLst/>
                <a:gdLst/>
                <a:ahLst/>
                <a:cxnLst/>
                <a:rect l="l" t="t" r="r" b="b"/>
                <a:pathLst>
                  <a:path w="12467" h="4056" extrusionOk="0">
                    <a:moveTo>
                      <a:pt x="160" y="1"/>
                    </a:moveTo>
                    <a:cubicBezTo>
                      <a:pt x="96" y="1"/>
                      <a:pt x="44" y="43"/>
                      <a:pt x="24" y="102"/>
                    </a:cubicBezTo>
                    <a:cubicBezTo>
                      <a:pt x="0" y="174"/>
                      <a:pt x="36" y="257"/>
                      <a:pt x="119" y="281"/>
                    </a:cubicBezTo>
                    <a:lnTo>
                      <a:pt x="12276" y="4055"/>
                    </a:lnTo>
                    <a:lnTo>
                      <a:pt x="12311" y="4055"/>
                    </a:lnTo>
                    <a:cubicBezTo>
                      <a:pt x="12371" y="4055"/>
                      <a:pt x="12431" y="4019"/>
                      <a:pt x="12454" y="3960"/>
                    </a:cubicBezTo>
                    <a:cubicBezTo>
                      <a:pt x="12466" y="3888"/>
                      <a:pt x="12431" y="3805"/>
                      <a:pt x="12359" y="3781"/>
                    </a:cubicBezTo>
                    <a:lnTo>
                      <a:pt x="203" y="7"/>
                    </a:lnTo>
                    <a:cubicBezTo>
                      <a:pt x="188" y="3"/>
                      <a:pt x="174" y="1"/>
                      <a:pt x="16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4" name="Google Shape;3144;p21"/>
              <p:cNvSpPr/>
              <p:nvPr/>
            </p:nvSpPr>
            <p:spPr>
              <a:xfrm flipH="1">
                <a:off x="681398" y="1071739"/>
                <a:ext cx="600691" cy="195228"/>
              </a:xfrm>
              <a:custGeom>
                <a:avLst/>
                <a:gdLst/>
                <a:ahLst/>
                <a:cxnLst/>
                <a:rect l="l" t="t" r="r" b="b"/>
                <a:pathLst>
                  <a:path w="12478" h="4055" extrusionOk="0">
                    <a:moveTo>
                      <a:pt x="164" y="0"/>
                    </a:moveTo>
                    <a:cubicBezTo>
                      <a:pt x="104" y="0"/>
                      <a:pt x="44" y="43"/>
                      <a:pt x="24" y="102"/>
                    </a:cubicBezTo>
                    <a:cubicBezTo>
                      <a:pt x="0" y="173"/>
                      <a:pt x="48" y="257"/>
                      <a:pt x="119" y="280"/>
                    </a:cubicBezTo>
                    <a:lnTo>
                      <a:pt x="12276" y="4043"/>
                    </a:lnTo>
                    <a:cubicBezTo>
                      <a:pt x="12287" y="4055"/>
                      <a:pt x="12299" y="4055"/>
                      <a:pt x="12311" y="4055"/>
                    </a:cubicBezTo>
                    <a:cubicBezTo>
                      <a:pt x="12371" y="4055"/>
                      <a:pt x="12430" y="4019"/>
                      <a:pt x="12454" y="3948"/>
                    </a:cubicBezTo>
                    <a:cubicBezTo>
                      <a:pt x="12478" y="3876"/>
                      <a:pt x="12430" y="3805"/>
                      <a:pt x="12359" y="3781"/>
                    </a:cubicBezTo>
                    <a:lnTo>
                      <a:pt x="203" y="7"/>
                    </a:lnTo>
                    <a:cubicBezTo>
                      <a:pt x="190" y="2"/>
                      <a:pt x="177" y="0"/>
                      <a:pt x="16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5" name="Google Shape;3145;p21"/>
              <p:cNvSpPr/>
              <p:nvPr/>
            </p:nvSpPr>
            <p:spPr>
              <a:xfrm flipH="1">
                <a:off x="1208820" y="150561"/>
                <a:ext cx="120302" cy="118196"/>
              </a:xfrm>
              <a:custGeom>
                <a:avLst/>
                <a:gdLst/>
                <a:ahLst/>
                <a:cxnLst/>
                <a:rect l="l" t="t" r="r" b="b"/>
                <a:pathLst>
                  <a:path w="2499" h="2455" extrusionOk="0">
                    <a:moveTo>
                      <a:pt x="1099" y="0"/>
                    </a:moveTo>
                    <a:cubicBezTo>
                      <a:pt x="1045" y="0"/>
                      <a:pt x="992" y="32"/>
                      <a:pt x="977" y="90"/>
                    </a:cubicBezTo>
                    <a:lnTo>
                      <a:pt x="811" y="709"/>
                    </a:lnTo>
                    <a:cubicBezTo>
                      <a:pt x="799" y="756"/>
                      <a:pt x="763" y="780"/>
                      <a:pt x="727" y="792"/>
                    </a:cubicBezTo>
                    <a:lnTo>
                      <a:pt x="120" y="1006"/>
                    </a:lnTo>
                    <a:cubicBezTo>
                      <a:pt x="25" y="1042"/>
                      <a:pt x="1" y="1173"/>
                      <a:pt x="96" y="1233"/>
                    </a:cubicBezTo>
                    <a:lnTo>
                      <a:pt x="632" y="1590"/>
                    </a:lnTo>
                    <a:cubicBezTo>
                      <a:pt x="668" y="1614"/>
                      <a:pt x="691" y="1649"/>
                      <a:pt x="691" y="1685"/>
                    </a:cubicBezTo>
                    <a:lnTo>
                      <a:pt x="703" y="2328"/>
                    </a:lnTo>
                    <a:cubicBezTo>
                      <a:pt x="703" y="2403"/>
                      <a:pt x="767" y="2454"/>
                      <a:pt x="830" y="2454"/>
                    </a:cubicBezTo>
                    <a:cubicBezTo>
                      <a:pt x="857" y="2454"/>
                      <a:pt x="884" y="2445"/>
                      <a:pt x="906" y="2423"/>
                    </a:cubicBezTo>
                    <a:lnTo>
                      <a:pt x="1406" y="2018"/>
                    </a:lnTo>
                    <a:cubicBezTo>
                      <a:pt x="1432" y="2001"/>
                      <a:pt x="1465" y="1990"/>
                      <a:pt x="1494" y="1990"/>
                    </a:cubicBezTo>
                    <a:cubicBezTo>
                      <a:pt x="1505" y="1990"/>
                      <a:pt x="1515" y="1991"/>
                      <a:pt x="1525" y="1995"/>
                    </a:cubicBezTo>
                    <a:lnTo>
                      <a:pt x="2144" y="2185"/>
                    </a:lnTo>
                    <a:cubicBezTo>
                      <a:pt x="2154" y="2188"/>
                      <a:pt x="2164" y="2189"/>
                      <a:pt x="2174" y="2189"/>
                    </a:cubicBezTo>
                    <a:cubicBezTo>
                      <a:pt x="2258" y="2189"/>
                      <a:pt x="2331" y="2104"/>
                      <a:pt x="2299" y="2018"/>
                    </a:cubicBezTo>
                    <a:lnTo>
                      <a:pt x="2061" y="1423"/>
                    </a:lnTo>
                    <a:cubicBezTo>
                      <a:pt x="2049" y="1375"/>
                      <a:pt x="2061" y="1340"/>
                      <a:pt x="2085" y="1304"/>
                    </a:cubicBezTo>
                    <a:lnTo>
                      <a:pt x="2442" y="768"/>
                    </a:lnTo>
                    <a:cubicBezTo>
                      <a:pt x="2498" y="689"/>
                      <a:pt x="2447" y="577"/>
                      <a:pt x="2349" y="577"/>
                    </a:cubicBezTo>
                    <a:cubicBezTo>
                      <a:pt x="2344" y="577"/>
                      <a:pt x="2340" y="577"/>
                      <a:pt x="2335" y="578"/>
                    </a:cubicBezTo>
                    <a:lnTo>
                      <a:pt x="1692" y="613"/>
                    </a:lnTo>
                    <a:cubicBezTo>
                      <a:pt x="1656" y="613"/>
                      <a:pt x="1608" y="590"/>
                      <a:pt x="1584" y="554"/>
                    </a:cubicBezTo>
                    <a:lnTo>
                      <a:pt x="1192" y="42"/>
                    </a:lnTo>
                    <a:cubicBezTo>
                      <a:pt x="1168" y="14"/>
                      <a:pt x="1133" y="0"/>
                      <a:pt x="109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6" name="Google Shape;3146;p21"/>
              <p:cNvSpPr/>
              <p:nvPr/>
            </p:nvSpPr>
            <p:spPr>
              <a:xfrm flipH="1">
                <a:off x="198208" y="1094319"/>
                <a:ext cx="116836" cy="119255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7" name="Google Shape;3147;p21"/>
              <p:cNvSpPr/>
              <p:nvPr/>
            </p:nvSpPr>
            <p:spPr>
              <a:xfrm flipH="1">
                <a:off x="367855" y="1288396"/>
                <a:ext cx="106052" cy="104715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2175" extrusionOk="0">
                    <a:moveTo>
                      <a:pt x="1242" y="1"/>
                    </a:moveTo>
                    <a:cubicBezTo>
                      <a:pt x="1211" y="1"/>
                      <a:pt x="1179" y="14"/>
                      <a:pt x="1155" y="43"/>
                    </a:cubicBezTo>
                    <a:lnTo>
                      <a:pt x="810" y="495"/>
                    </a:lnTo>
                    <a:cubicBezTo>
                      <a:pt x="786" y="519"/>
                      <a:pt x="750" y="543"/>
                      <a:pt x="714" y="543"/>
                    </a:cubicBezTo>
                    <a:lnTo>
                      <a:pt x="143" y="507"/>
                    </a:lnTo>
                    <a:cubicBezTo>
                      <a:pt x="60" y="507"/>
                      <a:pt x="0" y="602"/>
                      <a:pt x="48" y="686"/>
                    </a:cubicBezTo>
                    <a:lnTo>
                      <a:pt x="369" y="1150"/>
                    </a:lnTo>
                    <a:cubicBezTo>
                      <a:pt x="393" y="1186"/>
                      <a:pt x="393" y="1222"/>
                      <a:pt x="381" y="1257"/>
                    </a:cubicBezTo>
                    <a:lnTo>
                      <a:pt x="179" y="1781"/>
                    </a:lnTo>
                    <a:cubicBezTo>
                      <a:pt x="147" y="1865"/>
                      <a:pt x="208" y="1940"/>
                      <a:pt x="280" y="1940"/>
                    </a:cubicBezTo>
                    <a:cubicBezTo>
                      <a:pt x="290" y="1940"/>
                      <a:pt x="300" y="1939"/>
                      <a:pt x="310" y="1936"/>
                    </a:cubicBezTo>
                    <a:lnTo>
                      <a:pt x="857" y="1769"/>
                    </a:lnTo>
                    <a:cubicBezTo>
                      <a:pt x="867" y="1766"/>
                      <a:pt x="876" y="1765"/>
                      <a:pt x="886" y="1765"/>
                    </a:cubicBezTo>
                    <a:cubicBezTo>
                      <a:pt x="912" y="1765"/>
                      <a:pt x="938" y="1776"/>
                      <a:pt x="964" y="1793"/>
                    </a:cubicBezTo>
                    <a:lnTo>
                      <a:pt x="1405" y="2150"/>
                    </a:lnTo>
                    <a:cubicBezTo>
                      <a:pt x="1425" y="2167"/>
                      <a:pt x="1448" y="2174"/>
                      <a:pt x="1471" y="2174"/>
                    </a:cubicBezTo>
                    <a:cubicBezTo>
                      <a:pt x="1528" y="2174"/>
                      <a:pt x="1584" y="2127"/>
                      <a:pt x="1584" y="2067"/>
                    </a:cubicBezTo>
                    <a:lnTo>
                      <a:pt x="1607" y="1495"/>
                    </a:lnTo>
                    <a:cubicBezTo>
                      <a:pt x="1607" y="1460"/>
                      <a:pt x="1619" y="1424"/>
                      <a:pt x="1655" y="1400"/>
                    </a:cubicBezTo>
                    <a:lnTo>
                      <a:pt x="2131" y="1091"/>
                    </a:lnTo>
                    <a:cubicBezTo>
                      <a:pt x="2203" y="1043"/>
                      <a:pt x="2191" y="924"/>
                      <a:pt x="2107" y="900"/>
                    </a:cubicBezTo>
                    <a:lnTo>
                      <a:pt x="1572" y="710"/>
                    </a:lnTo>
                    <a:cubicBezTo>
                      <a:pt x="1536" y="698"/>
                      <a:pt x="1512" y="662"/>
                      <a:pt x="1500" y="626"/>
                    </a:cubicBezTo>
                    <a:lnTo>
                      <a:pt x="1345" y="79"/>
                    </a:lnTo>
                    <a:cubicBezTo>
                      <a:pt x="1331" y="29"/>
                      <a:pt x="1288" y="1"/>
                      <a:pt x="12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8" name="Google Shape;3148;p21"/>
              <p:cNvSpPr/>
              <p:nvPr/>
            </p:nvSpPr>
            <p:spPr>
              <a:xfrm flipH="1">
                <a:off x="289916" y="906935"/>
                <a:ext cx="94017" cy="87672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821" extrusionOk="0">
                    <a:moveTo>
                      <a:pt x="986" y="0"/>
                    </a:moveTo>
                    <a:cubicBezTo>
                      <a:pt x="953" y="0"/>
                      <a:pt x="922" y="15"/>
                      <a:pt x="905" y="48"/>
                    </a:cubicBezTo>
                    <a:lnTo>
                      <a:pt x="679" y="489"/>
                    </a:lnTo>
                    <a:cubicBezTo>
                      <a:pt x="667" y="524"/>
                      <a:pt x="643" y="536"/>
                      <a:pt x="608" y="536"/>
                    </a:cubicBezTo>
                    <a:lnTo>
                      <a:pt x="119" y="608"/>
                    </a:lnTo>
                    <a:cubicBezTo>
                      <a:pt x="36" y="608"/>
                      <a:pt x="0" y="703"/>
                      <a:pt x="60" y="763"/>
                    </a:cubicBezTo>
                    <a:lnTo>
                      <a:pt x="405" y="1120"/>
                    </a:lnTo>
                    <a:cubicBezTo>
                      <a:pt x="429" y="1144"/>
                      <a:pt x="441" y="1167"/>
                      <a:pt x="429" y="1203"/>
                    </a:cubicBezTo>
                    <a:lnTo>
                      <a:pt x="334" y="1691"/>
                    </a:lnTo>
                    <a:cubicBezTo>
                      <a:pt x="324" y="1748"/>
                      <a:pt x="375" y="1797"/>
                      <a:pt x="432" y="1797"/>
                    </a:cubicBezTo>
                    <a:cubicBezTo>
                      <a:pt x="447" y="1797"/>
                      <a:pt x="462" y="1794"/>
                      <a:pt x="477" y="1787"/>
                    </a:cubicBezTo>
                    <a:lnTo>
                      <a:pt x="917" y="1572"/>
                    </a:lnTo>
                    <a:cubicBezTo>
                      <a:pt x="929" y="1560"/>
                      <a:pt x="944" y="1554"/>
                      <a:pt x="960" y="1554"/>
                    </a:cubicBezTo>
                    <a:cubicBezTo>
                      <a:pt x="977" y="1554"/>
                      <a:pt x="994" y="1560"/>
                      <a:pt x="1012" y="1572"/>
                    </a:cubicBezTo>
                    <a:lnTo>
                      <a:pt x="1441" y="1810"/>
                    </a:lnTo>
                    <a:cubicBezTo>
                      <a:pt x="1456" y="1818"/>
                      <a:pt x="1471" y="1821"/>
                      <a:pt x="1486" y="1821"/>
                    </a:cubicBezTo>
                    <a:cubicBezTo>
                      <a:pt x="1543" y="1821"/>
                      <a:pt x="1593" y="1772"/>
                      <a:pt x="1584" y="1715"/>
                    </a:cubicBezTo>
                    <a:lnTo>
                      <a:pt x="1501" y="1227"/>
                    </a:lnTo>
                    <a:cubicBezTo>
                      <a:pt x="1501" y="1191"/>
                      <a:pt x="1512" y="1155"/>
                      <a:pt x="1536" y="1132"/>
                    </a:cubicBezTo>
                    <a:lnTo>
                      <a:pt x="1893" y="798"/>
                    </a:lnTo>
                    <a:cubicBezTo>
                      <a:pt x="1953" y="751"/>
                      <a:pt x="1929" y="644"/>
                      <a:pt x="1846" y="632"/>
                    </a:cubicBezTo>
                    <a:lnTo>
                      <a:pt x="1358" y="560"/>
                    </a:lnTo>
                    <a:cubicBezTo>
                      <a:pt x="1334" y="548"/>
                      <a:pt x="1298" y="524"/>
                      <a:pt x="1286" y="501"/>
                    </a:cubicBezTo>
                    <a:lnTo>
                      <a:pt x="1084" y="60"/>
                    </a:lnTo>
                    <a:cubicBezTo>
                      <a:pt x="1064" y="21"/>
                      <a:pt x="1024" y="0"/>
                      <a:pt x="98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49" name="Google Shape;3149;p21"/>
              <p:cNvSpPr/>
              <p:nvPr/>
            </p:nvSpPr>
            <p:spPr>
              <a:xfrm flipH="1">
                <a:off x="771368" y="115270"/>
                <a:ext cx="94017" cy="88924"/>
              </a:xfrm>
              <a:custGeom>
                <a:avLst/>
                <a:gdLst/>
                <a:ahLst/>
                <a:cxnLst/>
                <a:rect l="l" t="t" r="r" b="b"/>
                <a:pathLst>
                  <a:path w="1953" h="1847" extrusionOk="0">
                    <a:moveTo>
                      <a:pt x="1026" y="1"/>
                    </a:moveTo>
                    <a:cubicBezTo>
                      <a:pt x="994" y="1"/>
                      <a:pt x="962" y="16"/>
                      <a:pt x="941" y="49"/>
                    </a:cubicBezTo>
                    <a:lnTo>
                      <a:pt x="691" y="465"/>
                    </a:lnTo>
                    <a:cubicBezTo>
                      <a:pt x="679" y="501"/>
                      <a:pt x="643" y="513"/>
                      <a:pt x="619" y="513"/>
                    </a:cubicBezTo>
                    <a:lnTo>
                      <a:pt x="119" y="549"/>
                    </a:lnTo>
                    <a:cubicBezTo>
                      <a:pt x="48" y="561"/>
                      <a:pt x="0" y="644"/>
                      <a:pt x="60" y="704"/>
                    </a:cubicBezTo>
                    <a:lnTo>
                      <a:pt x="381" y="1085"/>
                    </a:lnTo>
                    <a:cubicBezTo>
                      <a:pt x="405" y="1108"/>
                      <a:pt x="417" y="1132"/>
                      <a:pt x="405" y="1168"/>
                    </a:cubicBezTo>
                    <a:lnTo>
                      <a:pt x="286" y="1644"/>
                    </a:lnTo>
                    <a:cubicBezTo>
                      <a:pt x="267" y="1711"/>
                      <a:pt x="316" y="1762"/>
                      <a:pt x="373" y="1762"/>
                    </a:cubicBezTo>
                    <a:cubicBezTo>
                      <a:pt x="387" y="1762"/>
                      <a:pt x="402" y="1759"/>
                      <a:pt x="417" y="1751"/>
                    </a:cubicBezTo>
                    <a:lnTo>
                      <a:pt x="869" y="1561"/>
                    </a:lnTo>
                    <a:cubicBezTo>
                      <a:pt x="879" y="1556"/>
                      <a:pt x="891" y="1553"/>
                      <a:pt x="903" y="1553"/>
                    </a:cubicBezTo>
                    <a:cubicBezTo>
                      <a:pt x="921" y="1553"/>
                      <a:pt x="939" y="1559"/>
                      <a:pt x="953" y="1573"/>
                    </a:cubicBezTo>
                    <a:lnTo>
                      <a:pt x="1381" y="1835"/>
                    </a:lnTo>
                    <a:cubicBezTo>
                      <a:pt x="1395" y="1843"/>
                      <a:pt x="1410" y="1847"/>
                      <a:pt x="1425" y="1847"/>
                    </a:cubicBezTo>
                    <a:cubicBezTo>
                      <a:pt x="1475" y="1847"/>
                      <a:pt x="1524" y="1804"/>
                      <a:pt x="1524" y="1739"/>
                    </a:cubicBezTo>
                    <a:lnTo>
                      <a:pt x="1476" y="1251"/>
                    </a:lnTo>
                    <a:cubicBezTo>
                      <a:pt x="1476" y="1216"/>
                      <a:pt x="1488" y="1192"/>
                      <a:pt x="1512" y="1168"/>
                    </a:cubicBezTo>
                    <a:lnTo>
                      <a:pt x="1893" y="846"/>
                    </a:lnTo>
                    <a:cubicBezTo>
                      <a:pt x="1953" y="799"/>
                      <a:pt x="1929" y="704"/>
                      <a:pt x="1846" y="680"/>
                    </a:cubicBezTo>
                    <a:lnTo>
                      <a:pt x="1369" y="573"/>
                    </a:lnTo>
                    <a:cubicBezTo>
                      <a:pt x="1334" y="573"/>
                      <a:pt x="1310" y="549"/>
                      <a:pt x="1298" y="513"/>
                    </a:cubicBezTo>
                    <a:lnTo>
                      <a:pt x="1119" y="61"/>
                    </a:lnTo>
                    <a:cubicBezTo>
                      <a:pt x="1100" y="22"/>
                      <a:pt x="1063" y="1"/>
                      <a:pt x="102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0" name="Google Shape;3150;p21"/>
              <p:cNvSpPr/>
              <p:nvPr/>
            </p:nvSpPr>
            <p:spPr>
              <a:xfrm flipH="1">
                <a:off x="1006919" y="37611"/>
                <a:ext cx="93488" cy="87431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51" name="Google Shape;3151;p21"/>
            <p:cNvGrpSpPr/>
            <p:nvPr/>
          </p:nvGrpSpPr>
          <p:grpSpPr>
            <a:xfrm>
              <a:off x="7957180" y="1397777"/>
              <a:ext cx="1070482" cy="3558802"/>
              <a:chOff x="7957180" y="1397777"/>
              <a:chExt cx="1070482" cy="3558802"/>
            </a:xfrm>
          </p:grpSpPr>
          <p:sp>
            <p:nvSpPr>
              <p:cNvPr id="3152" name="Google Shape;3152;p21"/>
              <p:cNvSpPr/>
              <p:nvPr/>
            </p:nvSpPr>
            <p:spPr>
              <a:xfrm flipH="1">
                <a:off x="8726611" y="4649301"/>
                <a:ext cx="301051" cy="307278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3" name="Google Shape;3153;p21"/>
              <p:cNvSpPr/>
              <p:nvPr/>
            </p:nvSpPr>
            <p:spPr>
              <a:xfrm flipH="1">
                <a:off x="7957180" y="4649302"/>
                <a:ext cx="150292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54" name="Google Shape;3154;p21"/>
              <p:cNvSpPr/>
              <p:nvPr/>
            </p:nvSpPr>
            <p:spPr>
              <a:xfrm flipH="1">
                <a:off x="8430855" y="1397777"/>
                <a:ext cx="150292" cy="153401"/>
              </a:xfrm>
              <a:custGeom>
                <a:avLst/>
                <a:gdLst/>
                <a:ahLst/>
                <a:cxnLst/>
                <a:rect l="l" t="t" r="r" b="b"/>
                <a:pathLst>
                  <a:path w="2427" h="2477" extrusionOk="0">
                    <a:moveTo>
                      <a:pt x="1446" y="0"/>
                    </a:moveTo>
                    <a:cubicBezTo>
                      <a:pt x="1413" y="0"/>
                      <a:pt x="1381" y="12"/>
                      <a:pt x="1355" y="38"/>
                    </a:cubicBezTo>
                    <a:lnTo>
                      <a:pt x="915" y="514"/>
                    </a:lnTo>
                    <a:cubicBezTo>
                      <a:pt x="895" y="533"/>
                      <a:pt x="860" y="553"/>
                      <a:pt x="828" y="553"/>
                    </a:cubicBezTo>
                    <a:cubicBezTo>
                      <a:pt x="821" y="553"/>
                      <a:pt x="814" y="552"/>
                      <a:pt x="808" y="550"/>
                    </a:cubicBezTo>
                    <a:lnTo>
                      <a:pt x="177" y="454"/>
                    </a:lnTo>
                    <a:cubicBezTo>
                      <a:pt x="171" y="454"/>
                      <a:pt x="166" y="453"/>
                      <a:pt x="160" y="453"/>
                    </a:cubicBezTo>
                    <a:cubicBezTo>
                      <a:pt x="62" y="453"/>
                      <a:pt x="1" y="554"/>
                      <a:pt x="46" y="633"/>
                    </a:cubicBezTo>
                    <a:lnTo>
                      <a:pt x="355" y="1204"/>
                    </a:lnTo>
                    <a:cubicBezTo>
                      <a:pt x="379" y="1240"/>
                      <a:pt x="379" y="1276"/>
                      <a:pt x="355" y="1324"/>
                    </a:cubicBezTo>
                    <a:lnTo>
                      <a:pt x="70" y="1895"/>
                    </a:lnTo>
                    <a:cubicBezTo>
                      <a:pt x="26" y="1981"/>
                      <a:pt x="90" y="2077"/>
                      <a:pt x="173" y="2077"/>
                    </a:cubicBezTo>
                    <a:cubicBezTo>
                      <a:pt x="182" y="2077"/>
                      <a:pt x="191" y="2076"/>
                      <a:pt x="200" y="2074"/>
                    </a:cubicBezTo>
                    <a:lnTo>
                      <a:pt x="843" y="1955"/>
                    </a:lnTo>
                    <a:cubicBezTo>
                      <a:pt x="852" y="1952"/>
                      <a:pt x="861" y="1950"/>
                      <a:pt x="870" y="1950"/>
                    </a:cubicBezTo>
                    <a:cubicBezTo>
                      <a:pt x="897" y="1950"/>
                      <a:pt x="924" y="1963"/>
                      <a:pt x="951" y="1990"/>
                    </a:cubicBezTo>
                    <a:lnTo>
                      <a:pt x="1403" y="2443"/>
                    </a:lnTo>
                    <a:cubicBezTo>
                      <a:pt x="1430" y="2466"/>
                      <a:pt x="1461" y="2477"/>
                      <a:pt x="1491" y="2477"/>
                    </a:cubicBezTo>
                    <a:cubicBezTo>
                      <a:pt x="1553" y="2477"/>
                      <a:pt x="1609" y="2431"/>
                      <a:pt x="1617" y="2359"/>
                    </a:cubicBezTo>
                    <a:lnTo>
                      <a:pt x="1701" y="1728"/>
                    </a:lnTo>
                    <a:cubicBezTo>
                      <a:pt x="1701" y="1681"/>
                      <a:pt x="1724" y="1645"/>
                      <a:pt x="1760" y="1633"/>
                    </a:cubicBezTo>
                    <a:lnTo>
                      <a:pt x="2332" y="1335"/>
                    </a:lnTo>
                    <a:cubicBezTo>
                      <a:pt x="2427" y="1288"/>
                      <a:pt x="2427" y="1157"/>
                      <a:pt x="2332" y="1109"/>
                    </a:cubicBezTo>
                    <a:lnTo>
                      <a:pt x="1748" y="835"/>
                    </a:lnTo>
                    <a:cubicBezTo>
                      <a:pt x="1713" y="823"/>
                      <a:pt x="1689" y="788"/>
                      <a:pt x="1677" y="740"/>
                    </a:cubicBezTo>
                    <a:lnTo>
                      <a:pt x="1570" y="109"/>
                    </a:lnTo>
                    <a:cubicBezTo>
                      <a:pt x="1562" y="40"/>
                      <a:pt x="1505" y="0"/>
                      <a:pt x="14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3155" name="Google Shape;3155;p21"/>
          <p:cNvSpPr txBox="1">
            <a:spLocks noGrp="1"/>
          </p:cNvSpPr>
          <p:nvPr>
            <p:ph type="subTitle" idx="1"/>
          </p:nvPr>
        </p:nvSpPr>
        <p:spPr>
          <a:xfrm>
            <a:off x="1030733" y="3336333"/>
            <a:ext cx="5242400" cy="18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3156" name="Google Shape;3156;p21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79638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3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8" name="Google Shape;3158;p22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3159" name="Google Shape;3159;p2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160" name="Google Shape;3160;p2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1" name="Google Shape;3161;p2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2" name="Google Shape;3162;p2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3" name="Google Shape;3163;p2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4" name="Google Shape;3164;p2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5" name="Google Shape;3165;p2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6" name="Google Shape;3166;p2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7" name="Google Shape;3167;p2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8" name="Google Shape;3168;p2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69" name="Google Shape;3169;p2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0" name="Google Shape;3170;p2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1" name="Google Shape;3171;p2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2" name="Google Shape;3172;p2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3" name="Google Shape;3173;p2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4" name="Google Shape;3174;p2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5" name="Google Shape;3175;p2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6" name="Google Shape;3176;p2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7" name="Google Shape;3177;p2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8" name="Google Shape;3178;p2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79" name="Google Shape;3179;p2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0" name="Google Shape;3180;p2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1" name="Google Shape;3181;p2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2" name="Google Shape;3182;p2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3" name="Google Shape;3183;p2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4" name="Google Shape;3184;p2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5" name="Google Shape;3185;p2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6" name="Google Shape;3186;p2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7" name="Google Shape;3187;p2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8" name="Google Shape;3188;p2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89" name="Google Shape;3189;p2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0" name="Google Shape;3190;p2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1" name="Google Shape;3191;p2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2" name="Google Shape;3192;p2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3" name="Google Shape;3193;p2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4" name="Google Shape;3194;p2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5" name="Google Shape;3195;p2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6" name="Google Shape;3196;p2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7" name="Google Shape;3197;p2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8" name="Google Shape;3198;p2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99" name="Google Shape;3199;p2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0" name="Google Shape;3200;p2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1" name="Google Shape;3201;p2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2" name="Google Shape;3202;p2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3" name="Google Shape;3203;p2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4" name="Google Shape;3204;p2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5" name="Google Shape;3205;p2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6" name="Google Shape;3206;p2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7" name="Google Shape;3207;p2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8" name="Google Shape;3208;p2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09" name="Google Shape;3209;p2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0" name="Google Shape;3210;p2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1" name="Google Shape;3211;p2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2" name="Google Shape;3212;p2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3" name="Google Shape;3213;p2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4" name="Google Shape;3214;p2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5" name="Google Shape;3215;p2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6" name="Google Shape;3216;p2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7" name="Google Shape;3217;p2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8" name="Google Shape;3218;p2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19" name="Google Shape;3219;p2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0" name="Google Shape;3220;p2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1" name="Google Shape;3221;p2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2" name="Google Shape;3222;p2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3" name="Google Shape;3223;p2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4" name="Google Shape;3224;p2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5" name="Google Shape;3225;p2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6" name="Google Shape;3226;p2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7" name="Google Shape;3227;p2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8" name="Google Shape;3228;p2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29" name="Google Shape;3229;p2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0" name="Google Shape;3230;p2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1" name="Google Shape;3231;p2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2" name="Google Shape;3232;p2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3" name="Google Shape;3233;p2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4" name="Google Shape;3234;p2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5" name="Google Shape;3235;p2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6" name="Google Shape;3236;p2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7" name="Google Shape;3237;p2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8" name="Google Shape;3238;p2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39" name="Google Shape;3239;p2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0" name="Google Shape;3240;p2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1" name="Google Shape;3241;p2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2" name="Google Shape;3242;p2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3" name="Google Shape;3243;p2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4" name="Google Shape;3244;p2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5" name="Google Shape;3245;p2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6" name="Google Shape;3246;p2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7" name="Google Shape;3247;p2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8" name="Google Shape;3248;p2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49" name="Google Shape;3249;p2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0" name="Google Shape;3250;p2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1" name="Google Shape;3251;p2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2" name="Google Shape;3252;p2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3" name="Google Shape;3253;p2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4" name="Google Shape;3254;p2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5" name="Google Shape;3255;p2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6" name="Google Shape;3256;p2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7" name="Google Shape;3257;p2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8" name="Google Shape;3258;p2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59" name="Google Shape;3259;p2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0" name="Google Shape;3260;p2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1" name="Google Shape;3261;p2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2" name="Google Shape;3262;p2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3" name="Google Shape;3263;p2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4" name="Google Shape;3264;p2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5" name="Google Shape;3265;p2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6" name="Google Shape;3266;p2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7" name="Google Shape;3267;p2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8" name="Google Shape;3268;p2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69" name="Google Shape;3269;p2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0" name="Google Shape;3270;p2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1" name="Google Shape;3271;p2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2" name="Google Shape;3272;p2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3" name="Google Shape;3273;p2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4" name="Google Shape;3274;p2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5" name="Google Shape;3275;p2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6" name="Google Shape;3276;p2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7" name="Google Shape;3277;p2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8" name="Google Shape;3278;p2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79" name="Google Shape;3279;p2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0" name="Google Shape;3280;p2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1" name="Google Shape;3281;p2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2" name="Google Shape;3282;p2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3" name="Google Shape;3283;p2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4" name="Google Shape;3284;p2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5" name="Google Shape;3285;p2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6" name="Google Shape;3286;p2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7" name="Google Shape;3287;p2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8" name="Google Shape;3288;p2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89" name="Google Shape;3289;p2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0" name="Google Shape;3290;p2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91" name="Google Shape;3291;p2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292" name="Google Shape;3292;p2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93" name="Google Shape;3293;p2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4" name="Google Shape;3294;p2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295" name="Google Shape;3295;p22"/>
          <p:cNvGrpSpPr/>
          <p:nvPr/>
        </p:nvGrpSpPr>
        <p:grpSpPr>
          <a:xfrm rot="-365477">
            <a:off x="542721" y="-355785"/>
            <a:ext cx="11245681" cy="7634972"/>
            <a:chOff x="810143" y="109961"/>
            <a:chExt cx="5176300" cy="3514319"/>
          </a:xfrm>
        </p:grpSpPr>
        <p:sp>
          <p:nvSpPr>
            <p:cNvPr id="3296" name="Google Shape;3296;p22"/>
            <p:cNvSpPr/>
            <p:nvPr/>
          </p:nvSpPr>
          <p:spPr>
            <a:xfrm>
              <a:off x="810143" y="568588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7" name="Google Shape;3297;p22"/>
            <p:cNvSpPr/>
            <p:nvPr/>
          </p:nvSpPr>
          <p:spPr>
            <a:xfrm>
              <a:off x="1230148" y="109961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8" name="Google Shape;3298;p22"/>
            <p:cNvSpPr/>
            <p:nvPr/>
          </p:nvSpPr>
          <p:spPr>
            <a:xfrm>
              <a:off x="907377" y="125070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99" name="Google Shape;3299;p22"/>
            <p:cNvSpPr/>
            <p:nvPr/>
          </p:nvSpPr>
          <p:spPr>
            <a:xfrm rot="1969953">
              <a:off x="5841091" y="3064171"/>
              <a:ext cx="112467" cy="154444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0" name="Google Shape;3300;p22"/>
            <p:cNvSpPr/>
            <p:nvPr/>
          </p:nvSpPr>
          <p:spPr>
            <a:xfrm rot="1969953">
              <a:off x="5358842" y="3406176"/>
              <a:ext cx="112467" cy="154322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01" name="Google Shape;3301;p22"/>
            <p:cNvSpPr/>
            <p:nvPr/>
          </p:nvSpPr>
          <p:spPr>
            <a:xfrm rot="1969953">
              <a:off x="5724489" y="3425446"/>
              <a:ext cx="129221" cy="178022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02" name="Google Shape;3302;p22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2247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3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4" name="Google Shape;3304;p23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3305" name="Google Shape;3305;p2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306" name="Google Shape;3306;p2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7" name="Google Shape;3307;p2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8" name="Google Shape;3308;p2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09" name="Google Shape;3309;p2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0" name="Google Shape;3310;p2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1" name="Google Shape;3311;p2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2" name="Google Shape;3312;p2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3" name="Google Shape;3313;p2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4" name="Google Shape;3314;p2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5" name="Google Shape;3315;p2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6" name="Google Shape;3316;p2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7" name="Google Shape;3317;p2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8" name="Google Shape;3318;p2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19" name="Google Shape;3319;p2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0" name="Google Shape;3320;p2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1" name="Google Shape;3321;p2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2" name="Google Shape;3322;p2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3" name="Google Shape;3323;p2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4" name="Google Shape;3324;p2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5" name="Google Shape;3325;p2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6" name="Google Shape;3326;p2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7" name="Google Shape;3327;p2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8" name="Google Shape;3328;p2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29" name="Google Shape;3329;p2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0" name="Google Shape;3330;p2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1" name="Google Shape;3331;p2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2" name="Google Shape;3332;p2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3" name="Google Shape;3333;p2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4" name="Google Shape;3334;p2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5" name="Google Shape;3335;p2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6" name="Google Shape;3336;p2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7" name="Google Shape;3337;p2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8" name="Google Shape;3338;p2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39" name="Google Shape;3339;p2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0" name="Google Shape;3340;p2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1" name="Google Shape;3341;p2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2" name="Google Shape;3342;p2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3" name="Google Shape;3343;p2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4" name="Google Shape;3344;p2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5" name="Google Shape;3345;p2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6" name="Google Shape;3346;p2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7" name="Google Shape;3347;p2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8" name="Google Shape;3348;p2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49" name="Google Shape;3349;p2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0" name="Google Shape;3350;p2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1" name="Google Shape;3351;p2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2" name="Google Shape;3352;p2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3" name="Google Shape;3353;p2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4" name="Google Shape;3354;p2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5" name="Google Shape;3355;p2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6" name="Google Shape;3356;p2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7" name="Google Shape;3357;p2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8" name="Google Shape;3358;p2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59" name="Google Shape;3359;p2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0" name="Google Shape;3360;p2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1" name="Google Shape;3361;p2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2" name="Google Shape;3362;p2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3" name="Google Shape;3363;p2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4" name="Google Shape;3364;p2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5" name="Google Shape;3365;p2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6" name="Google Shape;3366;p2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7" name="Google Shape;3367;p2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8" name="Google Shape;3368;p2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69" name="Google Shape;3369;p2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0" name="Google Shape;3370;p2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1" name="Google Shape;3371;p2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2" name="Google Shape;3372;p2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3" name="Google Shape;3373;p2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4" name="Google Shape;3374;p2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5" name="Google Shape;3375;p2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6" name="Google Shape;3376;p2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7" name="Google Shape;3377;p2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8" name="Google Shape;3378;p2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79" name="Google Shape;3379;p2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0" name="Google Shape;3380;p2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1" name="Google Shape;3381;p2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2" name="Google Shape;3382;p2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3" name="Google Shape;3383;p2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4" name="Google Shape;3384;p2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5" name="Google Shape;3385;p2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6" name="Google Shape;3386;p2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7" name="Google Shape;3387;p2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8" name="Google Shape;3388;p2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89" name="Google Shape;3389;p2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0" name="Google Shape;3390;p2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1" name="Google Shape;3391;p2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2" name="Google Shape;3392;p2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3" name="Google Shape;3393;p2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4" name="Google Shape;3394;p2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5" name="Google Shape;3395;p2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6" name="Google Shape;3396;p2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7" name="Google Shape;3397;p2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2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99" name="Google Shape;3399;p2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0" name="Google Shape;3400;p2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1" name="Google Shape;3401;p2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2" name="Google Shape;3402;p2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3" name="Google Shape;3403;p2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4" name="Google Shape;3404;p2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5" name="Google Shape;3405;p2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6" name="Google Shape;3406;p2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7" name="Google Shape;3407;p2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8" name="Google Shape;3408;p2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09" name="Google Shape;3409;p2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0" name="Google Shape;3410;p2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1" name="Google Shape;3411;p2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2" name="Google Shape;3412;p2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3" name="Google Shape;3413;p2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4" name="Google Shape;3414;p2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5" name="Google Shape;3415;p2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6" name="Google Shape;3416;p2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7" name="Google Shape;3417;p2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8" name="Google Shape;3418;p2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19" name="Google Shape;3419;p2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0" name="Google Shape;3420;p2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1" name="Google Shape;3421;p2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p2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2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2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5" name="Google Shape;3425;p2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6" name="Google Shape;3426;p2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7" name="Google Shape;3427;p2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8" name="Google Shape;3428;p2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29" name="Google Shape;3429;p2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0" name="Google Shape;3430;p2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1" name="Google Shape;3431;p2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2" name="Google Shape;3432;p2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3" name="Google Shape;3433;p2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4" name="Google Shape;3434;p2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5" name="Google Shape;3435;p2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6" name="Google Shape;3436;p2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37" name="Google Shape;3437;p2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438" name="Google Shape;3438;p2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39" name="Google Shape;3439;p2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0" name="Google Shape;3440;p2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41" name="Google Shape;3441;p23"/>
          <p:cNvGrpSpPr/>
          <p:nvPr/>
        </p:nvGrpSpPr>
        <p:grpSpPr>
          <a:xfrm>
            <a:off x="1077464" y="110560"/>
            <a:ext cx="10096735" cy="1079408"/>
            <a:chOff x="808098" y="82920"/>
            <a:chExt cx="7572551" cy="809556"/>
          </a:xfrm>
        </p:grpSpPr>
        <p:sp>
          <p:nvSpPr>
            <p:cNvPr id="3442" name="Google Shape;3442;p23"/>
            <p:cNvSpPr/>
            <p:nvPr/>
          </p:nvSpPr>
          <p:spPr>
            <a:xfrm rot="6938532" flipH="1">
              <a:off x="8016341" y="14232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3" name="Google Shape;3443;p23"/>
            <p:cNvSpPr/>
            <p:nvPr/>
          </p:nvSpPr>
          <p:spPr>
            <a:xfrm rot="6938543" flipH="1">
              <a:off x="845447" y="539712"/>
              <a:ext cx="270880" cy="2533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4" name="Google Shape;3444;p23"/>
            <p:cNvSpPr/>
            <p:nvPr/>
          </p:nvSpPr>
          <p:spPr>
            <a:xfrm rot="6938482" flipH="1">
              <a:off x="1629222" y="11323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5" name="Google Shape;3445;p23"/>
            <p:cNvSpPr/>
            <p:nvPr/>
          </p:nvSpPr>
          <p:spPr>
            <a:xfrm rot="6938482" flipH="1">
              <a:off x="8194747" y="70938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46" name="Google Shape;3446;p23"/>
            <p:cNvSpPr/>
            <p:nvPr/>
          </p:nvSpPr>
          <p:spPr>
            <a:xfrm rot="6938482" flipH="1">
              <a:off x="7548172" y="383813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447" name="Google Shape;3447;p23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53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9318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9" name="Google Shape;3449;p24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3450" name="Google Shape;3450;p2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451" name="Google Shape;3451;p2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2" name="Google Shape;3452;p2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3" name="Google Shape;3453;p2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4" name="Google Shape;3454;p2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5" name="Google Shape;3455;p2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6" name="Google Shape;3456;p2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7" name="Google Shape;3457;p2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8" name="Google Shape;3458;p2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59" name="Google Shape;3459;p2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0" name="Google Shape;3460;p2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1" name="Google Shape;3461;p2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2" name="Google Shape;3462;p2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3" name="Google Shape;3463;p2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4" name="Google Shape;3464;p2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5" name="Google Shape;3465;p2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6" name="Google Shape;3466;p2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7" name="Google Shape;3467;p2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8" name="Google Shape;3468;p2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69" name="Google Shape;3469;p2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0" name="Google Shape;3470;p2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1" name="Google Shape;3471;p2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2" name="Google Shape;3472;p2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3" name="Google Shape;3473;p2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4" name="Google Shape;3474;p2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5" name="Google Shape;3475;p2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6" name="Google Shape;3476;p2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7" name="Google Shape;3477;p2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8" name="Google Shape;3478;p2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79" name="Google Shape;3479;p2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0" name="Google Shape;3480;p2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1" name="Google Shape;3481;p2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2" name="Google Shape;3482;p2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3" name="Google Shape;3483;p2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4" name="Google Shape;3484;p2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5" name="Google Shape;3485;p2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6" name="Google Shape;3486;p2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7" name="Google Shape;3487;p2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99" name="Google Shape;3499;p2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0" name="Google Shape;3500;p2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1" name="Google Shape;3501;p2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2" name="Google Shape;3502;p2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3" name="Google Shape;3503;p2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4" name="Google Shape;3504;p2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5" name="Google Shape;3505;p2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6" name="Google Shape;3506;p2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7" name="Google Shape;3507;p2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8" name="Google Shape;3508;p2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09" name="Google Shape;3509;p2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0" name="Google Shape;3510;p2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1" name="Google Shape;3511;p2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2" name="Google Shape;3512;p2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3" name="Google Shape;3513;p2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4" name="Google Shape;3514;p2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5" name="Google Shape;3515;p2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6" name="Google Shape;3516;p2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7" name="Google Shape;3517;p2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8" name="Google Shape;3518;p2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19" name="Google Shape;3519;p2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0" name="Google Shape;3520;p2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1" name="Google Shape;3521;p2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2" name="Google Shape;3522;p2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3" name="Google Shape;3523;p2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4" name="Google Shape;3524;p2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5" name="Google Shape;3525;p2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6" name="Google Shape;3526;p2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7" name="Google Shape;3527;p2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8" name="Google Shape;3528;p2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29" name="Google Shape;3529;p2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0" name="Google Shape;3530;p2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1" name="Google Shape;3531;p2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2" name="Google Shape;3532;p2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3" name="Google Shape;3533;p2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4" name="Google Shape;3534;p2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5" name="Google Shape;3535;p2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6" name="Google Shape;3536;p2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7" name="Google Shape;3537;p2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8" name="Google Shape;3538;p2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39" name="Google Shape;3539;p2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0" name="Google Shape;3540;p2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1" name="Google Shape;3541;p2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2" name="Google Shape;3542;p2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3" name="Google Shape;3543;p2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4" name="Google Shape;3544;p2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5" name="Google Shape;3545;p2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6" name="Google Shape;3546;p2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7" name="Google Shape;3547;p2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8" name="Google Shape;3548;p2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49" name="Google Shape;3549;p2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0" name="Google Shape;3550;p2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1" name="Google Shape;3551;p2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2" name="Google Shape;3552;p2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3" name="Google Shape;3553;p2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4" name="Google Shape;3554;p2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5" name="Google Shape;3555;p2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6" name="Google Shape;3556;p2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7" name="Google Shape;3557;p2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8" name="Google Shape;3558;p2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2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2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1" name="Google Shape;3561;p2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2" name="Google Shape;3562;p2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3" name="Google Shape;3563;p2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4" name="Google Shape;3564;p2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5" name="Google Shape;3565;p2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6" name="Google Shape;3566;p2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7" name="Google Shape;3567;p2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8" name="Google Shape;3568;p2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69" name="Google Shape;3569;p2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0" name="Google Shape;3570;p2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1" name="Google Shape;3571;p2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2" name="Google Shape;3572;p2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2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4" name="Google Shape;3574;p2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5" name="Google Shape;3575;p2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6" name="Google Shape;3576;p2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7" name="Google Shape;3577;p2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8" name="Google Shape;3578;p2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79" name="Google Shape;3579;p2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0" name="Google Shape;3580;p2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1" name="Google Shape;3581;p2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82" name="Google Shape;3582;p2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583" name="Google Shape;3583;p2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584" name="Google Shape;3584;p2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86" name="Google Shape;3586;p24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3587" name="Google Shape;3587;p24"/>
          <p:cNvGrpSpPr/>
          <p:nvPr/>
        </p:nvGrpSpPr>
        <p:grpSpPr>
          <a:xfrm>
            <a:off x="10890369" y="6043691"/>
            <a:ext cx="749735" cy="664376"/>
            <a:chOff x="8167776" y="4532768"/>
            <a:chExt cx="562301" cy="498282"/>
          </a:xfrm>
        </p:grpSpPr>
        <p:sp>
          <p:nvSpPr>
            <p:cNvPr id="3588" name="Google Shape;3588;p24"/>
            <p:cNvSpPr/>
            <p:nvPr/>
          </p:nvSpPr>
          <p:spPr>
            <a:xfrm flipH="1">
              <a:off x="8465601" y="4532768"/>
              <a:ext cx="264476" cy="26993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4"/>
            <p:cNvSpPr/>
            <p:nvPr/>
          </p:nvSpPr>
          <p:spPr>
            <a:xfrm flipH="1">
              <a:off x="8167776" y="4855425"/>
              <a:ext cx="172074" cy="175625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041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1" name="Google Shape;3591;p25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3592" name="Google Shape;3592;p25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593" name="Google Shape;3593;p25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4" name="Google Shape;3594;p25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5" name="Google Shape;3595;p25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6" name="Google Shape;3596;p25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7" name="Google Shape;3597;p25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8" name="Google Shape;3598;p25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99" name="Google Shape;3599;p25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0" name="Google Shape;3600;p25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1" name="Google Shape;3601;p25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2" name="Google Shape;3602;p25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3" name="Google Shape;3603;p25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4" name="Google Shape;3604;p25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5" name="Google Shape;3605;p25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6" name="Google Shape;3606;p25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7" name="Google Shape;3607;p25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8" name="Google Shape;3608;p25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09" name="Google Shape;3609;p25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0" name="Google Shape;3610;p25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1" name="Google Shape;3611;p25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2" name="Google Shape;3612;p25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3" name="Google Shape;3613;p25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4" name="Google Shape;3614;p25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5" name="Google Shape;3615;p25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6" name="Google Shape;3616;p25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7" name="Google Shape;3617;p25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8" name="Google Shape;3618;p25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19" name="Google Shape;3619;p25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0" name="Google Shape;3620;p25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1" name="Google Shape;3621;p25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2" name="Google Shape;3622;p25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3" name="Google Shape;3623;p25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4" name="Google Shape;3624;p25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5" name="Google Shape;3625;p25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6" name="Google Shape;3626;p25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7" name="Google Shape;3627;p25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8" name="Google Shape;3628;p25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29" name="Google Shape;3629;p25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0" name="Google Shape;3630;p25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1" name="Google Shape;3631;p25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2" name="Google Shape;3632;p25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3" name="Google Shape;3633;p25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4" name="Google Shape;3634;p25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5" name="Google Shape;3635;p25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6" name="Google Shape;3636;p25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7" name="Google Shape;3637;p25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8" name="Google Shape;3638;p25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39" name="Google Shape;3639;p25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0" name="Google Shape;3640;p25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1" name="Google Shape;3641;p25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2" name="Google Shape;3642;p25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3" name="Google Shape;3643;p25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4" name="Google Shape;3644;p25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5" name="Google Shape;3645;p25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6" name="Google Shape;3646;p25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7" name="Google Shape;3647;p25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8" name="Google Shape;3648;p25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49" name="Google Shape;3649;p25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0" name="Google Shape;3650;p25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1" name="Google Shape;3651;p25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2" name="Google Shape;3652;p25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3" name="Google Shape;3653;p25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4" name="Google Shape;3654;p25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5" name="Google Shape;3655;p25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6" name="Google Shape;3656;p25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7" name="Google Shape;3657;p25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8" name="Google Shape;3658;p25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59" name="Google Shape;3659;p25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0" name="Google Shape;3660;p25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1" name="Google Shape;3661;p25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2" name="Google Shape;3662;p25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3" name="Google Shape;3663;p25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4" name="Google Shape;3664;p25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5" name="Google Shape;3665;p25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6" name="Google Shape;3666;p25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7" name="Google Shape;3667;p25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8" name="Google Shape;3668;p25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69" name="Google Shape;3669;p25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0" name="Google Shape;3670;p25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1" name="Google Shape;3671;p25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2" name="Google Shape;3672;p25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3" name="Google Shape;3673;p25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4" name="Google Shape;3674;p25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5" name="Google Shape;3675;p25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6" name="Google Shape;3676;p25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7" name="Google Shape;3677;p25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8" name="Google Shape;3678;p25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79" name="Google Shape;3679;p25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0" name="Google Shape;3680;p25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1" name="Google Shape;3681;p25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2" name="Google Shape;3682;p25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3" name="Google Shape;3683;p25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4" name="Google Shape;3684;p25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5" name="Google Shape;3685;p25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6" name="Google Shape;3686;p25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7" name="Google Shape;3687;p25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8" name="Google Shape;3688;p25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89" name="Google Shape;3689;p25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0" name="Google Shape;3690;p25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1" name="Google Shape;3691;p25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2" name="Google Shape;3692;p25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3" name="Google Shape;3693;p25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4" name="Google Shape;3694;p25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5" name="Google Shape;3695;p25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6" name="Google Shape;3696;p25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7" name="Google Shape;3697;p25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8" name="Google Shape;3698;p25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99" name="Google Shape;3699;p25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0" name="Google Shape;3700;p25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1" name="Google Shape;3701;p25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2" name="Google Shape;3702;p25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3" name="Google Shape;3703;p25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4" name="Google Shape;3704;p25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5" name="Google Shape;3705;p25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6" name="Google Shape;3706;p25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7" name="Google Shape;3707;p25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8" name="Google Shape;3708;p25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09" name="Google Shape;3709;p25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0" name="Google Shape;3710;p25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1" name="Google Shape;3711;p25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2" name="Google Shape;3712;p25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3" name="Google Shape;3713;p25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4" name="Google Shape;3714;p25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5" name="Google Shape;3715;p25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6" name="Google Shape;3716;p25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7" name="Google Shape;3717;p25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8" name="Google Shape;3718;p25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19" name="Google Shape;3719;p25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0" name="Google Shape;3720;p25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1" name="Google Shape;3721;p25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2" name="Google Shape;3722;p25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3" name="Google Shape;3723;p25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24" name="Google Shape;3724;p25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725" name="Google Shape;3725;p25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726" name="Google Shape;3726;p25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25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28" name="Google Shape;3728;p25"/>
          <p:cNvGrpSpPr/>
          <p:nvPr/>
        </p:nvGrpSpPr>
        <p:grpSpPr>
          <a:xfrm>
            <a:off x="91532" y="307161"/>
            <a:ext cx="11692965" cy="1735740"/>
            <a:chOff x="68649" y="230370"/>
            <a:chExt cx="8769724" cy="1301805"/>
          </a:xfrm>
        </p:grpSpPr>
        <p:sp>
          <p:nvSpPr>
            <p:cNvPr id="3729" name="Google Shape;3729;p25"/>
            <p:cNvSpPr/>
            <p:nvPr/>
          </p:nvSpPr>
          <p:spPr>
            <a:xfrm rot="6938532" flipH="1">
              <a:off x="112791" y="289777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25"/>
            <p:cNvSpPr/>
            <p:nvPr/>
          </p:nvSpPr>
          <p:spPr>
            <a:xfrm rot="6938526" flipH="1">
              <a:off x="398105" y="1246224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25"/>
            <p:cNvSpPr/>
            <p:nvPr/>
          </p:nvSpPr>
          <p:spPr>
            <a:xfrm rot="6938547" flipH="1">
              <a:off x="8300120" y="614873"/>
              <a:ext cx="473032" cy="442334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732" name="Google Shape;3732;p25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52891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3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4" name="Google Shape;3734;p26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3735" name="Google Shape;3735;p26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736" name="Google Shape;3736;p26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7" name="Google Shape;3737;p26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8" name="Google Shape;3738;p26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39" name="Google Shape;3739;p26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0" name="Google Shape;3740;p26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1" name="Google Shape;3741;p26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2" name="Google Shape;3742;p26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3" name="Google Shape;3743;p26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4" name="Google Shape;3744;p26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5" name="Google Shape;3745;p26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6" name="Google Shape;3746;p26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7" name="Google Shape;3747;p26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8" name="Google Shape;3748;p26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49" name="Google Shape;3749;p26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0" name="Google Shape;3750;p26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1" name="Google Shape;3751;p26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2" name="Google Shape;3752;p26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3" name="Google Shape;3753;p26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4" name="Google Shape;3754;p26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5" name="Google Shape;3755;p26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6" name="Google Shape;3756;p26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7" name="Google Shape;3757;p26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8" name="Google Shape;3758;p26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59" name="Google Shape;3759;p26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0" name="Google Shape;3760;p26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1" name="Google Shape;3761;p26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2" name="Google Shape;3762;p26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3" name="Google Shape;3763;p26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4" name="Google Shape;3764;p26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5" name="Google Shape;3765;p26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6" name="Google Shape;3766;p26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7" name="Google Shape;3767;p26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8" name="Google Shape;3768;p26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69" name="Google Shape;3769;p26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0" name="Google Shape;3770;p26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1" name="Google Shape;3771;p26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2" name="Google Shape;3772;p26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3" name="Google Shape;3773;p26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4" name="Google Shape;3774;p26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5" name="Google Shape;3775;p26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6" name="Google Shape;3776;p26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7" name="Google Shape;3777;p26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8" name="Google Shape;3778;p26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79" name="Google Shape;3779;p26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0" name="Google Shape;3780;p26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1" name="Google Shape;3781;p26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2" name="Google Shape;3782;p26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3" name="Google Shape;3783;p26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4" name="Google Shape;3784;p26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5" name="Google Shape;3785;p26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6" name="Google Shape;3786;p26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7" name="Google Shape;3787;p26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8" name="Google Shape;3788;p26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89" name="Google Shape;3789;p26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0" name="Google Shape;3790;p26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1" name="Google Shape;3791;p26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2" name="Google Shape;3792;p26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3" name="Google Shape;3793;p26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4" name="Google Shape;3794;p26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5" name="Google Shape;3795;p26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6" name="Google Shape;3796;p26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7" name="Google Shape;3797;p26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8" name="Google Shape;3798;p26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99" name="Google Shape;3799;p26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0" name="Google Shape;3800;p26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1" name="Google Shape;3801;p26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2" name="Google Shape;3802;p26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3" name="Google Shape;3803;p26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4" name="Google Shape;3804;p26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5" name="Google Shape;3805;p26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6" name="Google Shape;3806;p26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7" name="Google Shape;3807;p26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8" name="Google Shape;3808;p26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09" name="Google Shape;3809;p26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0" name="Google Shape;3810;p26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1" name="Google Shape;3811;p26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2" name="Google Shape;3812;p26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3" name="Google Shape;3813;p26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4" name="Google Shape;3814;p26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5" name="Google Shape;3815;p26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6" name="Google Shape;3816;p26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7" name="Google Shape;3817;p26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8" name="Google Shape;3818;p26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19" name="Google Shape;3819;p26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0" name="Google Shape;3820;p26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1" name="Google Shape;3821;p26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2" name="Google Shape;3822;p26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3" name="Google Shape;3823;p26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4" name="Google Shape;3824;p26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5" name="Google Shape;3825;p26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6" name="Google Shape;3826;p26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7" name="Google Shape;3827;p26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8" name="Google Shape;3828;p26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29" name="Google Shape;3829;p26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0" name="Google Shape;3830;p26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1" name="Google Shape;3831;p26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2" name="Google Shape;3832;p26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3" name="Google Shape;3833;p26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4" name="Google Shape;3834;p26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5" name="Google Shape;3835;p26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6" name="Google Shape;3836;p26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7" name="Google Shape;3837;p26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8" name="Google Shape;3838;p26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39" name="Google Shape;3839;p26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0" name="Google Shape;3840;p26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1" name="Google Shape;3841;p26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2" name="Google Shape;3842;p26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3" name="Google Shape;3843;p26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4" name="Google Shape;3844;p26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5" name="Google Shape;3845;p26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6" name="Google Shape;3846;p26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7" name="Google Shape;3847;p26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8" name="Google Shape;3848;p26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49" name="Google Shape;3849;p26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0" name="Google Shape;3850;p26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1" name="Google Shape;3851;p26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2" name="Google Shape;3852;p26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3" name="Google Shape;3853;p26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4" name="Google Shape;3854;p26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5" name="Google Shape;3855;p26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6" name="Google Shape;3856;p26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7" name="Google Shape;3857;p26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8" name="Google Shape;3858;p26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59" name="Google Shape;3859;p26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0" name="Google Shape;3860;p26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1" name="Google Shape;3861;p26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2" name="Google Shape;3862;p26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3" name="Google Shape;3863;p26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4" name="Google Shape;3864;p26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5" name="Google Shape;3865;p26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6" name="Google Shape;3866;p26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67" name="Google Shape;3867;p26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3868" name="Google Shape;3868;p26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869" name="Google Shape;3869;p26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26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871" name="Google Shape;3871;p26"/>
          <p:cNvGrpSpPr/>
          <p:nvPr/>
        </p:nvGrpSpPr>
        <p:grpSpPr>
          <a:xfrm>
            <a:off x="302769" y="176069"/>
            <a:ext cx="11572761" cy="6504363"/>
            <a:chOff x="227076" y="132052"/>
            <a:chExt cx="8679571" cy="4878272"/>
          </a:xfrm>
        </p:grpSpPr>
        <p:grpSp>
          <p:nvGrpSpPr>
            <p:cNvPr id="3872" name="Google Shape;3872;p26"/>
            <p:cNvGrpSpPr/>
            <p:nvPr/>
          </p:nvGrpSpPr>
          <p:grpSpPr>
            <a:xfrm>
              <a:off x="227076" y="132052"/>
              <a:ext cx="8528913" cy="1137385"/>
              <a:chOff x="227076" y="132052"/>
              <a:chExt cx="8528913" cy="1137385"/>
            </a:xfrm>
          </p:grpSpPr>
          <p:sp>
            <p:nvSpPr>
              <p:cNvPr id="3873" name="Google Shape;3873;p26"/>
              <p:cNvSpPr/>
              <p:nvPr/>
            </p:nvSpPr>
            <p:spPr>
              <a:xfrm>
                <a:off x="713222" y="217273"/>
                <a:ext cx="357700" cy="34721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4" name="Google Shape;3874;p26"/>
              <p:cNvSpPr/>
              <p:nvPr/>
            </p:nvSpPr>
            <p:spPr>
              <a:xfrm>
                <a:off x="227076" y="1017728"/>
                <a:ext cx="263108" cy="251708"/>
              </a:xfrm>
              <a:custGeom>
                <a:avLst/>
                <a:gdLst/>
                <a:ahLst/>
                <a:cxnLst/>
                <a:rect l="l" t="t" r="r" b="b"/>
                <a:pathLst>
                  <a:path w="2608" h="2495" extrusionOk="0">
                    <a:moveTo>
                      <a:pt x="1390" y="1"/>
                    </a:moveTo>
                    <a:cubicBezTo>
                      <a:pt x="1348" y="1"/>
                      <a:pt x="1307" y="19"/>
                      <a:pt x="1286" y="56"/>
                    </a:cubicBezTo>
                    <a:lnTo>
                      <a:pt x="929" y="628"/>
                    </a:lnTo>
                    <a:cubicBezTo>
                      <a:pt x="905" y="664"/>
                      <a:pt x="869" y="687"/>
                      <a:pt x="834" y="687"/>
                    </a:cubicBezTo>
                    <a:lnTo>
                      <a:pt x="167" y="711"/>
                    </a:lnTo>
                    <a:cubicBezTo>
                      <a:pt x="60" y="723"/>
                      <a:pt x="0" y="842"/>
                      <a:pt x="72" y="926"/>
                    </a:cubicBezTo>
                    <a:lnTo>
                      <a:pt x="500" y="1438"/>
                    </a:lnTo>
                    <a:cubicBezTo>
                      <a:pt x="524" y="1461"/>
                      <a:pt x="536" y="1509"/>
                      <a:pt x="524" y="1557"/>
                    </a:cubicBezTo>
                    <a:lnTo>
                      <a:pt x="345" y="2188"/>
                    </a:lnTo>
                    <a:cubicBezTo>
                      <a:pt x="325" y="2278"/>
                      <a:pt x="398" y="2351"/>
                      <a:pt x="478" y="2351"/>
                    </a:cubicBezTo>
                    <a:cubicBezTo>
                      <a:pt x="493" y="2351"/>
                      <a:pt x="509" y="2348"/>
                      <a:pt x="524" y="2342"/>
                    </a:cubicBezTo>
                    <a:lnTo>
                      <a:pt x="1131" y="2092"/>
                    </a:lnTo>
                    <a:cubicBezTo>
                      <a:pt x="1151" y="2087"/>
                      <a:pt x="1169" y="2085"/>
                      <a:pt x="1185" y="2085"/>
                    </a:cubicBezTo>
                    <a:cubicBezTo>
                      <a:pt x="1208" y="2085"/>
                      <a:pt x="1229" y="2090"/>
                      <a:pt x="1250" y="2104"/>
                    </a:cubicBezTo>
                    <a:lnTo>
                      <a:pt x="1810" y="2473"/>
                    </a:lnTo>
                    <a:cubicBezTo>
                      <a:pt x="1831" y="2488"/>
                      <a:pt x="1854" y="2495"/>
                      <a:pt x="1877" y="2495"/>
                    </a:cubicBezTo>
                    <a:cubicBezTo>
                      <a:pt x="1945" y="2495"/>
                      <a:pt x="2012" y="2435"/>
                      <a:pt x="2012" y="2354"/>
                    </a:cubicBezTo>
                    <a:lnTo>
                      <a:pt x="1965" y="1688"/>
                    </a:lnTo>
                    <a:cubicBezTo>
                      <a:pt x="1953" y="1652"/>
                      <a:pt x="1977" y="1604"/>
                      <a:pt x="2012" y="1580"/>
                    </a:cubicBezTo>
                    <a:lnTo>
                      <a:pt x="2524" y="1164"/>
                    </a:lnTo>
                    <a:cubicBezTo>
                      <a:pt x="2608" y="1104"/>
                      <a:pt x="2584" y="973"/>
                      <a:pt x="2477" y="937"/>
                    </a:cubicBezTo>
                    <a:lnTo>
                      <a:pt x="1834" y="783"/>
                    </a:lnTo>
                    <a:cubicBezTo>
                      <a:pt x="1798" y="771"/>
                      <a:pt x="1762" y="747"/>
                      <a:pt x="1750" y="699"/>
                    </a:cubicBezTo>
                    <a:lnTo>
                      <a:pt x="1512" y="80"/>
                    </a:lnTo>
                    <a:cubicBezTo>
                      <a:pt x="1493" y="28"/>
                      <a:pt x="1440" y="1"/>
                      <a:pt x="13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75" name="Google Shape;3875;p26"/>
              <p:cNvSpPr/>
              <p:nvPr/>
            </p:nvSpPr>
            <p:spPr>
              <a:xfrm rot="1560037">
                <a:off x="8579353" y="158177"/>
                <a:ext cx="152621" cy="144796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2170" extrusionOk="0">
                    <a:moveTo>
                      <a:pt x="1082" y="0"/>
                    </a:moveTo>
                    <a:cubicBezTo>
                      <a:pt x="1039" y="0"/>
                      <a:pt x="995" y="25"/>
                      <a:pt x="976" y="69"/>
                    </a:cubicBezTo>
                    <a:lnTo>
                      <a:pt x="762" y="605"/>
                    </a:lnTo>
                    <a:cubicBezTo>
                      <a:pt x="750" y="641"/>
                      <a:pt x="726" y="665"/>
                      <a:pt x="691" y="676"/>
                    </a:cubicBezTo>
                    <a:lnTo>
                      <a:pt x="119" y="807"/>
                    </a:lnTo>
                    <a:cubicBezTo>
                      <a:pt x="36" y="831"/>
                      <a:pt x="0" y="938"/>
                      <a:pt x="71" y="998"/>
                    </a:cubicBezTo>
                    <a:lnTo>
                      <a:pt x="524" y="1367"/>
                    </a:lnTo>
                    <a:cubicBezTo>
                      <a:pt x="548" y="1391"/>
                      <a:pt x="560" y="1427"/>
                      <a:pt x="560" y="1462"/>
                    </a:cubicBezTo>
                    <a:lnTo>
                      <a:pt x="512" y="2046"/>
                    </a:lnTo>
                    <a:cubicBezTo>
                      <a:pt x="503" y="2118"/>
                      <a:pt x="562" y="2170"/>
                      <a:pt x="623" y="2170"/>
                    </a:cubicBezTo>
                    <a:cubicBezTo>
                      <a:pt x="642" y="2170"/>
                      <a:pt x="661" y="2164"/>
                      <a:pt x="679" y="2153"/>
                    </a:cubicBezTo>
                    <a:lnTo>
                      <a:pt x="1167" y="1843"/>
                    </a:lnTo>
                    <a:cubicBezTo>
                      <a:pt x="1188" y="1829"/>
                      <a:pt x="1209" y="1824"/>
                      <a:pt x="1230" y="1824"/>
                    </a:cubicBezTo>
                    <a:cubicBezTo>
                      <a:pt x="1244" y="1824"/>
                      <a:pt x="1259" y="1826"/>
                      <a:pt x="1274" y="1831"/>
                    </a:cubicBezTo>
                    <a:lnTo>
                      <a:pt x="1810" y="2058"/>
                    </a:lnTo>
                    <a:cubicBezTo>
                      <a:pt x="1825" y="2064"/>
                      <a:pt x="1840" y="2067"/>
                      <a:pt x="1855" y="2067"/>
                    </a:cubicBezTo>
                    <a:cubicBezTo>
                      <a:pt x="1923" y="2067"/>
                      <a:pt x="1984" y="2005"/>
                      <a:pt x="1965" y="1927"/>
                    </a:cubicBezTo>
                    <a:lnTo>
                      <a:pt x="1822" y="1367"/>
                    </a:lnTo>
                    <a:cubicBezTo>
                      <a:pt x="1810" y="1331"/>
                      <a:pt x="1822" y="1296"/>
                      <a:pt x="1846" y="1260"/>
                    </a:cubicBezTo>
                    <a:lnTo>
                      <a:pt x="2227" y="831"/>
                    </a:lnTo>
                    <a:cubicBezTo>
                      <a:pt x="2286" y="760"/>
                      <a:pt x="2238" y="653"/>
                      <a:pt x="2143" y="641"/>
                    </a:cubicBezTo>
                    <a:lnTo>
                      <a:pt x="1572" y="605"/>
                    </a:lnTo>
                    <a:cubicBezTo>
                      <a:pt x="1524" y="605"/>
                      <a:pt x="1500" y="581"/>
                      <a:pt x="1476" y="545"/>
                    </a:cubicBezTo>
                    <a:lnTo>
                      <a:pt x="1179" y="57"/>
                    </a:lnTo>
                    <a:cubicBezTo>
                      <a:pt x="1157" y="19"/>
                      <a:pt x="1119" y="0"/>
                      <a:pt x="10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876" name="Google Shape;3876;p26"/>
            <p:cNvSpPr/>
            <p:nvPr/>
          </p:nvSpPr>
          <p:spPr>
            <a:xfrm rot="1560073">
              <a:off x="922480" y="4881990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26"/>
            <p:cNvSpPr/>
            <p:nvPr/>
          </p:nvSpPr>
          <p:spPr>
            <a:xfrm rot="1560073">
              <a:off x="8774030" y="3889165"/>
              <a:ext cx="114587" cy="108718"/>
            </a:xfrm>
            <a:custGeom>
              <a:avLst/>
              <a:gdLst/>
              <a:ahLst/>
              <a:cxnLst/>
              <a:rect l="l" t="t" r="r" b="b"/>
              <a:pathLst>
                <a:path w="2287" h="2170" extrusionOk="0">
                  <a:moveTo>
                    <a:pt x="1082" y="0"/>
                  </a:moveTo>
                  <a:cubicBezTo>
                    <a:pt x="1039" y="0"/>
                    <a:pt x="995" y="25"/>
                    <a:pt x="976" y="69"/>
                  </a:cubicBezTo>
                  <a:lnTo>
                    <a:pt x="762" y="605"/>
                  </a:lnTo>
                  <a:cubicBezTo>
                    <a:pt x="750" y="641"/>
                    <a:pt x="726" y="665"/>
                    <a:pt x="691" y="676"/>
                  </a:cubicBezTo>
                  <a:lnTo>
                    <a:pt x="119" y="807"/>
                  </a:lnTo>
                  <a:cubicBezTo>
                    <a:pt x="36" y="831"/>
                    <a:pt x="0" y="938"/>
                    <a:pt x="71" y="998"/>
                  </a:cubicBezTo>
                  <a:lnTo>
                    <a:pt x="524" y="1367"/>
                  </a:lnTo>
                  <a:cubicBezTo>
                    <a:pt x="548" y="1391"/>
                    <a:pt x="560" y="1427"/>
                    <a:pt x="560" y="1462"/>
                  </a:cubicBezTo>
                  <a:lnTo>
                    <a:pt x="512" y="2046"/>
                  </a:lnTo>
                  <a:cubicBezTo>
                    <a:pt x="503" y="2118"/>
                    <a:pt x="562" y="2170"/>
                    <a:pt x="623" y="2170"/>
                  </a:cubicBezTo>
                  <a:cubicBezTo>
                    <a:pt x="642" y="2170"/>
                    <a:pt x="661" y="2164"/>
                    <a:pt x="679" y="2153"/>
                  </a:cubicBezTo>
                  <a:lnTo>
                    <a:pt x="1167" y="1843"/>
                  </a:lnTo>
                  <a:cubicBezTo>
                    <a:pt x="1188" y="1829"/>
                    <a:pt x="1209" y="1824"/>
                    <a:pt x="1230" y="1824"/>
                  </a:cubicBezTo>
                  <a:cubicBezTo>
                    <a:pt x="1244" y="1824"/>
                    <a:pt x="1259" y="1826"/>
                    <a:pt x="1274" y="1831"/>
                  </a:cubicBezTo>
                  <a:lnTo>
                    <a:pt x="1810" y="2058"/>
                  </a:lnTo>
                  <a:cubicBezTo>
                    <a:pt x="1825" y="2064"/>
                    <a:pt x="1840" y="2067"/>
                    <a:pt x="1855" y="2067"/>
                  </a:cubicBezTo>
                  <a:cubicBezTo>
                    <a:pt x="1923" y="2067"/>
                    <a:pt x="1984" y="2005"/>
                    <a:pt x="1965" y="1927"/>
                  </a:cubicBezTo>
                  <a:lnTo>
                    <a:pt x="1822" y="1367"/>
                  </a:lnTo>
                  <a:cubicBezTo>
                    <a:pt x="1810" y="1331"/>
                    <a:pt x="1822" y="1296"/>
                    <a:pt x="1846" y="1260"/>
                  </a:cubicBezTo>
                  <a:lnTo>
                    <a:pt x="2227" y="831"/>
                  </a:lnTo>
                  <a:cubicBezTo>
                    <a:pt x="2286" y="760"/>
                    <a:pt x="2238" y="653"/>
                    <a:pt x="2143" y="641"/>
                  </a:cubicBezTo>
                  <a:lnTo>
                    <a:pt x="1572" y="605"/>
                  </a:lnTo>
                  <a:cubicBezTo>
                    <a:pt x="1524" y="605"/>
                    <a:pt x="1500" y="581"/>
                    <a:pt x="1476" y="545"/>
                  </a:cubicBezTo>
                  <a:lnTo>
                    <a:pt x="1179" y="57"/>
                  </a:lnTo>
                  <a:cubicBezTo>
                    <a:pt x="1157" y="19"/>
                    <a:pt x="1119" y="0"/>
                    <a:pt x="10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878" name="Google Shape;3878;p26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0374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Title only 8">
    <p:spTree>
      <p:nvGrpSpPr>
        <p:cNvPr id="1" name="Shape 3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0" name="Google Shape;3880;p27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3881" name="Google Shape;3881;p27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3882" name="Google Shape;3882;p27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3" name="Google Shape;3883;p27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4" name="Google Shape;3884;p27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5" name="Google Shape;3885;p27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6" name="Google Shape;3886;p27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7" name="Google Shape;3887;p27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8" name="Google Shape;3888;p27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89" name="Google Shape;3889;p27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0" name="Google Shape;3890;p27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1" name="Google Shape;3891;p27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2" name="Google Shape;3892;p27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3" name="Google Shape;3893;p27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4" name="Google Shape;3894;p27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5" name="Google Shape;3895;p27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6" name="Google Shape;3896;p27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7" name="Google Shape;3897;p27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8" name="Google Shape;3898;p27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99" name="Google Shape;3899;p27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0" name="Google Shape;3900;p27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1" name="Google Shape;3901;p27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2" name="Google Shape;3902;p27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3" name="Google Shape;3903;p27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4" name="Google Shape;3904;p27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5" name="Google Shape;3905;p27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6" name="Google Shape;3906;p27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7" name="Google Shape;3907;p27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8" name="Google Shape;3908;p27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09" name="Google Shape;3909;p27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0" name="Google Shape;3910;p27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1" name="Google Shape;3911;p27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2" name="Google Shape;3912;p27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3" name="Google Shape;3913;p27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4" name="Google Shape;3914;p27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5" name="Google Shape;3915;p27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6" name="Google Shape;3916;p27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7" name="Google Shape;3917;p27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8" name="Google Shape;3918;p27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19" name="Google Shape;3919;p27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0" name="Google Shape;3920;p27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1" name="Google Shape;3921;p27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2" name="Google Shape;3922;p27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3" name="Google Shape;3923;p27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4" name="Google Shape;3924;p27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5" name="Google Shape;3925;p27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6" name="Google Shape;3926;p27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7" name="Google Shape;3927;p27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8" name="Google Shape;3928;p27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29" name="Google Shape;3929;p27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0" name="Google Shape;3930;p27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27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2" name="Google Shape;3932;p27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3" name="Google Shape;3933;p27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4" name="Google Shape;3934;p27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p27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6" name="Google Shape;3936;p27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27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8" name="Google Shape;3938;p27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39" name="Google Shape;3939;p27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0" name="Google Shape;3940;p27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p27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27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27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4" name="Google Shape;3944;p27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5" name="Google Shape;3945;p27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p27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7" name="Google Shape;3947;p27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8" name="Google Shape;3948;p27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49" name="Google Shape;3949;p27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0" name="Google Shape;3950;p27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1" name="Google Shape;3951;p27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2" name="Google Shape;3952;p27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3" name="Google Shape;3953;p27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4" name="Google Shape;3954;p27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5" name="Google Shape;3955;p27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6" name="Google Shape;3956;p27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7" name="Google Shape;3957;p27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8" name="Google Shape;3958;p27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59" name="Google Shape;3959;p27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0" name="Google Shape;3960;p27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1" name="Google Shape;3961;p27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2" name="Google Shape;3962;p27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3" name="Google Shape;3963;p27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4" name="Google Shape;3964;p27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5" name="Google Shape;3965;p27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6" name="Google Shape;3966;p27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7" name="Google Shape;3967;p27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8" name="Google Shape;3968;p27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69" name="Google Shape;3969;p27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0" name="Google Shape;3970;p27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1" name="Google Shape;3971;p27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2" name="Google Shape;3972;p27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3" name="Google Shape;3973;p27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4" name="Google Shape;3974;p27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5" name="Google Shape;3975;p27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6" name="Google Shape;3976;p27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7" name="Google Shape;3977;p27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8" name="Google Shape;3978;p27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79" name="Google Shape;3979;p27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0" name="Google Shape;3980;p27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1" name="Google Shape;3981;p27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2" name="Google Shape;3982;p27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3" name="Google Shape;3983;p27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4" name="Google Shape;3984;p27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5" name="Google Shape;3985;p27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6" name="Google Shape;3986;p27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7" name="Google Shape;3987;p27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8" name="Google Shape;3988;p27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89" name="Google Shape;3989;p27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0" name="Google Shape;3990;p27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1" name="Google Shape;3991;p27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2" name="Google Shape;3992;p27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3" name="Google Shape;3993;p27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4" name="Google Shape;3994;p27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5" name="Google Shape;3995;p27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6" name="Google Shape;3996;p27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7" name="Google Shape;3997;p27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8" name="Google Shape;3998;p27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99" name="Google Shape;3999;p27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0" name="Google Shape;4000;p27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1" name="Google Shape;4001;p27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2" name="Google Shape;4002;p27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3" name="Google Shape;4003;p27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4" name="Google Shape;4004;p27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5" name="Google Shape;4005;p27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6" name="Google Shape;4006;p27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7" name="Google Shape;4007;p27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8" name="Google Shape;4008;p27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09" name="Google Shape;4009;p27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0" name="Google Shape;4010;p27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1" name="Google Shape;4011;p27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2" name="Google Shape;4012;p27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13" name="Google Shape;4013;p27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014" name="Google Shape;4014;p27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015" name="Google Shape;4015;p27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17" name="Google Shape;4017;p27"/>
          <p:cNvGrpSpPr/>
          <p:nvPr/>
        </p:nvGrpSpPr>
        <p:grpSpPr>
          <a:xfrm>
            <a:off x="328742" y="350765"/>
            <a:ext cx="713751" cy="1163169"/>
            <a:chOff x="921137" y="136839"/>
            <a:chExt cx="739996" cy="1205940"/>
          </a:xfrm>
        </p:grpSpPr>
        <p:sp>
          <p:nvSpPr>
            <p:cNvPr id="4018" name="Google Shape;4018;p27"/>
            <p:cNvSpPr/>
            <p:nvPr/>
          </p:nvSpPr>
          <p:spPr>
            <a:xfrm>
              <a:off x="929780" y="265407"/>
              <a:ext cx="510570" cy="1070756"/>
            </a:xfrm>
            <a:custGeom>
              <a:avLst/>
              <a:gdLst/>
              <a:ahLst/>
              <a:cxnLst/>
              <a:rect l="l" t="t" r="r" b="b"/>
              <a:pathLst>
                <a:path w="10573" h="22170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524" y="3847"/>
                    <a:pt x="512" y="3954"/>
                    <a:pt x="131" y="5811"/>
                  </a:cubicBezTo>
                  <a:cubicBezTo>
                    <a:pt x="71" y="6145"/>
                    <a:pt x="0" y="6323"/>
                    <a:pt x="24" y="6549"/>
                  </a:cubicBezTo>
                  <a:cubicBezTo>
                    <a:pt x="24" y="6633"/>
                    <a:pt x="36" y="6728"/>
                    <a:pt x="71" y="6835"/>
                  </a:cubicBezTo>
                  <a:cubicBezTo>
                    <a:pt x="810" y="9395"/>
                    <a:pt x="1548" y="11955"/>
                    <a:pt x="2298" y="14515"/>
                  </a:cubicBezTo>
                  <a:cubicBezTo>
                    <a:pt x="3465" y="18563"/>
                    <a:pt x="3989" y="20384"/>
                    <a:pt x="4227" y="21194"/>
                  </a:cubicBezTo>
                  <a:cubicBezTo>
                    <a:pt x="4453" y="21956"/>
                    <a:pt x="4429" y="21849"/>
                    <a:pt x="4465" y="21873"/>
                  </a:cubicBezTo>
                  <a:cubicBezTo>
                    <a:pt x="4805" y="22078"/>
                    <a:pt x="5287" y="22170"/>
                    <a:pt x="5832" y="22170"/>
                  </a:cubicBezTo>
                  <a:cubicBezTo>
                    <a:pt x="7501" y="22170"/>
                    <a:pt x="9766" y="21310"/>
                    <a:pt x="10394" y="20206"/>
                  </a:cubicBezTo>
                  <a:cubicBezTo>
                    <a:pt x="10561" y="19920"/>
                    <a:pt x="10573" y="20694"/>
                    <a:pt x="6179" y="5418"/>
                  </a:cubicBezTo>
                  <a:cubicBezTo>
                    <a:pt x="6144" y="5275"/>
                    <a:pt x="6096" y="5121"/>
                    <a:pt x="6048" y="4966"/>
                  </a:cubicBezTo>
                  <a:cubicBezTo>
                    <a:pt x="6036" y="4906"/>
                    <a:pt x="6025" y="4871"/>
                    <a:pt x="6001" y="4823"/>
                  </a:cubicBezTo>
                  <a:cubicBezTo>
                    <a:pt x="5917" y="4656"/>
                    <a:pt x="5596" y="4359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1278193" y="970889"/>
              <a:ext cx="90882" cy="282299"/>
            </a:xfrm>
            <a:custGeom>
              <a:avLst/>
              <a:gdLst/>
              <a:ahLst/>
              <a:cxnLst/>
              <a:rect l="l" t="t" r="r" b="b"/>
              <a:pathLst>
                <a:path w="1882" h="5845" extrusionOk="0">
                  <a:moveTo>
                    <a:pt x="143" y="0"/>
                  </a:moveTo>
                  <a:cubicBezTo>
                    <a:pt x="135" y="0"/>
                    <a:pt x="127" y="1"/>
                    <a:pt x="119" y="3"/>
                  </a:cubicBezTo>
                  <a:cubicBezTo>
                    <a:pt x="48" y="27"/>
                    <a:pt x="0" y="86"/>
                    <a:pt x="12" y="134"/>
                  </a:cubicBezTo>
                  <a:cubicBezTo>
                    <a:pt x="95" y="622"/>
                    <a:pt x="215" y="1098"/>
                    <a:pt x="334" y="1574"/>
                  </a:cubicBezTo>
                  <a:cubicBezTo>
                    <a:pt x="453" y="2039"/>
                    <a:pt x="584" y="2515"/>
                    <a:pt x="726" y="2979"/>
                  </a:cubicBezTo>
                  <a:cubicBezTo>
                    <a:pt x="857" y="3456"/>
                    <a:pt x="1000" y="3920"/>
                    <a:pt x="1143" y="4384"/>
                  </a:cubicBezTo>
                  <a:cubicBezTo>
                    <a:pt x="1298" y="4861"/>
                    <a:pt x="1441" y="5325"/>
                    <a:pt x="1619" y="5777"/>
                  </a:cubicBezTo>
                  <a:cubicBezTo>
                    <a:pt x="1629" y="5815"/>
                    <a:pt x="1667" y="5844"/>
                    <a:pt x="1717" y="5844"/>
                  </a:cubicBezTo>
                  <a:cubicBezTo>
                    <a:pt x="1732" y="5844"/>
                    <a:pt x="1747" y="5842"/>
                    <a:pt x="1762" y="5837"/>
                  </a:cubicBezTo>
                  <a:cubicBezTo>
                    <a:pt x="1834" y="5825"/>
                    <a:pt x="1881" y="5765"/>
                    <a:pt x="1869" y="5706"/>
                  </a:cubicBezTo>
                  <a:cubicBezTo>
                    <a:pt x="1786" y="5230"/>
                    <a:pt x="1679" y="4753"/>
                    <a:pt x="1560" y="4277"/>
                  </a:cubicBezTo>
                  <a:cubicBezTo>
                    <a:pt x="1453" y="3801"/>
                    <a:pt x="1322" y="3325"/>
                    <a:pt x="1179" y="2848"/>
                  </a:cubicBezTo>
                  <a:cubicBezTo>
                    <a:pt x="1036" y="2384"/>
                    <a:pt x="905" y="1920"/>
                    <a:pt x="750" y="1455"/>
                  </a:cubicBezTo>
                  <a:cubicBezTo>
                    <a:pt x="596" y="991"/>
                    <a:pt x="429" y="527"/>
                    <a:pt x="250" y="62"/>
                  </a:cubicBezTo>
                  <a:cubicBezTo>
                    <a:pt x="240" y="31"/>
                    <a:pt x="194" y="0"/>
                    <a:pt x="14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1125838" y="1015129"/>
              <a:ext cx="91461" cy="282106"/>
            </a:xfrm>
            <a:custGeom>
              <a:avLst/>
              <a:gdLst/>
              <a:ahLst/>
              <a:cxnLst/>
              <a:rect l="l" t="t" r="r" b="b"/>
              <a:pathLst>
                <a:path w="1894" h="5841" extrusionOk="0">
                  <a:moveTo>
                    <a:pt x="138" y="1"/>
                  </a:moveTo>
                  <a:cubicBezTo>
                    <a:pt x="128" y="1"/>
                    <a:pt x="117" y="2"/>
                    <a:pt x="107" y="4"/>
                  </a:cubicBezTo>
                  <a:cubicBezTo>
                    <a:pt x="48" y="27"/>
                    <a:pt x="0" y="87"/>
                    <a:pt x="0" y="135"/>
                  </a:cubicBezTo>
                  <a:cubicBezTo>
                    <a:pt x="95" y="623"/>
                    <a:pt x="214" y="1099"/>
                    <a:pt x="333" y="1575"/>
                  </a:cubicBezTo>
                  <a:cubicBezTo>
                    <a:pt x="452" y="2040"/>
                    <a:pt x="583" y="2516"/>
                    <a:pt x="714" y="2992"/>
                  </a:cubicBezTo>
                  <a:cubicBezTo>
                    <a:pt x="857" y="3456"/>
                    <a:pt x="988" y="3921"/>
                    <a:pt x="1143" y="4385"/>
                  </a:cubicBezTo>
                  <a:cubicBezTo>
                    <a:pt x="1298" y="4861"/>
                    <a:pt x="1453" y="5314"/>
                    <a:pt x="1631" y="5778"/>
                  </a:cubicBezTo>
                  <a:cubicBezTo>
                    <a:pt x="1651" y="5818"/>
                    <a:pt x="1695" y="5841"/>
                    <a:pt x="1744" y="5841"/>
                  </a:cubicBezTo>
                  <a:cubicBezTo>
                    <a:pt x="1754" y="5841"/>
                    <a:pt x="1764" y="5840"/>
                    <a:pt x="1774" y="5838"/>
                  </a:cubicBezTo>
                  <a:cubicBezTo>
                    <a:pt x="1846" y="5814"/>
                    <a:pt x="1893" y="5754"/>
                    <a:pt x="1893" y="5707"/>
                  </a:cubicBezTo>
                  <a:cubicBezTo>
                    <a:pt x="1798" y="5219"/>
                    <a:pt x="1679" y="4742"/>
                    <a:pt x="1560" y="4266"/>
                  </a:cubicBezTo>
                  <a:cubicBezTo>
                    <a:pt x="1441" y="3790"/>
                    <a:pt x="1310" y="3325"/>
                    <a:pt x="1179" y="2849"/>
                  </a:cubicBezTo>
                  <a:cubicBezTo>
                    <a:pt x="1036" y="2385"/>
                    <a:pt x="893" y="1921"/>
                    <a:pt x="738" y="1456"/>
                  </a:cubicBezTo>
                  <a:cubicBezTo>
                    <a:pt x="583" y="992"/>
                    <a:pt x="429" y="527"/>
                    <a:pt x="250" y="63"/>
                  </a:cubicBezTo>
                  <a:cubicBezTo>
                    <a:pt x="230" y="24"/>
                    <a:pt x="186" y="1"/>
                    <a:pt x="13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1014288" y="626383"/>
              <a:ext cx="74222" cy="220043"/>
            </a:xfrm>
            <a:custGeom>
              <a:avLst/>
              <a:gdLst/>
              <a:ahLst/>
              <a:cxnLst/>
              <a:rect l="l" t="t" r="r" b="b"/>
              <a:pathLst>
                <a:path w="1537" h="4556" extrusionOk="0">
                  <a:moveTo>
                    <a:pt x="150" y="1"/>
                  </a:moveTo>
                  <a:cubicBezTo>
                    <a:pt x="140" y="1"/>
                    <a:pt x="129" y="2"/>
                    <a:pt x="119" y="4"/>
                  </a:cubicBezTo>
                  <a:cubicBezTo>
                    <a:pt x="48" y="28"/>
                    <a:pt x="0" y="75"/>
                    <a:pt x="12" y="135"/>
                  </a:cubicBezTo>
                  <a:cubicBezTo>
                    <a:pt x="72" y="516"/>
                    <a:pt x="155" y="885"/>
                    <a:pt x="238" y="1254"/>
                  </a:cubicBezTo>
                  <a:cubicBezTo>
                    <a:pt x="334" y="1623"/>
                    <a:pt x="429" y="1980"/>
                    <a:pt x="536" y="2350"/>
                  </a:cubicBezTo>
                  <a:cubicBezTo>
                    <a:pt x="643" y="2707"/>
                    <a:pt x="750" y="3064"/>
                    <a:pt x="881" y="3433"/>
                  </a:cubicBezTo>
                  <a:cubicBezTo>
                    <a:pt x="1000" y="3790"/>
                    <a:pt x="1131" y="4147"/>
                    <a:pt x="1274" y="4493"/>
                  </a:cubicBezTo>
                  <a:cubicBezTo>
                    <a:pt x="1294" y="4532"/>
                    <a:pt x="1338" y="4555"/>
                    <a:pt x="1387" y="4555"/>
                  </a:cubicBezTo>
                  <a:cubicBezTo>
                    <a:pt x="1397" y="4555"/>
                    <a:pt x="1407" y="4554"/>
                    <a:pt x="1417" y="4552"/>
                  </a:cubicBezTo>
                  <a:cubicBezTo>
                    <a:pt x="1489" y="4540"/>
                    <a:pt x="1536" y="4481"/>
                    <a:pt x="1524" y="4421"/>
                  </a:cubicBezTo>
                  <a:cubicBezTo>
                    <a:pt x="1465" y="4040"/>
                    <a:pt x="1381" y="3671"/>
                    <a:pt x="1298" y="3302"/>
                  </a:cubicBezTo>
                  <a:cubicBezTo>
                    <a:pt x="1203" y="2945"/>
                    <a:pt x="1096" y="2576"/>
                    <a:pt x="1000" y="2207"/>
                  </a:cubicBezTo>
                  <a:cubicBezTo>
                    <a:pt x="893" y="1849"/>
                    <a:pt x="774" y="1492"/>
                    <a:pt x="655" y="1135"/>
                  </a:cubicBezTo>
                  <a:cubicBezTo>
                    <a:pt x="536" y="766"/>
                    <a:pt x="405" y="409"/>
                    <a:pt x="250" y="64"/>
                  </a:cubicBezTo>
                  <a:cubicBezTo>
                    <a:pt x="240" y="24"/>
                    <a:pt x="198" y="1"/>
                    <a:pt x="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1164905" y="582722"/>
              <a:ext cx="73063" cy="218498"/>
            </a:xfrm>
            <a:custGeom>
              <a:avLst/>
              <a:gdLst/>
              <a:ahLst/>
              <a:cxnLst/>
              <a:rect l="l" t="t" r="r" b="b"/>
              <a:pathLst>
                <a:path w="1513" h="4524" extrusionOk="0">
                  <a:moveTo>
                    <a:pt x="150" y="0"/>
                  </a:moveTo>
                  <a:cubicBezTo>
                    <a:pt x="140" y="0"/>
                    <a:pt x="130" y="1"/>
                    <a:pt x="120" y="3"/>
                  </a:cubicBezTo>
                  <a:cubicBezTo>
                    <a:pt x="48" y="15"/>
                    <a:pt x="1" y="75"/>
                    <a:pt x="13" y="134"/>
                  </a:cubicBezTo>
                  <a:cubicBezTo>
                    <a:pt x="72" y="503"/>
                    <a:pt x="144" y="872"/>
                    <a:pt x="239" y="1241"/>
                  </a:cubicBezTo>
                  <a:cubicBezTo>
                    <a:pt x="322" y="1610"/>
                    <a:pt x="417" y="1968"/>
                    <a:pt x="525" y="2325"/>
                  </a:cubicBezTo>
                  <a:cubicBezTo>
                    <a:pt x="632" y="2694"/>
                    <a:pt x="739" y="3051"/>
                    <a:pt x="858" y="3408"/>
                  </a:cubicBezTo>
                  <a:cubicBezTo>
                    <a:pt x="977" y="3765"/>
                    <a:pt x="1108" y="4111"/>
                    <a:pt x="1251" y="4468"/>
                  </a:cubicBezTo>
                  <a:cubicBezTo>
                    <a:pt x="1269" y="4496"/>
                    <a:pt x="1302" y="4523"/>
                    <a:pt x="1349" y="4523"/>
                  </a:cubicBezTo>
                  <a:cubicBezTo>
                    <a:pt x="1363" y="4523"/>
                    <a:pt x="1378" y="4521"/>
                    <a:pt x="1394" y="4516"/>
                  </a:cubicBezTo>
                  <a:cubicBezTo>
                    <a:pt x="1465" y="4504"/>
                    <a:pt x="1513" y="4444"/>
                    <a:pt x="1501" y="4385"/>
                  </a:cubicBezTo>
                  <a:cubicBezTo>
                    <a:pt x="1441" y="4016"/>
                    <a:pt x="1358" y="3646"/>
                    <a:pt x="1275" y="3289"/>
                  </a:cubicBezTo>
                  <a:cubicBezTo>
                    <a:pt x="1191" y="2920"/>
                    <a:pt x="1084" y="2563"/>
                    <a:pt x="977" y="2194"/>
                  </a:cubicBezTo>
                  <a:cubicBezTo>
                    <a:pt x="882" y="1837"/>
                    <a:pt x="763" y="1480"/>
                    <a:pt x="644" y="1122"/>
                  </a:cubicBezTo>
                  <a:cubicBezTo>
                    <a:pt x="525" y="765"/>
                    <a:pt x="405" y="408"/>
                    <a:pt x="251" y="63"/>
                  </a:cubicBezTo>
                  <a:cubicBezTo>
                    <a:pt x="241" y="23"/>
                    <a:pt x="198" y="0"/>
                    <a:pt x="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1133854" y="527083"/>
              <a:ext cx="306497" cy="809080"/>
            </a:xfrm>
            <a:custGeom>
              <a:avLst/>
              <a:gdLst/>
              <a:ahLst/>
              <a:cxnLst/>
              <a:rect l="l" t="t" r="r" b="b"/>
              <a:pathLst>
                <a:path w="6347" h="16752" extrusionOk="0">
                  <a:moveTo>
                    <a:pt x="1965" y="0"/>
                  </a:moveTo>
                  <a:cubicBezTo>
                    <a:pt x="1941" y="24"/>
                    <a:pt x="1930" y="60"/>
                    <a:pt x="1918" y="84"/>
                  </a:cubicBezTo>
                  <a:cubicBezTo>
                    <a:pt x="560" y="2703"/>
                    <a:pt x="3739" y="6930"/>
                    <a:pt x="3418" y="10597"/>
                  </a:cubicBezTo>
                  <a:cubicBezTo>
                    <a:pt x="3251" y="12585"/>
                    <a:pt x="1680" y="12930"/>
                    <a:pt x="537" y="14514"/>
                  </a:cubicBezTo>
                  <a:cubicBezTo>
                    <a:pt x="227" y="14931"/>
                    <a:pt x="72" y="15335"/>
                    <a:pt x="1" y="15776"/>
                  </a:cubicBezTo>
                  <a:cubicBezTo>
                    <a:pt x="227" y="16538"/>
                    <a:pt x="203" y="16431"/>
                    <a:pt x="239" y="16455"/>
                  </a:cubicBezTo>
                  <a:cubicBezTo>
                    <a:pt x="579" y="16660"/>
                    <a:pt x="1061" y="16752"/>
                    <a:pt x="1606" y="16752"/>
                  </a:cubicBezTo>
                  <a:cubicBezTo>
                    <a:pt x="3275" y="16752"/>
                    <a:pt x="5540" y="15892"/>
                    <a:pt x="6168" y="14788"/>
                  </a:cubicBezTo>
                  <a:cubicBezTo>
                    <a:pt x="6335" y="14502"/>
                    <a:pt x="6347" y="15276"/>
                    <a:pt x="19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929780" y="265407"/>
              <a:ext cx="289788" cy="324269"/>
            </a:xfrm>
            <a:custGeom>
              <a:avLst/>
              <a:gdLst/>
              <a:ahLst/>
              <a:cxnLst/>
              <a:rect l="l" t="t" r="r" b="b"/>
              <a:pathLst>
                <a:path w="6001" h="6714" extrusionOk="0">
                  <a:moveTo>
                    <a:pt x="1396" y="56"/>
                  </a:moveTo>
                  <a:cubicBezTo>
                    <a:pt x="1277" y="56"/>
                    <a:pt x="1243" y="381"/>
                    <a:pt x="1131" y="941"/>
                  </a:cubicBezTo>
                  <a:cubicBezTo>
                    <a:pt x="857" y="2251"/>
                    <a:pt x="702" y="2989"/>
                    <a:pt x="583" y="3585"/>
                  </a:cubicBezTo>
                  <a:cubicBezTo>
                    <a:pt x="560" y="3692"/>
                    <a:pt x="548" y="3799"/>
                    <a:pt x="524" y="3894"/>
                  </a:cubicBezTo>
                  <a:cubicBezTo>
                    <a:pt x="405" y="4466"/>
                    <a:pt x="310" y="4942"/>
                    <a:pt x="131" y="5811"/>
                  </a:cubicBezTo>
                  <a:cubicBezTo>
                    <a:pt x="71" y="6145"/>
                    <a:pt x="0" y="6323"/>
                    <a:pt x="24" y="6561"/>
                  </a:cubicBezTo>
                  <a:lnTo>
                    <a:pt x="60" y="6561"/>
                  </a:lnTo>
                  <a:cubicBezTo>
                    <a:pt x="119" y="6585"/>
                    <a:pt x="179" y="6597"/>
                    <a:pt x="238" y="6609"/>
                  </a:cubicBezTo>
                  <a:cubicBezTo>
                    <a:pt x="687" y="6675"/>
                    <a:pt x="1124" y="6713"/>
                    <a:pt x="1553" y="6713"/>
                  </a:cubicBezTo>
                  <a:cubicBezTo>
                    <a:pt x="2432" y="6713"/>
                    <a:pt x="3275" y="6553"/>
                    <a:pt x="4108" y="6145"/>
                  </a:cubicBezTo>
                  <a:cubicBezTo>
                    <a:pt x="4786" y="5823"/>
                    <a:pt x="5394" y="5406"/>
                    <a:pt x="5941" y="4894"/>
                  </a:cubicBezTo>
                  <a:cubicBezTo>
                    <a:pt x="5965" y="4859"/>
                    <a:pt x="5989" y="4835"/>
                    <a:pt x="6001" y="4823"/>
                  </a:cubicBezTo>
                  <a:cubicBezTo>
                    <a:pt x="5917" y="4656"/>
                    <a:pt x="5644" y="4394"/>
                    <a:pt x="4203" y="2906"/>
                  </a:cubicBezTo>
                  <a:cubicBezTo>
                    <a:pt x="4179" y="2882"/>
                    <a:pt x="4167" y="2870"/>
                    <a:pt x="4143" y="2846"/>
                  </a:cubicBezTo>
                  <a:cubicBezTo>
                    <a:pt x="4072" y="2775"/>
                    <a:pt x="4001" y="2704"/>
                    <a:pt x="3929" y="2620"/>
                  </a:cubicBezTo>
                  <a:cubicBezTo>
                    <a:pt x="3905" y="2608"/>
                    <a:pt x="3893" y="2585"/>
                    <a:pt x="3881" y="2573"/>
                  </a:cubicBezTo>
                  <a:cubicBezTo>
                    <a:pt x="1405" y="1"/>
                    <a:pt x="1584" y="168"/>
                    <a:pt x="1464" y="84"/>
                  </a:cubicBezTo>
                  <a:cubicBezTo>
                    <a:pt x="1439" y="65"/>
                    <a:pt x="1416" y="56"/>
                    <a:pt x="1396" y="5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931471" y="405760"/>
              <a:ext cx="288098" cy="183917"/>
            </a:xfrm>
            <a:custGeom>
              <a:avLst/>
              <a:gdLst/>
              <a:ahLst/>
              <a:cxnLst/>
              <a:rect l="l" t="t" r="r" b="b"/>
              <a:pathLst>
                <a:path w="5966" h="3808" extrusionOk="0">
                  <a:moveTo>
                    <a:pt x="4168" y="0"/>
                  </a:moveTo>
                  <a:cubicBezTo>
                    <a:pt x="4144" y="60"/>
                    <a:pt x="4120" y="119"/>
                    <a:pt x="4096" y="191"/>
                  </a:cubicBezTo>
                  <a:cubicBezTo>
                    <a:pt x="3966" y="702"/>
                    <a:pt x="4108" y="1262"/>
                    <a:pt x="3930" y="1750"/>
                  </a:cubicBezTo>
                  <a:cubicBezTo>
                    <a:pt x="3442" y="3060"/>
                    <a:pt x="1894" y="2572"/>
                    <a:pt x="882" y="2977"/>
                  </a:cubicBezTo>
                  <a:cubicBezTo>
                    <a:pt x="584" y="3096"/>
                    <a:pt x="251" y="3346"/>
                    <a:pt x="1" y="3655"/>
                  </a:cubicBezTo>
                  <a:lnTo>
                    <a:pt x="25" y="3655"/>
                  </a:lnTo>
                  <a:cubicBezTo>
                    <a:pt x="84" y="3679"/>
                    <a:pt x="144" y="3691"/>
                    <a:pt x="203" y="3703"/>
                  </a:cubicBezTo>
                  <a:cubicBezTo>
                    <a:pt x="652" y="3769"/>
                    <a:pt x="1089" y="3807"/>
                    <a:pt x="1518" y="3807"/>
                  </a:cubicBezTo>
                  <a:cubicBezTo>
                    <a:pt x="2397" y="3807"/>
                    <a:pt x="3240" y="3647"/>
                    <a:pt x="4073" y="3239"/>
                  </a:cubicBezTo>
                  <a:cubicBezTo>
                    <a:pt x="4751" y="2917"/>
                    <a:pt x="5359" y="2500"/>
                    <a:pt x="5906" y="1988"/>
                  </a:cubicBezTo>
                  <a:cubicBezTo>
                    <a:pt x="5930" y="1953"/>
                    <a:pt x="5954" y="1929"/>
                    <a:pt x="5966" y="1917"/>
                  </a:cubicBezTo>
                  <a:cubicBezTo>
                    <a:pt x="5882" y="1750"/>
                    <a:pt x="5609" y="1488"/>
                    <a:pt x="41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957934" y="265407"/>
              <a:ext cx="161627" cy="173678"/>
            </a:xfrm>
            <a:custGeom>
              <a:avLst/>
              <a:gdLst/>
              <a:ahLst/>
              <a:cxnLst/>
              <a:rect l="l" t="t" r="r" b="b"/>
              <a:pathLst>
                <a:path w="3347" h="3596" extrusionOk="0">
                  <a:moveTo>
                    <a:pt x="813" y="56"/>
                  </a:moveTo>
                  <a:cubicBezTo>
                    <a:pt x="694" y="56"/>
                    <a:pt x="660" y="381"/>
                    <a:pt x="548" y="941"/>
                  </a:cubicBezTo>
                  <a:cubicBezTo>
                    <a:pt x="274" y="2251"/>
                    <a:pt x="119" y="2989"/>
                    <a:pt x="0" y="3585"/>
                  </a:cubicBezTo>
                  <a:cubicBezTo>
                    <a:pt x="102" y="3592"/>
                    <a:pt x="203" y="3595"/>
                    <a:pt x="305" y="3595"/>
                  </a:cubicBezTo>
                  <a:cubicBezTo>
                    <a:pt x="1541" y="3595"/>
                    <a:pt x="2774" y="3082"/>
                    <a:pt x="3346" y="2620"/>
                  </a:cubicBezTo>
                  <a:cubicBezTo>
                    <a:pt x="3322" y="2596"/>
                    <a:pt x="3310" y="2585"/>
                    <a:pt x="3298" y="2573"/>
                  </a:cubicBezTo>
                  <a:cubicBezTo>
                    <a:pt x="822" y="1"/>
                    <a:pt x="1001" y="168"/>
                    <a:pt x="881" y="84"/>
                  </a:cubicBezTo>
                  <a:cubicBezTo>
                    <a:pt x="856" y="65"/>
                    <a:pt x="833" y="56"/>
                    <a:pt x="813" y="56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1014674" y="136839"/>
              <a:ext cx="646458" cy="436416"/>
            </a:xfrm>
            <a:custGeom>
              <a:avLst/>
              <a:gdLst/>
              <a:ahLst/>
              <a:cxnLst/>
              <a:rect l="l" t="t" r="r" b="b"/>
              <a:pathLst>
                <a:path w="13387" h="9036" extrusionOk="0">
                  <a:moveTo>
                    <a:pt x="8869" y="2351"/>
                  </a:moveTo>
                  <a:cubicBezTo>
                    <a:pt x="8953" y="2351"/>
                    <a:pt x="9042" y="2363"/>
                    <a:pt x="9136" y="2389"/>
                  </a:cubicBezTo>
                  <a:cubicBezTo>
                    <a:pt x="9470" y="2508"/>
                    <a:pt x="9636" y="2853"/>
                    <a:pt x="9660" y="3211"/>
                  </a:cubicBezTo>
                  <a:cubicBezTo>
                    <a:pt x="9708" y="4115"/>
                    <a:pt x="8815" y="4949"/>
                    <a:pt x="7850" y="5068"/>
                  </a:cubicBezTo>
                  <a:cubicBezTo>
                    <a:pt x="7686" y="3972"/>
                    <a:pt x="7905" y="2351"/>
                    <a:pt x="8869" y="2351"/>
                  </a:cubicBezTo>
                  <a:close/>
                  <a:moveTo>
                    <a:pt x="2463" y="1"/>
                  </a:moveTo>
                  <a:cubicBezTo>
                    <a:pt x="2104" y="1"/>
                    <a:pt x="1730" y="78"/>
                    <a:pt x="1373" y="246"/>
                  </a:cubicBezTo>
                  <a:cubicBezTo>
                    <a:pt x="1" y="887"/>
                    <a:pt x="122" y="2179"/>
                    <a:pt x="268" y="2179"/>
                  </a:cubicBezTo>
                  <a:cubicBezTo>
                    <a:pt x="293" y="2179"/>
                    <a:pt x="318" y="2141"/>
                    <a:pt x="338" y="2056"/>
                  </a:cubicBezTo>
                  <a:cubicBezTo>
                    <a:pt x="349" y="2032"/>
                    <a:pt x="409" y="1722"/>
                    <a:pt x="409" y="1698"/>
                  </a:cubicBezTo>
                  <a:cubicBezTo>
                    <a:pt x="596" y="912"/>
                    <a:pt x="1454" y="339"/>
                    <a:pt x="2368" y="339"/>
                  </a:cubicBezTo>
                  <a:cubicBezTo>
                    <a:pt x="2616" y="339"/>
                    <a:pt x="2868" y="381"/>
                    <a:pt x="3112" y="472"/>
                  </a:cubicBezTo>
                  <a:cubicBezTo>
                    <a:pt x="4779" y="1163"/>
                    <a:pt x="4064" y="3592"/>
                    <a:pt x="5743" y="4937"/>
                  </a:cubicBezTo>
                  <a:cubicBezTo>
                    <a:pt x="6219" y="5318"/>
                    <a:pt x="6815" y="5568"/>
                    <a:pt x="7446" y="5604"/>
                  </a:cubicBezTo>
                  <a:cubicBezTo>
                    <a:pt x="7966" y="8025"/>
                    <a:pt x="9497" y="9035"/>
                    <a:pt x="10847" y="9035"/>
                  </a:cubicBezTo>
                  <a:cubicBezTo>
                    <a:pt x="11813" y="9035"/>
                    <a:pt x="12687" y="8517"/>
                    <a:pt x="13030" y="7628"/>
                  </a:cubicBezTo>
                  <a:cubicBezTo>
                    <a:pt x="13184" y="7235"/>
                    <a:pt x="13172" y="6461"/>
                    <a:pt x="13030" y="6235"/>
                  </a:cubicBezTo>
                  <a:cubicBezTo>
                    <a:pt x="12977" y="6151"/>
                    <a:pt x="12943" y="6113"/>
                    <a:pt x="12920" y="6113"/>
                  </a:cubicBezTo>
                  <a:cubicBezTo>
                    <a:pt x="12917" y="6113"/>
                    <a:pt x="12913" y="6114"/>
                    <a:pt x="12911" y="6116"/>
                  </a:cubicBezTo>
                  <a:cubicBezTo>
                    <a:pt x="12780" y="6187"/>
                    <a:pt x="13387" y="7283"/>
                    <a:pt x="12137" y="8318"/>
                  </a:cubicBezTo>
                  <a:cubicBezTo>
                    <a:pt x="11708" y="8571"/>
                    <a:pt x="11281" y="8687"/>
                    <a:pt x="10870" y="8687"/>
                  </a:cubicBezTo>
                  <a:cubicBezTo>
                    <a:pt x="9500" y="8687"/>
                    <a:pt x="8321" y="7397"/>
                    <a:pt x="7946" y="5592"/>
                  </a:cubicBezTo>
                  <a:cubicBezTo>
                    <a:pt x="9255" y="5425"/>
                    <a:pt x="10267" y="4306"/>
                    <a:pt x="10196" y="3175"/>
                  </a:cubicBezTo>
                  <a:cubicBezTo>
                    <a:pt x="10129" y="2248"/>
                    <a:pt x="9509" y="1811"/>
                    <a:pt x="8866" y="1811"/>
                  </a:cubicBezTo>
                  <a:cubicBezTo>
                    <a:pt x="8476" y="1811"/>
                    <a:pt x="8078" y="1972"/>
                    <a:pt x="7791" y="2282"/>
                  </a:cubicBezTo>
                  <a:cubicBezTo>
                    <a:pt x="7172" y="2972"/>
                    <a:pt x="7207" y="4151"/>
                    <a:pt x="7338" y="5080"/>
                  </a:cubicBezTo>
                  <a:cubicBezTo>
                    <a:pt x="6576" y="4997"/>
                    <a:pt x="5850" y="4520"/>
                    <a:pt x="5493" y="3961"/>
                  </a:cubicBezTo>
                  <a:cubicBezTo>
                    <a:pt x="4802" y="2901"/>
                    <a:pt x="4850" y="1151"/>
                    <a:pt x="3683" y="353"/>
                  </a:cubicBezTo>
                  <a:cubicBezTo>
                    <a:pt x="3350" y="126"/>
                    <a:pt x="2919" y="1"/>
                    <a:pt x="246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992992" y="317907"/>
              <a:ext cx="24193" cy="92345"/>
            </a:xfrm>
            <a:custGeom>
              <a:avLst/>
              <a:gdLst/>
              <a:ahLst/>
              <a:cxnLst/>
              <a:rect l="l" t="t" r="r" b="b"/>
              <a:pathLst>
                <a:path w="501" h="1912" extrusionOk="0">
                  <a:moveTo>
                    <a:pt x="379" y="0"/>
                  </a:moveTo>
                  <a:cubicBezTo>
                    <a:pt x="341" y="0"/>
                    <a:pt x="304" y="25"/>
                    <a:pt x="286" y="69"/>
                  </a:cubicBezTo>
                  <a:cubicBezTo>
                    <a:pt x="227" y="212"/>
                    <a:pt x="191" y="355"/>
                    <a:pt x="155" y="497"/>
                  </a:cubicBezTo>
                  <a:cubicBezTo>
                    <a:pt x="120" y="640"/>
                    <a:pt x="84" y="783"/>
                    <a:pt x="60" y="926"/>
                  </a:cubicBezTo>
                  <a:cubicBezTo>
                    <a:pt x="48" y="1069"/>
                    <a:pt x="25" y="1224"/>
                    <a:pt x="13" y="1367"/>
                  </a:cubicBezTo>
                  <a:cubicBezTo>
                    <a:pt x="13" y="1521"/>
                    <a:pt x="1" y="1664"/>
                    <a:pt x="13" y="1819"/>
                  </a:cubicBezTo>
                  <a:cubicBezTo>
                    <a:pt x="25" y="1855"/>
                    <a:pt x="48" y="1890"/>
                    <a:pt x="84" y="1902"/>
                  </a:cubicBezTo>
                  <a:cubicBezTo>
                    <a:pt x="99" y="1909"/>
                    <a:pt x="115" y="1911"/>
                    <a:pt x="130" y="1911"/>
                  </a:cubicBezTo>
                  <a:cubicBezTo>
                    <a:pt x="172" y="1911"/>
                    <a:pt x="209" y="1887"/>
                    <a:pt x="227" y="1843"/>
                  </a:cubicBezTo>
                  <a:cubicBezTo>
                    <a:pt x="286" y="1712"/>
                    <a:pt x="322" y="1569"/>
                    <a:pt x="358" y="1414"/>
                  </a:cubicBezTo>
                  <a:cubicBezTo>
                    <a:pt x="394" y="1271"/>
                    <a:pt x="417" y="1128"/>
                    <a:pt x="441" y="986"/>
                  </a:cubicBezTo>
                  <a:cubicBezTo>
                    <a:pt x="465" y="843"/>
                    <a:pt x="477" y="688"/>
                    <a:pt x="489" y="545"/>
                  </a:cubicBezTo>
                  <a:cubicBezTo>
                    <a:pt x="501" y="390"/>
                    <a:pt x="501" y="247"/>
                    <a:pt x="489" y="93"/>
                  </a:cubicBezTo>
                  <a:cubicBezTo>
                    <a:pt x="489" y="57"/>
                    <a:pt x="465" y="21"/>
                    <a:pt x="417" y="9"/>
                  </a:cubicBezTo>
                  <a:cubicBezTo>
                    <a:pt x="405" y="3"/>
                    <a:pt x="392" y="0"/>
                    <a:pt x="3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1083246" y="927035"/>
              <a:ext cx="63598" cy="47090"/>
            </a:xfrm>
            <a:custGeom>
              <a:avLst/>
              <a:gdLst/>
              <a:ahLst/>
              <a:cxnLst/>
              <a:rect l="l" t="t" r="r" b="b"/>
              <a:pathLst>
                <a:path w="1317" h="975" extrusionOk="0">
                  <a:moveTo>
                    <a:pt x="804" y="0"/>
                  </a:moveTo>
                  <a:cubicBezTo>
                    <a:pt x="500" y="0"/>
                    <a:pt x="155" y="168"/>
                    <a:pt x="61" y="482"/>
                  </a:cubicBezTo>
                  <a:cubicBezTo>
                    <a:pt x="1" y="685"/>
                    <a:pt x="120" y="911"/>
                    <a:pt x="406" y="958"/>
                  </a:cubicBezTo>
                  <a:cubicBezTo>
                    <a:pt x="458" y="969"/>
                    <a:pt x="510" y="975"/>
                    <a:pt x="562" y="975"/>
                  </a:cubicBezTo>
                  <a:cubicBezTo>
                    <a:pt x="954" y="975"/>
                    <a:pt x="1300" y="675"/>
                    <a:pt x="1311" y="423"/>
                  </a:cubicBezTo>
                  <a:cubicBezTo>
                    <a:pt x="1316" y="136"/>
                    <a:pt x="1077" y="0"/>
                    <a:pt x="8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1220245" y="885257"/>
              <a:ext cx="73497" cy="46462"/>
            </a:xfrm>
            <a:custGeom>
              <a:avLst/>
              <a:gdLst/>
              <a:ahLst/>
              <a:cxnLst/>
              <a:rect l="l" t="t" r="r" b="b"/>
              <a:pathLst>
                <a:path w="1522" h="962" extrusionOk="0">
                  <a:moveTo>
                    <a:pt x="934" y="0"/>
                  </a:moveTo>
                  <a:cubicBezTo>
                    <a:pt x="478" y="0"/>
                    <a:pt x="1" y="389"/>
                    <a:pt x="260" y="764"/>
                  </a:cubicBezTo>
                  <a:cubicBezTo>
                    <a:pt x="346" y="887"/>
                    <a:pt x="536" y="962"/>
                    <a:pt x="746" y="962"/>
                  </a:cubicBezTo>
                  <a:cubicBezTo>
                    <a:pt x="943" y="962"/>
                    <a:pt x="1158" y="896"/>
                    <a:pt x="1319" y="740"/>
                  </a:cubicBezTo>
                  <a:cubicBezTo>
                    <a:pt x="1522" y="538"/>
                    <a:pt x="1510" y="288"/>
                    <a:pt x="1355" y="145"/>
                  </a:cubicBezTo>
                  <a:cubicBezTo>
                    <a:pt x="1236" y="43"/>
                    <a:pt x="1086" y="0"/>
                    <a:pt x="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1139359" y="871686"/>
              <a:ext cx="76781" cy="56894"/>
            </a:xfrm>
            <a:custGeom>
              <a:avLst/>
              <a:gdLst/>
              <a:ahLst/>
              <a:cxnLst/>
              <a:rect l="l" t="t" r="r" b="b"/>
              <a:pathLst>
                <a:path w="1590" h="1178" extrusionOk="0">
                  <a:moveTo>
                    <a:pt x="1338" y="1"/>
                  </a:moveTo>
                  <a:cubicBezTo>
                    <a:pt x="1254" y="1"/>
                    <a:pt x="1168" y="69"/>
                    <a:pt x="1196" y="176"/>
                  </a:cubicBezTo>
                  <a:cubicBezTo>
                    <a:pt x="1315" y="570"/>
                    <a:pt x="1090" y="899"/>
                    <a:pt x="806" y="899"/>
                  </a:cubicBezTo>
                  <a:cubicBezTo>
                    <a:pt x="748" y="899"/>
                    <a:pt x="686" y="885"/>
                    <a:pt x="625" y="854"/>
                  </a:cubicBezTo>
                  <a:cubicBezTo>
                    <a:pt x="470" y="771"/>
                    <a:pt x="351" y="616"/>
                    <a:pt x="303" y="438"/>
                  </a:cubicBezTo>
                  <a:cubicBezTo>
                    <a:pt x="284" y="366"/>
                    <a:pt x="229" y="335"/>
                    <a:pt x="173" y="335"/>
                  </a:cubicBezTo>
                  <a:cubicBezTo>
                    <a:pt x="89" y="335"/>
                    <a:pt x="1" y="406"/>
                    <a:pt x="30" y="521"/>
                  </a:cubicBezTo>
                  <a:cubicBezTo>
                    <a:pt x="126" y="888"/>
                    <a:pt x="443" y="1177"/>
                    <a:pt x="801" y="1177"/>
                  </a:cubicBezTo>
                  <a:cubicBezTo>
                    <a:pt x="883" y="1177"/>
                    <a:pt x="968" y="1162"/>
                    <a:pt x="1054" y="1128"/>
                  </a:cubicBezTo>
                  <a:cubicBezTo>
                    <a:pt x="1470" y="961"/>
                    <a:pt x="1589" y="473"/>
                    <a:pt x="1470" y="104"/>
                  </a:cubicBezTo>
                  <a:cubicBezTo>
                    <a:pt x="1451" y="32"/>
                    <a:pt x="1395" y="1"/>
                    <a:pt x="133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1082135" y="882215"/>
              <a:ext cx="50270" cy="39314"/>
            </a:xfrm>
            <a:custGeom>
              <a:avLst/>
              <a:gdLst/>
              <a:ahLst/>
              <a:cxnLst/>
              <a:rect l="l" t="t" r="r" b="b"/>
              <a:pathLst>
                <a:path w="1041" h="814" extrusionOk="0">
                  <a:moveTo>
                    <a:pt x="472" y="0"/>
                  </a:moveTo>
                  <a:cubicBezTo>
                    <a:pt x="432" y="0"/>
                    <a:pt x="390" y="6"/>
                    <a:pt x="345" y="17"/>
                  </a:cubicBezTo>
                  <a:cubicBezTo>
                    <a:pt x="143" y="77"/>
                    <a:pt x="0" y="339"/>
                    <a:pt x="72" y="517"/>
                  </a:cubicBezTo>
                  <a:cubicBezTo>
                    <a:pt x="112" y="700"/>
                    <a:pt x="291" y="813"/>
                    <a:pt x="469" y="813"/>
                  </a:cubicBezTo>
                  <a:cubicBezTo>
                    <a:pt x="499" y="813"/>
                    <a:pt x="530" y="810"/>
                    <a:pt x="560" y="803"/>
                  </a:cubicBezTo>
                  <a:cubicBezTo>
                    <a:pt x="1041" y="683"/>
                    <a:pt x="919" y="0"/>
                    <a:pt x="47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1221838" y="841838"/>
              <a:ext cx="44330" cy="39266"/>
            </a:xfrm>
            <a:custGeom>
              <a:avLst/>
              <a:gdLst/>
              <a:ahLst/>
              <a:cxnLst/>
              <a:rect l="l" t="t" r="r" b="b"/>
              <a:pathLst>
                <a:path w="918" h="813" extrusionOk="0">
                  <a:moveTo>
                    <a:pt x="467" y="0"/>
                  </a:moveTo>
                  <a:cubicBezTo>
                    <a:pt x="427" y="0"/>
                    <a:pt x="386" y="6"/>
                    <a:pt x="346" y="20"/>
                  </a:cubicBezTo>
                  <a:cubicBezTo>
                    <a:pt x="131" y="79"/>
                    <a:pt x="0" y="305"/>
                    <a:pt x="72" y="532"/>
                  </a:cubicBezTo>
                  <a:cubicBezTo>
                    <a:pt x="121" y="688"/>
                    <a:pt x="290" y="812"/>
                    <a:pt x="467" y="812"/>
                  </a:cubicBezTo>
                  <a:cubicBezTo>
                    <a:pt x="506" y="812"/>
                    <a:pt x="545" y="806"/>
                    <a:pt x="584" y="794"/>
                  </a:cubicBezTo>
                  <a:cubicBezTo>
                    <a:pt x="762" y="758"/>
                    <a:pt x="917" y="496"/>
                    <a:pt x="846" y="282"/>
                  </a:cubicBezTo>
                  <a:cubicBezTo>
                    <a:pt x="797" y="117"/>
                    <a:pt x="639" y="0"/>
                    <a:pt x="46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921137" y="261109"/>
              <a:ext cx="523270" cy="1081671"/>
            </a:xfrm>
            <a:custGeom>
              <a:avLst/>
              <a:gdLst/>
              <a:ahLst/>
              <a:cxnLst/>
              <a:rect l="l" t="t" r="r" b="b"/>
              <a:pathLst>
                <a:path w="10836" h="22396" extrusionOk="0">
                  <a:moveTo>
                    <a:pt x="1596" y="328"/>
                  </a:moveTo>
                  <a:cubicBezTo>
                    <a:pt x="1691" y="411"/>
                    <a:pt x="5763" y="4590"/>
                    <a:pt x="6001" y="4900"/>
                  </a:cubicBezTo>
                  <a:cubicBezTo>
                    <a:pt x="5942" y="4948"/>
                    <a:pt x="5858" y="5031"/>
                    <a:pt x="5751" y="5126"/>
                  </a:cubicBezTo>
                  <a:cubicBezTo>
                    <a:pt x="4421" y="6225"/>
                    <a:pt x="3149" y="6658"/>
                    <a:pt x="1717" y="6658"/>
                  </a:cubicBezTo>
                  <a:cubicBezTo>
                    <a:pt x="1303" y="6658"/>
                    <a:pt x="875" y="6622"/>
                    <a:pt x="429" y="6555"/>
                  </a:cubicBezTo>
                  <a:cubicBezTo>
                    <a:pt x="405" y="6555"/>
                    <a:pt x="381" y="6555"/>
                    <a:pt x="346" y="6543"/>
                  </a:cubicBezTo>
                  <a:cubicBezTo>
                    <a:pt x="477" y="5710"/>
                    <a:pt x="1584" y="399"/>
                    <a:pt x="1596" y="328"/>
                  </a:cubicBezTo>
                  <a:close/>
                  <a:moveTo>
                    <a:pt x="6120" y="5174"/>
                  </a:moveTo>
                  <a:cubicBezTo>
                    <a:pt x="10287" y="19735"/>
                    <a:pt x="10585" y="19997"/>
                    <a:pt x="10454" y="20223"/>
                  </a:cubicBezTo>
                  <a:cubicBezTo>
                    <a:pt x="9752" y="21465"/>
                    <a:pt x="7447" y="22112"/>
                    <a:pt x="5973" y="22112"/>
                  </a:cubicBezTo>
                  <a:cubicBezTo>
                    <a:pt x="5298" y="22112"/>
                    <a:pt x="4797" y="21976"/>
                    <a:pt x="4703" y="21700"/>
                  </a:cubicBezTo>
                  <a:cubicBezTo>
                    <a:pt x="4394" y="20831"/>
                    <a:pt x="2310" y="13544"/>
                    <a:pt x="2060" y="12699"/>
                  </a:cubicBezTo>
                  <a:lnTo>
                    <a:pt x="2036" y="12615"/>
                  </a:lnTo>
                  <a:cubicBezTo>
                    <a:pt x="1167" y="9591"/>
                    <a:pt x="572" y="7484"/>
                    <a:pt x="393" y="6841"/>
                  </a:cubicBezTo>
                  <a:lnTo>
                    <a:pt x="393" y="6841"/>
                  </a:lnTo>
                  <a:cubicBezTo>
                    <a:pt x="662" y="6858"/>
                    <a:pt x="1156" y="6947"/>
                    <a:pt x="1792" y="6947"/>
                  </a:cubicBezTo>
                  <a:cubicBezTo>
                    <a:pt x="2929" y="6947"/>
                    <a:pt x="4525" y="6662"/>
                    <a:pt x="6120" y="5174"/>
                  </a:cubicBezTo>
                  <a:close/>
                  <a:moveTo>
                    <a:pt x="1581" y="0"/>
                  </a:moveTo>
                  <a:cubicBezTo>
                    <a:pt x="1549" y="0"/>
                    <a:pt x="1521" y="8"/>
                    <a:pt x="1501" y="18"/>
                  </a:cubicBezTo>
                  <a:cubicBezTo>
                    <a:pt x="1346" y="66"/>
                    <a:pt x="1310" y="268"/>
                    <a:pt x="1227" y="697"/>
                  </a:cubicBezTo>
                  <a:cubicBezTo>
                    <a:pt x="1179" y="923"/>
                    <a:pt x="0" y="6567"/>
                    <a:pt x="48" y="6650"/>
                  </a:cubicBezTo>
                  <a:cubicBezTo>
                    <a:pt x="48" y="6686"/>
                    <a:pt x="72" y="6805"/>
                    <a:pt x="1763" y="12699"/>
                  </a:cubicBezTo>
                  <a:lnTo>
                    <a:pt x="1786" y="12770"/>
                  </a:lnTo>
                  <a:cubicBezTo>
                    <a:pt x="2036" y="13651"/>
                    <a:pt x="4120" y="20914"/>
                    <a:pt x="4430" y="21795"/>
                  </a:cubicBezTo>
                  <a:cubicBezTo>
                    <a:pt x="4572" y="22206"/>
                    <a:pt x="5192" y="22396"/>
                    <a:pt x="5997" y="22396"/>
                  </a:cubicBezTo>
                  <a:cubicBezTo>
                    <a:pt x="7615" y="22396"/>
                    <a:pt x="9977" y="21630"/>
                    <a:pt x="10692" y="20366"/>
                  </a:cubicBezTo>
                  <a:cubicBezTo>
                    <a:pt x="10823" y="20164"/>
                    <a:pt x="10835" y="20235"/>
                    <a:pt x="10180" y="18021"/>
                  </a:cubicBezTo>
                  <a:cubicBezTo>
                    <a:pt x="7442" y="8901"/>
                    <a:pt x="6394" y="4995"/>
                    <a:pt x="6311" y="4840"/>
                  </a:cubicBezTo>
                  <a:cubicBezTo>
                    <a:pt x="5656" y="4019"/>
                    <a:pt x="1739" y="66"/>
                    <a:pt x="1727" y="54"/>
                  </a:cubicBezTo>
                  <a:cubicBezTo>
                    <a:pt x="1673" y="14"/>
                    <a:pt x="1623" y="0"/>
                    <a:pt x="158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35" name="Google Shape;4035;p27"/>
          <p:cNvGrpSpPr/>
          <p:nvPr/>
        </p:nvGrpSpPr>
        <p:grpSpPr>
          <a:xfrm>
            <a:off x="10802648" y="350784"/>
            <a:ext cx="1060609" cy="1163115"/>
            <a:chOff x="7123243" y="93315"/>
            <a:chExt cx="1099608" cy="1205883"/>
          </a:xfrm>
        </p:grpSpPr>
        <p:sp>
          <p:nvSpPr>
            <p:cNvPr id="4036" name="Google Shape;4036;p27"/>
            <p:cNvSpPr/>
            <p:nvPr/>
          </p:nvSpPr>
          <p:spPr>
            <a:xfrm>
              <a:off x="7702524" y="100823"/>
              <a:ext cx="511761" cy="949267"/>
            </a:xfrm>
            <a:custGeom>
              <a:avLst/>
              <a:gdLst/>
              <a:ahLst/>
              <a:cxnLst/>
              <a:rect l="l" t="t" r="r" b="b"/>
              <a:pathLst>
                <a:path w="10634" h="19724" extrusionOk="0">
                  <a:moveTo>
                    <a:pt x="5830" y="0"/>
                  </a:moveTo>
                  <a:cubicBezTo>
                    <a:pt x="5437" y="0"/>
                    <a:pt x="5082" y="58"/>
                    <a:pt x="4799" y="185"/>
                  </a:cubicBezTo>
                  <a:cubicBezTo>
                    <a:pt x="4680" y="245"/>
                    <a:pt x="4561" y="531"/>
                    <a:pt x="4525" y="626"/>
                  </a:cubicBezTo>
                  <a:cubicBezTo>
                    <a:pt x="4442" y="852"/>
                    <a:pt x="4335" y="1174"/>
                    <a:pt x="4180" y="1614"/>
                  </a:cubicBezTo>
                  <a:cubicBezTo>
                    <a:pt x="4168" y="1638"/>
                    <a:pt x="4156" y="1674"/>
                    <a:pt x="4144" y="1709"/>
                  </a:cubicBezTo>
                  <a:cubicBezTo>
                    <a:pt x="3977" y="2162"/>
                    <a:pt x="3775" y="2745"/>
                    <a:pt x="3513" y="3472"/>
                  </a:cubicBezTo>
                  <a:cubicBezTo>
                    <a:pt x="3489" y="3555"/>
                    <a:pt x="3465" y="3626"/>
                    <a:pt x="3430" y="3710"/>
                  </a:cubicBezTo>
                  <a:cubicBezTo>
                    <a:pt x="2763" y="5567"/>
                    <a:pt x="1763" y="8353"/>
                    <a:pt x="239" y="12520"/>
                  </a:cubicBezTo>
                  <a:cubicBezTo>
                    <a:pt x="179" y="12675"/>
                    <a:pt x="132" y="12818"/>
                    <a:pt x="72" y="12973"/>
                  </a:cubicBezTo>
                  <a:cubicBezTo>
                    <a:pt x="48" y="13020"/>
                    <a:pt x="36" y="13056"/>
                    <a:pt x="25" y="13116"/>
                  </a:cubicBezTo>
                  <a:cubicBezTo>
                    <a:pt x="1" y="13306"/>
                    <a:pt x="84" y="13723"/>
                    <a:pt x="417" y="16187"/>
                  </a:cubicBezTo>
                  <a:cubicBezTo>
                    <a:pt x="894" y="19724"/>
                    <a:pt x="858" y="19485"/>
                    <a:pt x="894" y="19628"/>
                  </a:cubicBezTo>
                  <a:cubicBezTo>
                    <a:pt x="911" y="19676"/>
                    <a:pt x="935" y="19698"/>
                    <a:pt x="969" y="19698"/>
                  </a:cubicBezTo>
                  <a:cubicBezTo>
                    <a:pt x="1081" y="19698"/>
                    <a:pt x="1294" y="19465"/>
                    <a:pt x="1668" y="19128"/>
                  </a:cubicBezTo>
                  <a:cubicBezTo>
                    <a:pt x="6121" y="15104"/>
                    <a:pt x="5811" y="15366"/>
                    <a:pt x="5882" y="15247"/>
                  </a:cubicBezTo>
                  <a:cubicBezTo>
                    <a:pt x="5990" y="15092"/>
                    <a:pt x="5787" y="15604"/>
                    <a:pt x="8752" y="7484"/>
                  </a:cubicBezTo>
                  <a:cubicBezTo>
                    <a:pt x="10193" y="3519"/>
                    <a:pt x="10085" y="3829"/>
                    <a:pt x="10371" y="3031"/>
                  </a:cubicBezTo>
                  <a:cubicBezTo>
                    <a:pt x="10633" y="2281"/>
                    <a:pt x="10585" y="2388"/>
                    <a:pt x="10574" y="2341"/>
                  </a:cubicBezTo>
                  <a:cubicBezTo>
                    <a:pt x="10069" y="1127"/>
                    <a:pt x="7569" y="0"/>
                    <a:pt x="58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7913744" y="140191"/>
              <a:ext cx="87443" cy="207863"/>
            </a:xfrm>
            <a:custGeom>
              <a:avLst/>
              <a:gdLst/>
              <a:ahLst/>
              <a:cxnLst/>
              <a:rect l="l" t="t" r="r" b="b"/>
              <a:pathLst>
                <a:path w="1817" h="4319" extrusionOk="0">
                  <a:moveTo>
                    <a:pt x="1628" y="0"/>
                  </a:moveTo>
                  <a:cubicBezTo>
                    <a:pt x="1595" y="0"/>
                    <a:pt x="1567" y="10"/>
                    <a:pt x="1553" y="34"/>
                  </a:cubicBezTo>
                  <a:cubicBezTo>
                    <a:pt x="958" y="1118"/>
                    <a:pt x="291" y="3023"/>
                    <a:pt x="17" y="4190"/>
                  </a:cubicBezTo>
                  <a:cubicBezTo>
                    <a:pt x="0" y="4257"/>
                    <a:pt x="104" y="4319"/>
                    <a:pt x="182" y="4319"/>
                  </a:cubicBezTo>
                  <a:cubicBezTo>
                    <a:pt x="214" y="4319"/>
                    <a:pt x="241" y="4309"/>
                    <a:pt x="255" y="4285"/>
                  </a:cubicBezTo>
                  <a:cubicBezTo>
                    <a:pt x="791" y="3225"/>
                    <a:pt x="1517" y="1201"/>
                    <a:pt x="1791" y="129"/>
                  </a:cubicBezTo>
                  <a:cubicBezTo>
                    <a:pt x="1817" y="62"/>
                    <a:pt x="1709" y="0"/>
                    <a:pt x="162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8062547" y="193661"/>
              <a:ext cx="86048" cy="208296"/>
            </a:xfrm>
            <a:custGeom>
              <a:avLst/>
              <a:gdLst/>
              <a:ahLst/>
              <a:cxnLst/>
              <a:rect l="l" t="t" r="r" b="b"/>
              <a:pathLst>
                <a:path w="1788" h="4328" extrusionOk="0">
                  <a:moveTo>
                    <a:pt x="1605" y="0"/>
                  </a:moveTo>
                  <a:cubicBezTo>
                    <a:pt x="1568" y="0"/>
                    <a:pt x="1536" y="13"/>
                    <a:pt x="1521" y="42"/>
                  </a:cubicBezTo>
                  <a:cubicBezTo>
                    <a:pt x="997" y="1090"/>
                    <a:pt x="283" y="3031"/>
                    <a:pt x="9" y="4210"/>
                  </a:cubicBezTo>
                  <a:cubicBezTo>
                    <a:pt x="0" y="4269"/>
                    <a:pt x="105" y="4327"/>
                    <a:pt x="180" y="4327"/>
                  </a:cubicBezTo>
                  <a:cubicBezTo>
                    <a:pt x="211" y="4327"/>
                    <a:pt x="236" y="4317"/>
                    <a:pt x="247" y="4293"/>
                  </a:cubicBezTo>
                  <a:cubicBezTo>
                    <a:pt x="807" y="3221"/>
                    <a:pt x="1509" y="1269"/>
                    <a:pt x="1771" y="126"/>
                  </a:cubicBezTo>
                  <a:cubicBezTo>
                    <a:pt x="1787" y="60"/>
                    <a:pt x="1685" y="0"/>
                    <a:pt x="16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7935545" y="551104"/>
              <a:ext cx="81235" cy="195735"/>
            </a:xfrm>
            <a:custGeom>
              <a:avLst/>
              <a:gdLst/>
              <a:ahLst/>
              <a:cxnLst/>
              <a:rect l="l" t="t" r="r" b="b"/>
              <a:pathLst>
                <a:path w="1688" h="4067" extrusionOk="0">
                  <a:moveTo>
                    <a:pt x="1509" y="1"/>
                  </a:moveTo>
                  <a:cubicBezTo>
                    <a:pt x="1471" y="1"/>
                    <a:pt x="1437" y="14"/>
                    <a:pt x="1421" y="45"/>
                  </a:cubicBezTo>
                  <a:cubicBezTo>
                    <a:pt x="909" y="1021"/>
                    <a:pt x="255" y="2843"/>
                    <a:pt x="17" y="3938"/>
                  </a:cubicBezTo>
                  <a:cubicBezTo>
                    <a:pt x="1" y="4010"/>
                    <a:pt x="92" y="4066"/>
                    <a:pt x="168" y="4066"/>
                  </a:cubicBezTo>
                  <a:cubicBezTo>
                    <a:pt x="205" y="4066"/>
                    <a:pt x="239" y="4053"/>
                    <a:pt x="255" y="4022"/>
                  </a:cubicBezTo>
                  <a:cubicBezTo>
                    <a:pt x="767" y="3033"/>
                    <a:pt x="1433" y="1224"/>
                    <a:pt x="1671" y="140"/>
                  </a:cubicBezTo>
                  <a:cubicBezTo>
                    <a:pt x="1688" y="60"/>
                    <a:pt x="1589" y="1"/>
                    <a:pt x="15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7788860" y="499270"/>
              <a:ext cx="81235" cy="194243"/>
            </a:xfrm>
            <a:custGeom>
              <a:avLst/>
              <a:gdLst/>
              <a:ahLst/>
              <a:cxnLst/>
              <a:rect l="l" t="t" r="r" b="b"/>
              <a:pathLst>
                <a:path w="1688" h="4036" extrusionOk="0">
                  <a:moveTo>
                    <a:pt x="1515" y="1"/>
                  </a:moveTo>
                  <a:cubicBezTo>
                    <a:pt x="1476" y="1"/>
                    <a:pt x="1441" y="16"/>
                    <a:pt x="1421" y="50"/>
                  </a:cubicBezTo>
                  <a:cubicBezTo>
                    <a:pt x="909" y="1027"/>
                    <a:pt x="255" y="2824"/>
                    <a:pt x="17" y="3908"/>
                  </a:cubicBezTo>
                  <a:cubicBezTo>
                    <a:pt x="1" y="3980"/>
                    <a:pt x="92" y="4036"/>
                    <a:pt x="168" y="4036"/>
                  </a:cubicBezTo>
                  <a:cubicBezTo>
                    <a:pt x="205" y="4036"/>
                    <a:pt x="239" y="4023"/>
                    <a:pt x="255" y="3991"/>
                  </a:cubicBezTo>
                  <a:cubicBezTo>
                    <a:pt x="767" y="3015"/>
                    <a:pt x="1433" y="1217"/>
                    <a:pt x="1671" y="146"/>
                  </a:cubicBezTo>
                  <a:cubicBezTo>
                    <a:pt x="1688" y="65"/>
                    <a:pt x="1595" y="1"/>
                    <a:pt x="15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7702524" y="728261"/>
              <a:ext cx="283119" cy="321829"/>
            </a:xfrm>
            <a:custGeom>
              <a:avLst/>
              <a:gdLst/>
              <a:ahLst/>
              <a:cxnLst/>
              <a:rect l="l" t="t" r="r" b="b"/>
              <a:pathLst>
                <a:path w="5883" h="6687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358" y="2722"/>
                    <a:pt x="358" y="2746"/>
                    <a:pt x="370" y="2769"/>
                  </a:cubicBezTo>
                  <a:cubicBezTo>
                    <a:pt x="382" y="2877"/>
                    <a:pt x="394" y="2984"/>
                    <a:pt x="406" y="3091"/>
                  </a:cubicBezTo>
                  <a:cubicBezTo>
                    <a:pt x="406" y="3103"/>
                    <a:pt x="417" y="3127"/>
                    <a:pt x="417" y="3150"/>
                  </a:cubicBezTo>
                  <a:cubicBezTo>
                    <a:pt x="894" y="6687"/>
                    <a:pt x="858" y="6448"/>
                    <a:pt x="894" y="6591"/>
                  </a:cubicBezTo>
                  <a:cubicBezTo>
                    <a:pt x="911" y="6639"/>
                    <a:pt x="935" y="6661"/>
                    <a:pt x="970" y="6661"/>
                  </a:cubicBezTo>
                  <a:cubicBezTo>
                    <a:pt x="1082" y="6661"/>
                    <a:pt x="1297" y="6428"/>
                    <a:pt x="1680" y="6091"/>
                  </a:cubicBezTo>
                  <a:cubicBezTo>
                    <a:pt x="2668" y="5186"/>
                    <a:pt x="3227" y="4686"/>
                    <a:pt x="3668" y="4282"/>
                  </a:cubicBezTo>
                  <a:cubicBezTo>
                    <a:pt x="3751" y="4210"/>
                    <a:pt x="3835" y="4139"/>
                    <a:pt x="3906" y="4067"/>
                  </a:cubicBezTo>
                  <a:cubicBezTo>
                    <a:pt x="4335" y="3674"/>
                    <a:pt x="4704" y="3341"/>
                    <a:pt x="5359" y="2746"/>
                  </a:cubicBezTo>
                  <a:cubicBezTo>
                    <a:pt x="5609" y="2519"/>
                    <a:pt x="5763" y="2412"/>
                    <a:pt x="5882" y="2210"/>
                  </a:cubicBezTo>
                  <a:cubicBezTo>
                    <a:pt x="5882" y="2210"/>
                    <a:pt x="5882" y="221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7856091" y="428234"/>
              <a:ext cx="73343" cy="46347"/>
            </a:xfrm>
            <a:custGeom>
              <a:avLst/>
              <a:gdLst/>
              <a:ahLst/>
              <a:cxnLst/>
              <a:rect l="l" t="t" r="r" b="b"/>
              <a:pathLst>
                <a:path w="1524" h="963" extrusionOk="0">
                  <a:moveTo>
                    <a:pt x="584" y="1"/>
                  </a:moveTo>
                  <a:cubicBezTo>
                    <a:pt x="443" y="1"/>
                    <a:pt x="304" y="40"/>
                    <a:pt x="191" y="133"/>
                  </a:cubicBezTo>
                  <a:cubicBezTo>
                    <a:pt x="24" y="264"/>
                    <a:pt x="1" y="526"/>
                    <a:pt x="203" y="729"/>
                  </a:cubicBezTo>
                  <a:cubicBezTo>
                    <a:pt x="365" y="891"/>
                    <a:pt x="589" y="962"/>
                    <a:pt x="791" y="962"/>
                  </a:cubicBezTo>
                  <a:cubicBezTo>
                    <a:pt x="990" y="962"/>
                    <a:pt x="1168" y="894"/>
                    <a:pt x="1251" y="776"/>
                  </a:cubicBezTo>
                  <a:cubicBezTo>
                    <a:pt x="1523" y="413"/>
                    <a:pt x="1040" y="1"/>
                    <a:pt x="5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8001957" y="474100"/>
              <a:ext cx="62755" cy="47550"/>
            </a:xfrm>
            <a:custGeom>
              <a:avLst/>
              <a:gdLst/>
              <a:ahLst/>
              <a:cxnLst/>
              <a:rect l="l" t="t" r="r" b="b"/>
              <a:pathLst>
                <a:path w="1304" h="988" extrusionOk="0">
                  <a:moveTo>
                    <a:pt x="490" y="0"/>
                  </a:moveTo>
                  <a:cubicBezTo>
                    <a:pt x="227" y="0"/>
                    <a:pt x="0" y="128"/>
                    <a:pt x="6" y="407"/>
                  </a:cubicBezTo>
                  <a:cubicBezTo>
                    <a:pt x="6" y="667"/>
                    <a:pt x="362" y="987"/>
                    <a:pt x="768" y="987"/>
                  </a:cubicBezTo>
                  <a:cubicBezTo>
                    <a:pt x="807" y="987"/>
                    <a:pt x="847" y="984"/>
                    <a:pt x="887" y="978"/>
                  </a:cubicBezTo>
                  <a:cubicBezTo>
                    <a:pt x="1173" y="931"/>
                    <a:pt x="1304" y="704"/>
                    <a:pt x="1244" y="502"/>
                  </a:cubicBezTo>
                  <a:cubicBezTo>
                    <a:pt x="1160" y="179"/>
                    <a:pt x="800" y="0"/>
                    <a:pt x="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7713977" y="100823"/>
              <a:ext cx="500307" cy="602604"/>
            </a:xfrm>
            <a:custGeom>
              <a:avLst/>
              <a:gdLst/>
              <a:ahLst/>
              <a:cxnLst/>
              <a:rect l="l" t="t" r="r" b="b"/>
              <a:pathLst>
                <a:path w="10396" h="12521" extrusionOk="0">
                  <a:moveTo>
                    <a:pt x="5592" y="0"/>
                  </a:moveTo>
                  <a:cubicBezTo>
                    <a:pt x="5199" y="0"/>
                    <a:pt x="4844" y="58"/>
                    <a:pt x="4561" y="185"/>
                  </a:cubicBezTo>
                  <a:cubicBezTo>
                    <a:pt x="4442" y="245"/>
                    <a:pt x="4323" y="531"/>
                    <a:pt x="4287" y="626"/>
                  </a:cubicBezTo>
                  <a:cubicBezTo>
                    <a:pt x="4204" y="852"/>
                    <a:pt x="4097" y="1174"/>
                    <a:pt x="3942" y="1614"/>
                  </a:cubicBezTo>
                  <a:cubicBezTo>
                    <a:pt x="3930" y="1638"/>
                    <a:pt x="3918" y="1674"/>
                    <a:pt x="3906" y="1709"/>
                  </a:cubicBezTo>
                  <a:cubicBezTo>
                    <a:pt x="2918" y="4519"/>
                    <a:pt x="1096" y="9532"/>
                    <a:pt x="1" y="12520"/>
                  </a:cubicBezTo>
                  <a:cubicBezTo>
                    <a:pt x="25" y="12520"/>
                    <a:pt x="60" y="12497"/>
                    <a:pt x="84" y="12485"/>
                  </a:cubicBezTo>
                  <a:cubicBezTo>
                    <a:pt x="3438" y="10825"/>
                    <a:pt x="1827" y="3432"/>
                    <a:pt x="6460" y="3432"/>
                  </a:cubicBezTo>
                  <a:cubicBezTo>
                    <a:pt x="6580" y="3432"/>
                    <a:pt x="6706" y="3438"/>
                    <a:pt x="6835" y="3448"/>
                  </a:cubicBezTo>
                  <a:cubicBezTo>
                    <a:pt x="7154" y="3472"/>
                    <a:pt x="7910" y="3597"/>
                    <a:pt x="8622" y="3597"/>
                  </a:cubicBezTo>
                  <a:cubicBezTo>
                    <a:pt x="9316" y="3597"/>
                    <a:pt x="9968" y="3478"/>
                    <a:pt x="10133" y="3031"/>
                  </a:cubicBezTo>
                  <a:cubicBezTo>
                    <a:pt x="10395" y="2281"/>
                    <a:pt x="10347" y="2388"/>
                    <a:pt x="10336" y="2341"/>
                  </a:cubicBezTo>
                  <a:cubicBezTo>
                    <a:pt x="9831" y="1127"/>
                    <a:pt x="7331" y="0"/>
                    <a:pt x="55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7702524" y="728261"/>
              <a:ext cx="282542" cy="129896"/>
            </a:xfrm>
            <a:custGeom>
              <a:avLst/>
              <a:gdLst/>
              <a:ahLst/>
              <a:cxnLst/>
              <a:rect l="l" t="t" r="r" b="b"/>
              <a:pathLst>
                <a:path w="5871" h="2699" extrusionOk="0">
                  <a:moveTo>
                    <a:pt x="1053" y="0"/>
                  </a:moveTo>
                  <a:cubicBezTo>
                    <a:pt x="743" y="0"/>
                    <a:pt x="433" y="22"/>
                    <a:pt x="120" y="67"/>
                  </a:cubicBezTo>
                  <a:cubicBezTo>
                    <a:pt x="84" y="67"/>
                    <a:pt x="48" y="67"/>
                    <a:pt x="25" y="79"/>
                  </a:cubicBezTo>
                  <a:cubicBezTo>
                    <a:pt x="1" y="257"/>
                    <a:pt x="72" y="638"/>
                    <a:pt x="358" y="2698"/>
                  </a:cubicBezTo>
                  <a:cubicBezTo>
                    <a:pt x="417" y="2662"/>
                    <a:pt x="465" y="2627"/>
                    <a:pt x="525" y="2579"/>
                  </a:cubicBezTo>
                  <a:cubicBezTo>
                    <a:pt x="929" y="2257"/>
                    <a:pt x="1144" y="1710"/>
                    <a:pt x="1584" y="1424"/>
                  </a:cubicBezTo>
                  <a:cubicBezTo>
                    <a:pt x="1845" y="1251"/>
                    <a:pt x="2095" y="1182"/>
                    <a:pt x="2338" y="1182"/>
                  </a:cubicBezTo>
                  <a:cubicBezTo>
                    <a:pt x="3186" y="1182"/>
                    <a:pt x="3949" y="2018"/>
                    <a:pt x="4763" y="2222"/>
                  </a:cubicBezTo>
                  <a:cubicBezTo>
                    <a:pt x="4903" y="2259"/>
                    <a:pt x="5064" y="2277"/>
                    <a:pt x="5233" y="2277"/>
                  </a:cubicBezTo>
                  <a:cubicBezTo>
                    <a:pt x="5441" y="2277"/>
                    <a:pt x="5661" y="2250"/>
                    <a:pt x="5871" y="2198"/>
                  </a:cubicBezTo>
                  <a:cubicBezTo>
                    <a:pt x="5871" y="2198"/>
                    <a:pt x="5871" y="2186"/>
                    <a:pt x="5859" y="2186"/>
                  </a:cubicBezTo>
                  <a:cubicBezTo>
                    <a:pt x="5823" y="2138"/>
                    <a:pt x="5787" y="2079"/>
                    <a:pt x="5740" y="2043"/>
                  </a:cubicBezTo>
                  <a:cubicBezTo>
                    <a:pt x="4751" y="1067"/>
                    <a:pt x="3704" y="376"/>
                    <a:pt x="2346" y="126"/>
                  </a:cubicBezTo>
                  <a:cubicBezTo>
                    <a:pt x="1916" y="43"/>
                    <a:pt x="1486" y="0"/>
                    <a:pt x="10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7722014" y="876782"/>
              <a:ext cx="157032" cy="172730"/>
            </a:xfrm>
            <a:custGeom>
              <a:avLst/>
              <a:gdLst/>
              <a:ahLst/>
              <a:cxnLst/>
              <a:rect l="l" t="t" r="r" b="b"/>
              <a:pathLst>
                <a:path w="3263" h="3589" extrusionOk="0">
                  <a:moveTo>
                    <a:pt x="141" y="1"/>
                  </a:moveTo>
                  <a:cubicBezTo>
                    <a:pt x="92" y="1"/>
                    <a:pt x="45" y="2"/>
                    <a:pt x="1" y="5"/>
                  </a:cubicBezTo>
                  <a:lnTo>
                    <a:pt x="12" y="64"/>
                  </a:lnTo>
                  <a:cubicBezTo>
                    <a:pt x="489" y="3589"/>
                    <a:pt x="453" y="3362"/>
                    <a:pt x="489" y="3505"/>
                  </a:cubicBezTo>
                  <a:cubicBezTo>
                    <a:pt x="506" y="3553"/>
                    <a:pt x="530" y="3575"/>
                    <a:pt x="565" y="3575"/>
                  </a:cubicBezTo>
                  <a:cubicBezTo>
                    <a:pt x="677" y="3575"/>
                    <a:pt x="892" y="3342"/>
                    <a:pt x="1275" y="3005"/>
                  </a:cubicBezTo>
                  <a:cubicBezTo>
                    <a:pt x="2263" y="2100"/>
                    <a:pt x="2822" y="1600"/>
                    <a:pt x="3263" y="1196"/>
                  </a:cubicBezTo>
                  <a:cubicBezTo>
                    <a:pt x="2308" y="376"/>
                    <a:pt x="951" y="1"/>
                    <a:pt x="1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7123243" y="1097591"/>
              <a:ext cx="632555" cy="201606"/>
            </a:xfrm>
            <a:custGeom>
              <a:avLst/>
              <a:gdLst/>
              <a:ahLst/>
              <a:cxnLst/>
              <a:rect l="l" t="t" r="r" b="b"/>
              <a:pathLst>
                <a:path w="13144" h="4189" extrusionOk="0">
                  <a:moveTo>
                    <a:pt x="12825" y="1"/>
                  </a:moveTo>
                  <a:cubicBezTo>
                    <a:pt x="12825" y="1"/>
                    <a:pt x="12824" y="1"/>
                    <a:pt x="12824" y="1"/>
                  </a:cubicBezTo>
                  <a:cubicBezTo>
                    <a:pt x="12764" y="1"/>
                    <a:pt x="12728" y="120"/>
                    <a:pt x="12693" y="358"/>
                  </a:cubicBezTo>
                  <a:cubicBezTo>
                    <a:pt x="12489" y="2102"/>
                    <a:pt x="11332" y="2908"/>
                    <a:pt x="10324" y="2908"/>
                  </a:cubicBezTo>
                  <a:cubicBezTo>
                    <a:pt x="9859" y="2908"/>
                    <a:pt x="9426" y="2737"/>
                    <a:pt x="9133" y="2406"/>
                  </a:cubicBezTo>
                  <a:cubicBezTo>
                    <a:pt x="8716" y="1989"/>
                    <a:pt x="8573" y="965"/>
                    <a:pt x="7585" y="846"/>
                  </a:cubicBezTo>
                  <a:cubicBezTo>
                    <a:pt x="7534" y="841"/>
                    <a:pt x="7484" y="839"/>
                    <a:pt x="7436" y="839"/>
                  </a:cubicBezTo>
                  <a:cubicBezTo>
                    <a:pt x="5819" y="839"/>
                    <a:pt x="5739" y="3472"/>
                    <a:pt x="4120" y="3692"/>
                  </a:cubicBezTo>
                  <a:cubicBezTo>
                    <a:pt x="4063" y="3699"/>
                    <a:pt x="4009" y="3703"/>
                    <a:pt x="3960" y="3703"/>
                  </a:cubicBezTo>
                  <a:cubicBezTo>
                    <a:pt x="3691" y="3703"/>
                    <a:pt x="3529" y="3604"/>
                    <a:pt x="3358" y="3513"/>
                  </a:cubicBezTo>
                  <a:cubicBezTo>
                    <a:pt x="3013" y="3215"/>
                    <a:pt x="3037" y="2989"/>
                    <a:pt x="2858" y="2537"/>
                  </a:cubicBezTo>
                  <a:cubicBezTo>
                    <a:pt x="2672" y="2012"/>
                    <a:pt x="2257" y="1767"/>
                    <a:pt x="1827" y="1767"/>
                  </a:cubicBezTo>
                  <a:cubicBezTo>
                    <a:pt x="1623" y="1767"/>
                    <a:pt x="1415" y="1822"/>
                    <a:pt x="1227" y="1930"/>
                  </a:cubicBezTo>
                  <a:cubicBezTo>
                    <a:pt x="513" y="2323"/>
                    <a:pt x="1" y="3608"/>
                    <a:pt x="191" y="3680"/>
                  </a:cubicBezTo>
                  <a:cubicBezTo>
                    <a:pt x="197" y="3682"/>
                    <a:pt x="204" y="3683"/>
                    <a:pt x="210" y="3683"/>
                  </a:cubicBezTo>
                  <a:cubicBezTo>
                    <a:pt x="357" y="3683"/>
                    <a:pt x="497" y="3027"/>
                    <a:pt x="977" y="2525"/>
                  </a:cubicBezTo>
                  <a:cubicBezTo>
                    <a:pt x="1244" y="2244"/>
                    <a:pt x="1530" y="2129"/>
                    <a:pt x="1777" y="2129"/>
                  </a:cubicBezTo>
                  <a:cubicBezTo>
                    <a:pt x="1961" y="2129"/>
                    <a:pt x="2122" y="2192"/>
                    <a:pt x="2239" y="2299"/>
                  </a:cubicBezTo>
                  <a:cubicBezTo>
                    <a:pt x="2477" y="2489"/>
                    <a:pt x="2501" y="2846"/>
                    <a:pt x="2620" y="3215"/>
                  </a:cubicBezTo>
                  <a:cubicBezTo>
                    <a:pt x="2829" y="3843"/>
                    <a:pt x="3372" y="4188"/>
                    <a:pt x="3990" y="4188"/>
                  </a:cubicBezTo>
                  <a:cubicBezTo>
                    <a:pt x="4428" y="4188"/>
                    <a:pt x="4903" y="4015"/>
                    <a:pt x="5323" y="3644"/>
                  </a:cubicBezTo>
                  <a:cubicBezTo>
                    <a:pt x="5954" y="3096"/>
                    <a:pt x="6299" y="2299"/>
                    <a:pt x="6680" y="1811"/>
                  </a:cubicBezTo>
                  <a:cubicBezTo>
                    <a:pt x="6981" y="1429"/>
                    <a:pt x="7243" y="1374"/>
                    <a:pt x="7390" y="1374"/>
                  </a:cubicBezTo>
                  <a:cubicBezTo>
                    <a:pt x="7449" y="1374"/>
                    <a:pt x="7490" y="1383"/>
                    <a:pt x="7507" y="1383"/>
                  </a:cubicBezTo>
                  <a:cubicBezTo>
                    <a:pt x="7510" y="1383"/>
                    <a:pt x="7512" y="1382"/>
                    <a:pt x="7513" y="1382"/>
                  </a:cubicBezTo>
                  <a:cubicBezTo>
                    <a:pt x="8442" y="1465"/>
                    <a:pt x="8204" y="3049"/>
                    <a:pt x="9895" y="3311"/>
                  </a:cubicBezTo>
                  <a:cubicBezTo>
                    <a:pt x="10023" y="3333"/>
                    <a:pt x="10151" y="3342"/>
                    <a:pt x="10280" y="3342"/>
                  </a:cubicBezTo>
                  <a:cubicBezTo>
                    <a:pt x="10354" y="3342"/>
                    <a:pt x="10428" y="3339"/>
                    <a:pt x="10502" y="3335"/>
                  </a:cubicBezTo>
                  <a:cubicBezTo>
                    <a:pt x="12855" y="3133"/>
                    <a:pt x="13144" y="1"/>
                    <a:pt x="128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7763257" y="931600"/>
              <a:ext cx="68819" cy="68919"/>
            </a:xfrm>
            <a:custGeom>
              <a:avLst/>
              <a:gdLst/>
              <a:ahLst/>
              <a:cxnLst/>
              <a:rect l="l" t="t" r="r" b="b"/>
              <a:pathLst>
                <a:path w="1430" h="1432" extrusionOk="0">
                  <a:moveTo>
                    <a:pt x="1320" y="1"/>
                  </a:moveTo>
                  <a:cubicBezTo>
                    <a:pt x="1300" y="1"/>
                    <a:pt x="1281" y="7"/>
                    <a:pt x="1263" y="21"/>
                  </a:cubicBezTo>
                  <a:cubicBezTo>
                    <a:pt x="1132" y="92"/>
                    <a:pt x="1013" y="188"/>
                    <a:pt x="894" y="283"/>
                  </a:cubicBezTo>
                  <a:cubicBezTo>
                    <a:pt x="787" y="378"/>
                    <a:pt x="679" y="473"/>
                    <a:pt x="572" y="580"/>
                  </a:cubicBezTo>
                  <a:cubicBezTo>
                    <a:pt x="477" y="688"/>
                    <a:pt x="370" y="795"/>
                    <a:pt x="275" y="914"/>
                  </a:cubicBezTo>
                  <a:cubicBezTo>
                    <a:pt x="191" y="1021"/>
                    <a:pt x="96" y="1140"/>
                    <a:pt x="13" y="1271"/>
                  </a:cubicBezTo>
                  <a:cubicBezTo>
                    <a:pt x="1" y="1307"/>
                    <a:pt x="1" y="1342"/>
                    <a:pt x="13" y="1378"/>
                  </a:cubicBezTo>
                  <a:cubicBezTo>
                    <a:pt x="37" y="1410"/>
                    <a:pt x="71" y="1431"/>
                    <a:pt x="105" y="1431"/>
                  </a:cubicBezTo>
                  <a:cubicBezTo>
                    <a:pt x="123" y="1431"/>
                    <a:pt x="140" y="1426"/>
                    <a:pt x="156" y="1414"/>
                  </a:cubicBezTo>
                  <a:cubicBezTo>
                    <a:pt x="287" y="1342"/>
                    <a:pt x="406" y="1247"/>
                    <a:pt x="525" y="1152"/>
                  </a:cubicBezTo>
                  <a:cubicBezTo>
                    <a:pt x="632" y="1057"/>
                    <a:pt x="739" y="961"/>
                    <a:pt x="846" y="854"/>
                  </a:cubicBezTo>
                  <a:cubicBezTo>
                    <a:pt x="953" y="747"/>
                    <a:pt x="1049" y="640"/>
                    <a:pt x="1144" y="521"/>
                  </a:cubicBezTo>
                  <a:cubicBezTo>
                    <a:pt x="1239" y="414"/>
                    <a:pt x="1322" y="295"/>
                    <a:pt x="1406" y="164"/>
                  </a:cubicBezTo>
                  <a:cubicBezTo>
                    <a:pt x="1430" y="128"/>
                    <a:pt x="1430" y="92"/>
                    <a:pt x="1406" y="57"/>
                  </a:cubicBezTo>
                  <a:cubicBezTo>
                    <a:pt x="1383" y="19"/>
                    <a:pt x="1352" y="1"/>
                    <a:pt x="1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7933427" y="420245"/>
              <a:ext cx="75701" cy="52651"/>
            </a:xfrm>
            <a:custGeom>
              <a:avLst/>
              <a:gdLst/>
              <a:ahLst/>
              <a:cxnLst/>
              <a:rect l="l" t="t" r="r" b="b"/>
              <a:pathLst>
                <a:path w="1573" h="1094" extrusionOk="0">
                  <a:moveTo>
                    <a:pt x="325" y="1"/>
                  </a:moveTo>
                  <a:cubicBezTo>
                    <a:pt x="315" y="1"/>
                    <a:pt x="306" y="1"/>
                    <a:pt x="299" y="2"/>
                  </a:cubicBezTo>
                  <a:cubicBezTo>
                    <a:pt x="1" y="37"/>
                    <a:pt x="25" y="454"/>
                    <a:pt x="108" y="645"/>
                  </a:cubicBezTo>
                  <a:cubicBezTo>
                    <a:pt x="233" y="931"/>
                    <a:pt x="565" y="1093"/>
                    <a:pt x="881" y="1093"/>
                  </a:cubicBezTo>
                  <a:cubicBezTo>
                    <a:pt x="1170" y="1093"/>
                    <a:pt x="1446" y="958"/>
                    <a:pt x="1537" y="657"/>
                  </a:cubicBezTo>
                  <a:cubicBezTo>
                    <a:pt x="1573" y="537"/>
                    <a:pt x="1537" y="418"/>
                    <a:pt x="1418" y="347"/>
                  </a:cubicBezTo>
                  <a:cubicBezTo>
                    <a:pt x="1022" y="109"/>
                    <a:pt x="508" y="1"/>
                    <a:pt x="3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7884725" y="385545"/>
              <a:ext cx="51157" cy="39128"/>
            </a:xfrm>
            <a:custGeom>
              <a:avLst/>
              <a:gdLst/>
              <a:ahLst/>
              <a:cxnLst/>
              <a:rect l="l" t="t" r="r" b="b"/>
              <a:pathLst>
                <a:path w="1063" h="813" extrusionOk="0">
                  <a:moveTo>
                    <a:pt x="477" y="0"/>
                  </a:moveTo>
                  <a:cubicBezTo>
                    <a:pt x="299" y="0"/>
                    <a:pt x="113" y="118"/>
                    <a:pt x="84" y="282"/>
                  </a:cubicBezTo>
                  <a:cubicBezTo>
                    <a:pt x="1" y="485"/>
                    <a:pt x="132" y="723"/>
                    <a:pt x="334" y="782"/>
                  </a:cubicBezTo>
                  <a:cubicBezTo>
                    <a:pt x="389" y="803"/>
                    <a:pt x="441" y="813"/>
                    <a:pt x="490" y="813"/>
                  </a:cubicBezTo>
                  <a:cubicBezTo>
                    <a:pt x="887" y="813"/>
                    <a:pt x="1063" y="190"/>
                    <a:pt x="596" y="20"/>
                  </a:cubicBezTo>
                  <a:cubicBezTo>
                    <a:pt x="558" y="7"/>
                    <a:pt x="518" y="0"/>
                    <a:pt x="47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8023421" y="430207"/>
              <a:ext cx="43601" cy="39272"/>
            </a:xfrm>
            <a:custGeom>
              <a:avLst/>
              <a:gdLst/>
              <a:ahLst/>
              <a:cxnLst/>
              <a:rect l="l" t="t" r="r" b="b"/>
              <a:pathLst>
                <a:path w="906" h="816" extrusionOk="0">
                  <a:moveTo>
                    <a:pt x="446" y="0"/>
                  </a:moveTo>
                  <a:cubicBezTo>
                    <a:pt x="275" y="0"/>
                    <a:pt x="117" y="113"/>
                    <a:pt x="60" y="295"/>
                  </a:cubicBezTo>
                  <a:cubicBezTo>
                    <a:pt x="0" y="485"/>
                    <a:pt x="119" y="735"/>
                    <a:pt x="334" y="795"/>
                  </a:cubicBezTo>
                  <a:cubicBezTo>
                    <a:pt x="369" y="809"/>
                    <a:pt x="407" y="815"/>
                    <a:pt x="446" y="815"/>
                  </a:cubicBezTo>
                  <a:cubicBezTo>
                    <a:pt x="608" y="815"/>
                    <a:pt x="788" y="703"/>
                    <a:pt x="846" y="521"/>
                  </a:cubicBezTo>
                  <a:cubicBezTo>
                    <a:pt x="905" y="307"/>
                    <a:pt x="786" y="80"/>
                    <a:pt x="572" y="21"/>
                  </a:cubicBezTo>
                  <a:cubicBezTo>
                    <a:pt x="530" y="7"/>
                    <a:pt x="487" y="0"/>
                    <a:pt x="44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7695064" y="93315"/>
              <a:ext cx="527787" cy="962309"/>
            </a:xfrm>
            <a:custGeom>
              <a:avLst/>
              <a:gdLst/>
              <a:ahLst/>
              <a:cxnLst/>
              <a:rect l="l" t="t" r="r" b="b"/>
              <a:pathLst>
                <a:path w="10967" h="19995" extrusionOk="0">
                  <a:moveTo>
                    <a:pt x="6042" y="280"/>
                  </a:moveTo>
                  <a:cubicBezTo>
                    <a:pt x="8038" y="280"/>
                    <a:pt x="10758" y="1924"/>
                    <a:pt x="10538" y="2675"/>
                  </a:cubicBezTo>
                  <a:cubicBezTo>
                    <a:pt x="10169" y="3866"/>
                    <a:pt x="6668" y="13343"/>
                    <a:pt x="5990" y="15129"/>
                  </a:cubicBezTo>
                  <a:cubicBezTo>
                    <a:pt x="4665" y="13814"/>
                    <a:pt x="3133" y="13040"/>
                    <a:pt x="1261" y="13040"/>
                  </a:cubicBezTo>
                  <a:cubicBezTo>
                    <a:pt x="980" y="13040"/>
                    <a:pt x="691" y="13057"/>
                    <a:pt x="394" y="13093"/>
                  </a:cubicBezTo>
                  <a:cubicBezTo>
                    <a:pt x="453" y="12926"/>
                    <a:pt x="4883" y="532"/>
                    <a:pt x="5014" y="472"/>
                  </a:cubicBezTo>
                  <a:cubicBezTo>
                    <a:pt x="5314" y="338"/>
                    <a:pt x="5665" y="280"/>
                    <a:pt x="6042" y="280"/>
                  </a:cubicBezTo>
                  <a:close/>
                  <a:moveTo>
                    <a:pt x="1215" y="13337"/>
                  </a:moveTo>
                  <a:cubicBezTo>
                    <a:pt x="3123" y="13337"/>
                    <a:pt x="4481" y="14035"/>
                    <a:pt x="5799" y="15331"/>
                  </a:cubicBezTo>
                  <a:cubicBezTo>
                    <a:pt x="5823" y="15367"/>
                    <a:pt x="5835" y="15379"/>
                    <a:pt x="5859" y="15403"/>
                  </a:cubicBezTo>
                  <a:cubicBezTo>
                    <a:pt x="5275" y="15986"/>
                    <a:pt x="1239" y="19630"/>
                    <a:pt x="1180" y="19677"/>
                  </a:cubicBezTo>
                  <a:cubicBezTo>
                    <a:pt x="1144" y="19451"/>
                    <a:pt x="334" y="13784"/>
                    <a:pt x="322" y="13391"/>
                  </a:cubicBezTo>
                  <a:cubicBezTo>
                    <a:pt x="394" y="13379"/>
                    <a:pt x="525" y="13367"/>
                    <a:pt x="668" y="13355"/>
                  </a:cubicBezTo>
                  <a:cubicBezTo>
                    <a:pt x="855" y="13343"/>
                    <a:pt x="1037" y="13337"/>
                    <a:pt x="1215" y="13337"/>
                  </a:cubicBezTo>
                  <a:close/>
                  <a:moveTo>
                    <a:pt x="6057" y="0"/>
                  </a:moveTo>
                  <a:cubicBezTo>
                    <a:pt x="5638" y="0"/>
                    <a:pt x="5244" y="67"/>
                    <a:pt x="4906" y="222"/>
                  </a:cubicBezTo>
                  <a:cubicBezTo>
                    <a:pt x="4680" y="306"/>
                    <a:pt x="4704" y="246"/>
                    <a:pt x="3942" y="2413"/>
                  </a:cubicBezTo>
                  <a:cubicBezTo>
                    <a:pt x="2634" y="6086"/>
                    <a:pt x="45" y="13248"/>
                    <a:pt x="37" y="13248"/>
                  </a:cubicBezTo>
                  <a:cubicBezTo>
                    <a:pt x="37" y="13248"/>
                    <a:pt x="37" y="13248"/>
                    <a:pt x="37" y="13248"/>
                  </a:cubicBezTo>
                  <a:lnTo>
                    <a:pt x="37" y="13248"/>
                  </a:lnTo>
                  <a:cubicBezTo>
                    <a:pt x="1" y="13557"/>
                    <a:pt x="918" y="19808"/>
                    <a:pt x="918" y="19820"/>
                  </a:cubicBezTo>
                  <a:cubicBezTo>
                    <a:pt x="953" y="19927"/>
                    <a:pt x="1025" y="19975"/>
                    <a:pt x="1073" y="19987"/>
                  </a:cubicBezTo>
                  <a:cubicBezTo>
                    <a:pt x="1091" y="19992"/>
                    <a:pt x="1109" y="19994"/>
                    <a:pt x="1127" y="19994"/>
                  </a:cubicBezTo>
                  <a:cubicBezTo>
                    <a:pt x="1277" y="19994"/>
                    <a:pt x="1437" y="19827"/>
                    <a:pt x="1692" y="19594"/>
                  </a:cubicBezTo>
                  <a:cubicBezTo>
                    <a:pt x="1989" y="19320"/>
                    <a:pt x="6061" y="15665"/>
                    <a:pt x="6168" y="15474"/>
                  </a:cubicBezTo>
                  <a:cubicBezTo>
                    <a:pt x="6287" y="15224"/>
                    <a:pt x="10467" y="3866"/>
                    <a:pt x="10800" y="2758"/>
                  </a:cubicBezTo>
                  <a:cubicBezTo>
                    <a:pt x="10967" y="2211"/>
                    <a:pt x="10145" y="1544"/>
                    <a:pt x="9990" y="1413"/>
                  </a:cubicBezTo>
                  <a:cubicBezTo>
                    <a:pt x="9104" y="728"/>
                    <a:pt x="7440" y="0"/>
                    <a:pt x="605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53" name="Google Shape;4053;p27"/>
          <p:cNvGrpSpPr/>
          <p:nvPr/>
        </p:nvGrpSpPr>
        <p:grpSpPr>
          <a:xfrm>
            <a:off x="1158733" y="106784"/>
            <a:ext cx="9147864" cy="6644560"/>
            <a:chOff x="785788" y="-3489350"/>
            <a:chExt cx="6860898" cy="4983420"/>
          </a:xfrm>
        </p:grpSpPr>
        <p:sp>
          <p:nvSpPr>
            <p:cNvPr id="4054" name="Google Shape;4054;p27"/>
            <p:cNvSpPr/>
            <p:nvPr/>
          </p:nvSpPr>
          <p:spPr>
            <a:xfrm>
              <a:off x="785788" y="125298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27"/>
            <p:cNvSpPr/>
            <p:nvPr/>
          </p:nvSpPr>
          <p:spPr>
            <a:xfrm rot="1257458">
              <a:off x="2107184" y="-3452906"/>
              <a:ext cx="248364" cy="241085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27"/>
            <p:cNvSpPr/>
            <p:nvPr/>
          </p:nvSpPr>
          <p:spPr>
            <a:xfrm rot="2839973">
              <a:off x="6909929" y="-2795545"/>
              <a:ext cx="248365" cy="241086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27"/>
            <p:cNvSpPr/>
            <p:nvPr/>
          </p:nvSpPr>
          <p:spPr>
            <a:xfrm rot="-1357970">
              <a:off x="7361496" y="1157726"/>
              <a:ext cx="248364" cy="241088"/>
            </a:xfrm>
            <a:custGeom>
              <a:avLst/>
              <a:gdLst/>
              <a:ahLst/>
              <a:cxnLst/>
              <a:rect l="l" t="t" r="r" b="b"/>
              <a:pathLst>
                <a:path w="2954" h="2867" extrusionOk="0">
                  <a:moveTo>
                    <a:pt x="1338" y="0"/>
                  </a:moveTo>
                  <a:cubicBezTo>
                    <a:pt x="1280" y="0"/>
                    <a:pt x="1223" y="33"/>
                    <a:pt x="1203" y="100"/>
                  </a:cubicBezTo>
                  <a:lnTo>
                    <a:pt x="965" y="826"/>
                  </a:lnTo>
                  <a:cubicBezTo>
                    <a:pt x="953" y="862"/>
                    <a:pt x="918" y="897"/>
                    <a:pt x="870" y="921"/>
                  </a:cubicBezTo>
                  <a:lnTo>
                    <a:pt x="144" y="1135"/>
                  </a:lnTo>
                  <a:cubicBezTo>
                    <a:pt x="37" y="1159"/>
                    <a:pt x="1" y="1314"/>
                    <a:pt x="108" y="1385"/>
                  </a:cubicBezTo>
                  <a:lnTo>
                    <a:pt x="715" y="1838"/>
                  </a:lnTo>
                  <a:cubicBezTo>
                    <a:pt x="751" y="1862"/>
                    <a:pt x="775" y="1909"/>
                    <a:pt x="775" y="1957"/>
                  </a:cubicBezTo>
                  <a:lnTo>
                    <a:pt x="751" y="2707"/>
                  </a:lnTo>
                  <a:cubicBezTo>
                    <a:pt x="751" y="2802"/>
                    <a:pt x="820" y="2866"/>
                    <a:pt x="900" y="2866"/>
                  </a:cubicBezTo>
                  <a:cubicBezTo>
                    <a:pt x="929" y="2866"/>
                    <a:pt x="960" y="2857"/>
                    <a:pt x="989" y="2838"/>
                  </a:cubicBezTo>
                  <a:lnTo>
                    <a:pt x="1596" y="2386"/>
                  </a:lnTo>
                  <a:cubicBezTo>
                    <a:pt x="1618" y="2371"/>
                    <a:pt x="1645" y="2361"/>
                    <a:pt x="1673" y="2361"/>
                  </a:cubicBezTo>
                  <a:cubicBezTo>
                    <a:pt x="1691" y="2361"/>
                    <a:pt x="1709" y="2365"/>
                    <a:pt x="1727" y="2374"/>
                  </a:cubicBezTo>
                  <a:lnTo>
                    <a:pt x="2442" y="2624"/>
                  </a:lnTo>
                  <a:cubicBezTo>
                    <a:pt x="2458" y="2629"/>
                    <a:pt x="2473" y="2631"/>
                    <a:pt x="2488" y="2631"/>
                  </a:cubicBezTo>
                  <a:cubicBezTo>
                    <a:pt x="2587" y="2631"/>
                    <a:pt x="2663" y="2538"/>
                    <a:pt x="2632" y="2445"/>
                  </a:cubicBezTo>
                  <a:lnTo>
                    <a:pt x="2394" y="1719"/>
                  </a:lnTo>
                  <a:cubicBezTo>
                    <a:pt x="2382" y="1683"/>
                    <a:pt x="2394" y="1624"/>
                    <a:pt x="2418" y="1588"/>
                  </a:cubicBezTo>
                  <a:lnTo>
                    <a:pt x="2882" y="993"/>
                  </a:lnTo>
                  <a:cubicBezTo>
                    <a:pt x="2954" y="897"/>
                    <a:pt x="2894" y="754"/>
                    <a:pt x="2763" y="754"/>
                  </a:cubicBezTo>
                  <a:lnTo>
                    <a:pt x="2013" y="754"/>
                  </a:lnTo>
                  <a:cubicBezTo>
                    <a:pt x="1965" y="754"/>
                    <a:pt x="1918" y="731"/>
                    <a:pt x="1894" y="683"/>
                  </a:cubicBezTo>
                  <a:lnTo>
                    <a:pt x="1465" y="64"/>
                  </a:lnTo>
                  <a:cubicBezTo>
                    <a:pt x="1434" y="22"/>
                    <a:pt x="1385" y="0"/>
                    <a:pt x="13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058" name="Google Shape;4058;p27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5167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4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0" name="Google Shape;4060;p28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4061" name="Google Shape;4061;p28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062" name="Google Shape;4062;p28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28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p28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28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6" name="Google Shape;4066;p28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7" name="Google Shape;4067;p28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8" name="Google Shape;4068;p28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28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p28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28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2" name="Google Shape;4072;p28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3" name="Google Shape;4073;p28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28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5" name="Google Shape;4075;p28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6" name="Google Shape;4076;p28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7" name="Google Shape;4077;p28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8" name="Google Shape;4078;p28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79" name="Google Shape;4079;p28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0" name="Google Shape;4080;p28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1" name="Google Shape;4081;p28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2" name="Google Shape;4082;p28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3" name="Google Shape;4083;p28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4" name="Google Shape;4084;p28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5" name="Google Shape;4085;p28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6" name="Google Shape;4086;p28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7" name="Google Shape;4087;p28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8" name="Google Shape;4088;p28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89" name="Google Shape;4089;p28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0" name="Google Shape;4090;p28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1" name="Google Shape;4091;p28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2" name="Google Shape;4092;p28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3" name="Google Shape;4093;p28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4" name="Google Shape;4094;p28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5" name="Google Shape;4095;p28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6" name="Google Shape;4096;p28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7" name="Google Shape;4097;p28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8" name="Google Shape;4098;p28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99" name="Google Shape;4099;p28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0" name="Google Shape;4100;p28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1" name="Google Shape;4101;p28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2" name="Google Shape;4102;p28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3" name="Google Shape;4103;p28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4" name="Google Shape;4104;p28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5" name="Google Shape;4105;p28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6" name="Google Shape;4106;p28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7" name="Google Shape;4107;p28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8" name="Google Shape;4108;p28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09" name="Google Shape;4109;p28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0" name="Google Shape;4110;p28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1" name="Google Shape;4111;p28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2" name="Google Shape;4112;p28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3" name="Google Shape;4113;p28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4" name="Google Shape;4114;p28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5" name="Google Shape;4115;p28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6" name="Google Shape;4116;p28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7" name="Google Shape;4117;p28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8" name="Google Shape;4118;p28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19" name="Google Shape;4119;p28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0" name="Google Shape;4120;p28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1" name="Google Shape;4121;p28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2" name="Google Shape;4122;p28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3" name="Google Shape;4123;p28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4" name="Google Shape;4124;p28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5" name="Google Shape;4125;p28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6" name="Google Shape;4126;p28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7" name="Google Shape;4127;p28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8" name="Google Shape;4128;p28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29" name="Google Shape;4129;p28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0" name="Google Shape;4130;p28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1" name="Google Shape;4131;p28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2" name="Google Shape;4132;p28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3" name="Google Shape;4133;p28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4" name="Google Shape;4134;p28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5" name="Google Shape;4135;p28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6" name="Google Shape;4136;p28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7" name="Google Shape;4137;p28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8" name="Google Shape;4138;p28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9" name="Google Shape;4139;p28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0" name="Google Shape;4140;p28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1" name="Google Shape;4141;p28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2" name="Google Shape;4142;p28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3" name="Google Shape;4143;p28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4" name="Google Shape;4144;p28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5" name="Google Shape;4145;p28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6" name="Google Shape;4146;p28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7" name="Google Shape;4147;p28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8" name="Google Shape;4148;p28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49" name="Google Shape;4149;p28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0" name="Google Shape;4150;p28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1" name="Google Shape;4151;p28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2" name="Google Shape;4152;p28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3" name="Google Shape;4153;p28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4" name="Google Shape;4154;p28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5" name="Google Shape;4155;p28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6" name="Google Shape;4156;p28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7" name="Google Shape;4157;p28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8" name="Google Shape;4158;p28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59" name="Google Shape;4159;p28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0" name="Google Shape;4160;p28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1" name="Google Shape;4161;p28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2" name="Google Shape;4162;p28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3" name="Google Shape;4163;p28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4" name="Google Shape;4164;p28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5" name="Google Shape;4165;p28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6" name="Google Shape;4166;p28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7" name="Google Shape;4167;p28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8" name="Google Shape;4168;p28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69" name="Google Shape;4169;p28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0" name="Google Shape;4170;p28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1" name="Google Shape;4171;p28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2" name="Google Shape;4172;p28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3" name="Google Shape;4173;p28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4" name="Google Shape;4174;p28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5" name="Google Shape;4175;p28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6" name="Google Shape;4176;p28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7" name="Google Shape;4177;p28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8" name="Google Shape;4178;p28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79" name="Google Shape;4179;p28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0" name="Google Shape;4180;p28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1" name="Google Shape;4181;p28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2" name="Google Shape;4182;p28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3" name="Google Shape;4183;p28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4" name="Google Shape;4184;p28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5" name="Google Shape;4185;p28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6" name="Google Shape;4186;p28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7" name="Google Shape;4187;p28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8" name="Google Shape;4188;p28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89" name="Google Shape;4189;p28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0" name="Google Shape;4190;p28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1" name="Google Shape;4191;p28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2" name="Google Shape;4192;p28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93" name="Google Shape;4193;p28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194" name="Google Shape;4194;p28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195" name="Google Shape;4195;p28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28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197" name="Google Shape;4197;p28"/>
          <p:cNvGrpSpPr/>
          <p:nvPr/>
        </p:nvGrpSpPr>
        <p:grpSpPr>
          <a:xfrm>
            <a:off x="208582" y="256605"/>
            <a:ext cx="1137095" cy="1100392"/>
            <a:chOff x="7480325" y="102136"/>
            <a:chExt cx="1357778" cy="1313953"/>
          </a:xfrm>
        </p:grpSpPr>
        <p:sp>
          <p:nvSpPr>
            <p:cNvPr id="4198" name="Google Shape;4198;p28"/>
            <p:cNvSpPr/>
            <p:nvPr/>
          </p:nvSpPr>
          <p:spPr>
            <a:xfrm>
              <a:off x="8677906" y="506214"/>
              <a:ext cx="160197" cy="307414"/>
            </a:xfrm>
            <a:custGeom>
              <a:avLst/>
              <a:gdLst/>
              <a:ahLst/>
              <a:cxnLst/>
              <a:rect l="l" t="t" r="r" b="b"/>
              <a:pathLst>
                <a:path w="3394" h="6513" extrusionOk="0">
                  <a:moveTo>
                    <a:pt x="2679" y="262"/>
                  </a:moveTo>
                  <a:cubicBezTo>
                    <a:pt x="2703" y="262"/>
                    <a:pt x="2727" y="274"/>
                    <a:pt x="2739" y="286"/>
                  </a:cubicBezTo>
                  <a:cubicBezTo>
                    <a:pt x="3108" y="453"/>
                    <a:pt x="2989" y="857"/>
                    <a:pt x="2953" y="988"/>
                  </a:cubicBezTo>
                  <a:cubicBezTo>
                    <a:pt x="2727" y="1715"/>
                    <a:pt x="2786" y="1691"/>
                    <a:pt x="1608" y="5620"/>
                  </a:cubicBezTo>
                  <a:cubicBezTo>
                    <a:pt x="1560" y="5787"/>
                    <a:pt x="1500" y="5989"/>
                    <a:pt x="1346" y="6120"/>
                  </a:cubicBezTo>
                  <a:cubicBezTo>
                    <a:pt x="1250" y="6215"/>
                    <a:pt x="1131" y="6251"/>
                    <a:pt x="1012" y="6251"/>
                  </a:cubicBezTo>
                  <a:cubicBezTo>
                    <a:pt x="893" y="6251"/>
                    <a:pt x="774" y="6203"/>
                    <a:pt x="667" y="6120"/>
                  </a:cubicBezTo>
                  <a:cubicBezTo>
                    <a:pt x="12" y="5572"/>
                    <a:pt x="405" y="3929"/>
                    <a:pt x="1810" y="3679"/>
                  </a:cubicBezTo>
                  <a:cubicBezTo>
                    <a:pt x="2143" y="2548"/>
                    <a:pt x="2298" y="1965"/>
                    <a:pt x="2405" y="1560"/>
                  </a:cubicBezTo>
                  <a:cubicBezTo>
                    <a:pt x="2620" y="774"/>
                    <a:pt x="2691" y="667"/>
                    <a:pt x="2596" y="619"/>
                  </a:cubicBezTo>
                  <a:lnTo>
                    <a:pt x="2560" y="619"/>
                  </a:lnTo>
                  <a:cubicBezTo>
                    <a:pt x="2477" y="619"/>
                    <a:pt x="2310" y="667"/>
                    <a:pt x="2108" y="762"/>
                  </a:cubicBezTo>
                  <a:cubicBezTo>
                    <a:pt x="2060" y="774"/>
                    <a:pt x="2024" y="798"/>
                    <a:pt x="1989" y="822"/>
                  </a:cubicBezTo>
                  <a:cubicBezTo>
                    <a:pt x="1965" y="822"/>
                    <a:pt x="1941" y="834"/>
                    <a:pt x="1917" y="846"/>
                  </a:cubicBezTo>
                  <a:cubicBezTo>
                    <a:pt x="1858" y="881"/>
                    <a:pt x="1786" y="905"/>
                    <a:pt x="1727" y="941"/>
                  </a:cubicBezTo>
                  <a:cubicBezTo>
                    <a:pt x="1524" y="1048"/>
                    <a:pt x="1334" y="1155"/>
                    <a:pt x="1167" y="1262"/>
                  </a:cubicBezTo>
                  <a:cubicBezTo>
                    <a:pt x="1131" y="1286"/>
                    <a:pt x="1096" y="1298"/>
                    <a:pt x="1060" y="1322"/>
                  </a:cubicBezTo>
                  <a:cubicBezTo>
                    <a:pt x="988" y="1381"/>
                    <a:pt x="917" y="1429"/>
                    <a:pt x="869" y="1465"/>
                  </a:cubicBezTo>
                  <a:cubicBezTo>
                    <a:pt x="834" y="1489"/>
                    <a:pt x="798" y="1500"/>
                    <a:pt x="750" y="1500"/>
                  </a:cubicBezTo>
                  <a:cubicBezTo>
                    <a:pt x="703" y="1500"/>
                    <a:pt x="643" y="1477"/>
                    <a:pt x="607" y="1441"/>
                  </a:cubicBezTo>
                  <a:cubicBezTo>
                    <a:pt x="548" y="1358"/>
                    <a:pt x="560" y="1238"/>
                    <a:pt x="631" y="1179"/>
                  </a:cubicBezTo>
                  <a:cubicBezTo>
                    <a:pt x="667" y="1155"/>
                    <a:pt x="715" y="1119"/>
                    <a:pt x="774" y="1084"/>
                  </a:cubicBezTo>
                  <a:cubicBezTo>
                    <a:pt x="798" y="1060"/>
                    <a:pt x="834" y="1036"/>
                    <a:pt x="869" y="1012"/>
                  </a:cubicBezTo>
                  <a:cubicBezTo>
                    <a:pt x="905" y="988"/>
                    <a:pt x="941" y="965"/>
                    <a:pt x="977" y="941"/>
                  </a:cubicBezTo>
                  <a:cubicBezTo>
                    <a:pt x="1036" y="905"/>
                    <a:pt x="1096" y="869"/>
                    <a:pt x="1155" y="834"/>
                  </a:cubicBezTo>
                  <a:cubicBezTo>
                    <a:pt x="1179" y="822"/>
                    <a:pt x="1203" y="810"/>
                    <a:pt x="1227" y="798"/>
                  </a:cubicBezTo>
                  <a:cubicBezTo>
                    <a:pt x="1274" y="774"/>
                    <a:pt x="1322" y="738"/>
                    <a:pt x="1369" y="715"/>
                  </a:cubicBezTo>
                  <a:cubicBezTo>
                    <a:pt x="1512" y="643"/>
                    <a:pt x="1655" y="560"/>
                    <a:pt x="1810" y="488"/>
                  </a:cubicBezTo>
                  <a:cubicBezTo>
                    <a:pt x="1858" y="465"/>
                    <a:pt x="1905" y="453"/>
                    <a:pt x="1953" y="429"/>
                  </a:cubicBezTo>
                  <a:cubicBezTo>
                    <a:pt x="2024" y="393"/>
                    <a:pt x="2096" y="369"/>
                    <a:pt x="2167" y="346"/>
                  </a:cubicBezTo>
                  <a:cubicBezTo>
                    <a:pt x="2215" y="334"/>
                    <a:pt x="2250" y="322"/>
                    <a:pt x="2286" y="310"/>
                  </a:cubicBezTo>
                  <a:cubicBezTo>
                    <a:pt x="2310" y="298"/>
                    <a:pt x="2346" y="298"/>
                    <a:pt x="2370" y="286"/>
                  </a:cubicBezTo>
                  <a:cubicBezTo>
                    <a:pt x="2381" y="286"/>
                    <a:pt x="2393" y="286"/>
                    <a:pt x="2405" y="274"/>
                  </a:cubicBezTo>
                  <a:cubicBezTo>
                    <a:pt x="2429" y="274"/>
                    <a:pt x="2453" y="274"/>
                    <a:pt x="2477" y="262"/>
                  </a:cubicBezTo>
                  <a:close/>
                  <a:moveTo>
                    <a:pt x="2596" y="0"/>
                  </a:moveTo>
                  <a:cubicBezTo>
                    <a:pt x="2262" y="0"/>
                    <a:pt x="1786" y="203"/>
                    <a:pt x="1369" y="417"/>
                  </a:cubicBezTo>
                  <a:cubicBezTo>
                    <a:pt x="941" y="643"/>
                    <a:pt x="584" y="893"/>
                    <a:pt x="476" y="977"/>
                  </a:cubicBezTo>
                  <a:cubicBezTo>
                    <a:pt x="286" y="1131"/>
                    <a:pt x="250" y="1405"/>
                    <a:pt x="405" y="1596"/>
                  </a:cubicBezTo>
                  <a:cubicBezTo>
                    <a:pt x="488" y="1703"/>
                    <a:pt x="619" y="1762"/>
                    <a:pt x="750" y="1762"/>
                  </a:cubicBezTo>
                  <a:cubicBezTo>
                    <a:pt x="857" y="1762"/>
                    <a:pt x="953" y="1727"/>
                    <a:pt x="1024" y="1667"/>
                  </a:cubicBezTo>
                  <a:cubicBezTo>
                    <a:pt x="1274" y="1465"/>
                    <a:pt x="1929" y="1119"/>
                    <a:pt x="2310" y="953"/>
                  </a:cubicBezTo>
                  <a:lnTo>
                    <a:pt x="2310" y="953"/>
                  </a:lnTo>
                  <a:cubicBezTo>
                    <a:pt x="2298" y="977"/>
                    <a:pt x="2298" y="1000"/>
                    <a:pt x="2286" y="1012"/>
                  </a:cubicBezTo>
                  <a:cubicBezTo>
                    <a:pt x="2250" y="1143"/>
                    <a:pt x="2215" y="1298"/>
                    <a:pt x="2155" y="1489"/>
                  </a:cubicBezTo>
                  <a:cubicBezTo>
                    <a:pt x="2048" y="1870"/>
                    <a:pt x="1905" y="2417"/>
                    <a:pt x="1596" y="3465"/>
                  </a:cubicBezTo>
                  <a:cubicBezTo>
                    <a:pt x="762" y="3667"/>
                    <a:pt x="310" y="4322"/>
                    <a:pt x="155" y="4882"/>
                  </a:cubicBezTo>
                  <a:cubicBezTo>
                    <a:pt x="0" y="5465"/>
                    <a:pt x="131" y="6013"/>
                    <a:pt x="500" y="6322"/>
                  </a:cubicBezTo>
                  <a:cubicBezTo>
                    <a:pt x="655" y="6441"/>
                    <a:pt x="834" y="6513"/>
                    <a:pt x="1012" y="6513"/>
                  </a:cubicBezTo>
                  <a:cubicBezTo>
                    <a:pt x="1203" y="6513"/>
                    <a:pt x="1369" y="6441"/>
                    <a:pt x="1512" y="6322"/>
                  </a:cubicBezTo>
                  <a:cubicBezTo>
                    <a:pt x="1727" y="6144"/>
                    <a:pt x="1810" y="5870"/>
                    <a:pt x="1858" y="5703"/>
                  </a:cubicBezTo>
                  <a:cubicBezTo>
                    <a:pt x="2667" y="2989"/>
                    <a:pt x="2893" y="2155"/>
                    <a:pt x="3024" y="1655"/>
                  </a:cubicBezTo>
                  <a:cubicBezTo>
                    <a:pt x="3084" y="1441"/>
                    <a:pt x="3132" y="1286"/>
                    <a:pt x="3191" y="1060"/>
                  </a:cubicBezTo>
                  <a:cubicBezTo>
                    <a:pt x="3393" y="405"/>
                    <a:pt x="3060" y="143"/>
                    <a:pt x="2846" y="48"/>
                  </a:cubicBezTo>
                  <a:cubicBezTo>
                    <a:pt x="2774" y="12"/>
                    <a:pt x="2691" y="0"/>
                    <a:pt x="259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28"/>
            <p:cNvSpPr/>
            <p:nvPr/>
          </p:nvSpPr>
          <p:spPr>
            <a:xfrm>
              <a:off x="7491039" y="414505"/>
              <a:ext cx="912140" cy="989312"/>
            </a:xfrm>
            <a:custGeom>
              <a:avLst/>
              <a:gdLst/>
              <a:ahLst/>
              <a:cxnLst/>
              <a:rect l="l" t="t" r="r" b="b"/>
              <a:pathLst>
                <a:path w="19325" h="20960" extrusionOk="0">
                  <a:moveTo>
                    <a:pt x="10702" y="0"/>
                  </a:moveTo>
                  <a:cubicBezTo>
                    <a:pt x="10634" y="0"/>
                    <a:pt x="10566" y="16"/>
                    <a:pt x="10502" y="50"/>
                  </a:cubicBezTo>
                  <a:lnTo>
                    <a:pt x="262" y="5884"/>
                  </a:lnTo>
                  <a:cubicBezTo>
                    <a:pt x="60" y="5991"/>
                    <a:pt x="0" y="6241"/>
                    <a:pt x="107" y="6444"/>
                  </a:cubicBezTo>
                  <a:lnTo>
                    <a:pt x="8251" y="20755"/>
                  </a:lnTo>
                  <a:cubicBezTo>
                    <a:pt x="8324" y="20885"/>
                    <a:pt x="8470" y="20960"/>
                    <a:pt x="8616" y="20960"/>
                  </a:cubicBezTo>
                  <a:cubicBezTo>
                    <a:pt x="8683" y="20960"/>
                    <a:pt x="8750" y="20944"/>
                    <a:pt x="8811" y="20910"/>
                  </a:cubicBezTo>
                  <a:lnTo>
                    <a:pt x="19050" y="15076"/>
                  </a:lnTo>
                  <a:cubicBezTo>
                    <a:pt x="19253" y="14969"/>
                    <a:pt x="19324" y="14719"/>
                    <a:pt x="19205" y="14516"/>
                  </a:cubicBezTo>
                  <a:lnTo>
                    <a:pt x="11061" y="205"/>
                  </a:lnTo>
                  <a:cubicBezTo>
                    <a:pt x="10988" y="75"/>
                    <a:pt x="10848" y="0"/>
                    <a:pt x="10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28"/>
            <p:cNvSpPr/>
            <p:nvPr/>
          </p:nvSpPr>
          <p:spPr>
            <a:xfrm>
              <a:off x="7491039" y="669195"/>
              <a:ext cx="912140" cy="734762"/>
            </a:xfrm>
            <a:custGeom>
              <a:avLst/>
              <a:gdLst/>
              <a:ahLst/>
              <a:cxnLst/>
              <a:rect l="l" t="t" r="r" b="b"/>
              <a:pathLst>
                <a:path w="19325" h="15567" extrusionOk="0">
                  <a:moveTo>
                    <a:pt x="1119" y="0"/>
                  </a:moveTo>
                  <a:lnTo>
                    <a:pt x="262" y="488"/>
                  </a:lnTo>
                  <a:cubicBezTo>
                    <a:pt x="60" y="595"/>
                    <a:pt x="0" y="845"/>
                    <a:pt x="107" y="1048"/>
                  </a:cubicBezTo>
                  <a:lnTo>
                    <a:pt x="8251" y="15359"/>
                  </a:lnTo>
                  <a:cubicBezTo>
                    <a:pt x="8323" y="15495"/>
                    <a:pt x="8465" y="15566"/>
                    <a:pt x="8608" y="15566"/>
                  </a:cubicBezTo>
                  <a:cubicBezTo>
                    <a:pt x="8678" y="15566"/>
                    <a:pt x="8748" y="15549"/>
                    <a:pt x="8811" y="15514"/>
                  </a:cubicBezTo>
                  <a:lnTo>
                    <a:pt x="19050" y="9692"/>
                  </a:lnTo>
                  <a:cubicBezTo>
                    <a:pt x="19253" y="9573"/>
                    <a:pt x="19324" y="9323"/>
                    <a:pt x="19205" y="9120"/>
                  </a:cubicBezTo>
                  <a:lnTo>
                    <a:pt x="18574" y="8013"/>
                  </a:lnTo>
                  <a:cubicBezTo>
                    <a:pt x="16901" y="8485"/>
                    <a:pt x="14716" y="8901"/>
                    <a:pt x="12739" y="8901"/>
                  </a:cubicBezTo>
                  <a:cubicBezTo>
                    <a:pt x="11972" y="8901"/>
                    <a:pt x="11235" y="8838"/>
                    <a:pt x="10573" y="8692"/>
                  </a:cubicBezTo>
                  <a:cubicBezTo>
                    <a:pt x="6656" y="7834"/>
                    <a:pt x="3358" y="3274"/>
                    <a:pt x="1119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28"/>
            <p:cNvSpPr/>
            <p:nvPr/>
          </p:nvSpPr>
          <p:spPr>
            <a:xfrm>
              <a:off x="7812465" y="877441"/>
              <a:ext cx="348478" cy="202582"/>
            </a:xfrm>
            <a:custGeom>
              <a:avLst/>
              <a:gdLst/>
              <a:ahLst/>
              <a:cxnLst/>
              <a:rect l="l" t="t" r="r" b="b"/>
              <a:pathLst>
                <a:path w="7383" h="4292" extrusionOk="0">
                  <a:moveTo>
                    <a:pt x="7228" y="1"/>
                  </a:moveTo>
                  <a:cubicBezTo>
                    <a:pt x="7207" y="1"/>
                    <a:pt x="7187" y="6"/>
                    <a:pt x="7168" y="17"/>
                  </a:cubicBezTo>
                  <a:lnTo>
                    <a:pt x="84" y="4053"/>
                  </a:lnTo>
                  <a:cubicBezTo>
                    <a:pt x="24" y="4089"/>
                    <a:pt x="1" y="4172"/>
                    <a:pt x="36" y="4232"/>
                  </a:cubicBezTo>
                  <a:cubicBezTo>
                    <a:pt x="60" y="4268"/>
                    <a:pt x="108" y="4291"/>
                    <a:pt x="155" y="4291"/>
                  </a:cubicBezTo>
                  <a:cubicBezTo>
                    <a:pt x="167" y="4291"/>
                    <a:pt x="191" y="4291"/>
                    <a:pt x="215" y="4280"/>
                  </a:cubicBezTo>
                  <a:lnTo>
                    <a:pt x="7287" y="255"/>
                  </a:lnTo>
                  <a:cubicBezTo>
                    <a:pt x="7359" y="208"/>
                    <a:pt x="7382" y="136"/>
                    <a:pt x="7347" y="77"/>
                  </a:cubicBezTo>
                  <a:cubicBezTo>
                    <a:pt x="7322" y="27"/>
                    <a:pt x="7275" y="1"/>
                    <a:pt x="7228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28"/>
            <p:cNvSpPr/>
            <p:nvPr/>
          </p:nvSpPr>
          <p:spPr>
            <a:xfrm>
              <a:off x="7852348" y="947155"/>
              <a:ext cx="347911" cy="202535"/>
            </a:xfrm>
            <a:custGeom>
              <a:avLst/>
              <a:gdLst/>
              <a:ahLst/>
              <a:cxnLst/>
              <a:rect l="l" t="t" r="r" b="b"/>
              <a:pathLst>
                <a:path w="7371" h="4291" extrusionOk="0">
                  <a:moveTo>
                    <a:pt x="7222" y="0"/>
                  </a:moveTo>
                  <a:cubicBezTo>
                    <a:pt x="7201" y="0"/>
                    <a:pt x="7179" y="5"/>
                    <a:pt x="7157" y="17"/>
                  </a:cubicBezTo>
                  <a:lnTo>
                    <a:pt x="84" y="4053"/>
                  </a:lnTo>
                  <a:cubicBezTo>
                    <a:pt x="25" y="4088"/>
                    <a:pt x="1" y="4172"/>
                    <a:pt x="37" y="4231"/>
                  </a:cubicBezTo>
                  <a:cubicBezTo>
                    <a:pt x="60" y="4267"/>
                    <a:pt x="96" y="4291"/>
                    <a:pt x="144" y="4291"/>
                  </a:cubicBezTo>
                  <a:cubicBezTo>
                    <a:pt x="168" y="4291"/>
                    <a:pt x="191" y="4291"/>
                    <a:pt x="215" y="4279"/>
                  </a:cubicBezTo>
                  <a:lnTo>
                    <a:pt x="7288" y="243"/>
                  </a:lnTo>
                  <a:cubicBezTo>
                    <a:pt x="7347" y="207"/>
                    <a:pt x="7371" y="136"/>
                    <a:pt x="7335" y="76"/>
                  </a:cubicBezTo>
                  <a:cubicBezTo>
                    <a:pt x="7311" y="27"/>
                    <a:pt x="7269" y="0"/>
                    <a:pt x="72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28"/>
            <p:cNvSpPr/>
            <p:nvPr/>
          </p:nvSpPr>
          <p:spPr>
            <a:xfrm>
              <a:off x="7772582" y="807774"/>
              <a:ext cx="348478" cy="202582"/>
            </a:xfrm>
            <a:custGeom>
              <a:avLst/>
              <a:gdLst/>
              <a:ahLst/>
              <a:cxnLst/>
              <a:rect l="l" t="t" r="r" b="b"/>
              <a:pathLst>
                <a:path w="7383" h="4292" extrusionOk="0">
                  <a:moveTo>
                    <a:pt x="7228" y="0"/>
                  </a:moveTo>
                  <a:cubicBezTo>
                    <a:pt x="7207" y="0"/>
                    <a:pt x="7186" y="6"/>
                    <a:pt x="7168" y="17"/>
                  </a:cubicBezTo>
                  <a:lnTo>
                    <a:pt x="95" y="4053"/>
                  </a:lnTo>
                  <a:cubicBezTo>
                    <a:pt x="24" y="4089"/>
                    <a:pt x="0" y="4172"/>
                    <a:pt x="36" y="4232"/>
                  </a:cubicBezTo>
                  <a:cubicBezTo>
                    <a:pt x="60" y="4267"/>
                    <a:pt x="107" y="4291"/>
                    <a:pt x="155" y="4291"/>
                  </a:cubicBezTo>
                  <a:cubicBezTo>
                    <a:pt x="179" y="4291"/>
                    <a:pt x="203" y="4291"/>
                    <a:pt x="215" y="4279"/>
                  </a:cubicBezTo>
                  <a:lnTo>
                    <a:pt x="7299" y="243"/>
                  </a:lnTo>
                  <a:cubicBezTo>
                    <a:pt x="7358" y="207"/>
                    <a:pt x="7382" y="136"/>
                    <a:pt x="7346" y="76"/>
                  </a:cubicBezTo>
                  <a:cubicBezTo>
                    <a:pt x="7322" y="27"/>
                    <a:pt x="7274" y="0"/>
                    <a:pt x="7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28"/>
            <p:cNvSpPr/>
            <p:nvPr/>
          </p:nvSpPr>
          <p:spPr>
            <a:xfrm>
              <a:off x="7733217" y="738060"/>
              <a:ext cx="347911" cy="202582"/>
            </a:xfrm>
            <a:custGeom>
              <a:avLst/>
              <a:gdLst/>
              <a:ahLst/>
              <a:cxnLst/>
              <a:rect l="l" t="t" r="r" b="b"/>
              <a:pathLst>
                <a:path w="7371" h="4292" extrusionOk="0">
                  <a:moveTo>
                    <a:pt x="7224" y="1"/>
                  </a:moveTo>
                  <a:cubicBezTo>
                    <a:pt x="7202" y="1"/>
                    <a:pt x="7179" y="6"/>
                    <a:pt x="7156" y="17"/>
                  </a:cubicBezTo>
                  <a:lnTo>
                    <a:pt x="84" y="4054"/>
                  </a:lnTo>
                  <a:cubicBezTo>
                    <a:pt x="25" y="4089"/>
                    <a:pt x="1" y="4161"/>
                    <a:pt x="37" y="4232"/>
                  </a:cubicBezTo>
                  <a:cubicBezTo>
                    <a:pt x="60" y="4268"/>
                    <a:pt x="108" y="4292"/>
                    <a:pt x="144" y="4292"/>
                  </a:cubicBezTo>
                  <a:cubicBezTo>
                    <a:pt x="167" y="4292"/>
                    <a:pt x="191" y="4292"/>
                    <a:pt x="215" y="4280"/>
                  </a:cubicBezTo>
                  <a:lnTo>
                    <a:pt x="7287" y="244"/>
                  </a:lnTo>
                  <a:cubicBezTo>
                    <a:pt x="7347" y="208"/>
                    <a:pt x="7371" y="136"/>
                    <a:pt x="7335" y="65"/>
                  </a:cubicBezTo>
                  <a:cubicBezTo>
                    <a:pt x="7311" y="25"/>
                    <a:pt x="7270" y="1"/>
                    <a:pt x="722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28"/>
            <p:cNvSpPr/>
            <p:nvPr/>
          </p:nvSpPr>
          <p:spPr>
            <a:xfrm>
              <a:off x="7693334" y="668393"/>
              <a:ext cx="348478" cy="202582"/>
            </a:xfrm>
            <a:custGeom>
              <a:avLst/>
              <a:gdLst/>
              <a:ahLst/>
              <a:cxnLst/>
              <a:rect l="l" t="t" r="r" b="b"/>
              <a:pathLst>
                <a:path w="7383" h="4292" extrusionOk="0">
                  <a:moveTo>
                    <a:pt x="7230" y="0"/>
                  </a:moveTo>
                  <a:cubicBezTo>
                    <a:pt x="7209" y="0"/>
                    <a:pt x="7187" y="6"/>
                    <a:pt x="7168" y="17"/>
                  </a:cubicBezTo>
                  <a:lnTo>
                    <a:pt x="84" y="4053"/>
                  </a:lnTo>
                  <a:cubicBezTo>
                    <a:pt x="24" y="4089"/>
                    <a:pt x="0" y="4160"/>
                    <a:pt x="36" y="4232"/>
                  </a:cubicBezTo>
                  <a:cubicBezTo>
                    <a:pt x="60" y="4268"/>
                    <a:pt x="108" y="4291"/>
                    <a:pt x="155" y="4291"/>
                  </a:cubicBezTo>
                  <a:cubicBezTo>
                    <a:pt x="179" y="4291"/>
                    <a:pt x="191" y="4291"/>
                    <a:pt x="215" y="4279"/>
                  </a:cubicBezTo>
                  <a:lnTo>
                    <a:pt x="7299" y="243"/>
                  </a:lnTo>
                  <a:cubicBezTo>
                    <a:pt x="7359" y="208"/>
                    <a:pt x="7382" y="124"/>
                    <a:pt x="7347" y="65"/>
                  </a:cubicBezTo>
                  <a:cubicBezTo>
                    <a:pt x="7322" y="24"/>
                    <a:pt x="7276" y="0"/>
                    <a:pt x="723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28"/>
            <p:cNvSpPr/>
            <p:nvPr/>
          </p:nvSpPr>
          <p:spPr>
            <a:xfrm>
              <a:off x="7654017" y="598679"/>
              <a:ext cx="347864" cy="202582"/>
            </a:xfrm>
            <a:custGeom>
              <a:avLst/>
              <a:gdLst/>
              <a:ahLst/>
              <a:cxnLst/>
              <a:rect l="l" t="t" r="r" b="b"/>
              <a:pathLst>
                <a:path w="7370" h="4292" extrusionOk="0">
                  <a:moveTo>
                    <a:pt x="7223" y="1"/>
                  </a:moveTo>
                  <a:cubicBezTo>
                    <a:pt x="7201" y="1"/>
                    <a:pt x="7179" y="6"/>
                    <a:pt x="7156" y="18"/>
                  </a:cubicBezTo>
                  <a:lnTo>
                    <a:pt x="83" y="4042"/>
                  </a:lnTo>
                  <a:cubicBezTo>
                    <a:pt x="24" y="4078"/>
                    <a:pt x="0" y="4161"/>
                    <a:pt x="36" y="4221"/>
                  </a:cubicBezTo>
                  <a:cubicBezTo>
                    <a:pt x="60" y="4268"/>
                    <a:pt x="95" y="4292"/>
                    <a:pt x="143" y="4292"/>
                  </a:cubicBezTo>
                  <a:cubicBezTo>
                    <a:pt x="167" y="4292"/>
                    <a:pt x="191" y="4292"/>
                    <a:pt x="214" y="4280"/>
                  </a:cubicBezTo>
                  <a:lnTo>
                    <a:pt x="7287" y="244"/>
                  </a:lnTo>
                  <a:cubicBezTo>
                    <a:pt x="7346" y="208"/>
                    <a:pt x="7370" y="125"/>
                    <a:pt x="7334" y="65"/>
                  </a:cubicBezTo>
                  <a:cubicBezTo>
                    <a:pt x="7310" y="25"/>
                    <a:pt x="7269" y="1"/>
                    <a:pt x="7223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28"/>
            <p:cNvSpPr/>
            <p:nvPr/>
          </p:nvSpPr>
          <p:spPr>
            <a:xfrm>
              <a:off x="7614087" y="529012"/>
              <a:ext cx="348478" cy="202582"/>
            </a:xfrm>
            <a:custGeom>
              <a:avLst/>
              <a:gdLst/>
              <a:ahLst/>
              <a:cxnLst/>
              <a:rect l="l" t="t" r="r" b="b"/>
              <a:pathLst>
                <a:path w="7383" h="4292" extrusionOk="0">
                  <a:moveTo>
                    <a:pt x="7230" y="1"/>
                  </a:moveTo>
                  <a:cubicBezTo>
                    <a:pt x="7209" y="1"/>
                    <a:pt x="7187" y="6"/>
                    <a:pt x="7168" y="17"/>
                  </a:cubicBezTo>
                  <a:lnTo>
                    <a:pt x="84" y="4042"/>
                  </a:lnTo>
                  <a:cubicBezTo>
                    <a:pt x="24" y="4077"/>
                    <a:pt x="1" y="4161"/>
                    <a:pt x="36" y="4220"/>
                  </a:cubicBezTo>
                  <a:cubicBezTo>
                    <a:pt x="60" y="4268"/>
                    <a:pt x="108" y="4292"/>
                    <a:pt x="155" y="4292"/>
                  </a:cubicBezTo>
                  <a:cubicBezTo>
                    <a:pt x="167" y="4292"/>
                    <a:pt x="191" y="4280"/>
                    <a:pt x="215" y="4280"/>
                  </a:cubicBezTo>
                  <a:lnTo>
                    <a:pt x="7287" y="244"/>
                  </a:lnTo>
                  <a:cubicBezTo>
                    <a:pt x="7359" y="208"/>
                    <a:pt x="7383" y="124"/>
                    <a:pt x="7347" y="65"/>
                  </a:cubicBezTo>
                  <a:cubicBezTo>
                    <a:pt x="7323" y="24"/>
                    <a:pt x="7276" y="1"/>
                    <a:pt x="723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28"/>
            <p:cNvSpPr/>
            <p:nvPr/>
          </p:nvSpPr>
          <p:spPr>
            <a:xfrm>
              <a:off x="7891712" y="1017247"/>
              <a:ext cx="348478" cy="202724"/>
            </a:xfrm>
            <a:custGeom>
              <a:avLst/>
              <a:gdLst/>
              <a:ahLst/>
              <a:cxnLst/>
              <a:rect l="l" t="t" r="r" b="b"/>
              <a:pathLst>
                <a:path w="7383" h="4295" extrusionOk="0">
                  <a:moveTo>
                    <a:pt x="7238" y="0"/>
                  </a:moveTo>
                  <a:cubicBezTo>
                    <a:pt x="7214" y="0"/>
                    <a:pt x="7189" y="7"/>
                    <a:pt x="7168" y="20"/>
                  </a:cubicBezTo>
                  <a:lnTo>
                    <a:pt x="84" y="4044"/>
                  </a:lnTo>
                  <a:cubicBezTo>
                    <a:pt x="24" y="4080"/>
                    <a:pt x="0" y="4163"/>
                    <a:pt x="36" y="4223"/>
                  </a:cubicBezTo>
                  <a:cubicBezTo>
                    <a:pt x="60" y="4270"/>
                    <a:pt x="108" y="4294"/>
                    <a:pt x="155" y="4294"/>
                  </a:cubicBezTo>
                  <a:cubicBezTo>
                    <a:pt x="179" y="4294"/>
                    <a:pt x="203" y="4282"/>
                    <a:pt x="215" y="4270"/>
                  </a:cubicBezTo>
                  <a:lnTo>
                    <a:pt x="7299" y="246"/>
                  </a:lnTo>
                  <a:cubicBezTo>
                    <a:pt x="7358" y="210"/>
                    <a:pt x="7382" y="127"/>
                    <a:pt x="7347" y="67"/>
                  </a:cubicBezTo>
                  <a:cubicBezTo>
                    <a:pt x="7324" y="22"/>
                    <a:pt x="7281" y="0"/>
                    <a:pt x="723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28"/>
            <p:cNvSpPr/>
            <p:nvPr/>
          </p:nvSpPr>
          <p:spPr>
            <a:xfrm>
              <a:off x="7996211" y="1123589"/>
              <a:ext cx="218678" cy="128950"/>
            </a:xfrm>
            <a:custGeom>
              <a:avLst/>
              <a:gdLst/>
              <a:ahLst/>
              <a:cxnLst/>
              <a:rect l="l" t="t" r="r" b="b"/>
              <a:pathLst>
                <a:path w="4633" h="2732" extrusionOk="0">
                  <a:moveTo>
                    <a:pt x="4489" y="0"/>
                  </a:moveTo>
                  <a:cubicBezTo>
                    <a:pt x="4469" y="0"/>
                    <a:pt x="4449" y="6"/>
                    <a:pt x="4430" y="17"/>
                  </a:cubicBezTo>
                  <a:lnTo>
                    <a:pt x="84" y="2494"/>
                  </a:lnTo>
                  <a:cubicBezTo>
                    <a:pt x="25" y="2529"/>
                    <a:pt x="1" y="2601"/>
                    <a:pt x="37" y="2672"/>
                  </a:cubicBezTo>
                  <a:cubicBezTo>
                    <a:pt x="60" y="2708"/>
                    <a:pt x="108" y="2732"/>
                    <a:pt x="144" y="2732"/>
                  </a:cubicBezTo>
                  <a:cubicBezTo>
                    <a:pt x="168" y="2732"/>
                    <a:pt x="191" y="2732"/>
                    <a:pt x="215" y="2720"/>
                  </a:cubicBezTo>
                  <a:lnTo>
                    <a:pt x="4549" y="243"/>
                  </a:lnTo>
                  <a:cubicBezTo>
                    <a:pt x="4621" y="208"/>
                    <a:pt x="4632" y="124"/>
                    <a:pt x="4597" y="65"/>
                  </a:cubicBezTo>
                  <a:cubicBezTo>
                    <a:pt x="4572" y="24"/>
                    <a:pt x="4532" y="0"/>
                    <a:pt x="448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28"/>
            <p:cNvSpPr/>
            <p:nvPr/>
          </p:nvSpPr>
          <p:spPr>
            <a:xfrm>
              <a:off x="7480325" y="402233"/>
              <a:ext cx="933522" cy="1013856"/>
            </a:xfrm>
            <a:custGeom>
              <a:avLst/>
              <a:gdLst/>
              <a:ahLst/>
              <a:cxnLst/>
              <a:rect l="l" t="t" r="r" b="b"/>
              <a:pathLst>
                <a:path w="19778" h="21480" extrusionOk="0">
                  <a:moveTo>
                    <a:pt x="10931" y="263"/>
                  </a:moveTo>
                  <a:cubicBezTo>
                    <a:pt x="11074" y="263"/>
                    <a:pt x="11217" y="334"/>
                    <a:pt x="11288" y="465"/>
                  </a:cubicBezTo>
                  <a:lnTo>
                    <a:pt x="19432" y="14776"/>
                  </a:lnTo>
                  <a:cubicBezTo>
                    <a:pt x="19551" y="14979"/>
                    <a:pt x="19480" y="15229"/>
                    <a:pt x="19277" y="15348"/>
                  </a:cubicBezTo>
                  <a:lnTo>
                    <a:pt x="9038" y="21170"/>
                  </a:lnTo>
                  <a:cubicBezTo>
                    <a:pt x="8978" y="21206"/>
                    <a:pt x="8907" y="21217"/>
                    <a:pt x="8835" y="21217"/>
                  </a:cubicBezTo>
                  <a:cubicBezTo>
                    <a:pt x="8693" y="21217"/>
                    <a:pt x="8550" y="21146"/>
                    <a:pt x="8478" y="21015"/>
                  </a:cubicBezTo>
                  <a:lnTo>
                    <a:pt x="334" y="6704"/>
                  </a:lnTo>
                  <a:cubicBezTo>
                    <a:pt x="227" y="6501"/>
                    <a:pt x="287" y="6251"/>
                    <a:pt x="489" y="6144"/>
                  </a:cubicBezTo>
                  <a:lnTo>
                    <a:pt x="10729" y="310"/>
                  </a:lnTo>
                  <a:cubicBezTo>
                    <a:pt x="10800" y="274"/>
                    <a:pt x="10871" y="263"/>
                    <a:pt x="10931" y="263"/>
                  </a:cubicBezTo>
                  <a:close/>
                  <a:moveTo>
                    <a:pt x="10931" y="1"/>
                  </a:moveTo>
                  <a:cubicBezTo>
                    <a:pt x="10824" y="1"/>
                    <a:pt x="10705" y="36"/>
                    <a:pt x="10598" y="84"/>
                  </a:cubicBezTo>
                  <a:lnTo>
                    <a:pt x="358" y="5918"/>
                  </a:lnTo>
                  <a:cubicBezTo>
                    <a:pt x="203" y="6001"/>
                    <a:pt x="96" y="6144"/>
                    <a:pt x="49" y="6323"/>
                  </a:cubicBezTo>
                  <a:cubicBezTo>
                    <a:pt x="1" y="6489"/>
                    <a:pt x="25" y="6668"/>
                    <a:pt x="108" y="6835"/>
                  </a:cubicBezTo>
                  <a:lnTo>
                    <a:pt x="8252" y="21146"/>
                  </a:lnTo>
                  <a:cubicBezTo>
                    <a:pt x="8371" y="21348"/>
                    <a:pt x="8597" y="21479"/>
                    <a:pt x="8835" y="21479"/>
                  </a:cubicBezTo>
                  <a:cubicBezTo>
                    <a:pt x="8954" y="21479"/>
                    <a:pt x="9074" y="21444"/>
                    <a:pt x="9169" y="21396"/>
                  </a:cubicBezTo>
                  <a:lnTo>
                    <a:pt x="19408" y="15562"/>
                  </a:lnTo>
                  <a:cubicBezTo>
                    <a:pt x="19563" y="15479"/>
                    <a:pt x="19682" y="15336"/>
                    <a:pt x="19730" y="15157"/>
                  </a:cubicBezTo>
                  <a:cubicBezTo>
                    <a:pt x="19777" y="14991"/>
                    <a:pt x="19753" y="14812"/>
                    <a:pt x="19658" y="14657"/>
                  </a:cubicBezTo>
                  <a:lnTo>
                    <a:pt x="11514" y="334"/>
                  </a:lnTo>
                  <a:cubicBezTo>
                    <a:pt x="11395" y="132"/>
                    <a:pt x="11181" y="1"/>
                    <a:pt x="10931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28"/>
            <p:cNvSpPr/>
            <p:nvPr/>
          </p:nvSpPr>
          <p:spPr>
            <a:xfrm>
              <a:off x="7797314" y="114361"/>
              <a:ext cx="797491" cy="942442"/>
            </a:xfrm>
            <a:custGeom>
              <a:avLst/>
              <a:gdLst/>
              <a:ahLst/>
              <a:cxnLst/>
              <a:rect l="l" t="t" r="r" b="b"/>
              <a:pathLst>
                <a:path w="16896" h="19967" extrusionOk="0">
                  <a:moveTo>
                    <a:pt x="11744" y="0"/>
                  </a:moveTo>
                  <a:cubicBezTo>
                    <a:pt x="11707" y="0"/>
                    <a:pt x="11670" y="5"/>
                    <a:pt x="11633" y="15"/>
                  </a:cubicBezTo>
                  <a:lnTo>
                    <a:pt x="333" y="3373"/>
                  </a:lnTo>
                  <a:cubicBezTo>
                    <a:pt x="119" y="3444"/>
                    <a:pt x="0" y="3671"/>
                    <a:pt x="60" y="3885"/>
                  </a:cubicBezTo>
                  <a:lnTo>
                    <a:pt x="4751" y="19673"/>
                  </a:lnTo>
                  <a:cubicBezTo>
                    <a:pt x="4809" y="19847"/>
                    <a:pt x="4969" y="19966"/>
                    <a:pt x="5142" y="19966"/>
                  </a:cubicBezTo>
                  <a:cubicBezTo>
                    <a:pt x="5182" y="19966"/>
                    <a:pt x="5223" y="19960"/>
                    <a:pt x="5263" y="19947"/>
                  </a:cubicBezTo>
                  <a:lnTo>
                    <a:pt x="16562" y="16589"/>
                  </a:lnTo>
                  <a:cubicBezTo>
                    <a:pt x="16776" y="16529"/>
                    <a:pt x="16895" y="16303"/>
                    <a:pt x="16836" y="16077"/>
                  </a:cubicBezTo>
                  <a:lnTo>
                    <a:pt x="12144" y="301"/>
                  </a:lnTo>
                  <a:cubicBezTo>
                    <a:pt x="12085" y="114"/>
                    <a:pt x="11920" y="0"/>
                    <a:pt x="117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28"/>
            <p:cNvSpPr/>
            <p:nvPr/>
          </p:nvSpPr>
          <p:spPr>
            <a:xfrm>
              <a:off x="7963218" y="377595"/>
              <a:ext cx="116254" cy="68062"/>
            </a:xfrm>
            <a:custGeom>
              <a:avLst/>
              <a:gdLst/>
              <a:ahLst/>
              <a:cxnLst/>
              <a:rect l="l" t="t" r="r" b="b"/>
              <a:pathLst>
                <a:path w="2463" h="1442" extrusionOk="0">
                  <a:moveTo>
                    <a:pt x="1477" y="0"/>
                  </a:moveTo>
                  <a:cubicBezTo>
                    <a:pt x="979" y="0"/>
                    <a:pt x="418" y="246"/>
                    <a:pt x="212" y="677"/>
                  </a:cubicBezTo>
                  <a:cubicBezTo>
                    <a:pt x="0" y="1131"/>
                    <a:pt x="391" y="1441"/>
                    <a:pt x="931" y="1441"/>
                  </a:cubicBezTo>
                  <a:cubicBezTo>
                    <a:pt x="1212" y="1441"/>
                    <a:pt x="1533" y="1357"/>
                    <a:pt x="1831" y="1166"/>
                  </a:cubicBezTo>
                  <a:cubicBezTo>
                    <a:pt x="2462" y="761"/>
                    <a:pt x="2319" y="165"/>
                    <a:pt x="1783" y="34"/>
                  </a:cubicBezTo>
                  <a:cubicBezTo>
                    <a:pt x="1687" y="11"/>
                    <a:pt x="1583" y="0"/>
                    <a:pt x="14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28"/>
            <p:cNvSpPr/>
            <p:nvPr/>
          </p:nvSpPr>
          <p:spPr>
            <a:xfrm>
              <a:off x="8189727" y="309863"/>
              <a:ext cx="126874" cy="67685"/>
            </a:xfrm>
            <a:custGeom>
              <a:avLst/>
              <a:gdLst/>
              <a:ahLst/>
              <a:cxnLst/>
              <a:rect l="l" t="t" r="r" b="b"/>
              <a:pathLst>
                <a:path w="2688" h="1434" extrusionOk="0">
                  <a:moveTo>
                    <a:pt x="1481" y="1"/>
                  </a:moveTo>
                  <a:cubicBezTo>
                    <a:pt x="1070" y="1"/>
                    <a:pt x="633" y="186"/>
                    <a:pt x="378" y="457"/>
                  </a:cubicBezTo>
                  <a:cubicBezTo>
                    <a:pt x="0" y="858"/>
                    <a:pt x="195" y="1434"/>
                    <a:pt x="938" y="1434"/>
                  </a:cubicBezTo>
                  <a:cubicBezTo>
                    <a:pt x="946" y="1434"/>
                    <a:pt x="953" y="1434"/>
                    <a:pt x="961" y="1434"/>
                  </a:cubicBezTo>
                  <a:cubicBezTo>
                    <a:pt x="1997" y="1422"/>
                    <a:pt x="2687" y="541"/>
                    <a:pt x="2045" y="148"/>
                  </a:cubicBezTo>
                  <a:cubicBezTo>
                    <a:pt x="1879" y="46"/>
                    <a:pt x="1683" y="1"/>
                    <a:pt x="14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28"/>
            <p:cNvSpPr/>
            <p:nvPr/>
          </p:nvSpPr>
          <p:spPr>
            <a:xfrm>
              <a:off x="7796747" y="260633"/>
              <a:ext cx="798058" cy="796170"/>
            </a:xfrm>
            <a:custGeom>
              <a:avLst/>
              <a:gdLst/>
              <a:ahLst/>
              <a:cxnLst/>
              <a:rect l="l" t="t" r="r" b="b"/>
              <a:pathLst>
                <a:path w="16908" h="16868" extrusionOk="0">
                  <a:moveTo>
                    <a:pt x="1298" y="0"/>
                  </a:moveTo>
                  <a:lnTo>
                    <a:pt x="345" y="274"/>
                  </a:lnTo>
                  <a:cubicBezTo>
                    <a:pt x="131" y="345"/>
                    <a:pt x="0" y="572"/>
                    <a:pt x="72" y="786"/>
                  </a:cubicBezTo>
                  <a:lnTo>
                    <a:pt x="4763" y="16574"/>
                  </a:lnTo>
                  <a:cubicBezTo>
                    <a:pt x="4811" y="16748"/>
                    <a:pt x="4978" y="16867"/>
                    <a:pt x="5153" y="16867"/>
                  </a:cubicBezTo>
                  <a:cubicBezTo>
                    <a:pt x="5194" y="16867"/>
                    <a:pt x="5235" y="16861"/>
                    <a:pt x="5275" y="16848"/>
                  </a:cubicBezTo>
                  <a:lnTo>
                    <a:pt x="16574" y="13490"/>
                  </a:lnTo>
                  <a:cubicBezTo>
                    <a:pt x="16788" y="13430"/>
                    <a:pt x="16907" y="13192"/>
                    <a:pt x="16848" y="12978"/>
                  </a:cubicBezTo>
                  <a:lnTo>
                    <a:pt x="16478" y="11764"/>
                  </a:lnTo>
                  <a:cubicBezTo>
                    <a:pt x="16120" y="11780"/>
                    <a:pt x="15741" y="11788"/>
                    <a:pt x="15348" y="11788"/>
                  </a:cubicBezTo>
                  <a:cubicBezTo>
                    <a:pt x="13102" y="11788"/>
                    <a:pt x="10400" y="11500"/>
                    <a:pt x="8525" y="10609"/>
                  </a:cubicBezTo>
                  <a:cubicBezTo>
                    <a:pt x="4917" y="8882"/>
                    <a:pt x="2727" y="3691"/>
                    <a:pt x="129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28"/>
            <p:cNvSpPr/>
            <p:nvPr/>
          </p:nvSpPr>
          <p:spPr>
            <a:xfrm>
              <a:off x="8027692" y="601464"/>
              <a:ext cx="382178" cy="122248"/>
            </a:xfrm>
            <a:custGeom>
              <a:avLst/>
              <a:gdLst/>
              <a:ahLst/>
              <a:cxnLst/>
              <a:rect l="l" t="t" r="r" b="b"/>
              <a:pathLst>
                <a:path w="8097" h="2590" extrusionOk="0">
                  <a:moveTo>
                    <a:pt x="7956" y="0"/>
                  </a:moveTo>
                  <a:cubicBezTo>
                    <a:pt x="7944" y="0"/>
                    <a:pt x="7931" y="2"/>
                    <a:pt x="7918" y="6"/>
                  </a:cubicBezTo>
                  <a:lnTo>
                    <a:pt x="108" y="2328"/>
                  </a:lnTo>
                  <a:cubicBezTo>
                    <a:pt x="36" y="2352"/>
                    <a:pt x="1" y="2423"/>
                    <a:pt x="24" y="2495"/>
                  </a:cubicBezTo>
                  <a:cubicBezTo>
                    <a:pt x="36" y="2554"/>
                    <a:pt x="84" y="2590"/>
                    <a:pt x="144" y="2590"/>
                  </a:cubicBezTo>
                  <a:cubicBezTo>
                    <a:pt x="155" y="2590"/>
                    <a:pt x="167" y="2590"/>
                    <a:pt x="179" y="2578"/>
                  </a:cubicBezTo>
                  <a:lnTo>
                    <a:pt x="7990" y="256"/>
                  </a:lnTo>
                  <a:cubicBezTo>
                    <a:pt x="8061" y="233"/>
                    <a:pt x="8097" y="161"/>
                    <a:pt x="8073" y="102"/>
                  </a:cubicBezTo>
                  <a:cubicBezTo>
                    <a:pt x="8063" y="43"/>
                    <a:pt x="8013" y="0"/>
                    <a:pt x="795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28"/>
            <p:cNvSpPr/>
            <p:nvPr/>
          </p:nvSpPr>
          <p:spPr>
            <a:xfrm>
              <a:off x="8050725" y="678447"/>
              <a:ext cx="382226" cy="122295"/>
            </a:xfrm>
            <a:custGeom>
              <a:avLst/>
              <a:gdLst/>
              <a:ahLst/>
              <a:cxnLst/>
              <a:rect l="l" t="t" r="r" b="b"/>
              <a:pathLst>
                <a:path w="8098" h="2591" extrusionOk="0">
                  <a:moveTo>
                    <a:pt x="7945" y="0"/>
                  </a:moveTo>
                  <a:cubicBezTo>
                    <a:pt x="7932" y="0"/>
                    <a:pt x="7919" y="2"/>
                    <a:pt x="7907" y="6"/>
                  </a:cubicBezTo>
                  <a:lnTo>
                    <a:pt x="108" y="2328"/>
                  </a:lnTo>
                  <a:cubicBezTo>
                    <a:pt x="37" y="2352"/>
                    <a:pt x="1" y="2423"/>
                    <a:pt x="13" y="2495"/>
                  </a:cubicBezTo>
                  <a:cubicBezTo>
                    <a:pt x="37" y="2554"/>
                    <a:pt x="84" y="2590"/>
                    <a:pt x="144" y="2590"/>
                  </a:cubicBezTo>
                  <a:cubicBezTo>
                    <a:pt x="156" y="2590"/>
                    <a:pt x="168" y="2590"/>
                    <a:pt x="179" y="2578"/>
                  </a:cubicBezTo>
                  <a:lnTo>
                    <a:pt x="7990" y="256"/>
                  </a:lnTo>
                  <a:cubicBezTo>
                    <a:pt x="8049" y="233"/>
                    <a:pt x="8097" y="161"/>
                    <a:pt x="8073" y="90"/>
                  </a:cubicBezTo>
                  <a:cubicBezTo>
                    <a:pt x="8054" y="41"/>
                    <a:pt x="8002" y="0"/>
                    <a:pt x="7945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28"/>
            <p:cNvSpPr/>
            <p:nvPr/>
          </p:nvSpPr>
          <p:spPr>
            <a:xfrm>
              <a:off x="8004659" y="524622"/>
              <a:ext cx="382178" cy="122106"/>
            </a:xfrm>
            <a:custGeom>
              <a:avLst/>
              <a:gdLst/>
              <a:ahLst/>
              <a:cxnLst/>
              <a:rect l="l" t="t" r="r" b="b"/>
              <a:pathLst>
                <a:path w="8097" h="2587" extrusionOk="0">
                  <a:moveTo>
                    <a:pt x="7945" y="1"/>
                  </a:moveTo>
                  <a:cubicBezTo>
                    <a:pt x="7936" y="1"/>
                    <a:pt x="7927" y="2"/>
                    <a:pt x="7918" y="3"/>
                  </a:cubicBezTo>
                  <a:lnTo>
                    <a:pt x="108" y="2325"/>
                  </a:lnTo>
                  <a:cubicBezTo>
                    <a:pt x="48" y="2349"/>
                    <a:pt x="1" y="2420"/>
                    <a:pt x="24" y="2492"/>
                  </a:cubicBezTo>
                  <a:cubicBezTo>
                    <a:pt x="36" y="2551"/>
                    <a:pt x="96" y="2587"/>
                    <a:pt x="155" y="2587"/>
                  </a:cubicBezTo>
                  <a:lnTo>
                    <a:pt x="191" y="2587"/>
                  </a:lnTo>
                  <a:lnTo>
                    <a:pt x="7990" y="253"/>
                  </a:lnTo>
                  <a:cubicBezTo>
                    <a:pt x="8061" y="241"/>
                    <a:pt x="8097" y="158"/>
                    <a:pt x="8085" y="98"/>
                  </a:cubicBezTo>
                  <a:cubicBezTo>
                    <a:pt x="8064" y="36"/>
                    <a:pt x="8007" y="1"/>
                    <a:pt x="794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28"/>
            <p:cNvSpPr/>
            <p:nvPr/>
          </p:nvSpPr>
          <p:spPr>
            <a:xfrm>
              <a:off x="8073759" y="755430"/>
              <a:ext cx="382226" cy="122295"/>
            </a:xfrm>
            <a:custGeom>
              <a:avLst/>
              <a:gdLst/>
              <a:ahLst/>
              <a:cxnLst/>
              <a:rect l="l" t="t" r="r" b="b"/>
              <a:pathLst>
                <a:path w="8098" h="2591" extrusionOk="0">
                  <a:moveTo>
                    <a:pt x="7945" y="0"/>
                  </a:moveTo>
                  <a:cubicBezTo>
                    <a:pt x="7932" y="0"/>
                    <a:pt x="7920" y="2"/>
                    <a:pt x="7907" y="7"/>
                  </a:cubicBezTo>
                  <a:lnTo>
                    <a:pt x="108" y="2328"/>
                  </a:lnTo>
                  <a:cubicBezTo>
                    <a:pt x="37" y="2352"/>
                    <a:pt x="1" y="2424"/>
                    <a:pt x="13" y="2495"/>
                  </a:cubicBezTo>
                  <a:cubicBezTo>
                    <a:pt x="37" y="2543"/>
                    <a:pt x="84" y="2590"/>
                    <a:pt x="144" y="2590"/>
                  </a:cubicBezTo>
                  <a:cubicBezTo>
                    <a:pt x="156" y="2590"/>
                    <a:pt x="168" y="2578"/>
                    <a:pt x="180" y="2578"/>
                  </a:cubicBezTo>
                  <a:lnTo>
                    <a:pt x="7990" y="257"/>
                  </a:lnTo>
                  <a:cubicBezTo>
                    <a:pt x="8050" y="233"/>
                    <a:pt x="8097" y="161"/>
                    <a:pt x="8073" y="90"/>
                  </a:cubicBezTo>
                  <a:cubicBezTo>
                    <a:pt x="8054" y="41"/>
                    <a:pt x="8002" y="0"/>
                    <a:pt x="7945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28"/>
            <p:cNvSpPr/>
            <p:nvPr/>
          </p:nvSpPr>
          <p:spPr>
            <a:xfrm>
              <a:off x="8167638" y="853416"/>
              <a:ext cx="240012" cy="79910"/>
            </a:xfrm>
            <a:custGeom>
              <a:avLst/>
              <a:gdLst/>
              <a:ahLst/>
              <a:cxnLst/>
              <a:rect l="l" t="t" r="r" b="b"/>
              <a:pathLst>
                <a:path w="5085" h="1693" extrusionOk="0">
                  <a:moveTo>
                    <a:pt x="4921" y="0"/>
                  </a:moveTo>
                  <a:cubicBezTo>
                    <a:pt x="4912" y="0"/>
                    <a:pt x="4903" y="1"/>
                    <a:pt x="4894" y="2"/>
                  </a:cubicBezTo>
                  <a:lnTo>
                    <a:pt x="107" y="1431"/>
                  </a:lnTo>
                  <a:cubicBezTo>
                    <a:pt x="36" y="1455"/>
                    <a:pt x="0" y="1526"/>
                    <a:pt x="24" y="1598"/>
                  </a:cubicBezTo>
                  <a:cubicBezTo>
                    <a:pt x="36" y="1645"/>
                    <a:pt x="84" y="1693"/>
                    <a:pt x="143" y="1693"/>
                  </a:cubicBezTo>
                  <a:cubicBezTo>
                    <a:pt x="155" y="1693"/>
                    <a:pt x="167" y="1681"/>
                    <a:pt x="179" y="1681"/>
                  </a:cubicBezTo>
                  <a:lnTo>
                    <a:pt x="4965" y="252"/>
                  </a:lnTo>
                  <a:cubicBezTo>
                    <a:pt x="5037" y="240"/>
                    <a:pt x="5084" y="169"/>
                    <a:pt x="5060" y="98"/>
                  </a:cubicBezTo>
                  <a:cubicBezTo>
                    <a:pt x="5040" y="35"/>
                    <a:pt x="4983" y="0"/>
                    <a:pt x="492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28"/>
            <p:cNvSpPr/>
            <p:nvPr/>
          </p:nvSpPr>
          <p:spPr>
            <a:xfrm>
              <a:off x="8066490" y="304104"/>
              <a:ext cx="110165" cy="81892"/>
            </a:xfrm>
            <a:custGeom>
              <a:avLst/>
              <a:gdLst/>
              <a:ahLst/>
              <a:cxnLst/>
              <a:rect l="l" t="t" r="r" b="b"/>
              <a:pathLst>
                <a:path w="2334" h="1735" extrusionOk="0">
                  <a:moveTo>
                    <a:pt x="2045" y="1"/>
                  </a:moveTo>
                  <a:cubicBezTo>
                    <a:pt x="2030" y="1"/>
                    <a:pt x="2015" y="3"/>
                    <a:pt x="2000" y="8"/>
                  </a:cubicBezTo>
                  <a:cubicBezTo>
                    <a:pt x="1929" y="20"/>
                    <a:pt x="1893" y="91"/>
                    <a:pt x="1917" y="163"/>
                  </a:cubicBezTo>
                  <a:cubicBezTo>
                    <a:pt x="2060" y="615"/>
                    <a:pt x="1941" y="1210"/>
                    <a:pt x="1453" y="1413"/>
                  </a:cubicBezTo>
                  <a:cubicBezTo>
                    <a:pt x="1354" y="1455"/>
                    <a:pt x="1260" y="1471"/>
                    <a:pt x="1172" y="1471"/>
                  </a:cubicBezTo>
                  <a:cubicBezTo>
                    <a:pt x="1038" y="1471"/>
                    <a:pt x="920" y="1432"/>
                    <a:pt x="834" y="1389"/>
                  </a:cubicBezTo>
                  <a:cubicBezTo>
                    <a:pt x="572" y="1258"/>
                    <a:pt x="345" y="972"/>
                    <a:pt x="262" y="663"/>
                  </a:cubicBezTo>
                  <a:cubicBezTo>
                    <a:pt x="252" y="600"/>
                    <a:pt x="196" y="565"/>
                    <a:pt x="134" y="565"/>
                  </a:cubicBezTo>
                  <a:cubicBezTo>
                    <a:pt x="125" y="565"/>
                    <a:pt x="116" y="566"/>
                    <a:pt x="107" y="567"/>
                  </a:cubicBezTo>
                  <a:cubicBezTo>
                    <a:pt x="36" y="591"/>
                    <a:pt x="0" y="663"/>
                    <a:pt x="12" y="734"/>
                  </a:cubicBezTo>
                  <a:cubicBezTo>
                    <a:pt x="119" y="1115"/>
                    <a:pt x="393" y="1449"/>
                    <a:pt x="726" y="1615"/>
                  </a:cubicBezTo>
                  <a:cubicBezTo>
                    <a:pt x="869" y="1687"/>
                    <a:pt x="1024" y="1734"/>
                    <a:pt x="1179" y="1734"/>
                  </a:cubicBezTo>
                  <a:cubicBezTo>
                    <a:pt x="1298" y="1734"/>
                    <a:pt x="1429" y="1699"/>
                    <a:pt x="1548" y="1651"/>
                  </a:cubicBezTo>
                  <a:cubicBezTo>
                    <a:pt x="2179" y="1389"/>
                    <a:pt x="2334" y="651"/>
                    <a:pt x="2167" y="91"/>
                  </a:cubicBezTo>
                  <a:cubicBezTo>
                    <a:pt x="2148" y="35"/>
                    <a:pt x="2100" y="1"/>
                    <a:pt x="204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28"/>
            <p:cNvSpPr/>
            <p:nvPr/>
          </p:nvSpPr>
          <p:spPr>
            <a:xfrm>
              <a:off x="8178871" y="243075"/>
              <a:ext cx="68582" cy="54705"/>
            </a:xfrm>
            <a:custGeom>
              <a:avLst/>
              <a:gdLst/>
              <a:ahLst/>
              <a:cxnLst/>
              <a:rect l="l" t="t" r="r" b="b"/>
              <a:pathLst>
                <a:path w="1453" h="1159" extrusionOk="0">
                  <a:moveTo>
                    <a:pt x="1202" y="1"/>
                  </a:moveTo>
                  <a:cubicBezTo>
                    <a:pt x="1194" y="1"/>
                    <a:pt x="1187" y="2"/>
                    <a:pt x="1179" y="3"/>
                  </a:cubicBezTo>
                  <a:cubicBezTo>
                    <a:pt x="1108" y="27"/>
                    <a:pt x="1072" y="98"/>
                    <a:pt x="1084" y="170"/>
                  </a:cubicBezTo>
                  <a:cubicBezTo>
                    <a:pt x="1167" y="432"/>
                    <a:pt x="1120" y="777"/>
                    <a:pt x="882" y="872"/>
                  </a:cubicBezTo>
                  <a:cubicBezTo>
                    <a:pt x="845" y="893"/>
                    <a:pt x="806" y="903"/>
                    <a:pt x="767" y="903"/>
                  </a:cubicBezTo>
                  <a:cubicBezTo>
                    <a:pt x="717" y="903"/>
                    <a:pt x="666" y="887"/>
                    <a:pt x="620" y="860"/>
                  </a:cubicBezTo>
                  <a:cubicBezTo>
                    <a:pt x="465" y="789"/>
                    <a:pt x="322" y="610"/>
                    <a:pt x="274" y="420"/>
                  </a:cubicBezTo>
                  <a:cubicBezTo>
                    <a:pt x="255" y="361"/>
                    <a:pt x="203" y="318"/>
                    <a:pt x="145" y="318"/>
                  </a:cubicBezTo>
                  <a:cubicBezTo>
                    <a:pt x="133" y="318"/>
                    <a:pt x="120" y="320"/>
                    <a:pt x="108" y="325"/>
                  </a:cubicBezTo>
                  <a:cubicBezTo>
                    <a:pt x="48" y="336"/>
                    <a:pt x="0" y="408"/>
                    <a:pt x="24" y="479"/>
                  </a:cubicBezTo>
                  <a:cubicBezTo>
                    <a:pt x="96" y="753"/>
                    <a:pt x="286" y="991"/>
                    <a:pt x="501" y="1098"/>
                  </a:cubicBezTo>
                  <a:cubicBezTo>
                    <a:pt x="584" y="1146"/>
                    <a:pt x="679" y="1158"/>
                    <a:pt x="762" y="1158"/>
                  </a:cubicBezTo>
                  <a:cubicBezTo>
                    <a:pt x="834" y="1158"/>
                    <a:pt x="917" y="1146"/>
                    <a:pt x="989" y="1122"/>
                  </a:cubicBezTo>
                  <a:cubicBezTo>
                    <a:pt x="1370" y="956"/>
                    <a:pt x="1453" y="467"/>
                    <a:pt x="1334" y="98"/>
                  </a:cubicBezTo>
                  <a:cubicBezTo>
                    <a:pt x="1313" y="36"/>
                    <a:pt x="1256" y="1"/>
                    <a:pt x="1202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28"/>
            <p:cNvSpPr/>
            <p:nvPr/>
          </p:nvSpPr>
          <p:spPr>
            <a:xfrm>
              <a:off x="7971525" y="304671"/>
              <a:ext cx="66882" cy="54894"/>
            </a:xfrm>
            <a:custGeom>
              <a:avLst/>
              <a:gdLst/>
              <a:ahLst/>
              <a:cxnLst/>
              <a:rect l="l" t="t" r="r" b="b"/>
              <a:pathLst>
                <a:path w="1417" h="1163" extrusionOk="0">
                  <a:moveTo>
                    <a:pt x="1211" y="0"/>
                  </a:moveTo>
                  <a:cubicBezTo>
                    <a:pt x="1197" y="0"/>
                    <a:pt x="1182" y="3"/>
                    <a:pt x="1167" y="8"/>
                  </a:cubicBezTo>
                  <a:cubicBezTo>
                    <a:pt x="1107" y="32"/>
                    <a:pt x="1072" y="103"/>
                    <a:pt x="1084" y="174"/>
                  </a:cubicBezTo>
                  <a:cubicBezTo>
                    <a:pt x="1155" y="365"/>
                    <a:pt x="1131" y="591"/>
                    <a:pt x="1048" y="734"/>
                  </a:cubicBezTo>
                  <a:cubicBezTo>
                    <a:pt x="1000" y="829"/>
                    <a:pt x="929" y="877"/>
                    <a:pt x="833" y="889"/>
                  </a:cubicBezTo>
                  <a:cubicBezTo>
                    <a:pt x="812" y="893"/>
                    <a:pt x="790" y="895"/>
                    <a:pt x="769" y="895"/>
                  </a:cubicBezTo>
                  <a:cubicBezTo>
                    <a:pt x="537" y="895"/>
                    <a:pt x="350" y="664"/>
                    <a:pt x="274" y="413"/>
                  </a:cubicBezTo>
                  <a:cubicBezTo>
                    <a:pt x="255" y="356"/>
                    <a:pt x="206" y="322"/>
                    <a:pt x="157" y="322"/>
                  </a:cubicBezTo>
                  <a:cubicBezTo>
                    <a:pt x="144" y="322"/>
                    <a:pt x="132" y="324"/>
                    <a:pt x="119" y="329"/>
                  </a:cubicBezTo>
                  <a:cubicBezTo>
                    <a:pt x="48" y="341"/>
                    <a:pt x="0" y="413"/>
                    <a:pt x="24" y="484"/>
                  </a:cubicBezTo>
                  <a:cubicBezTo>
                    <a:pt x="119" y="829"/>
                    <a:pt x="417" y="1163"/>
                    <a:pt x="774" y="1163"/>
                  </a:cubicBezTo>
                  <a:cubicBezTo>
                    <a:pt x="810" y="1163"/>
                    <a:pt x="845" y="1151"/>
                    <a:pt x="881" y="1151"/>
                  </a:cubicBezTo>
                  <a:cubicBezTo>
                    <a:pt x="1036" y="1115"/>
                    <a:pt x="1179" y="1020"/>
                    <a:pt x="1274" y="877"/>
                  </a:cubicBezTo>
                  <a:cubicBezTo>
                    <a:pt x="1393" y="663"/>
                    <a:pt x="1417" y="353"/>
                    <a:pt x="1334" y="91"/>
                  </a:cubicBezTo>
                  <a:cubicBezTo>
                    <a:pt x="1315" y="35"/>
                    <a:pt x="1266" y="0"/>
                    <a:pt x="1211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28"/>
            <p:cNvSpPr/>
            <p:nvPr/>
          </p:nvSpPr>
          <p:spPr>
            <a:xfrm>
              <a:off x="7783248" y="102136"/>
              <a:ext cx="822790" cy="967222"/>
            </a:xfrm>
            <a:custGeom>
              <a:avLst/>
              <a:gdLst/>
              <a:ahLst/>
              <a:cxnLst/>
              <a:rect l="l" t="t" r="r" b="b"/>
              <a:pathLst>
                <a:path w="17432" h="20492" extrusionOk="0">
                  <a:moveTo>
                    <a:pt x="12050" y="263"/>
                  </a:moveTo>
                  <a:cubicBezTo>
                    <a:pt x="12228" y="263"/>
                    <a:pt x="12383" y="382"/>
                    <a:pt x="12442" y="560"/>
                  </a:cubicBezTo>
                  <a:lnTo>
                    <a:pt x="17134" y="16336"/>
                  </a:lnTo>
                  <a:cubicBezTo>
                    <a:pt x="17193" y="16562"/>
                    <a:pt x="17074" y="16788"/>
                    <a:pt x="16860" y="16848"/>
                  </a:cubicBezTo>
                  <a:lnTo>
                    <a:pt x="5561" y="20206"/>
                  </a:lnTo>
                  <a:cubicBezTo>
                    <a:pt x="5525" y="20217"/>
                    <a:pt x="5489" y="20229"/>
                    <a:pt x="5442" y="20229"/>
                  </a:cubicBezTo>
                  <a:cubicBezTo>
                    <a:pt x="5263" y="20229"/>
                    <a:pt x="5108" y="20110"/>
                    <a:pt x="5049" y="19932"/>
                  </a:cubicBezTo>
                  <a:lnTo>
                    <a:pt x="358" y="4144"/>
                  </a:lnTo>
                  <a:cubicBezTo>
                    <a:pt x="298" y="3930"/>
                    <a:pt x="417" y="3703"/>
                    <a:pt x="631" y="3632"/>
                  </a:cubicBezTo>
                  <a:lnTo>
                    <a:pt x="11931" y="274"/>
                  </a:lnTo>
                  <a:cubicBezTo>
                    <a:pt x="11966" y="263"/>
                    <a:pt x="12002" y="263"/>
                    <a:pt x="12050" y="263"/>
                  </a:cubicBezTo>
                  <a:close/>
                  <a:moveTo>
                    <a:pt x="12050" y="1"/>
                  </a:moveTo>
                  <a:cubicBezTo>
                    <a:pt x="11978" y="1"/>
                    <a:pt x="11919" y="13"/>
                    <a:pt x="11847" y="24"/>
                  </a:cubicBezTo>
                  <a:lnTo>
                    <a:pt x="560" y="3382"/>
                  </a:lnTo>
                  <a:cubicBezTo>
                    <a:pt x="203" y="3489"/>
                    <a:pt x="0" y="3870"/>
                    <a:pt x="108" y="4227"/>
                  </a:cubicBezTo>
                  <a:lnTo>
                    <a:pt x="4799" y="20003"/>
                  </a:lnTo>
                  <a:cubicBezTo>
                    <a:pt x="4882" y="20289"/>
                    <a:pt x="5144" y="20491"/>
                    <a:pt x="5442" y="20491"/>
                  </a:cubicBezTo>
                  <a:cubicBezTo>
                    <a:pt x="5513" y="20491"/>
                    <a:pt x="5573" y="20479"/>
                    <a:pt x="5632" y="20456"/>
                  </a:cubicBezTo>
                  <a:lnTo>
                    <a:pt x="16931" y="17098"/>
                  </a:lnTo>
                  <a:cubicBezTo>
                    <a:pt x="17098" y="17050"/>
                    <a:pt x="17241" y="16931"/>
                    <a:pt x="17324" y="16777"/>
                  </a:cubicBezTo>
                  <a:cubicBezTo>
                    <a:pt x="17419" y="16622"/>
                    <a:pt x="17431" y="16443"/>
                    <a:pt x="17384" y="16265"/>
                  </a:cubicBezTo>
                  <a:lnTo>
                    <a:pt x="12693" y="477"/>
                  </a:lnTo>
                  <a:cubicBezTo>
                    <a:pt x="12609" y="203"/>
                    <a:pt x="12335" y="1"/>
                    <a:pt x="12050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28"/>
            <p:cNvSpPr/>
            <p:nvPr/>
          </p:nvSpPr>
          <p:spPr>
            <a:xfrm>
              <a:off x="8169337" y="389961"/>
              <a:ext cx="246714" cy="227268"/>
            </a:xfrm>
            <a:custGeom>
              <a:avLst/>
              <a:gdLst/>
              <a:ahLst/>
              <a:cxnLst/>
              <a:rect l="l" t="t" r="r" b="b"/>
              <a:pathLst>
                <a:path w="5227" h="4815" extrusionOk="0">
                  <a:moveTo>
                    <a:pt x="2742" y="287"/>
                  </a:moveTo>
                  <a:cubicBezTo>
                    <a:pt x="2979" y="287"/>
                    <a:pt x="3216" y="327"/>
                    <a:pt x="3441" y="403"/>
                  </a:cubicBezTo>
                  <a:cubicBezTo>
                    <a:pt x="3977" y="594"/>
                    <a:pt x="4405" y="987"/>
                    <a:pt x="4655" y="1487"/>
                  </a:cubicBezTo>
                  <a:cubicBezTo>
                    <a:pt x="4905" y="1999"/>
                    <a:pt x="4929" y="2582"/>
                    <a:pt x="4739" y="3106"/>
                  </a:cubicBezTo>
                  <a:cubicBezTo>
                    <a:pt x="4560" y="3642"/>
                    <a:pt x="4167" y="4071"/>
                    <a:pt x="3655" y="4321"/>
                  </a:cubicBezTo>
                  <a:cubicBezTo>
                    <a:pt x="3375" y="4461"/>
                    <a:pt x="3068" y="4530"/>
                    <a:pt x="2758" y="4530"/>
                  </a:cubicBezTo>
                  <a:cubicBezTo>
                    <a:pt x="2516" y="4530"/>
                    <a:pt x="2271" y="4488"/>
                    <a:pt x="2036" y="4404"/>
                  </a:cubicBezTo>
                  <a:cubicBezTo>
                    <a:pt x="1512" y="4225"/>
                    <a:pt x="1084" y="3832"/>
                    <a:pt x="833" y="3320"/>
                  </a:cubicBezTo>
                  <a:cubicBezTo>
                    <a:pt x="322" y="2273"/>
                    <a:pt x="774" y="999"/>
                    <a:pt x="1822" y="499"/>
                  </a:cubicBezTo>
                  <a:cubicBezTo>
                    <a:pt x="2113" y="356"/>
                    <a:pt x="2428" y="287"/>
                    <a:pt x="2742" y="287"/>
                  </a:cubicBezTo>
                  <a:close/>
                  <a:moveTo>
                    <a:pt x="2750" y="1"/>
                  </a:moveTo>
                  <a:cubicBezTo>
                    <a:pt x="2393" y="1"/>
                    <a:pt x="2038" y="79"/>
                    <a:pt x="1703" y="237"/>
                  </a:cubicBezTo>
                  <a:cubicBezTo>
                    <a:pt x="500" y="808"/>
                    <a:pt x="0" y="2249"/>
                    <a:pt x="572" y="3451"/>
                  </a:cubicBezTo>
                  <a:cubicBezTo>
                    <a:pt x="989" y="4314"/>
                    <a:pt x="1843" y="4814"/>
                    <a:pt x="2739" y="4814"/>
                  </a:cubicBezTo>
                  <a:cubicBezTo>
                    <a:pt x="2969" y="4814"/>
                    <a:pt x="3201" y="4781"/>
                    <a:pt x="3429" y="4714"/>
                  </a:cubicBezTo>
                  <a:cubicBezTo>
                    <a:pt x="3548" y="4678"/>
                    <a:pt x="3667" y="4630"/>
                    <a:pt x="3786" y="4583"/>
                  </a:cubicBezTo>
                  <a:cubicBezTo>
                    <a:pt x="4370" y="4297"/>
                    <a:pt x="4798" y="3809"/>
                    <a:pt x="5013" y="3201"/>
                  </a:cubicBezTo>
                  <a:cubicBezTo>
                    <a:pt x="5227" y="2594"/>
                    <a:pt x="5191" y="1951"/>
                    <a:pt x="4917" y="1368"/>
                  </a:cubicBezTo>
                  <a:cubicBezTo>
                    <a:pt x="4632" y="784"/>
                    <a:pt x="4143" y="344"/>
                    <a:pt x="3536" y="130"/>
                  </a:cubicBezTo>
                  <a:cubicBezTo>
                    <a:pt x="3278" y="44"/>
                    <a:pt x="3014" y="1"/>
                    <a:pt x="2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28"/>
            <p:cNvSpPr/>
            <p:nvPr/>
          </p:nvSpPr>
          <p:spPr>
            <a:xfrm>
              <a:off x="8229468" y="460100"/>
              <a:ext cx="95580" cy="129328"/>
            </a:xfrm>
            <a:custGeom>
              <a:avLst/>
              <a:gdLst/>
              <a:ahLst/>
              <a:cxnLst/>
              <a:rect l="l" t="t" r="r" b="b"/>
              <a:pathLst>
                <a:path w="2025" h="2740" extrusionOk="0">
                  <a:moveTo>
                    <a:pt x="545" y="783"/>
                  </a:moveTo>
                  <a:cubicBezTo>
                    <a:pt x="580" y="783"/>
                    <a:pt x="707" y="959"/>
                    <a:pt x="988" y="1406"/>
                  </a:cubicBezTo>
                  <a:cubicBezTo>
                    <a:pt x="917" y="1442"/>
                    <a:pt x="833" y="1489"/>
                    <a:pt x="750" y="1525"/>
                  </a:cubicBezTo>
                  <a:cubicBezTo>
                    <a:pt x="619" y="1112"/>
                    <a:pt x="497" y="783"/>
                    <a:pt x="545" y="783"/>
                  </a:cubicBezTo>
                  <a:close/>
                  <a:moveTo>
                    <a:pt x="405" y="1"/>
                  </a:moveTo>
                  <a:cubicBezTo>
                    <a:pt x="119" y="168"/>
                    <a:pt x="60" y="180"/>
                    <a:pt x="0" y="215"/>
                  </a:cubicBezTo>
                  <a:cubicBezTo>
                    <a:pt x="191" y="1406"/>
                    <a:pt x="583" y="2632"/>
                    <a:pt x="595" y="2739"/>
                  </a:cubicBezTo>
                  <a:lnTo>
                    <a:pt x="607" y="2739"/>
                  </a:lnTo>
                  <a:cubicBezTo>
                    <a:pt x="905" y="2596"/>
                    <a:pt x="1036" y="2549"/>
                    <a:pt x="1072" y="2525"/>
                  </a:cubicBezTo>
                  <a:cubicBezTo>
                    <a:pt x="1072" y="2525"/>
                    <a:pt x="1072" y="2513"/>
                    <a:pt x="1072" y="2513"/>
                  </a:cubicBezTo>
                  <a:cubicBezTo>
                    <a:pt x="1083" y="2335"/>
                    <a:pt x="964" y="2061"/>
                    <a:pt x="964" y="1894"/>
                  </a:cubicBezTo>
                  <a:cubicBezTo>
                    <a:pt x="1060" y="1858"/>
                    <a:pt x="1048" y="1846"/>
                    <a:pt x="1167" y="1811"/>
                  </a:cubicBezTo>
                  <a:cubicBezTo>
                    <a:pt x="1286" y="1906"/>
                    <a:pt x="1453" y="2144"/>
                    <a:pt x="1572" y="2263"/>
                  </a:cubicBezTo>
                  <a:cubicBezTo>
                    <a:pt x="1726" y="2227"/>
                    <a:pt x="1905" y="2156"/>
                    <a:pt x="2024" y="2061"/>
                  </a:cubicBezTo>
                  <a:lnTo>
                    <a:pt x="1226" y="1037"/>
                  </a:lnTo>
                  <a:cubicBezTo>
                    <a:pt x="1072" y="834"/>
                    <a:pt x="524" y="156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28"/>
            <p:cNvSpPr/>
            <p:nvPr/>
          </p:nvSpPr>
          <p:spPr>
            <a:xfrm>
              <a:off x="8300833" y="454483"/>
              <a:ext cx="71980" cy="74246"/>
            </a:xfrm>
            <a:custGeom>
              <a:avLst/>
              <a:gdLst/>
              <a:ahLst/>
              <a:cxnLst/>
              <a:rect l="l" t="t" r="r" b="b"/>
              <a:pathLst>
                <a:path w="1525" h="1573" extrusionOk="0">
                  <a:moveTo>
                    <a:pt x="703" y="1"/>
                  </a:moveTo>
                  <a:cubicBezTo>
                    <a:pt x="633" y="24"/>
                    <a:pt x="317" y="216"/>
                    <a:pt x="233" y="216"/>
                  </a:cubicBezTo>
                  <a:cubicBezTo>
                    <a:pt x="231" y="216"/>
                    <a:pt x="228" y="216"/>
                    <a:pt x="226" y="215"/>
                  </a:cubicBezTo>
                  <a:lnTo>
                    <a:pt x="226" y="215"/>
                  </a:lnTo>
                  <a:cubicBezTo>
                    <a:pt x="226" y="239"/>
                    <a:pt x="226" y="251"/>
                    <a:pt x="238" y="275"/>
                  </a:cubicBezTo>
                  <a:cubicBezTo>
                    <a:pt x="262" y="322"/>
                    <a:pt x="274" y="382"/>
                    <a:pt x="310" y="441"/>
                  </a:cubicBezTo>
                  <a:cubicBezTo>
                    <a:pt x="345" y="537"/>
                    <a:pt x="369" y="608"/>
                    <a:pt x="393" y="656"/>
                  </a:cubicBezTo>
                  <a:cubicBezTo>
                    <a:pt x="381" y="668"/>
                    <a:pt x="24" y="882"/>
                    <a:pt x="0" y="882"/>
                  </a:cubicBezTo>
                  <a:cubicBezTo>
                    <a:pt x="12" y="918"/>
                    <a:pt x="179" y="1215"/>
                    <a:pt x="214" y="1311"/>
                  </a:cubicBezTo>
                  <a:cubicBezTo>
                    <a:pt x="226" y="1322"/>
                    <a:pt x="226" y="1322"/>
                    <a:pt x="226" y="1322"/>
                  </a:cubicBezTo>
                  <a:cubicBezTo>
                    <a:pt x="274" y="1322"/>
                    <a:pt x="560" y="1203"/>
                    <a:pt x="607" y="1180"/>
                  </a:cubicBezTo>
                  <a:cubicBezTo>
                    <a:pt x="619" y="1180"/>
                    <a:pt x="631" y="1203"/>
                    <a:pt x="643" y="1239"/>
                  </a:cubicBezTo>
                  <a:cubicBezTo>
                    <a:pt x="726" y="1382"/>
                    <a:pt x="738" y="1442"/>
                    <a:pt x="810" y="1572"/>
                  </a:cubicBezTo>
                  <a:lnTo>
                    <a:pt x="822" y="1572"/>
                  </a:lnTo>
                  <a:cubicBezTo>
                    <a:pt x="834" y="1561"/>
                    <a:pt x="1334" y="1358"/>
                    <a:pt x="1310" y="1334"/>
                  </a:cubicBezTo>
                  <a:lnTo>
                    <a:pt x="1310" y="1322"/>
                  </a:lnTo>
                  <a:cubicBezTo>
                    <a:pt x="1274" y="1263"/>
                    <a:pt x="1191" y="989"/>
                    <a:pt x="1143" y="918"/>
                  </a:cubicBezTo>
                  <a:cubicBezTo>
                    <a:pt x="1167" y="870"/>
                    <a:pt x="1500" y="727"/>
                    <a:pt x="1524" y="703"/>
                  </a:cubicBezTo>
                  <a:cubicBezTo>
                    <a:pt x="1465" y="537"/>
                    <a:pt x="1381" y="406"/>
                    <a:pt x="1310" y="227"/>
                  </a:cubicBezTo>
                  <a:cubicBezTo>
                    <a:pt x="1203" y="251"/>
                    <a:pt x="1012" y="358"/>
                    <a:pt x="905" y="406"/>
                  </a:cubicBezTo>
                  <a:cubicBezTo>
                    <a:pt x="869" y="370"/>
                    <a:pt x="750" y="96"/>
                    <a:pt x="7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28"/>
            <p:cNvSpPr/>
            <p:nvPr/>
          </p:nvSpPr>
          <p:spPr>
            <a:xfrm>
              <a:off x="8678473" y="518581"/>
              <a:ext cx="146131" cy="282681"/>
            </a:xfrm>
            <a:custGeom>
              <a:avLst/>
              <a:gdLst/>
              <a:ahLst/>
              <a:cxnLst/>
              <a:rect l="l" t="t" r="r" b="b"/>
              <a:pathLst>
                <a:path w="3096" h="5989" extrusionOk="0">
                  <a:moveTo>
                    <a:pt x="1405" y="4155"/>
                  </a:moveTo>
                  <a:lnTo>
                    <a:pt x="1405" y="4155"/>
                  </a:lnTo>
                  <a:cubicBezTo>
                    <a:pt x="1346" y="4346"/>
                    <a:pt x="1298" y="4501"/>
                    <a:pt x="1262" y="4644"/>
                  </a:cubicBezTo>
                  <a:cubicBezTo>
                    <a:pt x="1155" y="5037"/>
                    <a:pt x="1060" y="5346"/>
                    <a:pt x="1012" y="5382"/>
                  </a:cubicBezTo>
                  <a:cubicBezTo>
                    <a:pt x="1000" y="5382"/>
                    <a:pt x="976" y="5358"/>
                    <a:pt x="941" y="5310"/>
                  </a:cubicBezTo>
                  <a:cubicBezTo>
                    <a:pt x="917" y="5263"/>
                    <a:pt x="834" y="5072"/>
                    <a:pt x="941" y="4775"/>
                  </a:cubicBezTo>
                  <a:cubicBezTo>
                    <a:pt x="1036" y="4441"/>
                    <a:pt x="1262" y="4239"/>
                    <a:pt x="1405" y="4155"/>
                  </a:cubicBezTo>
                  <a:close/>
                  <a:moveTo>
                    <a:pt x="2465" y="0"/>
                  </a:moveTo>
                  <a:cubicBezTo>
                    <a:pt x="2441" y="12"/>
                    <a:pt x="2417" y="12"/>
                    <a:pt x="2393" y="12"/>
                  </a:cubicBezTo>
                  <a:cubicBezTo>
                    <a:pt x="2381" y="24"/>
                    <a:pt x="2369" y="24"/>
                    <a:pt x="2346" y="24"/>
                  </a:cubicBezTo>
                  <a:cubicBezTo>
                    <a:pt x="2322" y="36"/>
                    <a:pt x="2298" y="36"/>
                    <a:pt x="2274" y="48"/>
                  </a:cubicBezTo>
                  <a:cubicBezTo>
                    <a:pt x="2238" y="60"/>
                    <a:pt x="2191" y="72"/>
                    <a:pt x="2155" y="84"/>
                  </a:cubicBezTo>
                  <a:cubicBezTo>
                    <a:pt x="2084" y="107"/>
                    <a:pt x="2012" y="131"/>
                    <a:pt x="1941" y="167"/>
                  </a:cubicBezTo>
                  <a:cubicBezTo>
                    <a:pt x="1893" y="191"/>
                    <a:pt x="1846" y="203"/>
                    <a:pt x="1798" y="226"/>
                  </a:cubicBezTo>
                  <a:cubicBezTo>
                    <a:pt x="1643" y="298"/>
                    <a:pt x="1488" y="381"/>
                    <a:pt x="1357" y="453"/>
                  </a:cubicBezTo>
                  <a:cubicBezTo>
                    <a:pt x="1310" y="476"/>
                    <a:pt x="1262" y="512"/>
                    <a:pt x="1215" y="536"/>
                  </a:cubicBezTo>
                  <a:cubicBezTo>
                    <a:pt x="1191" y="548"/>
                    <a:pt x="1167" y="560"/>
                    <a:pt x="1143" y="572"/>
                  </a:cubicBezTo>
                  <a:cubicBezTo>
                    <a:pt x="1084" y="607"/>
                    <a:pt x="1024" y="643"/>
                    <a:pt x="965" y="679"/>
                  </a:cubicBezTo>
                  <a:cubicBezTo>
                    <a:pt x="929" y="703"/>
                    <a:pt x="881" y="726"/>
                    <a:pt x="857" y="750"/>
                  </a:cubicBezTo>
                  <a:cubicBezTo>
                    <a:pt x="822" y="774"/>
                    <a:pt x="786" y="798"/>
                    <a:pt x="762" y="822"/>
                  </a:cubicBezTo>
                  <a:cubicBezTo>
                    <a:pt x="703" y="857"/>
                    <a:pt x="655" y="893"/>
                    <a:pt x="619" y="917"/>
                  </a:cubicBezTo>
                  <a:cubicBezTo>
                    <a:pt x="548" y="976"/>
                    <a:pt x="536" y="1096"/>
                    <a:pt x="595" y="1179"/>
                  </a:cubicBezTo>
                  <a:cubicBezTo>
                    <a:pt x="631" y="1215"/>
                    <a:pt x="679" y="1238"/>
                    <a:pt x="738" y="1238"/>
                  </a:cubicBezTo>
                  <a:cubicBezTo>
                    <a:pt x="774" y="1238"/>
                    <a:pt x="822" y="1227"/>
                    <a:pt x="857" y="1203"/>
                  </a:cubicBezTo>
                  <a:cubicBezTo>
                    <a:pt x="905" y="1167"/>
                    <a:pt x="965" y="1119"/>
                    <a:pt x="1048" y="1060"/>
                  </a:cubicBezTo>
                  <a:cubicBezTo>
                    <a:pt x="1084" y="1036"/>
                    <a:pt x="1119" y="1024"/>
                    <a:pt x="1155" y="1000"/>
                  </a:cubicBezTo>
                  <a:cubicBezTo>
                    <a:pt x="1310" y="893"/>
                    <a:pt x="1512" y="786"/>
                    <a:pt x="1715" y="679"/>
                  </a:cubicBezTo>
                  <a:cubicBezTo>
                    <a:pt x="1774" y="643"/>
                    <a:pt x="1846" y="619"/>
                    <a:pt x="1905" y="584"/>
                  </a:cubicBezTo>
                  <a:cubicBezTo>
                    <a:pt x="1929" y="572"/>
                    <a:pt x="1953" y="560"/>
                    <a:pt x="1965" y="560"/>
                  </a:cubicBezTo>
                  <a:cubicBezTo>
                    <a:pt x="2012" y="536"/>
                    <a:pt x="2048" y="512"/>
                    <a:pt x="2096" y="500"/>
                  </a:cubicBezTo>
                  <a:cubicBezTo>
                    <a:pt x="2286" y="405"/>
                    <a:pt x="2453" y="357"/>
                    <a:pt x="2548" y="357"/>
                  </a:cubicBezTo>
                  <a:lnTo>
                    <a:pt x="2572" y="357"/>
                  </a:lnTo>
                  <a:cubicBezTo>
                    <a:pt x="2679" y="393"/>
                    <a:pt x="2608" y="512"/>
                    <a:pt x="2393" y="1298"/>
                  </a:cubicBezTo>
                  <a:cubicBezTo>
                    <a:pt x="2286" y="1703"/>
                    <a:pt x="2119" y="2286"/>
                    <a:pt x="1786" y="3417"/>
                  </a:cubicBezTo>
                  <a:cubicBezTo>
                    <a:pt x="393" y="3667"/>
                    <a:pt x="0" y="5310"/>
                    <a:pt x="655" y="5858"/>
                  </a:cubicBezTo>
                  <a:cubicBezTo>
                    <a:pt x="762" y="5941"/>
                    <a:pt x="881" y="5989"/>
                    <a:pt x="1000" y="5989"/>
                  </a:cubicBezTo>
                  <a:cubicBezTo>
                    <a:pt x="1119" y="5989"/>
                    <a:pt x="1238" y="5953"/>
                    <a:pt x="1334" y="5858"/>
                  </a:cubicBezTo>
                  <a:cubicBezTo>
                    <a:pt x="1488" y="5727"/>
                    <a:pt x="1548" y="5525"/>
                    <a:pt x="1596" y="5358"/>
                  </a:cubicBezTo>
                  <a:cubicBezTo>
                    <a:pt x="2774" y="1429"/>
                    <a:pt x="2715" y="1453"/>
                    <a:pt x="2929" y="726"/>
                  </a:cubicBezTo>
                  <a:cubicBezTo>
                    <a:pt x="2977" y="595"/>
                    <a:pt x="3096" y="191"/>
                    <a:pt x="2727" y="24"/>
                  </a:cubicBezTo>
                  <a:cubicBezTo>
                    <a:pt x="2703" y="12"/>
                    <a:pt x="2679" y="0"/>
                    <a:pt x="265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28"/>
            <p:cNvSpPr/>
            <p:nvPr/>
          </p:nvSpPr>
          <p:spPr>
            <a:xfrm>
              <a:off x="8705423" y="700347"/>
              <a:ext cx="53430" cy="84630"/>
            </a:xfrm>
            <a:custGeom>
              <a:avLst/>
              <a:gdLst/>
              <a:ahLst/>
              <a:cxnLst/>
              <a:rect l="l" t="t" r="r" b="b"/>
              <a:pathLst>
                <a:path w="1132" h="1793" extrusionOk="0">
                  <a:moveTo>
                    <a:pt x="834" y="304"/>
                  </a:moveTo>
                  <a:lnTo>
                    <a:pt x="834" y="304"/>
                  </a:lnTo>
                  <a:cubicBezTo>
                    <a:pt x="775" y="495"/>
                    <a:pt x="727" y="650"/>
                    <a:pt x="691" y="793"/>
                  </a:cubicBezTo>
                  <a:cubicBezTo>
                    <a:pt x="584" y="1186"/>
                    <a:pt x="489" y="1495"/>
                    <a:pt x="441" y="1531"/>
                  </a:cubicBezTo>
                  <a:cubicBezTo>
                    <a:pt x="429" y="1531"/>
                    <a:pt x="405" y="1507"/>
                    <a:pt x="370" y="1459"/>
                  </a:cubicBezTo>
                  <a:cubicBezTo>
                    <a:pt x="346" y="1412"/>
                    <a:pt x="263" y="1221"/>
                    <a:pt x="370" y="924"/>
                  </a:cubicBezTo>
                  <a:cubicBezTo>
                    <a:pt x="465" y="590"/>
                    <a:pt x="691" y="388"/>
                    <a:pt x="834" y="304"/>
                  </a:cubicBezTo>
                  <a:close/>
                  <a:moveTo>
                    <a:pt x="959" y="0"/>
                  </a:moveTo>
                  <a:cubicBezTo>
                    <a:pt x="715" y="0"/>
                    <a:pt x="274" y="344"/>
                    <a:pt x="120" y="840"/>
                  </a:cubicBezTo>
                  <a:cubicBezTo>
                    <a:pt x="1" y="1209"/>
                    <a:pt x="72" y="1495"/>
                    <a:pt x="179" y="1650"/>
                  </a:cubicBezTo>
                  <a:cubicBezTo>
                    <a:pt x="251" y="1733"/>
                    <a:pt x="334" y="1793"/>
                    <a:pt x="429" y="1793"/>
                  </a:cubicBezTo>
                  <a:lnTo>
                    <a:pt x="441" y="1793"/>
                  </a:lnTo>
                  <a:cubicBezTo>
                    <a:pt x="679" y="1793"/>
                    <a:pt x="739" y="1578"/>
                    <a:pt x="941" y="864"/>
                  </a:cubicBezTo>
                  <a:cubicBezTo>
                    <a:pt x="989" y="697"/>
                    <a:pt x="1048" y="483"/>
                    <a:pt x="1120" y="245"/>
                  </a:cubicBezTo>
                  <a:cubicBezTo>
                    <a:pt x="1132" y="221"/>
                    <a:pt x="1132" y="197"/>
                    <a:pt x="1132" y="173"/>
                  </a:cubicBezTo>
                  <a:cubicBezTo>
                    <a:pt x="1132" y="90"/>
                    <a:pt x="1072" y="31"/>
                    <a:pt x="1013" y="7"/>
                  </a:cubicBezTo>
                  <a:cubicBezTo>
                    <a:pt x="996" y="2"/>
                    <a:pt x="978" y="0"/>
                    <a:pt x="95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28"/>
            <p:cNvSpPr/>
            <p:nvPr/>
          </p:nvSpPr>
          <p:spPr>
            <a:xfrm>
              <a:off x="8698108" y="315621"/>
              <a:ext cx="61879" cy="93975"/>
            </a:xfrm>
            <a:custGeom>
              <a:avLst/>
              <a:gdLst/>
              <a:ahLst/>
              <a:cxnLst/>
              <a:rect l="l" t="t" r="r" b="b"/>
              <a:pathLst>
                <a:path w="1311" h="1991" extrusionOk="0">
                  <a:moveTo>
                    <a:pt x="663" y="0"/>
                  </a:moveTo>
                  <a:cubicBezTo>
                    <a:pt x="557" y="0"/>
                    <a:pt x="458" y="77"/>
                    <a:pt x="429" y="193"/>
                  </a:cubicBezTo>
                  <a:lnTo>
                    <a:pt x="1" y="1752"/>
                  </a:lnTo>
                  <a:cubicBezTo>
                    <a:pt x="48" y="1752"/>
                    <a:pt x="96" y="1752"/>
                    <a:pt x="132" y="1776"/>
                  </a:cubicBezTo>
                  <a:lnTo>
                    <a:pt x="727" y="1931"/>
                  </a:lnTo>
                  <a:cubicBezTo>
                    <a:pt x="763" y="1943"/>
                    <a:pt x="810" y="1967"/>
                    <a:pt x="846" y="1990"/>
                  </a:cubicBezTo>
                  <a:lnTo>
                    <a:pt x="1275" y="419"/>
                  </a:lnTo>
                  <a:cubicBezTo>
                    <a:pt x="1311" y="276"/>
                    <a:pt x="1227" y="145"/>
                    <a:pt x="1096" y="109"/>
                  </a:cubicBezTo>
                  <a:lnTo>
                    <a:pt x="739" y="14"/>
                  </a:lnTo>
                  <a:cubicBezTo>
                    <a:pt x="714" y="5"/>
                    <a:pt x="688" y="0"/>
                    <a:pt x="663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28"/>
            <p:cNvSpPr/>
            <p:nvPr/>
          </p:nvSpPr>
          <p:spPr>
            <a:xfrm>
              <a:off x="8474479" y="1217658"/>
              <a:ext cx="30916" cy="61030"/>
            </a:xfrm>
            <a:custGeom>
              <a:avLst/>
              <a:gdLst/>
              <a:ahLst/>
              <a:cxnLst/>
              <a:rect l="l" t="t" r="r" b="b"/>
              <a:pathLst>
                <a:path w="655" h="1293" extrusionOk="0">
                  <a:moveTo>
                    <a:pt x="310" y="1"/>
                  </a:moveTo>
                  <a:cubicBezTo>
                    <a:pt x="310" y="12"/>
                    <a:pt x="310" y="24"/>
                    <a:pt x="310" y="36"/>
                  </a:cubicBezTo>
                  <a:lnTo>
                    <a:pt x="24" y="1072"/>
                  </a:lnTo>
                  <a:cubicBezTo>
                    <a:pt x="0" y="1167"/>
                    <a:pt x="60" y="1263"/>
                    <a:pt x="155" y="1286"/>
                  </a:cubicBezTo>
                  <a:cubicBezTo>
                    <a:pt x="171" y="1290"/>
                    <a:pt x="188" y="1292"/>
                    <a:pt x="204" y="1292"/>
                  </a:cubicBezTo>
                  <a:cubicBezTo>
                    <a:pt x="281" y="1292"/>
                    <a:pt x="349" y="1246"/>
                    <a:pt x="369" y="1167"/>
                  </a:cubicBezTo>
                  <a:lnTo>
                    <a:pt x="655" y="131"/>
                  </a:lnTo>
                  <a:cubicBezTo>
                    <a:pt x="655" y="120"/>
                    <a:pt x="655" y="108"/>
                    <a:pt x="655" y="96"/>
                  </a:cubicBezTo>
                  <a:cubicBezTo>
                    <a:pt x="631" y="96"/>
                    <a:pt x="619" y="96"/>
                    <a:pt x="595" y="84"/>
                  </a:cubicBezTo>
                  <a:lnTo>
                    <a:pt x="369" y="24"/>
                  </a:lnTo>
                  <a:cubicBezTo>
                    <a:pt x="357" y="24"/>
                    <a:pt x="334" y="12"/>
                    <a:pt x="31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28"/>
            <p:cNvSpPr/>
            <p:nvPr/>
          </p:nvSpPr>
          <p:spPr>
            <a:xfrm>
              <a:off x="8477830" y="398315"/>
              <a:ext cx="271494" cy="784936"/>
            </a:xfrm>
            <a:custGeom>
              <a:avLst/>
              <a:gdLst/>
              <a:ahLst/>
              <a:cxnLst/>
              <a:rect l="l" t="t" r="r" b="b"/>
              <a:pathLst>
                <a:path w="5752" h="16630" extrusionOk="0">
                  <a:moveTo>
                    <a:pt x="4668" y="0"/>
                  </a:moveTo>
                  <a:cubicBezTo>
                    <a:pt x="4489" y="12"/>
                    <a:pt x="4323" y="143"/>
                    <a:pt x="4263" y="322"/>
                  </a:cubicBezTo>
                  <a:lnTo>
                    <a:pt x="48" y="15919"/>
                  </a:lnTo>
                  <a:cubicBezTo>
                    <a:pt x="1" y="16097"/>
                    <a:pt x="72" y="16276"/>
                    <a:pt x="203" y="16383"/>
                  </a:cubicBezTo>
                  <a:cubicBezTo>
                    <a:pt x="251" y="16407"/>
                    <a:pt x="298" y="16443"/>
                    <a:pt x="358" y="16455"/>
                  </a:cubicBezTo>
                  <a:lnTo>
                    <a:pt x="941" y="16609"/>
                  </a:lnTo>
                  <a:cubicBezTo>
                    <a:pt x="976" y="16623"/>
                    <a:pt x="1011" y="16629"/>
                    <a:pt x="1046" y="16629"/>
                  </a:cubicBezTo>
                  <a:cubicBezTo>
                    <a:pt x="1070" y="16629"/>
                    <a:pt x="1095" y="16626"/>
                    <a:pt x="1120" y="16621"/>
                  </a:cubicBezTo>
                  <a:cubicBezTo>
                    <a:pt x="1286" y="16598"/>
                    <a:pt x="1429" y="16478"/>
                    <a:pt x="1477" y="16300"/>
                  </a:cubicBezTo>
                  <a:lnTo>
                    <a:pt x="5692" y="715"/>
                  </a:lnTo>
                  <a:cubicBezTo>
                    <a:pt x="5751" y="524"/>
                    <a:pt x="5668" y="334"/>
                    <a:pt x="5513" y="238"/>
                  </a:cubicBezTo>
                  <a:cubicBezTo>
                    <a:pt x="5477" y="215"/>
                    <a:pt x="5430" y="191"/>
                    <a:pt x="5394" y="179"/>
                  </a:cubicBezTo>
                  <a:lnTo>
                    <a:pt x="4799" y="24"/>
                  </a:lnTo>
                  <a:cubicBezTo>
                    <a:pt x="4763" y="12"/>
                    <a:pt x="4715" y="0"/>
                    <a:pt x="4668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28"/>
            <p:cNvSpPr/>
            <p:nvPr/>
          </p:nvSpPr>
          <p:spPr>
            <a:xfrm>
              <a:off x="8711607" y="315810"/>
              <a:ext cx="48380" cy="44321"/>
            </a:xfrm>
            <a:custGeom>
              <a:avLst/>
              <a:gdLst/>
              <a:ahLst/>
              <a:cxnLst/>
              <a:rect l="l" t="t" r="r" b="b"/>
              <a:pathLst>
                <a:path w="1025" h="939" extrusionOk="0">
                  <a:moveTo>
                    <a:pt x="381" y="1"/>
                  </a:moveTo>
                  <a:cubicBezTo>
                    <a:pt x="268" y="1"/>
                    <a:pt x="173" y="70"/>
                    <a:pt x="143" y="189"/>
                  </a:cubicBezTo>
                  <a:lnTo>
                    <a:pt x="1" y="712"/>
                  </a:lnTo>
                  <a:lnTo>
                    <a:pt x="846" y="939"/>
                  </a:lnTo>
                  <a:lnTo>
                    <a:pt x="989" y="415"/>
                  </a:lnTo>
                  <a:cubicBezTo>
                    <a:pt x="1025" y="284"/>
                    <a:pt x="941" y="141"/>
                    <a:pt x="810" y="105"/>
                  </a:cubicBezTo>
                  <a:lnTo>
                    <a:pt x="453" y="10"/>
                  </a:lnTo>
                  <a:cubicBezTo>
                    <a:pt x="428" y="4"/>
                    <a:pt x="404" y="1"/>
                    <a:pt x="381" y="1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28"/>
            <p:cNvSpPr/>
            <p:nvPr/>
          </p:nvSpPr>
          <p:spPr>
            <a:xfrm>
              <a:off x="8477830" y="1171591"/>
              <a:ext cx="52864" cy="50646"/>
            </a:xfrm>
            <a:custGeom>
              <a:avLst/>
              <a:gdLst/>
              <a:ahLst/>
              <a:cxnLst/>
              <a:rect l="l" t="t" r="r" b="b"/>
              <a:pathLst>
                <a:path w="1120" h="1073" extrusionOk="0">
                  <a:moveTo>
                    <a:pt x="203" y="0"/>
                  </a:moveTo>
                  <a:lnTo>
                    <a:pt x="48" y="572"/>
                  </a:lnTo>
                  <a:cubicBezTo>
                    <a:pt x="1" y="738"/>
                    <a:pt x="96" y="905"/>
                    <a:pt x="239" y="977"/>
                  </a:cubicBezTo>
                  <a:cubicBezTo>
                    <a:pt x="263" y="988"/>
                    <a:pt x="286" y="1000"/>
                    <a:pt x="298" y="1000"/>
                  </a:cubicBezTo>
                  <a:lnTo>
                    <a:pt x="524" y="1060"/>
                  </a:lnTo>
                  <a:cubicBezTo>
                    <a:pt x="548" y="1072"/>
                    <a:pt x="560" y="1072"/>
                    <a:pt x="584" y="1072"/>
                  </a:cubicBezTo>
                  <a:cubicBezTo>
                    <a:pt x="592" y="1072"/>
                    <a:pt x="601" y="1073"/>
                    <a:pt x="609" y="1073"/>
                  </a:cubicBezTo>
                  <a:cubicBezTo>
                    <a:pt x="767" y="1073"/>
                    <a:pt x="920" y="968"/>
                    <a:pt x="965" y="810"/>
                  </a:cubicBezTo>
                  <a:lnTo>
                    <a:pt x="1120" y="238"/>
                  </a:lnTo>
                  <a:lnTo>
                    <a:pt x="1120" y="238"/>
                  </a:lnTo>
                  <a:cubicBezTo>
                    <a:pt x="1102" y="242"/>
                    <a:pt x="1085" y="243"/>
                    <a:pt x="1067" y="243"/>
                  </a:cubicBezTo>
                  <a:cubicBezTo>
                    <a:pt x="1025" y="243"/>
                    <a:pt x="983" y="235"/>
                    <a:pt x="941" y="226"/>
                  </a:cubicBezTo>
                  <a:lnTo>
                    <a:pt x="358" y="72"/>
                  </a:lnTo>
                  <a:cubicBezTo>
                    <a:pt x="298" y="60"/>
                    <a:pt x="251" y="24"/>
                    <a:pt x="203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28"/>
            <p:cNvSpPr/>
            <p:nvPr/>
          </p:nvSpPr>
          <p:spPr>
            <a:xfrm>
              <a:off x="8487364" y="1114951"/>
              <a:ext cx="55696" cy="68298"/>
            </a:xfrm>
            <a:custGeom>
              <a:avLst/>
              <a:gdLst/>
              <a:ahLst/>
              <a:cxnLst/>
              <a:rect l="l" t="t" r="r" b="b"/>
              <a:pathLst>
                <a:path w="1180" h="1447" extrusionOk="0">
                  <a:moveTo>
                    <a:pt x="611" y="0"/>
                  </a:moveTo>
                  <a:cubicBezTo>
                    <a:pt x="482" y="0"/>
                    <a:pt x="358" y="68"/>
                    <a:pt x="299" y="176"/>
                  </a:cubicBezTo>
                  <a:cubicBezTo>
                    <a:pt x="275" y="200"/>
                    <a:pt x="263" y="236"/>
                    <a:pt x="263" y="260"/>
                  </a:cubicBezTo>
                  <a:lnTo>
                    <a:pt x="1" y="1200"/>
                  </a:lnTo>
                  <a:cubicBezTo>
                    <a:pt x="49" y="1236"/>
                    <a:pt x="96" y="1260"/>
                    <a:pt x="156" y="1272"/>
                  </a:cubicBezTo>
                  <a:lnTo>
                    <a:pt x="739" y="1426"/>
                  </a:lnTo>
                  <a:cubicBezTo>
                    <a:pt x="774" y="1440"/>
                    <a:pt x="809" y="1446"/>
                    <a:pt x="841" y="1446"/>
                  </a:cubicBezTo>
                  <a:cubicBezTo>
                    <a:pt x="864" y="1446"/>
                    <a:pt x="886" y="1443"/>
                    <a:pt x="906" y="1438"/>
                  </a:cubicBezTo>
                  <a:lnTo>
                    <a:pt x="1168" y="510"/>
                  </a:lnTo>
                  <a:cubicBezTo>
                    <a:pt x="1168" y="474"/>
                    <a:pt x="1180" y="450"/>
                    <a:pt x="1180" y="414"/>
                  </a:cubicBezTo>
                  <a:cubicBezTo>
                    <a:pt x="1180" y="272"/>
                    <a:pt x="1084" y="141"/>
                    <a:pt x="942" y="81"/>
                  </a:cubicBezTo>
                  <a:cubicBezTo>
                    <a:pt x="942" y="81"/>
                    <a:pt x="930" y="81"/>
                    <a:pt x="918" y="69"/>
                  </a:cubicBezTo>
                  <a:lnTo>
                    <a:pt x="692" y="10"/>
                  </a:lnTo>
                  <a:cubicBezTo>
                    <a:pt x="665" y="3"/>
                    <a:pt x="638" y="0"/>
                    <a:pt x="611" y="0"/>
                  </a:cubicBezTo>
                  <a:close/>
                </a:path>
              </a:pathLst>
            </a:custGeom>
            <a:solidFill>
              <a:srgbClr val="322B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28"/>
            <p:cNvSpPr/>
            <p:nvPr/>
          </p:nvSpPr>
          <p:spPr>
            <a:xfrm>
              <a:off x="8655959" y="398551"/>
              <a:ext cx="93928" cy="118378"/>
            </a:xfrm>
            <a:custGeom>
              <a:avLst/>
              <a:gdLst/>
              <a:ahLst/>
              <a:cxnLst/>
              <a:rect l="l" t="t" r="r" b="b"/>
              <a:pathLst>
                <a:path w="1990" h="2508" extrusionOk="0">
                  <a:moveTo>
                    <a:pt x="906" y="1"/>
                  </a:moveTo>
                  <a:cubicBezTo>
                    <a:pt x="720" y="1"/>
                    <a:pt x="548" y="132"/>
                    <a:pt x="489" y="329"/>
                  </a:cubicBezTo>
                  <a:lnTo>
                    <a:pt x="1" y="2126"/>
                  </a:lnTo>
                  <a:lnTo>
                    <a:pt x="1430" y="2507"/>
                  </a:lnTo>
                  <a:lnTo>
                    <a:pt x="1918" y="710"/>
                  </a:lnTo>
                  <a:cubicBezTo>
                    <a:pt x="1989" y="471"/>
                    <a:pt x="1846" y="233"/>
                    <a:pt x="1620" y="174"/>
                  </a:cubicBezTo>
                  <a:lnTo>
                    <a:pt x="1025" y="19"/>
                  </a:lnTo>
                  <a:cubicBezTo>
                    <a:pt x="985" y="7"/>
                    <a:pt x="945" y="1"/>
                    <a:pt x="906" y="1"/>
                  </a:cubicBezTo>
                  <a:close/>
                </a:path>
              </a:pathLst>
            </a:custGeom>
            <a:solidFill>
              <a:srgbClr val="FC0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28"/>
            <p:cNvSpPr/>
            <p:nvPr/>
          </p:nvSpPr>
          <p:spPr>
            <a:xfrm>
              <a:off x="8477830" y="1020976"/>
              <a:ext cx="104595" cy="162274"/>
            </a:xfrm>
            <a:custGeom>
              <a:avLst/>
              <a:gdLst/>
              <a:ahLst/>
              <a:cxnLst/>
              <a:rect l="l" t="t" r="r" b="b"/>
              <a:pathLst>
                <a:path w="2216" h="3438" extrusionOk="0">
                  <a:moveTo>
                    <a:pt x="786" y="0"/>
                  </a:moveTo>
                  <a:lnTo>
                    <a:pt x="48" y="2727"/>
                  </a:lnTo>
                  <a:cubicBezTo>
                    <a:pt x="1" y="2905"/>
                    <a:pt x="72" y="3084"/>
                    <a:pt x="203" y="3191"/>
                  </a:cubicBezTo>
                  <a:cubicBezTo>
                    <a:pt x="251" y="3215"/>
                    <a:pt x="298" y="3251"/>
                    <a:pt x="358" y="3263"/>
                  </a:cubicBezTo>
                  <a:lnTo>
                    <a:pt x="941" y="3417"/>
                  </a:lnTo>
                  <a:cubicBezTo>
                    <a:pt x="976" y="3431"/>
                    <a:pt x="1011" y="3437"/>
                    <a:pt x="1043" y="3437"/>
                  </a:cubicBezTo>
                  <a:cubicBezTo>
                    <a:pt x="1066" y="3437"/>
                    <a:pt x="1088" y="3434"/>
                    <a:pt x="1108" y="3429"/>
                  </a:cubicBezTo>
                  <a:cubicBezTo>
                    <a:pt x="1286" y="3406"/>
                    <a:pt x="1429" y="3286"/>
                    <a:pt x="1477" y="3108"/>
                  </a:cubicBezTo>
                  <a:lnTo>
                    <a:pt x="2215" y="381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FC09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28"/>
            <p:cNvSpPr/>
            <p:nvPr/>
          </p:nvSpPr>
          <p:spPr>
            <a:xfrm>
              <a:off x="8504261" y="1040658"/>
              <a:ext cx="72546" cy="38232"/>
            </a:xfrm>
            <a:custGeom>
              <a:avLst/>
              <a:gdLst/>
              <a:ahLst/>
              <a:cxnLst/>
              <a:rect l="l" t="t" r="r" b="b"/>
              <a:pathLst>
                <a:path w="1537" h="810" extrusionOk="0">
                  <a:moveTo>
                    <a:pt x="119" y="0"/>
                  </a:moveTo>
                  <a:lnTo>
                    <a:pt x="0" y="417"/>
                  </a:lnTo>
                  <a:lnTo>
                    <a:pt x="1429" y="810"/>
                  </a:lnTo>
                  <a:lnTo>
                    <a:pt x="1536" y="393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28"/>
            <p:cNvSpPr/>
            <p:nvPr/>
          </p:nvSpPr>
          <p:spPr>
            <a:xfrm>
              <a:off x="8493547" y="1079976"/>
              <a:ext cx="72546" cy="38279"/>
            </a:xfrm>
            <a:custGeom>
              <a:avLst/>
              <a:gdLst/>
              <a:ahLst/>
              <a:cxnLst/>
              <a:rect l="l" t="t" r="r" b="b"/>
              <a:pathLst>
                <a:path w="1537" h="811" extrusionOk="0">
                  <a:moveTo>
                    <a:pt x="108" y="0"/>
                  </a:moveTo>
                  <a:lnTo>
                    <a:pt x="1" y="429"/>
                  </a:lnTo>
                  <a:lnTo>
                    <a:pt x="1430" y="810"/>
                  </a:lnTo>
                  <a:lnTo>
                    <a:pt x="1537" y="39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8482880" y="1119860"/>
              <a:ext cx="72546" cy="38279"/>
            </a:xfrm>
            <a:custGeom>
              <a:avLst/>
              <a:gdLst/>
              <a:ahLst/>
              <a:cxnLst/>
              <a:rect l="l" t="t" r="r" b="b"/>
              <a:pathLst>
                <a:path w="1537" h="811" extrusionOk="0">
                  <a:moveTo>
                    <a:pt x="108" y="1"/>
                  </a:moveTo>
                  <a:lnTo>
                    <a:pt x="1" y="418"/>
                  </a:lnTo>
                  <a:lnTo>
                    <a:pt x="1429" y="810"/>
                  </a:lnTo>
                  <a:lnTo>
                    <a:pt x="1537" y="382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8514928" y="1000727"/>
              <a:ext cx="72546" cy="38279"/>
            </a:xfrm>
            <a:custGeom>
              <a:avLst/>
              <a:gdLst/>
              <a:ahLst/>
              <a:cxnLst/>
              <a:rect l="l" t="t" r="r" b="b"/>
              <a:pathLst>
                <a:path w="1537" h="811" extrusionOk="0">
                  <a:moveTo>
                    <a:pt x="119" y="1"/>
                  </a:moveTo>
                  <a:lnTo>
                    <a:pt x="0" y="429"/>
                  </a:lnTo>
                  <a:lnTo>
                    <a:pt x="1429" y="810"/>
                  </a:lnTo>
                  <a:lnTo>
                    <a:pt x="1536" y="394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8662142" y="398551"/>
              <a:ext cx="87745" cy="96477"/>
            </a:xfrm>
            <a:custGeom>
              <a:avLst/>
              <a:gdLst/>
              <a:ahLst/>
              <a:cxnLst/>
              <a:rect l="l" t="t" r="r" b="b"/>
              <a:pathLst>
                <a:path w="1859" h="2044" extrusionOk="0">
                  <a:moveTo>
                    <a:pt x="775" y="1"/>
                  </a:moveTo>
                  <a:cubicBezTo>
                    <a:pt x="589" y="1"/>
                    <a:pt x="417" y="132"/>
                    <a:pt x="358" y="329"/>
                  </a:cubicBezTo>
                  <a:lnTo>
                    <a:pt x="1" y="1650"/>
                  </a:lnTo>
                  <a:lnTo>
                    <a:pt x="1430" y="2043"/>
                  </a:lnTo>
                  <a:lnTo>
                    <a:pt x="1787" y="710"/>
                  </a:lnTo>
                  <a:cubicBezTo>
                    <a:pt x="1858" y="471"/>
                    <a:pt x="1715" y="233"/>
                    <a:pt x="1489" y="174"/>
                  </a:cubicBezTo>
                  <a:lnTo>
                    <a:pt x="894" y="19"/>
                  </a:lnTo>
                  <a:cubicBezTo>
                    <a:pt x="854" y="7"/>
                    <a:pt x="814" y="1"/>
                    <a:pt x="7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8543578" y="626338"/>
              <a:ext cx="108513" cy="350413"/>
            </a:xfrm>
            <a:custGeom>
              <a:avLst/>
              <a:gdLst/>
              <a:ahLst/>
              <a:cxnLst/>
              <a:rect l="l" t="t" r="r" b="b"/>
              <a:pathLst>
                <a:path w="2299" h="7424" extrusionOk="0">
                  <a:moveTo>
                    <a:pt x="2208" y="0"/>
                  </a:moveTo>
                  <a:cubicBezTo>
                    <a:pt x="2176" y="0"/>
                    <a:pt x="2140" y="23"/>
                    <a:pt x="2120" y="63"/>
                  </a:cubicBezTo>
                  <a:cubicBezTo>
                    <a:pt x="1703" y="1253"/>
                    <a:pt x="1334" y="2456"/>
                    <a:pt x="989" y="3670"/>
                  </a:cubicBezTo>
                  <a:cubicBezTo>
                    <a:pt x="632" y="4885"/>
                    <a:pt x="298" y="6099"/>
                    <a:pt x="13" y="7325"/>
                  </a:cubicBezTo>
                  <a:cubicBezTo>
                    <a:pt x="1" y="7361"/>
                    <a:pt x="24" y="7409"/>
                    <a:pt x="60" y="7421"/>
                  </a:cubicBezTo>
                  <a:cubicBezTo>
                    <a:pt x="66" y="7423"/>
                    <a:pt x="73" y="7424"/>
                    <a:pt x="80" y="7424"/>
                  </a:cubicBezTo>
                  <a:cubicBezTo>
                    <a:pt x="112" y="7424"/>
                    <a:pt x="146" y="7403"/>
                    <a:pt x="155" y="7373"/>
                  </a:cubicBezTo>
                  <a:cubicBezTo>
                    <a:pt x="572" y="6182"/>
                    <a:pt x="941" y="4968"/>
                    <a:pt x="1298" y="3766"/>
                  </a:cubicBezTo>
                  <a:cubicBezTo>
                    <a:pt x="1656" y="2551"/>
                    <a:pt x="2001" y="1337"/>
                    <a:pt x="2287" y="98"/>
                  </a:cubicBezTo>
                  <a:cubicBezTo>
                    <a:pt x="2299" y="63"/>
                    <a:pt x="2275" y="15"/>
                    <a:pt x="2227" y="3"/>
                  </a:cubicBezTo>
                  <a:cubicBezTo>
                    <a:pt x="2221" y="1"/>
                    <a:pt x="2214" y="0"/>
                    <a:pt x="22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8462112" y="303349"/>
              <a:ext cx="309679" cy="987990"/>
            </a:xfrm>
            <a:custGeom>
              <a:avLst/>
              <a:gdLst/>
              <a:ahLst/>
              <a:cxnLst/>
              <a:rect l="l" t="t" r="r" b="b"/>
              <a:pathLst>
                <a:path w="6561" h="20932" extrusionOk="0">
                  <a:moveTo>
                    <a:pt x="5668" y="262"/>
                  </a:moveTo>
                  <a:cubicBezTo>
                    <a:pt x="5691" y="262"/>
                    <a:pt x="5715" y="262"/>
                    <a:pt x="5739" y="274"/>
                  </a:cubicBezTo>
                  <a:lnTo>
                    <a:pt x="6096" y="369"/>
                  </a:lnTo>
                  <a:cubicBezTo>
                    <a:pt x="6227" y="405"/>
                    <a:pt x="6311" y="536"/>
                    <a:pt x="6275" y="679"/>
                  </a:cubicBezTo>
                  <a:lnTo>
                    <a:pt x="5918" y="1988"/>
                  </a:lnTo>
                  <a:cubicBezTo>
                    <a:pt x="5870" y="1965"/>
                    <a:pt x="5834" y="1953"/>
                    <a:pt x="5787" y="1941"/>
                  </a:cubicBezTo>
                  <a:lnTo>
                    <a:pt x="5203" y="1774"/>
                  </a:lnTo>
                  <a:cubicBezTo>
                    <a:pt x="5168" y="1762"/>
                    <a:pt x="5120" y="1762"/>
                    <a:pt x="5072" y="1750"/>
                  </a:cubicBezTo>
                  <a:lnTo>
                    <a:pt x="5429" y="453"/>
                  </a:lnTo>
                  <a:cubicBezTo>
                    <a:pt x="5453" y="333"/>
                    <a:pt x="5560" y="262"/>
                    <a:pt x="5668" y="262"/>
                  </a:cubicBezTo>
                  <a:close/>
                  <a:moveTo>
                    <a:pt x="5025" y="2012"/>
                  </a:moveTo>
                  <a:cubicBezTo>
                    <a:pt x="5060" y="2012"/>
                    <a:pt x="5096" y="2024"/>
                    <a:pt x="5132" y="2036"/>
                  </a:cubicBezTo>
                  <a:lnTo>
                    <a:pt x="5715" y="2191"/>
                  </a:lnTo>
                  <a:cubicBezTo>
                    <a:pt x="5763" y="2203"/>
                    <a:pt x="5810" y="2227"/>
                    <a:pt x="5846" y="2250"/>
                  </a:cubicBezTo>
                  <a:cubicBezTo>
                    <a:pt x="5941" y="2310"/>
                    <a:pt x="6013" y="2417"/>
                    <a:pt x="6037" y="2536"/>
                  </a:cubicBezTo>
                  <a:cubicBezTo>
                    <a:pt x="6049" y="2596"/>
                    <a:pt x="6049" y="2655"/>
                    <a:pt x="6025" y="2727"/>
                  </a:cubicBezTo>
                  <a:lnTo>
                    <a:pt x="1810" y="18312"/>
                  </a:lnTo>
                  <a:cubicBezTo>
                    <a:pt x="1810" y="18348"/>
                    <a:pt x="1798" y="18371"/>
                    <a:pt x="1786" y="18395"/>
                  </a:cubicBezTo>
                  <a:cubicBezTo>
                    <a:pt x="1715" y="18526"/>
                    <a:pt x="1596" y="18621"/>
                    <a:pt x="1453" y="18633"/>
                  </a:cubicBezTo>
                  <a:cubicBezTo>
                    <a:pt x="1429" y="18633"/>
                    <a:pt x="1405" y="18645"/>
                    <a:pt x="1393" y="18645"/>
                  </a:cubicBezTo>
                  <a:cubicBezTo>
                    <a:pt x="1358" y="18645"/>
                    <a:pt x="1310" y="18633"/>
                    <a:pt x="1274" y="18621"/>
                  </a:cubicBezTo>
                  <a:lnTo>
                    <a:pt x="691" y="18467"/>
                  </a:lnTo>
                  <a:cubicBezTo>
                    <a:pt x="631" y="18455"/>
                    <a:pt x="584" y="18419"/>
                    <a:pt x="536" y="18395"/>
                  </a:cubicBezTo>
                  <a:cubicBezTo>
                    <a:pt x="429" y="18300"/>
                    <a:pt x="357" y="18157"/>
                    <a:pt x="369" y="18014"/>
                  </a:cubicBezTo>
                  <a:cubicBezTo>
                    <a:pt x="369" y="17990"/>
                    <a:pt x="381" y="17955"/>
                    <a:pt x="381" y="17931"/>
                  </a:cubicBezTo>
                  <a:lnTo>
                    <a:pt x="4596" y="2334"/>
                  </a:lnTo>
                  <a:cubicBezTo>
                    <a:pt x="4620" y="2274"/>
                    <a:pt x="4644" y="2215"/>
                    <a:pt x="4691" y="2179"/>
                  </a:cubicBezTo>
                  <a:cubicBezTo>
                    <a:pt x="4763" y="2084"/>
                    <a:pt x="4882" y="2024"/>
                    <a:pt x="5001" y="2012"/>
                  </a:cubicBezTo>
                  <a:close/>
                  <a:moveTo>
                    <a:pt x="465" y="18657"/>
                  </a:moveTo>
                  <a:cubicBezTo>
                    <a:pt x="512" y="18681"/>
                    <a:pt x="572" y="18705"/>
                    <a:pt x="619" y="18717"/>
                  </a:cubicBezTo>
                  <a:lnTo>
                    <a:pt x="1215" y="18871"/>
                  </a:lnTo>
                  <a:cubicBezTo>
                    <a:pt x="1262" y="18883"/>
                    <a:pt x="1322" y="18895"/>
                    <a:pt x="1369" y="18895"/>
                  </a:cubicBezTo>
                  <a:lnTo>
                    <a:pt x="1286" y="19205"/>
                  </a:lnTo>
                  <a:cubicBezTo>
                    <a:pt x="1274" y="19276"/>
                    <a:pt x="1238" y="19336"/>
                    <a:pt x="1191" y="19383"/>
                  </a:cubicBezTo>
                  <a:cubicBezTo>
                    <a:pt x="1119" y="19431"/>
                    <a:pt x="1036" y="19467"/>
                    <a:pt x="953" y="19467"/>
                  </a:cubicBezTo>
                  <a:lnTo>
                    <a:pt x="917" y="19467"/>
                  </a:lnTo>
                  <a:cubicBezTo>
                    <a:pt x="893" y="19467"/>
                    <a:pt x="881" y="19467"/>
                    <a:pt x="857" y="19455"/>
                  </a:cubicBezTo>
                  <a:lnTo>
                    <a:pt x="631" y="19395"/>
                  </a:lnTo>
                  <a:cubicBezTo>
                    <a:pt x="619" y="19395"/>
                    <a:pt x="596" y="19383"/>
                    <a:pt x="572" y="19372"/>
                  </a:cubicBezTo>
                  <a:cubicBezTo>
                    <a:pt x="488" y="19336"/>
                    <a:pt x="417" y="19252"/>
                    <a:pt x="393" y="19169"/>
                  </a:cubicBezTo>
                  <a:cubicBezTo>
                    <a:pt x="369" y="19098"/>
                    <a:pt x="369" y="19026"/>
                    <a:pt x="381" y="18967"/>
                  </a:cubicBezTo>
                  <a:lnTo>
                    <a:pt x="465" y="18657"/>
                  </a:lnTo>
                  <a:close/>
                  <a:moveTo>
                    <a:pt x="500" y="19622"/>
                  </a:moveTo>
                  <a:cubicBezTo>
                    <a:pt x="524" y="19633"/>
                    <a:pt x="548" y="19645"/>
                    <a:pt x="560" y="19645"/>
                  </a:cubicBezTo>
                  <a:lnTo>
                    <a:pt x="786" y="19705"/>
                  </a:lnTo>
                  <a:lnTo>
                    <a:pt x="857" y="19717"/>
                  </a:lnTo>
                  <a:lnTo>
                    <a:pt x="631" y="20538"/>
                  </a:lnTo>
                  <a:cubicBezTo>
                    <a:pt x="607" y="20610"/>
                    <a:pt x="536" y="20669"/>
                    <a:pt x="465" y="20669"/>
                  </a:cubicBezTo>
                  <a:cubicBezTo>
                    <a:pt x="441" y="20669"/>
                    <a:pt x="429" y="20669"/>
                    <a:pt x="417" y="20657"/>
                  </a:cubicBezTo>
                  <a:cubicBezTo>
                    <a:pt x="322" y="20634"/>
                    <a:pt x="262" y="20538"/>
                    <a:pt x="286" y="20443"/>
                  </a:cubicBezTo>
                  <a:lnTo>
                    <a:pt x="500" y="19622"/>
                  </a:lnTo>
                  <a:close/>
                  <a:moveTo>
                    <a:pt x="5668" y="0"/>
                  </a:moveTo>
                  <a:cubicBezTo>
                    <a:pt x="5441" y="0"/>
                    <a:pt x="5239" y="155"/>
                    <a:pt x="5179" y="381"/>
                  </a:cubicBezTo>
                  <a:lnTo>
                    <a:pt x="4787" y="1798"/>
                  </a:lnTo>
                  <a:cubicBezTo>
                    <a:pt x="4584" y="1869"/>
                    <a:pt x="4417" y="2048"/>
                    <a:pt x="4346" y="2274"/>
                  </a:cubicBezTo>
                  <a:lnTo>
                    <a:pt x="131" y="17859"/>
                  </a:lnTo>
                  <a:cubicBezTo>
                    <a:pt x="72" y="18074"/>
                    <a:pt x="119" y="18288"/>
                    <a:pt x="250" y="18467"/>
                  </a:cubicBezTo>
                  <a:lnTo>
                    <a:pt x="131" y="18895"/>
                  </a:lnTo>
                  <a:cubicBezTo>
                    <a:pt x="72" y="19110"/>
                    <a:pt x="131" y="19324"/>
                    <a:pt x="274" y="19479"/>
                  </a:cubicBezTo>
                  <a:lnTo>
                    <a:pt x="36" y="20372"/>
                  </a:lnTo>
                  <a:cubicBezTo>
                    <a:pt x="0" y="20479"/>
                    <a:pt x="24" y="20598"/>
                    <a:pt x="72" y="20705"/>
                  </a:cubicBezTo>
                  <a:cubicBezTo>
                    <a:pt x="131" y="20812"/>
                    <a:pt x="226" y="20884"/>
                    <a:pt x="345" y="20907"/>
                  </a:cubicBezTo>
                  <a:cubicBezTo>
                    <a:pt x="381" y="20919"/>
                    <a:pt x="417" y="20931"/>
                    <a:pt x="465" y="20931"/>
                  </a:cubicBezTo>
                  <a:cubicBezTo>
                    <a:pt x="655" y="20931"/>
                    <a:pt x="834" y="20788"/>
                    <a:pt x="881" y="20598"/>
                  </a:cubicBezTo>
                  <a:lnTo>
                    <a:pt x="1131" y="19705"/>
                  </a:lnTo>
                  <a:cubicBezTo>
                    <a:pt x="1322" y="19645"/>
                    <a:pt x="1488" y="19479"/>
                    <a:pt x="1548" y="19276"/>
                  </a:cubicBezTo>
                  <a:lnTo>
                    <a:pt x="1655" y="18848"/>
                  </a:lnTo>
                  <a:cubicBezTo>
                    <a:pt x="1858" y="18764"/>
                    <a:pt x="2000" y="18598"/>
                    <a:pt x="2060" y="18383"/>
                  </a:cubicBezTo>
                  <a:lnTo>
                    <a:pt x="6275" y="2798"/>
                  </a:lnTo>
                  <a:cubicBezTo>
                    <a:pt x="6346" y="2572"/>
                    <a:pt x="6287" y="2334"/>
                    <a:pt x="6132" y="2155"/>
                  </a:cubicBezTo>
                  <a:lnTo>
                    <a:pt x="6525" y="738"/>
                  </a:lnTo>
                  <a:cubicBezTo>
                    <a:pt x="6561" y="607"/>
                    <a:pt x="6537" y="476"/>
                    <a:pt x="6477" y="357"/>
                  </a:cubicBezTo>
                  <a:cubicBezTo>
                    <a:pt x="6406" y="238"/>
                    <a:pt x="6287" y="155"/>
                    <a:pt x="6156" y="119"/>
                  </a:cubicBezTo>
                  <a:lnTo>
                    <a:pt x="5810" y="24"/>
                  </a:lnTo>
                  <a:cubicBezTo>
                    <a:pt x="5763" y="0"/>
                    <a:pt x="5715" y="0"/>
                    <a:pt x="56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244" name="Google Shape;4244;p28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4245" name="Google Shape;4245;p28"/>
          <p:cNvSpPr/>
          <p:nvPr/>
        </p:nvSpPr>
        <p:spPr>
          <a:xfrm rot="1257425">
            <a:off x="11399982" y="255835"/>
            <a:ext cx="552420" cy="536220"/>
          </a:xfrm>
          <a:custGeom>
            <a:avLst/>
            <a:gdLst/>
            <a:ahLst/>
            <a:cxnLst/>
            <a:rect l="l" t="t" r="r" b="b"/>
            <a:pathLst>
              <a:path w="2954" h="2867" extrusionOk="0">
                <a:moveTo>
                  <a:pt x="1338" y="0"/>
                </a:moveTo>
                <a:cubicBezTo>
                  <a:pt x="1280" y="0"/>
                  <a:pt x="1223" y="33"/>
                  <a:pt x="1203" y="100"/>
                </a:cubicBezTo>
                <a:lnTo>
                  <a:pt x="965" y="826"/>
                </a:lnTo>
                <a:cubicBezTo>
                  <a:pt x="953" y="862"/>
                  <a:pt x="918" y="897"/>
                  <a:pt x="870" y="921"/>
                </a:cubicBezTo>
                <a:lnTo>
                  <a:pt x="144" y="1135"/>
                </a:lnTo>
                <a:cubicBezTo>
                  <a:pt x="37" y="1159"/>
                  <a:pt x="1" y="1314"/>
                  <a:pt x="108" y="1385"/>
                </a:cubicBezTo>
                <a:lnTo>
                  <a:pt x="715" y="1838"/>
                </a:lnTo>
                <a:cubicBezTo>
                  <a:pt x="751" y="1862"/>
                  <a:pt x="775" y="1909"/>
                  <a:pt x="775" y="1957"/>
                </a:cubicBezTo>
                <a:lnTo>
                  <a:pt x="751" y="2707"/>
                </a:lnTo>
                <a:cubicBezTo>
                  <a:pt x="751" y="2802"/>
                  <a:pt x="820" y="2866"/>
                  <a:pt x="900" y="2866"/>
                </a:cubicBezTo>
                <a:cubicBezTo>
                  <a:pt x="929" y="2866"/>
                  <a:pt x="960" y="2857"/>
                  <a:pt x="989" y="2838"/>
                </a:cubicBezTo>
                <a:lnTo>
                  <a:pt x="1596" y="2386"/>
                </a:lnTo>
                <a:cubicBezTo>
                  <a:pt x="1618" y="2371"/>
                  <a:pt x="1645" y="2361"/>
                  <a:pt x="1673" y="2361"/>
                </a:cubicBezTo>
                <a:cubicBezTo>
                  <a:pt x="1691" y="2361"/>
                  <a:pt x="1709" y="2365"/>
                  <a:pt x="1727" y="2374"/>
                </a:cubicBezTo>
                <a:lnTo>
                  <a:pt x="2442" y="2624"/>
                </a:lnTo>
                <a:cubicBezTo>
                  <a:pt x="2458" y="2629"/>
                  <a:pt x="2473" y="2631"/>
                  <a:pt x="2488" y="2631"/>
                </a:cubicBezTo>
                <a:cubicBezTo>
                  <a:pt x="2587" y="2631"/>
                  <a:pt x="2663" y="2538"/>
                  <a:pt x="2632" y="2445"/>
                </a:cubicBezTo>
                <a:lnTo>
                  <a:pt x="2394" y="1719"/>
                </a:lnTo>
                <a:cubicBezTo>
                  <a:pt x="2382" y="1683"/>
                  <a:pt x="2394" y="1624"/>
                  <a:pt x="2418" y="1588"/>
                </a:cubicBezTo>
                <a:lnTo>
                  <a:pt x="2882" y="993"/>
                </a:lnTo>
                <a:cubicBezTo>
                  <a:pt x="2954" y="897"/>
                  <a:pt x="2894" y="754"/>
                  <a:pt x="2763" y="754"/>
                </a:cubicBezTo>
                <a:lnTo>
                  <a:pt x="2013" y="754"/>
                </a:lnTo>
                <a:cubicBezTo>
                  <a:pt x="1965" y="754"/>
                  <a:pt x="1918" y="731"/>
                  <a:pt x="1894" y="683"/>
                </a:cubicBezTo>
                <a:lnTo>
                  <a:pt x="1465" y="64"/>
                </a:lnTo>
                <a:cubicBezTo>
                  <a:pt x="1434" y="22"/>
                  <a:pt x="1385" y="0"/>
                  <a:pt x="13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46" name="Google Shape;4246;p28"/>
          <p:cNvSpPr/>
          <p:nvPr/>
        </p:nvSpPr>
        <p:spPr>
          <a:xfrm rot="1257424">
            <a:off x="10700731" y="875818"/>
            <a:ext cx="356984" cy="346509"/>
          </a:xfrm>
          <a:custGeom>
            <a:avLst/>
            <a:gdLst/>
            <a:ahLst/>
            <a:cxnLst/>
            <a:rect l="l" t="t" r="r" b="b"/>
            <a:pathLst>
              <a:path w="2954" h="2867" extrusionOk="0">
                <a:moveTo>
                  <a:pt x="1338" y="0"/>
                </a:moveTo>
                <a:cubicBezTo>
                  <a:pt x="1280" y="0"/>
                  <a:pt x="1223" y="33"/>
                  <a:pt x="1203" y="100"/>
                </a:cubicBezTo>
                <a:lnTo>
                  <a:pt x="965" y="826"/>
                </a:lnTo>
                <a:cubicBezTo>
                  <a:pt x="953" y="862"/>
                  <a:pt x="918" y="897"/>
                  <a:pt x="870" y="921"/>
                </a:cubicBezTo>
                <a:lnTo>
                  <a:pt x="144" y="1135"/>
                </a:lnTo>
                <a:cubicBezTo>
                  <a:pt x="37" y="1159"/>
                  <a:pt x="1" y="1314"/>
                  <a:pt x="108" y="1385"/>
                </a:cubicBezTo>
                <a:lnTo>
                  <a:pt x="715" y="1838"/>
                </a:lnTo>
                <a:cubicBezTo>
                  <a:pt x="751" y="1862"/>
                  <a:pt x="775" y="1909"/>
                  <a:pt x="775" y="1957"/>
                </a:cubicBezTo>
                <a:lnTo>
                  <a:pt x="751" y="2707"/>
                </a:lnTo>
                <a:cubicBezTo>
                  <a:pt x="751" y="2802"/>
                  <a:pt x="820" y="2866"/>
                  <a:pt x="900" y="2866"/>
                </a:cubicBezTo>
                <a:cubicBezTo>
                  <a:pt x="929" y="2866"/>
                  <a:pt x="960" y="2857"/>
                  <a:pt x="989" y="2838"/>
                </a:cubicBezTo>
                <a:lnTo>
                  <a:pt x="1596" y="2386"/>
                </a:lnTo>
                <a:cubicBezTo>
                  <a:pt x="1618" y="2371"/>
                  <a:pt x="1645" y="2361"/>
                  <a:pt x="1673" y="2361"/>
                </a:cubicBezTo>
                <a:cubicBezTo>
                  <a:pt x="1691" y="2361"/>
                  <a:pt x="1709" y="2365"/>
                  <a:pt x="1727" y="2374"/>
                </a:cubicBezTo>
                <a:lnTo>
                  <a:pt x="2442" y="2624"/>
                </a:lnTo>
                <a:cubicBezTo>
                  <a:pt x="2458" y="2629"/>
                  <a:pt x="2473" y="2631"/>
                  <a:pt x="2488" y="2631"/>
                </a:cubicBezTo>
                <a:cubicBezTo>
                  <a:pt x="2587" y="2631"/>
                  <a:pt x="2663" y="2538"/>
                  <a:pt x="2632" y="2445"/>
                </a:cubicBezTo>
                <a:lnTo>
                  <a:pt x="2394" y="1719"/>
                </a:lnTo>
                <a:cubicBezTo>
                  <a:pt x="2382" y="1683"/>
                  <a:pt x="2394" y="1624"/>
                  <a:pt x="2418" y="1588"/>
                </a:cubicBezTo>
                <a:lnTo>
                  <a:pt x="2882" y="993"/>
                </a:lnTo>
                <a:cubicBezTo>
                  <a:pt x="2954" y="897"/>
                  <a:pt x="2894" y="754"/>
                  <a:pt x="2763" y="754"/>
                </a:cubicBezTo>
                <a:lnTo>
                  <a:pt x="2013" y="754"/>
                </a:lnTo>
                <a:cubicBezTo>
                  <a:pt x="1965" y="754"/>
                  <a:pt x="1918" y="731"/>
                  <a:pt x="1894" y="683"/>
                </a:cubicBezTo>
                <a:lnTo>
                  <a:pt x="1465" y="64"/>
                </a:lnTo>
                <a:cubicBezTo>
                  <a:pt x="1434" y="22"/>
                  <a:pt x="1385" y="0"/>
                  <a:pt x="13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47" name="Google Shape;4247;p28"/>
          <p:cNvSpPr/>
          <p:nvPr/>
        </p:nvSpPr>
        <p:spPr>
          <a:xfrm rot="1257485">
            <a:off x="11551708" y="1481223"/>
            <a:ext cx="242749" cy="235627"/>
          </a:xfrm>
          <a:custGeom>
            <a:avLst/>
            <a:gdLst/>
            <a:ahLst/>
            <a:cxnLst/>
            <a:rect l="l" t="t" r="r" b="b"/>
            <a:pathLst>
              <a:path w="2954" h="2867" extrusionOk="0">
                <a:moveTo>
                  <a:pt x="1338" y="0"/>
                </a:moveTo>
                <a:cubicBezTo>
                  <a:pt x="1280" y="0"/>
                  <a:pt x="1223" y="33"/>
                  <a:pt x="1203" y="100"/>
                </a:cubicBezTo>
                <a:lnTo>
                  <a:pt x="965" y="826"/>
                </a:lnTo>
                <a:cubicBezTo>
                  <a:pt x="953" y="862"/>
                  <a:pt x="918" y="897"/>
                  <a:pt x="870" y="921"/>
                </a:cubicBezTo>
                <a:lnTo>
                  <a:pt x="144" y="1135"/>
                </a:lnTo>
                <a:cubicBezTo>
                  <a:pt x="37" y="1159"/>
                  <a:pt x="1" y="1314"/>
                  <a:pt x="108" y="1385"/>
                </a:cubicBezTo>
                <a:lnTo>
                  <a:pt x="715" y="1838"/>
                </a:lnTo>
                <a:cubicBezTo>
                  <a:pt x="751" y="1862"/>
                  <a:pt x="775" y="1909"/>
                  <a:pt x="775" y="1957"/>
                </a:cubicBezTo>
                <a:lnTo>
                  <a:pt x="751" y="2707"/>
                </a:lnTo>
                <a:cubicBezTo>
                  <a:pt x="751" y="2802"/>
                  <a:pt x="820" y="2866"/>
                  <a:pt x="900" y="2866"/>
                </a:cubicBezTo>
                <a:cubicBezTo>
                  <a:pt x="929" y="2866"/>
                  <a:pt x="960" y="2857"/>
                  <a:pt x="989" y="2838"/>
                </a:cubicBezTo>
                <a:lnTo>
                  <a:pt x="1596" y="2386"/>
                </a:lnTo>
                <a:cubicBezTo>
                  <a:pt x="1618" y="2371"/>
                  <a:pt x="1645" y="2361"/>
                  <a:pt x="1673" y="2361"/>
                </a:cubicBezTo>
                <a:cubicBezTo>
                  <a:pt x="1691" y="2361"/>
                  <a:pt x="1709" y="2365"/>
                  <a:pt x="1727" y="2374"/>
                </a:cubicBezTo>
                <a:lnTo>
                  <a:pt x="2442" y="2624"/>
                </a:lnTo>
                <a:cubicBezTo>
                  <a:pt x="2458" y="2629"/>
                  <a:pt x="2473" y="2631"/>
                  <a:pt x="2488" y="2631"/>
                </a:cubicBezTo>
                <a:cubicBezTo>
                  <a:pt x="2587" y="2631"/>
                  <a:pt x="2663" y="2538"/>
                  <a:pt x="2632" y="2445"/>
                </a:cubicBezTo>
                <a:lnTo>
                  <a:pt x="2394" y="1719"/>
                </a:lnTo>
                <a:cubicBezTo>
                  <a:pt x="2382" y="1683"/>
                  <a:pt x="2394" y="1624"/>
                  <a:pt x="2418" y="1588"/>
                </a:cubicBezTo>
                <a:lnTo>
                  <a:pt x="2882" y="993"/>
                </a:lnTo>
                <a:cubicBezTo>
                  <a:pt x="2954" y="897"/>
                  <a:pt x="2894" y="754"/>
                  <a:pt x="2763" y="754"/>
                </a:cubicBezTo>
                <a:lnTo>
                  <a:pt x="2013" y="754"/>
                </a:lnTo>
                <a:cubicBezTo>
                  <a:pt x="1965" y="754"/>
                  <a:pt x="1918" y="731"/>
                  <a:pt x="1894" y="683"/>
                </a:cubicBezTo>
                <a:lnTo>
                  <a:pt x="1465" y="64"/>
                </a:lnTo>
                <a:cubicBezTo>
                  <a:pt x="1434" y="22"/>
                  <a:pt x="1385" y="0"/>
                  <a:pt x="133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796745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0">
  <p:cSld name="Title only 10">
    <p:spTree>
      <p:nvGrpSpPr>
        <p:cNvPr id="1" name="Shape 4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9" name="Google Shape;4249;p29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4250" name="Google Shape;4250;p29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251" name="Google Shape;4251;p29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2" name="Google Shape;4252;p29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3" name="Google Shape;4253;p29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4" name="Google Shape;4254;p29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5" name="Google Shape;4255;p29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6" name="Google Shape;4256;p29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7" name="Google Shape;4257;p29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8" name="Google Shape;4258;p29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59" name="Google Shape;4259;p29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0" name="Google Shape;4260;p29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1" name="Google Shape;4261;p29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2" name="Google Shape;4262;p29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3" name="Google Shape;4263;p29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4" name="Google Shape;4264;p29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5" name="Google Shape;4265;p29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6" name="Google Shape;4266;p29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7" name="Google Shape;4267;p29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8" name="Google Shape;4268;p29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69" name="Google Shape;4269;p29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0" name="Google Shape;4270;p29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1" name="Google Shape;4271;p29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2" name="Google Shape;4272;p29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3" name="Google Shape;4273;p29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4" name="Google Shape;4274;p29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5" name="Google Shape;4275;p29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6" name="Google Shape;4276;p29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7" name="Google Shape;4277;p29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8" name="Google Shape;4278;p29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79" name="Google Shape;4279;p29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0" name="Google Shape;4280;p29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1" name="Google Shape;4281;p29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2" name="Google Shape;4282;p29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3" name="Google Shape;4283;p29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4" name="Google Shape;4284;p29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5" name="Google Shape;4285;p29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6" name="Google Shape;4286;p29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7" name="Google Shape;4287;p29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8" name="Google Shape;4288;p29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89" name="Google Shape;4289;p29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0" name="Google Shape;4290;p29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1" name="Google Shape;4291;p29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2" name="Google Shape;4292;p29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3" name="Google Shape;4293;p29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4" name="Google Shape;4294;p29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5" name="Google Shape;4295;p29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6" name="Google Shape;4296;p29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7" name="Google Shape;4297;p29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8" name="Google Shape;4298;p29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99" name="Google Shape;4299;p29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0" name="Google Shape;4300;p29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1" name="Google Shape;4301;p29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2" name="Google Shape;4302;p29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3" name="Google Shape;4303;p29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4" name="Google Shape;4304;p29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5" name="Google Shape;4305;p29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6" name="Google Shape;4306;p29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7" name="Google Shape;4307;p29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8" name="Google Shape;4308;p29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09" name="Google Shape;4309;p29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0" name="Google Shape;4310;p29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1" name="Google Shape;4311;p29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2" name="Google Shape;4312;p29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3" name="Google Shape;4313;p29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4" name="Google Shape;4314;p29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5" name="Google Shape;4315;p29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6" name="Google Shape;4316;p29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7" name="Google Shape;4317;p29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8" name="Google Shape;4318;p29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19" name="Google Shape;4319;p29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0" name="Google Shape;4320;p29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1" name="Google Shape;4321;p29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2" name="Google Shape;4322;p29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3" name="Google Shape;4323;p29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4" name="Google Shape;4324;p29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5" name="Google Shape;4325;p29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6" name="Google Shape;4326;p29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7" name="Google Shape;4327;p29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8" name="Google Shape;4328;p29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29" name="Google Shape;4329;p29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0" name="Google Shape;4330;p29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1" name="Google Shape;4331;p29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2" name="Google Shape;4332;p29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3" name="Google Shape;4333;p29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4" name="Google Shape;4334;p29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5" name="Google Shape;4335;p29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6" name="Google Shape;4336;p29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7" name="Google Shape;4337;p29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8" name="Google Shape;4338;p29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39" name="Google Shape;4339;p29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0" name="Google Shape;4340;p29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1" name="Google Shape;4341;p29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2" name="Google Shape;4342;p29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3" name="Google Shape;4343;p29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4" name="Google Shape;4344;p29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5" name="Google Shape;4345;p29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6" name="Google Shape;4346;p29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7" name="Google Shape;4347;p29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8" name="Google Shape;4348;p29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49" name="Google Shape;4349;p29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0" name="Google Shape;4350;p29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1" name="Google Shape;4351;p29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2" name="Google Shape;4352;p29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3" name="Google Shape;4353;p29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4" name="Google Shape;4354;p29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5" name="Google Shape;4355;p29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6" name="Google Shape;4356;p29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7" name="Google Shape;4357;p29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8" name="Google Shape;4358;p29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59" name="Google Shape;4359;p29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0" name="Google Shape;4360;p29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1" name="Google Shape;4361;p29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2" name="Google Shape;4362;p29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3" name="Google Shape;4363;p29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4" name="Google Shape;4364;p29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5" name="Google Shape;4365;p29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6" name="Google Shape;4366;p29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7" name="Google Shape;4367;p29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8" name="Google Shape;4368;p29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69" name="Google Shape;4369;p29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0" name="Google Shape;4370;p29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1" name="Google Shape;4371;p29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2" name="Google Shape;4372;p29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3" name="Google Shape;4373;p29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4" name="Google Shape;4374;p29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5" name="Google Shape;4375;p29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6" name="Google Shape;4376;p29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7" name="Google Shape;4377;p29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8" name="Google Shape;4378;p29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79" name="Google Shape;4379;p29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0" name="Google Shape;4380;p29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1" name="Google Shape;4381;p29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82" name="Google Shape;4382;p29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383" name="Google Shape;4383;p29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384" name="Google Shape;4384;p29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29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86" name="Google Shape;4386;p29"/>
          <p:cNvGrpSpPr/>
          <p:nvPr/>
        </p:nvGrpSpPr>
        <p:grpSpPr>
          <a:xfrm>
            <a:off x="144231" y="55131"/>
            <a:ext cx="11890435" cy="1803903"/>
            <a:chOff x="569823" y="185323"/>
            <a:chExt cx="8917826" cy="1352927"/>
          </a:xfrm>
        </p:grpSpPr>
        <p:sp>
          <p:nvSpPr>
            <p:cNvPr id="4387" name="Google Shape;4387;p29"/>
            <p:cNvSpPr/>
            <p:nvPr/>
          </p:nvSpPr>
          <p:spPr>
            <a:xfrm rot="6938532" flipH="1">
              <a:off x="9123341" y="7256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29"/>
            <p:cNvSpPr/>
            <p:nvPr/>
          </p:nvSpPr>
          <p:spPr>
            <a:xfrm rot="6938543" flipH="1">
              <a:off x="607172" y="1234687"/>
              <a:ext cx="270880" cy="2533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29"/>
            <p:cNvSpPr/>
            <p:nvPr/>
          </p:nvSpPr>
          <p:spPr>
            <a:xfrm rot="6938482" flipH="1">
              <a:off x="2160372" y="21563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29"/>
            <p:cNvSpPr/>
            <p:nvPr/>
          </p:nvSpPr>
          <p:spPr>
            <a:xfrm rot="6938482" flipH="1">
              <a:off x="8194747" y="70938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29"/>
            <p:cNvSpPr/>
            <p:nvPr/>
          </p:nvSpPr>
          <p:spPr>
            <a:xfrm rot="6938482" flipH="1">
              <a:off x="8560872" y="215638"/>
              <a:ext cx="163375" cy="15277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392" name="Google Shape;4392;p29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19880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1">
  <p:cSld name="Title only 11">
    <p:spTree>
      <p:nvGrpSpPr>
        <p:cNvPr id="1" name="Shape 4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4" name="Google Shape;4394;p30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4395" name="Google Shape;4395;p30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396" name="Google Shape;4396;p30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7" name="Google Shape;4397;p30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8" name="Google Shape;4398;p30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99" name="Google Shape;4399;p30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0" name="Google Shape;4400;p30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1" name="Google Shape;4401;p30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2" name="Google Shape;4402;p30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3" name="Google Shape;4403;p30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4" name="Google Shape;4404;p30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5" name="Google Shape;4405;p30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6" name="Google Shape;4406;p30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7" name="Google Shape;4407;p30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8" name="Google Shape;4408;p30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09" name="Google Shape;4409;p30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0" name="Google Shape;4410;p30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1" name="Google Shape;4411;p30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2" name="Google Shape;4412;p30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3" name="Google Shape;4413;p30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4" name="Google Shape;4414;p30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5" name="Google Shape;4415;p30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6" name="Google Shape;4416;p30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7" name="Google Shape;4417;p30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8" name="Google Shape;4418;p30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19" name="Google Shape;4419;p30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0" name="Google Shape;4420;p30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1" name="Google Shape;4421;p30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2" name="Google Shape;4422;p30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3" name="Google Shape;4423;p30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4" name="Google Shape;4424;p30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5" name="Google Shape;4425;p30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6" name="Google Shape;4426;p30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7" name="Google Shape;4427;p30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8" name="Google Shape;4428;p30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29" name="Google Shape;4429;p30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0" name="Google Shape;4430;p30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1" name="Google Shape;4431;p30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2" name="Google Shape;4432;p30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3" name="Google Shape;4433;p30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4" name="Google Shape;4434;p30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5" name="Google Shape;4435;p30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6" name="Google Shape;4436;p30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7" name="Google Shape;4437;p30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8" name="Google Shape;4438;p30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39" name="Google Shape;4439;p30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0" name="Google Shape;4440;p30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1" name="Google Shape;4441;p30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2" name="Google Shape;4442;p30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3" name="Google Shape;4443;p30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4" name="Google Shape;4444;p30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5" name="Google Shape;4445;p30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6" name="Google Shape;4446;p30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7" name="Google Shape;4447;p30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8" name="Google Shape;4448;p30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49" name="Google Shape;4449;p30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0" name="Google Shape;4450;p30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1" name="Google Shape;4451;p30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2" name="Google Shape;4452;p30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3" name="Google Shape;4453;p30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4" name="Google Shape;4454;p30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5" name="Google Shape;4455;p30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6" name="Google Shape;4456;p30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7" name="Google Shape;4457;p30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8" name="Google Shape;4458;p30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59" name="Google Shape;4459;p30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0" name="Google Shape;4460;p30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1" name="Google Shape;4461;p30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2" name="Google Shape;4462;p30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3" name="Google Shape;4463;p30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4" name="Google Shape;4464;p30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5" name="Google Shape;4465;p30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6" name="Google Shape;4466;p30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7" name="Google Shape;4467;p30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8" name="Google Shape;4468;p30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69" name="Google Shape;4469;p30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0" name="Google Shape;4470;p30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1" name="Google Shape;4471;p30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2" name="Google Shape;4472;p30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3" name="Google Shape;4473;p30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4" name="Google Shape;4474;p30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5" name="Google Shape;4475;p30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6" name="Google Shape;4476;p30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7" name="Google Shape;4477;p30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8" name="Google Shape;4478;p30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79" name="Google Shape;4479;p30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0" name="Google Shape;4480;p30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1" name="Google Shape;4481;p30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2" name="Google Shape;4482;p30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3" name="Google Shape;4483;p30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4" name="Google Shape;4484;p30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5" name="Google Shape;4485;p30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6" name="Google Shape;4486;p30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7" name="Google Shape;4487;p30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8" name="Google Shape;4488;p30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89" name="Google Shape;4489;p30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0" name="Google Shape;4490;p30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1" name="Google Shape;4491;p30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2" name="Google Shape;4492;p30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3" name="Google Shape;4493;p30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4" name="Google Shape;4494;p30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5" name="Google Shape;4495;p30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6" name="Google Shape;4496;p30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7" name="Google Shape;4497;p30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8" name="Google Shape;4498;p30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99" name="Google Shape;4499;p30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0" name="Google Shape;4500;p30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1" name="Google Shape;4501;p30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2" name="Google Shape;4502;p30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3" name="Google Shape;4503;p30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4" name="Google Shape;4504;p30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5" name="Google Shape;4505;p30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6" name="Google Shape;4506;p30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7" name="Google Shape;4507;p30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8" name="Google Shape;4508;p30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09" name="Google Shape;4509;p30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0" name="Google Shape;4510;p30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1" name="Google Shape;4511;p30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2" name="Google Shape;4512;p30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3" name="Google Shape;4513;p30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4" name="Google Shape;4514;p30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5" name="Google Shape;4515;p30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6" name="Google Shape;4516;p30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7" name="Google Shape;4517;p30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8" name="Google Shape;4518;p30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19" name="Google Shape;4519;p30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0" name="Google Shape;4520;p30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1" name="Google Shape;4521;p30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2" name="Google Shape;4522;p30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3" name="Google Shape;4523;p30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4" name="Google Shape;4524;p30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5" name="Google Shape;4525;p30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6" name="Google Shape;4526;p30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27" name="Google Shape;4527;p30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528" name="Google Shape;4528;p30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529" name="Google Shape;4529;p30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30" name="Google Shape;4530;p30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31" name="Google Shape;4531;p30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40524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">
  <p:cSld name="Title and two columns ">
    <p:spTree>
      <p:nvGrpSpPr>
        <p:cNvPr id="1" name="Shape 4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3" name="Google Shape;4533;p31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4534" name="Google Shape;4534;p31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535" name="Google Shape;4535;p31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6" name="Google Shape;4536;p31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7" name="Google Shape;4537;p31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8" name="Google Shape;4538;p31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39" name="Google Shape;4539;p31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0" name="Google Shape;4540;p31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1" name="Google Shape;4541;p31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2" name="Google Shape;4542;p31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3" name="Google Shape;4543;p31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4" name="Google Shape;4544;p31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5" name="Google Shape;4545;p31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6" name="Google Shape;4546;p31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7" name="Google Shape;4547;p31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8" name="Google Shape;4548;p31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49" name="Google Shape;4549;p31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0" name="Google Shape;4550;p31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1" name="Google Shape;4551;p31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2" name="Google Shape;4552;p31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3" name="Google Shape;4553;p31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4" name="Google Shape;4554;p31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5" name="Google Shape;4555;p31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6" name="Google Shape;4556;p31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7" name="Google Shape;4557;p31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8" name="Google Shape;4558;p31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59" name="Google Shape;4559;p31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0" name="Google Shape;4560;p31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1" name="Google Shape;4561;p31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2" name="Google Shape;4562;p31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3" name="Google Shape;4563;p31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4" name="Google Shape;4564;p31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5" name="Google Shape;4565;p31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6" name="Google Shape;4566;p31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7" name="Google Shape;4567;p31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8" name="Google Shape;4568;p31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69" name="Google Shape;4569;p31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0" name="Google Shape;4570;p31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1" name="Google Shape;4571;p31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2" name="Google Shape;4572;p31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3" name="Google Shape;4573;p31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4" name="Google Shape;4574;p31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5" name="Google Shape;4575;p31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6" name="Google Shape;4576;p31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7" name="Google Shape;4577;p31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8" name="Google Shape;4578;p31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79" name="Google Shape;4579;p31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0" name="Google Shape;4580;p31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1" name="Google Shape;4581;p31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2" name="Google Shape;4582;p31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3" name="Google Shape;4583;p31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4" name="Google Shape;4584;p31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5" name="Google Shape;4585;p31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6" name="Google Shape;4586;p31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7" name="Google Shape;4587;p31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8" name="Google Shape;4588;p31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89" name="Google Shape;4589;p31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0" name="Google Shape;4590;p31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1" name="Google Shape;4591;p31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2" name="Google Shape;4592;p31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3" name="Google Shape;4593;p31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4" name="Google Shape;4594;p31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5" name="Google Shape;4595;p31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6" name="Google Shape;4596;p31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7" name="Google Shape;4597;p31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8" name="Google Shape;4598;p31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99" name="Google Shape;4599;p31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0" name="Google Shape;4600;p31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1" name="Google Shape;4601;p31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2" name="Google Shape;4602;p31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3" name="Google Shape;4603;p31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4" name="Google Shape;4604;p31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5" name="Google Shape;4605;p31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6" name="Google Shape;4606;p31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7" name="Google Shape;4607;p31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8" name="Google Shape;4608;p31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09" name="Google Shape;4609;p31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0" name="Google Shape;4610;p31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1" name="Google Shape;4611;p31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2" name="Google Shape;4612;p31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3" name="Google Shape;4613;p31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4" name="Google Shape;4614;p31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5" name="Google Shape;4615;p31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6" name="Google Shape;4616;p31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7" name="Google Shape;4617;p31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8" name="Google Shape;4618;p31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19" name="Google Shape;4619;p31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0" name="Google Shape;4620;p31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1" name="Google Shape;4621;p31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2" name="Google Shape;4622;p31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3" name="Google Shape;4623;p31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4" name="Google Shape;4624;p31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5" name="Google Shape;4625;p31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6" name="Google Shape;4626;p31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7" name="Google Shape;4627;p31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8" name="Google Shape;4628;p31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29" name="Google Shape;4629;p31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0" name="Google Shape;4630;p31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31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2" name="Google Shape;4632;p31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3" name="Google Shape;4633;p31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4" name="Google Shape;4634;p31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5" name="Google Shape;4635;p31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31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7" name="Google Shape;4637;p31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8" name="Google Shape;4638;p31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39" name="Google Shape;4639;p31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0" name="Google Shape;4640;p31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1" name="Google Shape;4641;p31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2" name="Google Shape;4642;p31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3" name="Google Shape;4643;p31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4" name="Google Shape;4644;p31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5" name="Google Shape;4645;p31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31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7" name="Google Shape;4647;p31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8" name="Google Shape;4648;p31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49" name="Google Shape;4649;p31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0" name="Google Shape;4650;p31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1" name="Google Shape;4651;p31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2" name="Google Shape;4652;p31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3" name="Google Shape;4653;p31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4" name="Google Shape;4654;p31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5" name="Google Shape;4655;p31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31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7" name="Google Shape;4657;p31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8" name="Google Shape;4658;p31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59" name="Google Shape;4659;p31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0" name="Google Shape;4660;p31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31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2" name="Google Shape;4662;p31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3" name="Google Shape;4663;p31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4" name="Google Shape;4664;p31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5" name="Google Shape;4665;p31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66" name="Google Shape;4666;p31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667" name="Google Shape;4667;p31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668" name="Google Shape;4668;p31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69" name="Google Shape;4669;p31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70" name="Google Shape;4670;p31"/>
          <p:cNvSpPr txBox="1">
            <a:spLocks noGrp="1"/>
          </p:cNvSpPr>
          <p:nvPr>
            <p:ph type="title"/>
          </p:nvPr>
        </p:nvSpPr>
        <p:spPr>
          <a:xfrm>
            <a:off x="1052567" y="1997751"/>
            <a:ext cx="40384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671" name="Google Shape;4671;p31"/>
          <p:cNvSpPr txBox="1">
            <a:spLocks noGrp="1"/>
          </p:cNvSpPr>
          <p:nvPr>
            <p:ph type="title" idx="2"/>
          </p:nvPr>
        </p:nvSpPr>
        <p:spPr>
          <a:xfrm>
            <a:off x="6283367" y="1997751"/>
            <a:ext cx="4038400" cy="78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4672" name="Google Shape;4672;p31"/>
          <p:cNvSpPr txBox="1">
            <a:spLocks noGrp="1"/>
          </p:cNvSpPr>
          <p:nvPr>
            <p:ph type="subTitle" idx="1"/>
          </p:nvPr>
        </p:nvSpPr>
        <p:spPr>
          <a:xfrm>
            <a:off x="1057800" y="2762381"/>
            <a:ext cx="5546400" cy="2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2133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2133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2133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2133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2133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73" name="Google Shape;4673;p31"/>
          <p:cNvSpPr txBox="1">
            <a:spLocks noGrp="1"/>
          </p:cNvSpPr>
          <p:nvPr>
            <p:ph type="subTitle" idx="3"/>
          </p:nvPr>
        </p:nvSpPr>
        <p:spPr>
          <a:xfrm>
            <a:off x="6690600" y="2757733"/>
            <a:ext cx="4579600" cy="20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>
                <a:solidFill>
                  <a:schemeClr val="l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2133">
                <a:solidFill>
                  <a:schemeClr val="l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2133">
                <a:solidFill>
                  <a:schemeClr val="l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>
                <a:solidFill>
                  <a:schemeClr val="l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2133">
                <a:solidFill>
                  <a:schemeClr val="l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2133">
                <a:solidFill>
                  <a:schemeClr val="l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 sz="2133">
                <a:solidFill>
                  <a:schemeClr val="l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○"/>
              <a:defRPr sz="2133">
                <a:solidFill>
                  <a:schemeClr val="l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■"/>
              <a:defRPr sz="2133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74" name="Google Shape;4674;p31"/>
          <p:cNvSpPr txBox="1">
            <a:spLocks noGrp="1"/>
          </p:cNvSpPr>
          <p:nvPr>
            <p:ph type="title" idx="4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3733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grpSp>
        <p:nvGrpSpPr>
          <p:cNvPr id="4675" name="Google Shape;4675;p31"/>
          <p:cNvGrpSpPr/>
          <p:nvPr/>
        </p:nvGrpSpPr>
        <p:grpSpPr>
          <a:xfrm>
            <a:off x="91532" y="307160"/>
            <a:ext cx="11908811" cy="6473360"/>
            <a:chOff x="68649" y="230370"/>
            <a:chExt cx="8931608" cy="4855020"/>
          </a:xfrm>
        </p:grpSpPr>
        <p:grpSp>
          <p:nvGrpSpPr>
            <p:cNvPr id="4676" name="Google Shape;4676;p31"/>
            <p:cNvGrpSpPr/>
            <p:nvPr/>
          </p:nvGrpSpPr>
          <p:grpSpPr>
            <a:xfrm>
              <a:off x="6736812" y="3205600"/>
              <a:ext cx="2263445" cy="1879789"/>
              <a:chOff x="6736812" y="3205600"/>
              <a:chExt cx="2263445" cy="1879789"/>
            </a:xfrm>
          </p:grpSpPr>
          <p:sp>
            <p:nvSpPr>
              <p:cNvPr id="4677" name="Google Shape;4677;p31"/>
              <p:cNvSpPr/>
              <p:nvPr/>
            </p:nvSpPr>
            <p:spPr>
              <a:xfrm rot="936901">
                <a:off x="8634430" y="3221094"/>
                <a:ext cx="140319" cy="183731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4678" name="Google Shape;4678;p31"/>
              <p:cNvGrpSpPr/>
              <p:nvPr/>
            </p:nvGrpSpPr>
            <p:grpSpPr>
              <a:xfrm>
                <a:off x="7595367" y="4035818"/>
                <a:ext cx="1404890" cy="999490"/>
                <a:chOff x="7195827" y="3694623"/>
                <a:chExt cx="1709944" cy="1216516"/>
              </a:xfrm>
            </p:grpSpPr>
            <p:sp>
              <p:nvSpPr>
                <p:cNvPr id="4679" name="Google Shape;4679;p31"/>
                <p:cNvSpPr/>
                <p:nvPr/>
              </p:nvSpPr>
              <p:spPr>
                <a:xfrm>
                  <a:off x="7395057" y="3947126"/>
                  <a:ext cx="1473477" cy="9545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37" h="12203" extrusionOk="0">
                      <a:moveTo>
                        <a:pt x="17527" y="1"/>
                      </a:moveTo>
                      <a:lnTo>
                        <a:pt x="1" y="11621"/>
                      </a:lnTo>
                      <a:lnTo>
                        <a:pt x="1061" y="12145"/>
                      </a:lnTo>
                      <a:cubicBezTo>
                        <a:pt x="1137" y="12183"/>
                        <a:pt x="1221" y="12202"/>
                        <a:pt x="1304" y="12202"/>
                      </a:cubicBezTo>
                      <a:cubicBezTo>
                        <a:pt x="1430" y="12202"/>
                        <a:pt x="1556" y="12160"/>
                        <a:pt x="1656" y="12074"/>
                      </a:cubicBezTo>
                      <a:cubicBezTo>
                        <a:pt x="3156" y="10836"/>
                        <a:pt x="10657" y="5144"/>
                        <a:pt x="12538" y="4013"/>
                      </a:cubicBezTo>
                      <a:cubicBezTo>
                        <a:pt x="14229" y="2989"/>
                        <a:pt x="17396" y="1001"/>
                        <a:pt x="18694" y="334"/>
                      </a:cubicBezTo>
                      <a:cubicBezTo>
                        <a:pt x="18837" y="263"/>
                        <a:pt x="18789" y="60"/>
                        <a:pt x="18634" y="60"/>
                      </a:cubicBezTo>
                      <a:lnTo>
                        <a:pt x="17527" y="1"/>
                      </a:lnTo>
                      <a:close/>
                    </a:path>
                  </a:pathLst>
                </a:custGeom>
                <a:solidFill>
                  <a:srgbClr val="FFCF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0" name="Google Shape;4680;p31"/>
                <p:cNvSpPr/>
                <p:nvPr/>
              </p:nvSpPr>
              <p:spPr>
                <a:xfrm>
                  <a:off x="7206074" y="3704792"/>
                  <a:ext cx="1679202" cy="11544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7" h="14759" extrusionOk="0">
                      <a:moveTo>
                        <a:pt x="19504" y="1"/>
                      </a:moveTo>
                      <a:cubicBezTo>
                        <a:pt x="19187" y="1"/>
                        <a:pt x="18869" y="98"/>
                        <a:pt x="18598" y="277"/>
                      </a:cubicBezTo>
                      <a:cubicBezTo>
                        <a:pt x="17740" y="837"/>
                        <a:pt x="15883" y="1884"/>
                        <a:pt x="13680" y="3111"/>
                      </a:cubicBezTo>
                      <a:cubicBezTo>
                        <a:pt x="13192" y="3373"/>
                        <a:pt x="12692" y="3647"/>
                        <a:pt x="12180" y="3932"/>
                      </a:cubicBezTo>
                      <a:cubicBezTo>
                        <a:pt x="7584" y="6445"/>
                        <a:pt x="2143" y="9326"/>
                        <a:pt x="619" y="10124"/>
                      </a:cubicBezTo>
                      <a:cubicBezTo>
                        <a:pt x="238" y="10326"/>
                        <a:pt x="0" y="10743"/>
                        <a:pt x="48" y="11171"/>
                      </a:cubicBezTo>
                      <a:cubicBezTo>
                        <a:pt x="83" y="11648"/>
                        <a:pt x="298" y="12326"/>
                        <a:pt x="941" y="13279"/>
                      </a:cubicBezTo>
                      <a:cubicBezTo>
                        <a:pt x="1764" y="14498"/>
                        <a:pt x="2327" y="14758"/>
                        <a:pt x="2659" y="14758"/>
                      </a:cubicBezTo>
                      <a:cubicBezTo>
                        <a:pt x="2906" y="14758"/>
                        <a:pt x="3024" y="14612"/>
                        <a:pt x="3024" y="14612"/>
                      </a:cubicBezTo>
                      <a:cubicBezTo>
                        <a:pt x="4882" y="13052"/>
                        <a:pt x="9561" y="9921"/>
                        <a:pt x="13668" y="7242"/>
                      </a:cubicBezTo>
                      <a:cubicBezTo>
                        <a:pt x="14216" y="6897"/>
                        <a:pt x="14740" y="6552"/>
                        <a:pt x="15252" y="6218"/>
                      </a:cubicBezTo>
                      <a:cubicBezTo>
                        <a:pt x="18443" y="4159"/>
                        <a:pt x="20955" y="2587"/>
                        <a:pt x="20955" y="2587"/>
                      </a:cubicBezTo>
                      <a:cubicBezTo>
                        <a:pt x="21122" y="2420"/>
                        <a:pt x="21300" y="2182"/>
                        <a:pt x="21348" y="1873"/>
                      </a:cubicBezTo>
                      <a:cubicBezTo>
                        <a:pt x="21467" y="1099"/>
                        <a:pt x="20753" y="337"/>
                        <a:pt x="20014" y="87"/>
                      </a:cubicBezTo>
                      <a:lnTo>
                        <a:pt x="20003" y="87"/>
                      </a:lnTo>
                      <a:cubicBezTo>
                        <a:pt x="19841" y="29"/>
                        <a:pt x="19672" y="1"/>
                        <a:pt x="1950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1" name="Google Shape;4681;p31"/>
                <p:cNvSpPr/>
                <p:nvPr/>
              </p:nvSpPr>
              <p:spPr>
                <a:xfrm>
                  <a:off x="7282418" y="4474032"/>
                  <a:ext cx="220822" cy="341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3" h="4365" extrusionOk="0">
                      <a:moveTo>
                        <a:pt x="78" y="1"/>
                      </a:moveTo>
                      <a:cubicBezTo>
                        <a:pt x="51" y="1"/>
                        <a:pt x="32" y="22"/>
                        <a:pt x="12" y="51"/>
                      </a:cubicBezTo>
                      <a:cubicBezTo>
                        <a:pt x="0" y="87"/>
                        <a:pt x="24" y="123"/>
                        <a:pt x="60" y="135"/>
                      </a:cubicBezTo>
                      <a:lnTo>
                        <a:pt x="72" y="135"/>
                      </a:lnTo>
                      <a:lnTo>
                        <a:pt x="381" y="242"/>
                      </a:lnTo>
                      <a:cubicBezTo>
                        <a:pt x="477" y="290"/>
                        <a:pt x="584" y="337"/>
                        <a:pt x="679" y="385"/>
                      </a:cubicBezTo>
                      <a:cubicBezTo>
                        <a:pt x="774" y="444"/>
                        <a:pt x="869" y="492"/>
                        <a:pt x="953" y="551"/>
                      </a:cubicBezTo>
                      <a:cubicBezTo>
                        <a:pt x="1048" y="623"/>
                        <a:pt x="1131" y="682"/>
                        <a:pt x="1215" y="754"/>
                      </a:cubicBezTo>
                      <a:cubicBezTo>
                        <a:pt x="1548" y="1040"/>
                        <a:pt x="1834" y="1373"/>
                        <a:pt x="2048" y="1754"/>
                      </a:cubicBezTo>
                      <a:cubicBezTo>
                        <a:pt x="2274" y="2123"/>
                        <a:pt x="2441" y="2540"/>
                        <a:pt x="2524" y="2968"/>
                      </a:cubicBezTo>
                      <a:cubicBezTo>
                        <a:pt x="2548" y="3076"/>
                        <a:pt x="2560" y="3183"/>
                        <a:pt x="2572" y="3290"/>
                      </a:cubicBezTo>
                      <a:cubicBezTo>
                        <a:pt x="2584" y="3397"/>
                        <a:pt x="2584" y="3504"/>
                        <a:pt x="2596" y="3611"/>
                      </a:cubicBezTo>
                      <a:cubicBezTo>
                        <a:pt x="2584" y="3719"/>
                        <a:pt x="2584" y="3826"/>
                        <a:pt x="2572" y="3945"/>
                      </a:cubicBezTo>
                      <a:lnTo>
                        <a:pt x="2513" y="4266"/>
                      </a:lnTo>
                      <a:lnTo>
                        <a:pt x="2513" y="4278"/>
                      </a:lnTo>
                      <a:cubicBezTo>
                        <a:pt x="2513" y="4314"/>
                        <a:pt x="2536" y="4350"/>
                        <a:pt x="2572" y="4361"/>
                      </a:cubicBezTo>
                      <a:cubicBezTo>
                        <a:pt x="2578" y="4364"/>
                        <a:pt x="2584" y="4365"/>
                        <a:pt x="2590" y="4365"/>
                      </a:cubicBezTo>
                      <a:cubicBezTo>
                        <a:pt x="2619" y="4365"/>
                        <a:pt x="2646" y="4341"/>
                        <a:pt x="2655" y="4302"/>
                      </a:cubicBezTo>
                      <a:cubicBezTo>
                        <a:pt x="2691" y="4195"/>
                        <a:pt x="2727" y="4088"/>
                        <a:pt x="2763" y="3969"/>
                      </a:cubicBezTo>
                      <a:cubicBezTo>
                        <a:pt x="2774" y="3861"/>
                        <a:pt x="2798" y="3742"/>
                        <a:pt x="2810" y="3623"/>
                      </a:cubicBezTo>
                      <a:cubicBezTo>
                        <a:pt x="2822" y="3504"/>
                        <a:pt x="2822" y="3385"/>
                        <a:pt x="2822" y="3266"/>
                      </a:cubicBezTo>
                      <a:cubicBezTo>
                        <a:pt x="2810" y="3159"/>
                        <a:pt x="2798" y="3040"/>
                        <a:pt x="2786" y="2921"/>
                      </a:cubicBezTo>
                      <a:cubicBezTo>
                        <a:pt x="2715" y="2456"/>
                        <a:pt x="2548" y="2004"/>
                        <a:pt x="2310" y="1599"/>
                      </a:cubicBezTo>
                      <a:cubicBezTo>
                        <a:pt x="2072" y="1194"/>
                        <a:pt x="1762" y="837"/>
                        <a:pt x="1381" y="551"/>
                      </a:cubicBezTo>
                      <a:cubicBezTo>
                        <a:pt x="1286" y="480"/>
                        <a:pt x="1179" y="421"/>
                        <a:pt x="1084" y="349"/>
                      </a:cubicBezTo>
                      <a:cubicBezTo>
                        <a:pt x="989" y="290"/>
                        <a:pt x="881" y="242"/>
                        <a:pt x="774" y="194"/>
                      </a:cubicBezTo>
                      <a:cubicBezTo>
                        <a:pt x="667" y="147"/>
                        <a:pt x="548" y="111"/>
                        <a:pt x="441" y="75"/>
                      </a:cubicBezTo>
                      <a:cubicBezTo>
                        <a:pt x="334" y="40"/>
                        <a:pt x="215" y="28"/>
                        <a:pt x="96" y="4"/>
                      </a:cubicBezTo>
                      <a:cubicBezTo>
                        <a:pt x="89" y="2"/>
                        <a:pt x="83" y="1"/>
                        <a:pt x="78" y="1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2" name="Google Shape;4682;p31"/>
                <p:cNvSpPr/>
                <p:nvPr/>
              </p:nvSpPr>
              <p:spPr>
                <a:xfrm>
                  <a:off x="7254493" y="4527927"/>
                  <a:ext cx="208698" cy="281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8" h="3602" extrusionOk="0">
                      <a:moveTo>
                        <a:pt x="572" y="0"/>
                      </a:moveTo>
                      <a:cubicBezTo>
                        <a:pt x="490" y="0"/>
                        <a:pt x="410" y="14"/>
                        <a:pt x="334" y="41"/>
                      </a:cubicBezTo>
                      <a:cubicBezTo>
                        <a:pt x="179" y="101"/>
                        <a:pt x="0" y="255"/>
                        <a:pt x="12" y="660"/>
                      </a:cubicBezTo>
                      <a:cubicBezTo>
                        <a:pt x="48" y="1446"/>
                        <a:pt x="893" y="2934"/>
                        <a:pt x="1500" y="3089"/>
                      </a:cubicBezTo>
                      <a:cubicBezTo>
                        <a:pt x="1543" y="3100"/>
                        <a:pt x="1583" y="3105"/>
                        <a:pt x="1622" y="3105"/>
                      </a:cubicBezTo>
                      <a:cubicBezTo>
                        <a:pt x="1757" y="3105"/>
                        <a:pt x="1869" y="3040"/>
                        <a:pt x="1953" y="2910"/>
                      </a:cubicBezTo>
                      <a:cubicBezTo>
                        <a:pt x="2143" y="2601"/>
                        <a:pt x="1965" y="1922"/>
                        <a:pt x="1691" y="1434"/>
                      </a:cubicBezTo>
                      <a:cubicBezTo>
                        <a:pt x="1548" y="1184"/>
                        <a:pt x="1262" y="779"/>
                        <a:pt x="905" y="779"/>
                      </a:cubicBezTo>
                      <a:lnTo>
                        <a:pt x="893" y="779"/>
                      </a:lnTo>
                      <a:cubicBezTo>
                        <a:pt x="691" y="791"/>
                        <a:pt x="607" y="910"/>
                        <a:pt x="584" y="982"/>
                      </a:cubicBezTo>
                      <a:cubicBezTo>
                        <a:pt x="441" y="1386"/>
                        <a:pt x="1143" y="2279"/>
                        <a:pt x="1238" y="2363"/>
                      </a:cubicBezTo>
                      <a:cubicBezTo>
                        <a:pt x="1266" y="2385"/>
                        <a:pt x="1300" y="2397"/>
                        <a:pt x="1332" y="2397"/>
                      </a:cubicBezTo>
                      <a:cubicBezTo>
                        <a:pt x="1369" y="2397"/>
                        <a:pt x="1404" y="2382"/>
                        <a:pt x="1429" y="2351"/>
                      </a:cubicBezTo>
                      <a:cubicBezTo>
                        <a:pt x="1477" y="2303"/>
                        <a:pt x="1465" y="2220"/>
                        <a:pt x="1417" y="2172"/>
                      </a:cubicBezTo>
                      <a:cubicBezTo>
                        <a:pt x="1286" y="2065"/>
                        <a:pt x="750" y="1279"/>
                        <a:pt x="834" y="1065"/>
                      </a:cubicBezTo>
                      <a:cubicBezTo>
                        <a:pt x="834" y="1065"/>
                        <a:pt x="845" y="1041"/>
                        <a:pt x="905" y="1041"/>
                      </a:cubicBezTo>
                      <a:cubicBezTo>
                        <a:pt x="1072" y="1041"/>
                        <a:pt x="1286" y="1244"/>
                        <a:pt x="1465" y="1565"/>
                      </a:cubicBezTo>
                      <a:cubicBezTo>
                        <a:pt x="1727" y="2018"/>
                        <a:pt x="1846" y="2589"/>
                        <a:pt x="1727" y="2768"/>
                      </a:cubicBezTo>
                      <a:cubicBezTo>
                        <a:pt x="1700" y="2821"/>
                        <a:pt x="1666" y="2848"/>
                        <a:pt x="1621" y="2848"/>
                      </a:cubicBezTo>
                      <a:cubicBezTo>
                        <a:pt x="1606" y="2848"/>
                        <a:pt x="1590" y="2845"/>
                        <a:pt x="1572" y="2839"/>
                      </a:cubicBezTo>
                      <a:cubicBezTo>
                        <a:pt x="1107" y="2720"/>
                        <a:pt x="310" y="1363"/>
                        <a:pt x="274" y="648"/>
                      </a:cubicBezTo>
                      <a:cubicBezTo>
                        <a:pt x="262" y="446"/>
                        <a:pt x="310" y="327"/>
                        <a:pt x="417" y="291"/>
                      </a:cubicBezTo>
                      <a:cubicBezTo>
                        <a:pt x="468" y="272"/>
                        <a:pt x="520" y="263"/>
                        <a:pt x="573" y="263"/>
                      </a:cubicBezTo>
                      <a:cubicBezTo>
                        <a:pt x="839" y="263"/>
                        <a:pt x="1113" y="485"/>
                        <a:pt x="1262" y="624"/>
                      </a:cubicBezTo>
                      <a:cubicBezTo>
                        <a:pt x="1917" y="1267"/>
                        <a:pt x="2358" y="2446"/>
                        <a:pt x="2167" y="3006"/>
                      </a:cubicBezTo>
                      <a:cubicBezTo>
                        <a:pt x="2096" y="3208"/>
                        <a:pt x="1953" y="3315"/>
                        <a:pt x="1727" y="3339"/>
                      </a:cubicBezTo>
                      <a:cubicBezTo>
                        <a:pt x="1655" y="3351"/>
                        <a:pt x="1607" y="3411"/>
                        <a:pt x="1619" y="3482"/>
                      </a:cubicBezTo>
                      <a:cubicBezTo>
                        <a:pt x="1619" y="3553"/>
                        <a:pt x="1679" y="3601"/>
                        <a:pt x="1738" y="3601"/>
                      </a:cubicBezTo>
                      <a:lnTo>
                        <a:pt x="1762" y="3601"/>
                      </a:lnTo>
                      <a:cubicBezTo>
                        <a:pt x="2084" y="3565"/>
                        <a:pt x="2310" y="3387"/>
                        <a:pt x="2417" y="3089"/>
                      </a:cubicBezTo>
                      <a:cubicBezTo>
                        <a:pt x="2667" y="2363"/>
                        <a:pt x="2108" y="1089"/>
                        <a:pt x="1441" y="446"/>
                      </a:cubicBezTo>
                      <a:cubicBezTo>
                        <a:pt x="1147" y="152"/>
                        <a:pt x="847" y="0"/>
                        <a:pt x="572" y="0"/>
                      </a:cubicBezTo>
                      <a:close/>
                    </a:path>
                  </a:pathLst>
                </a:custGeom>
                <a:solidFill>
                  <a:srgbClr val="FD8A0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3" name="Google Shape;4683;p31"/>
                <p:cNvSpPr/>
                <p:nvPr/>
              </p:nvSpPr>
              <p:spPr>
                <a:xfrm>
                  <a:off x="8440020" y="3752273"/>
                  <a:ext cx="296229" cy="1713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7" h="2190" extrusionOk="0">
                      <a:moveTo>
                        <a:pt x="3658" y="1"/>
                      </a:moveTo>
                      <a:cubicBezTo>
                        <a:pt x="3649" y="1"/>
                        <a:pt x="3640" y="1"/>
                        <a:pt x="3632" y="3"/>
                      </a:cubicBezTo>
                      <a:cubicBezTo>
                        <a:pt x="3311" y="123"/>
                        <a:pt x="2989" y="265"/>
                        <a:pt x="2692" y="420"/>
                      </a:cubicBezTo>
                      <a:cubicBezTo>
                        <a:pt x="2382" y="563"/>
                        <a:pt x="2084" y="718"/>
                        <a:pt x="1787" y="885"/>
                      </a:cubicBezTo>
                      <a:cubicBezTo>
                        <a:pt x="1489" y="1051"/>
                        <a:pt x="1191" y="1218"/>
                        <a:pt x="906" y="1397"/>
                      </a:cubicBezTo>
                      <a:cubicBezTo>
                        <a:pt x="620" y="1575"/>
                        <a:pt x="334" y="1766"/>
                        <a:pt x="60" y="1980"/>
                      </a:cubicBezTo>
                      <a:cubicBezTo>
                        <a:pt x="25" y="2004"/>
                        <a:pt x="1" y="2063"/>
                        <a:pt x="25" y="2111"/>
                      </a:cubicBezTo>
                      <a:cubicBezTo>
                        <a:pt x="43" y="2158"/>
                        <a:pt x="84" y="2190"/>
                        <a:pt x="135" y="2190"/>
                      </a:cubicBezTo>
                      <a:cubicBezTo>
                        <a:pt x="149" y="2190"/>
                        <a:pt x="164" y="2187"/>
                        <a:pt x="179" y="2182"/>
                      </a:cubicBezTo>
                      <a:cubicBezTo>
                        <a:pt x="501" y="2063"/>
                        <a:pt x="810" y="1920"/>
                        <a:pt x="1108" y="1766"/>
                      </a:cubicBezTo>
                      <a:cubicBezTo>
                        <a:pt x="1418" y="1623"/>
                        <a:pt x="1715" y="1468"/>
                        <a:pt x="2013" y="1301"/>
                      </a:cubicBezTo>
                      <a:cubicBezTo>
                        <a:pt x="2311" y="1135"/>
                        <a:pt x="2596" y="968"/>
                        <a:pt x="2894" y="777"/>
                      </a:cubicBezTo>
                      <a:cubicBezTo>
                        <a:pt x="3180" y="599"/>
                        <a:pt x="3466" y="408"/>
                        <a:pt x="3739" y="206"/>
                      </a:cubicBezTo>
                      <a:cubicBezTo>
                        <a:pt x="3775" y="182"/>
                        <a:pt x="3787" y="123"/>
                        <a:pt x="3775" y="75"/>
                      </a:cubicBezTo>
                      <a:cubicBezTo>
                        <a:pt x="3755" y="25"/>
                        <a:pt x="3702" y="1"/>
                        <a:pt x="36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4" name="Google Shape;4684;p31"/>
                <p:cNvSpPr/>
                <p:nvPr/>
              </p:nvSpPr>
              <p:spPr>
                <a:xfrm>
                  <a:off x="8158813" y="3948064"/>
                  <a:ext cx="240300" cy="323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2" h="4133" extrusionOk="0">
                      <a:moveTo>
                        <a:pt x="1500" y="1"/>
                      </a:moveTo>
                      <a:cubicBezTo>
                        <a:pt x="1012" y="263"/>
                        <a:pt x="512" y="537"/>
                        <a:pt x="0" y="822"/>
                      </a:cubicBezTo>
                      <a:cubicBezTo>
                        <a:pt x="429" y="1096"/>
                        <a:pt x="1750" y="2144"/>
                        <a:pt x="1488" y="4132"/>
                      </a:cubicBezTo>
                      <a:cubicBezTo>
                        <a:pt x="2036" y="3787"/>
                        <a:pt x="2560" y="3442"/>
                        <a:pt x="3072" y="3108"/>
                      </a:cubicBezTo>
                      <a:cubicBezTo>
                        <a:pt x="2917" y="1715"/>
                        <a:pt x="2215" y="668"/>
                        <a:pt x="1500" y="1"/>
                      </a:cubicBezTo>
                      <a:close/>
                    </a:path>
                  </a:pathLst>
                </a:custGeom>
                <a:solidFill>
                  <a:srgbClr val="FC09B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5" name="Google Shape;4685;p31"/>
                <p:cNvSpPr/>
                <p:nvPr/>
              </p:nvSpPr>
              <p:spPr>
                <a:xfrm>
                  <a:off x="7536795" y="4514317"/>
                  <a:ext cx="154568" cy="107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1380" extrusionOk="0">
                      <a:moveTo>
                        <a:pt x="1261" y="1"/>
                      </a:moveTo>
                      <a:cubicBezTo>
                        <a:pt x="773" y="1"/>
                        <a:pt x="177" y="370"/>
                        <a:pt x="70" y="858"/>
                      </a:cubicBezTo>
                      <a:cubicBezTo>
                        <a:pt x="0" y="1196"/>
                        <a:pt x="243" y="1380"/>
                        <a:pt x="580" y="1380"/>
                      </a:cubicBezTo>
                      <a:cubicBezTo>
                        <a:pt x="872" y="1380"/>
                        <a:pt x="1235" y="1240"/>
                        <a:pt x="1523" y="941"/>
                      </a:cubicBezTo>
                      <a:cubicBezTo>
                        <a:pt x="1975" y="477"/>
                        <a:pt x="1725" y="1"/>
                        <a:pt x="126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6" name="Google Shape;4686;p31"/>
                <p:cNvSpPr/>
                <p:nvPr/>
              </p:nvSpPr>
              <p:spPr>
                <a:xfrm>
                  <a:off x="7825198" y="4345513"/>
                  <a:ext cx="168804" cy="107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" h="1369" extrusionOk="0">
                      <a:moveTo>
                        <a:pt x="1285" y="1"/>
                      </a:moveTo>
                      <a:cubicBezTo>
                        <a:pt x="862" y="1"/>
                        <a:pt x="403" y="289"/>
                        <a:pt x="205" y="635"/>
                      </a:cubicBezTo>
                      <a:cubicBezTo>
                        <a:pt x="0" y="993"/>
                        <a:pt x="183" y="1369"/>
                        <a:pt x="639" y="1369"/>
                      </a:cubicBezTo>
                      <a:cubicBezTo>
                        <a:pt x="714" y="1369"/>
                        <a:pt x="795" y="1359"/>
                        <a:pt x="884" y="1337"/>
                      </a:cubicBezTo>
                      <a:cubicBezTo>
                        <a:pt x="1753" y="1123"/>
                        <a:pt x="2158" y="242"/>
                        <a:pt x="1539" y="39"/>
                      </a:cubicBezTo>
                      <a:cubicBezTo>
                        <a:pt x="1457" y="13"/>
                        <a:pt x="1372" y="1"/>
                        <a:pt x="128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7" name="Google Shape;4687;p31"/>
                <p:cNvSpPr/>
                <p:nvPr/>
              </p:nvSpPr>
              <p:spPr>
                <a:xfrm>
                  <a:off x="7643724" y="4363113"/>
                  <a:ext cx="148232" cy="124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95" h="1589" extrusionOk="0">
                      <a:moveTo>
                        <a:pt x="1516" y="0"/>
                      </a:moveTo>
                      <a:cubicBezTo>
                        <a:pt x="1494" y="0"/>
                        <a:pt x="1473" y="5"/>
                        <a:pt x="1454" y="17"/>
                      </a:cubicBezTo>
                      <a:cubicBezTo>
                        <a:pt x="1394" y="53"/>
                        <a:pt x="1370" y="136"/>
                        <a:pt x="1406" y="195"/>
                      </a:cubicBezTo>
                      <a:cubicBezTo>
                        <a:pt x="1596" y="517"/>
                        <a:pt x="1620" y="981"/>
                        <a:pt x="1287" y="1219"/>
                      </a:cubicBezTo>
                      <a:cubicBezTo>
                        <a:pt x="1180" y="1296"/>
                        <a:pt x="1068" y="1318"/>
                        <a:pt x="970" y="1318"/>
                      </a:cubicBezTo>
                      <a:cubicBezTo>
                        <a:pt x="915" y="1318"/>
                        <a:pt x="865" y="1311"/>
                        <a:pt x="822" y="1303"/>
                      </a:cubicBezTo>
                      <a:cubicBezTo>
                        <a:pt x="596" y="1255"/>
                        <a:pt x="382" y="1077"/>
                        <a:pt x="263" y="862"/>
                      </a:cubicBezTo>
                      <a:cubicBezTo>
                        <a:pt x="239" y="822"/>
                        <a:pt x="198" y="798"/>
                        <a:pt x="152" y="798"/>
                      </a:cubicBezTo>
                      <a:cubicBezTo>
                        <a:pt x="130" y="798"/>
                        <a:pt x="107" y="803"/>
                        <a:pt x="84" y="815"/>
                      </a:cubicBezTo>
                      <a:cubicBezTo>
                        <a:pt x="25" y="850"/>
                        <a:pt x="1" y="922"/>
                        <a:pt x="37" y="993"/>
                      </a:cubicBezTo>
                      <a:cubicBezTo>
                        <a:pt x="191" y="1267"/>
                        <a:pt x="465" y="1493"/>
                        <a:pt x="763" y="1565"/>
                      </a:cubicBezTo>
                      <a:cubicBezTo>
                        <a:pt x="834" y="1577"/>
                        <a:pt x="894" y="1588"/>
                        <a:pt x="965" y="1588"/>
                      </a:cubicBezTo>
                      <a:cubicBezTo>
                        <a:pt x="1132" y="1588"/>
                        <a:pt x="1299" y="1529"/>
                        <a:pt x="1442" y="1434"/>
                      </a:cubicBezTo>
                      <a:cubicBezTo>
                        <a:pt x="1894" y="1100"/>
                        <a:pt x="1882" y="481"/>
                        <a:pt x="1632" y="64"/>
                      </a:cubicBezTo>
                      <a:cubicBezTo>
                        <a:pt x="1608" y="24"/>
                        <a:pt x="1562" y="0"/>
                        <a:pt x="151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8" name="Google Shape;4688;p31"/>
                <p:cNvSpPr/>
                <p:nvPr/>
              </p:nvSpPr>
              <p:spPr>
                <a:xfrm>
                  <a:off x="7785305" y="4250629"/>
                  <a:ext cx="96057" cy="1056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8" h="1351" extrusionOk="0">
                      <a:moveTo>
                        <a:pt x="724" y="0"/>
                      </a:moveTo>
                      <a:cubicBezTo>
                        <a:pt x="662" y="0"/>
                        <a:pt x="605" y="35"/>
                        <a:pt x="584" y="98"/>
                      </a:cubicBezTo>
                      <a:lnTo>
                        <a:pt x="513" y="407"/>
                      </a:lnTo>
                      <a:cubicBezTo>
                        <a:pt x="477" y="407"/>
                        <a:pt x="429" y="407"/>
                        <a:pt x="382" y="419"/>
                      </a:cubicBezTo>
                      <a:cubicBezTo>
                        <a:pt x="167" y="490"/>
                        <a:pt x="1" y="717"/>
                        <a:pt x="36" y="979"/>
                      </a:cubicBezTo>
                      <a:cubicBezTo>
                        <a:pt x="74" y="1225"/>
                        <a:pt x="269" y="1350"/>
                        <a:pt x="471" y="1350"/>
                      </a:cubicBezTo>
                      <a:cubicBezTo>
                        <a:pt x="650" y="1350"/>
                        <a:pt x="834" y="1252"/>
                        <a:pt x="917" y="1050"/>
                      </a:cubicBezTo>
                      <a:cubicBezTo>
                        <a:pt x="977" y="931"/>
                        <a:pt x="965" y="788"/>
                        <a:pt x="917" y="681"/>
                      </a:cubicBezTo>
                      <a:lnTo>
                        <a:pt x="1179" y="419"/>
                      </a:lnTo>
                      <a:cubicBezTo>
                        <a:pt x="1227" y="359"/>
                        <a:pt x="1227" y="288"/>
                        <a:pt x="1179" y="229"/>
                      </a:cubicBezTo>
                      <a:cubicBezTo>
                        <a:pt x="1156" y="205"/>
                        <a:pt x="1123" y="193"/>
                        <a:pt x="1090" y="193"/>
                      </a:cubicBezTo>
                      <a:cubicBezTo>
                        <a:pt x="1057" y="193"/>
                        <a:pt x="1025" y="205"/>
                        <a:pt x="1001" y="229"/>
                      </a:cubicBezTo>
                      <a:lnTo>
                        <a:pt x="775" y="455"/>
                      </a:lnTo>
                      <a:lnTo>
                        <a:pt x="775" y="455"/>
                      </a:lnTo>
                      <a:lnTo>
                        <a:pt x="846" y="157"/>
                      </a:lnTo>
                      <a:cubicBezTo>
                        <a:pt x="858" y="86"/>
                        <a:pt x="822" y="14"/>
                        <a:pt x="751" y="2"/>
                      </a:cubicBezTo>
                      <a:cubicBezTo>
                        <a:pt x="742" y="1"/>
                        <a:pt x="733" y="0"/>
                        <a:pt x="724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9" name="Google Shape;4689;p31"/>
                <p:cNvSpPr/>
                <p:nvPr/>
              </p:nvSpPr>
              <p:spPr>
                <a:xfrm>
                  <a:off x="7195827" y="3694623"/>
                  <a:ext cx="1709944" cy="12165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60" h="15552" extrusionOk="0">
                      <a:moveTo>
                        <a:pt x="19645" y="264"/>
                      </a:moveTo>
                      <a:cubicBezTo>
                        <a:pt x="19800" y="264"/>
                        <a:pt x="19943" y="288"/>
                        <a:pt x="20098" y="336"/>
                      </a:cubicBezTo>
                      <a:lnTo>
                        <a:pt x="20110" y="336"/>
                      </a:lnTo>
                      <a:cubicBezTo>
                        <a:pt x="21003" y="645"/>
                        <a:pt x="21860" y="1741"/>
                        <a:pt x="21003" y="2610"/>
                      </a:cubicBezTo>
                      <a:cubicBezTo>
                        <a:pt x="20074" y="3193"/>
                        <a:pt x="16824" y="5265"/>
                        <a:pt x="15490" y="6134"/>
                      </a:cubicBezTo>
                      <a:cubicBezTo>
                        <a:pt x="15490" y="6122"/>
                        <a:pt x="15478" y="6122"/>
                        <a:pt x="15478" y="6122"/>
                      </a:cubicBezTo>
                      <a:cubicBezTo>
                        <a:pt x="15276" y="4729"/>
                        <a:pt x="14538" y="3777"/>
                        <a:pt x="14026" y="3265"/>
                      </a:cubicBezTo>
                      <a:cubicBezTo>
                        <a:pt x="16431" y="1931"/>
                        <a:pt x="18050" y="1014"/>
                        <a:pt x="18800" y="514"/>
                      </a:cubicBezTo>
                      <a:cubicBezTo>
                        <a:pt x="19062" y="348"/>
                        <a:pt x="19348" y="264"/>
                        <a:pt x="19645" y="264"/>
                      </a:cubicBezTo>
                      <a:close/>
                      <a:moveTo>
                        <a:pt x="13787" y="3396"/>
                      </a:moveTo>
                      <a:cubicBezTo>
                        <a:pt x="14288" y="3884"/>
                        <a:pt x="15061" y="4848"/>
                        <a:pt x="15240" y="6277"/>
                      </a:cubicBezTo>
                      <a:cubicBezTo>
                        <a:pt x="14323" y="6884"/>
                        <a:pt x="14049" y="7063"/>
                        <a:pt x="13978" y="7110"/>
                      </a:cubicBezTo>
                      <a:lnTo>
                        <a:pt x="13967" y="7110"/>
                      </a:lnTo>
                      <a:cubicBezTo>
                        <a:pt x="14057" y="5439"/>
                        <a:pt x="13072" y="4466"/>
                        <a:pt x="12561" y="4074"/>
                      </a:cubicBezTo>
                      <a:cubicBezTo>
                        <a:pt x="12978" y="3848"/>
                        <a:pt x="13383" y="3622"/>
                        <a:pt x="13787" y="3396"/>
                      </a:cubicBezTo>
                      <a:close/>
                      <a:moveTo>
                        <a:pt x="12299" y="4217"/>
                      </a:moveTo>
                      <a:cubicBezTo>
                        <a:pt x="12752" y="4527"/>
                        <a:pt x="13883" y="5503"/>
                        <a:pt x="13680" y="7301"/>
                      </a:cubicBezTo>
                      <a:cubicBezTo>
                        <a:pt x="3749" y="13765"/>
                        <a:pt x="3124" y="14788"/>
                        <a:pt x="2772" y="14788"/>
                      </a:cubicBezTo>
                      <a:cubicBezTo>
                        <a:pt x="2705" y="14788"/>
                        <a:pt x="2647" y="14751"/>
                        <a:pt x="2536" y="14706"/>
                      </a:cubicBezTo>
                      <a:cubicBezTo>
                        <a:pt x="1810" y="14421"/>
                        <a:pt x="417" y="12528"/>
                        <a:pt x="310" y="11289"/>
                      </a:cubicBezTo>
                      <a:cubicBezTo>
                        <a:pt x="274" y="10908"/>
                        <a:pt x="464" y="10551"/>
                        <a:pt x="810" y="10373"/>
                      </a:cubicBezTo>
                      <a:cubicBezTo>
                        <a:pt x="2810" y="9313"/>
                        <a:pt x="7918" y="6610"/>
                        <a:pt x="12299" y="4217"/>
                      </a:cubicBezTo>
                      <a:close/>
                      <a:moveTo>
                        <a:pt x="20288" y="3372"/>
                      </a:moveTo>
                      <a:cubicBezTo>
                        <a:pt x="21015" y="3407"/>
                        <a:pt x="21265" y="3396"/>
                        <a:pt x="21181" y="3443"/>
                      </a:cubicBezTo>
                      <a:cubicBezTo>
                        <a:pt x="19872" y="4122"/>
                        <a:pt x="16550" y="6205"/>
                        <a:pt x="15014" y="7122"/>
                      </a:cubicBezTo>
                      <a:cubicBezTo>
                        <a:pt x="13073" y="8289"/>
                        <a:pt x="5525" y="14040"/>
                        <a:pt x="4120" y="15207"/>
                      </a:cubicBezTo>
                      <a:cubicBezTo>
                        <a:pt x="4038" y="15273"/>
                        <a:pt x="3954" y="15300"/>
                        <a:pt x="3869" y="15300"/>
                      </a:cubicBezTo>
                      <a:cubicBezTo>
                        <a:pt x="3620" y="15300"/>
                        <a:pt x="3356" y="15072"/>
                        <a:pt x="3072" y="14957"/>
                      </a:cubicBezTo>
                      <a:cubicBezTo>
                        <a:pt x="3489" y="14766"/>
                        <a:pt x="4239" y="13528"/>
                        <a:pt x="20288" y="3372"/>
                      </a:cubicBezTo>
                      <a:close/>
                      <a:moveTo>
                        <a:pt x="19654" y="1"/>
                      </a:moveTo>
                      <a:cubicBezTo>
                        <a:pt x="19310" y="1"/>
                        <a:pt x="18963" y="104"/>
                        <a:pt x="18657" y="300"/>
                      </a:cubicBezTo>
                      <a:cubicBezTo>
                        <a:pt x="17895" y="788"/>
                        <a:pt x="16276" y="1729"/>
                        <a:pt x="13823" y="3074"/>
                      </a:cubicBezTo>
                      <a:lnTo>
                        <a:pt x="13740" y="3122"/>
                      </a:lnTo>
                      <a:cubicBezTo>
                        <a:pt x="13264" y="3396"/>
                        <a:pt x="12764" y="3669"/>
                        <a:pt x="12252" y="3943"/>
                      </a:cubicBezTo>
                      <a:cubicBezTo>
                        <a:pt x="7846" y="6348"/>
                        <a:pt x="2703" y="9087"/>
                        <a:pt x="691" y="10146"/>
                      </a:cubicBezTo>
                      <a:cubicBezTo>
                        <a:pt x="250" y="10373"/>
                        <a:pt x="0" y="10837"/>
                        <a:pt x="48" y="11313"/>
                      </a:cubicBezTo>
                      <a:cubicBezTo>
                        <a:pt x="167" y="12659"/>
                        <a:pt x="1655" y="14683"/>
                        <a:pt x="2500" y="14968"/>
                      </a:cubicBezTo>
                      <a:cubicBezTo>
                        <a:pt x="3477" y="15433"/>
                        <a:pt x="3584" y="15552"/>
                        <a:pt x="3846" y="15552"/>
                      </a:cubicBezTo>
                      <a:cubicBezTo>
                        <a:pt x="4001" y="15552"/>
                        <a:pt x="4155" y="15504"/>
                        <a:pt x="4286" y="15397"/>
                      </a:cubicBezTo>
                      <a:cubicBezTo>
                        <a:pt x="5906" y="14064"/>
                        <a:pt x="13311" y="8456"/>
                        <a:pt x="15145" y="7348"/>
                      </a:cubicBezTo>
                      <a:cubicBezTo>
                        <a:pt x="16800" y="6360"/>
                        <a:pt x="20026" y="4336"/>
                        <a:pt x="21300" y="3681"/>
                      </a:cubicBezTo>
                      <a:cubicBezTo>
                        <a:pt x="21562" y="3550"/>
                        <a:pt x="21467" y="3169"/>
                        <a:pt x="21193" y="3157"/>
                      </a:cubicBezTo>
                      <a:lnTo>
                        <a:pt x="20669" y="3134"/>
                      </a:lnTo>
                      <a:cubicBezTo>
                        <a:pt x="20979" y="2931"/>
                        <a:pt x="21157" y="2824"/>
                        <a:pt x="21157" y="2824"/>
                      </a:cubicBezTo>
                      <a:cubicBezTo>
                        <a:pt x="21169" y="2812"/>
                        <a:pt x="21538" y="2503"/>
                        <a:pt x="21610" y="2014"/>
                      </a:cubicBezTo>
                      <a:cubicBezTo>
                        <a:pt x="21741" y="1181"/>
                        <a:pt x="20979" y="371"/>
                        <a:pt x="20193" y="98"/>
                      </a:cubicBezTo>
                      <a:lnTo>
                        <a:pt x="20181" y="86"/>
                      </a:lnTo>
                      <a:cubicBezTo>
                        <a:pt x="20010" y="29"/>
                        <a:pt x="19832" y="1"/>
                        <a:pt x="19654" y="1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0" name="Google Shape;4690;p31"/>
                <p:cNvSpPr/>
                <p:nvPr/>
              </p:nvSpPr>
              <p:spPr>
                <a:xfrm>
                  <a:off x="7505897" y="4425691"/>
                  <a:ext cx="124687" cy="721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4" h="923" extrusionOk="0">
                      <a:moveTo>
                        <a:pt x="926" y="0"/>
                      </a:moveTo>
                      <a:cubicBezTo>
                        <a:pt x="798" y="0"/>
                        <a:pt x="675" y="49"/>
                        <a:pt x="584" y="134"/>
                      </a:cubicBezTo>
                      <a:cubicBezTo>
                        <a:pt x="549" y="169"/>
                        <a:pt x="513" y="205"/>
                        <a:pt x="501" y="241"/>
                      </a:cubicBezTo>
                      <a:lnTo>
                        <a:pt x="191" y="157"/>
                      </a:lnTo>
                      <a:cubicBezTo>
                        <a:pt x="179" y="152"/>
                        <a:pt x="165" y="150"/>
                        <a:pt x="152" y="150"/>
                      </a:cubicBezTo>
                      <a:cubicBezTo>
                        <a:pt x="100" y="150"/>
                        <a:pt x="46" y="184"/>
                        <a:pt x="37" y="241"/>
                      </a:cubicBezTo>
                      <a:cubicBezTo>
                        <a:pt x="13" y="312"/>
                        <a:pt x="48" y="384"/>
                        <a:pt x="120" y="407"/>
                      </a:cubicBezTo>
                      <a:lnTo>
                        <a:pt x="406" y="491"/>
                      </a:lnTo>
                      <a:lnTo>
                        <a:pt x="108" y="574"/>
                      </a:lnTo>
                      <a:cubicBezTo>
                        <a:pt x="37" y="586"/>
                        <a:pt x="1" y="658"/>
                        <a:pt x="13" y="729"/>
                      </a:cubicBezTo>
                      <a:cubicBezTo>
                        <a:pt x="37" y="788"/>
                        <a:pt x="84" y="824"/>
                        <a:pt x="144" y="824"/>
                      </a:cubicBezTo>
                      <a:lnTo>
                        <a:pt x="179" y="824"/>
                      </a:lnTo>
                      <a:lnTo>
                        <a:pt x="537" y="729"/>
                      </a:lnTo>
                      <a:cubicBezTo>
                        <a:pt x="608" y="824"/>
                        <a:pt x="715" y="908"/>
                        <a:pt x="858" y="919"/>
                      </a:cubicBezTo>
                      <a:cubicBezTo>
                        <a:pt x="876" y="921"/>
                        <a:pt x="894" y="922"/>
                        <a:pt x="912" y="922"/>
                      </a:cubicBezTo>
                      <a:cubicBezTo>
                        <a:pt x="1333" y="922"/>
                        <a:pt x="1593" y="395"/>
                        <a:pt x="1239" y="110"/>
                      </a:cubicBezTo>
                      <a:cubicBezTo>
                        <a:pt x="1142" y="34"/>
                        <a:pt x="1032" y="0"/>
                        <a:pt x="92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1" name="Google Shape;4691;p31"/>
                <p:cNvSpPr/>
                <p:nvPr/>
              </p:nvSpPr>
              <p:spPr>
                <a:xfrm>
                  <a:off x="8210909" y="3860846"/>
                  <a:ext cx="210575" cy="2142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2" h="2739" extrusionOk="0">
                      <a:moveTo>
                        <a:pt x="1777" y="1"/>
                      </a:moveTo>
                      <a:cubicBezTo>
                        <a:pt x="1753" y="1"/>
                        <a:pt x="1728" y="4"/>
                        <a:pt x="1703" y="9"/>
                      </a:cubicBezTo>
                      <a:cubicBezTo>
                        <a:pt x="1346" y="116"/>
                        <a:pt x="513" y="806"/>
                        <a:pt x="1" y="1378"/>
                      </a:cubicBezTo>
                      <a:cubicBezTo>
                        <a:pt x="322" y="1616"/>
                        <a:pt x="513" y="2021"/>
                        <a:pt x="418" y="2425"/>
                      </a:cubicBezTo>
                      <a:cubicBezTo>
                        <a:pt x="418" y="2437"/>
                        <a:pt x="418" y="2449"/>
                        <a:pt x="418" y="2461"/>
                      </a:cubicBezTo>
                      <a:cubicBezTo>
                        <a:pt x="406" y="2497"/>
                        <a:pt x="394" y="2521"/>
                        <a:pt x="382" y="2545"/>
                      </a:cubicBezTo>
                      <a:cubicBezTo>
                        <a:pt x="429" y="2556"/>
                        <a:pt x="477" y="2568"/>
                        <a:pt x="525" y="2580"/>
                      </a:cubicBezTo>
                      <a:cubicBezTo>
                        <a:pt x="952" y="2682"/>
                        <a:pt x="1449" y="2739"/>
                        <a:pt x="1840" y="2739"/>
                      </a:cubicBezTo>
                      <a:cubicBezTo>
                        <a:pt x="2093" y="2739"/>
                        <a:pt x="2301" y="2715"/>
                        <a:pt x="2418" y="2664"/>
                      </a:cubicBezTo>
                      <a:cubicBezTo>
                        <a:pt x="2608" y="2568"/>
                        <a:pt x="2644" y="2271"/>
                        <a:pt x="2656" y="2080"/>
                      </a:cubicBezTo>
                      <a:cubicBezTo>
                        <a:pt x="2692" y="1592"/>
                        <a:pt x="2573" y="1080"/>
                        <a:pt x="2370" y="640"/>
                      </a:cubicBezTo>
                      <a:cubicBezTo>
                        <a:pt x="2287" y="461"/>
                        <a:pt x="2108" y="92"/>
                        <a:pt x="1870" y="20"/>
                      </a:cubicBezTo>
                      <a:cubicBezTo>
                        <a:pt x="1842" y="6"/>
                        <a:pt x="1810" y="1"/>
                        <a:pt x="177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2" name="Google Shape;4692;p31"/>
                <p:cNvSpPr/>
                <p:nvPr/>
              </p:nvSpPr>
              <p:spPr>
                <a:xfrm>
                  <a:off x="8187677" y="4053352"/>
                  <a:ext cx="260794" cy="27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3495" extrusionOk="0">
                      <a:moveTo>
                        <a:pt x="715" y="0"/>
                      </a:moveTo>
                      <a:cubicBezTo>
                        <a:pt x="703" y="36"/>
                        <a:pt x="691" y="60"/>
                        <a:pt x="679" y="84"/>
                      </a:cubicBezTo>
                      <a:cubicBezTo>
                        <a:pt x="572" y="405"/>
                        <a:pt x="298" y="607"/>
                        <a:pt x="0" y="679"/>
                      </a:cubicBezTo>
                      <a:cubicBezTo>
                        <a:pt x="36" y="786"/>
                        <a:pt x="84" y="893"/>
                        <a:pt x="119" y="988"/>
                      </a:cubicBezTo>
                      <a:cubicBezTo>
                        <a:pt x="476" y="1786"/>
                        <a:pt x="1286" y="3012"/>
                        <a:pt x="2060" y="3405"/>
                      </a:cubicBezTo>
                      <a:cubicBezTo>
                        <a:pt x="2152" y="3457"/>
                        <a:pt x="2230" y="3495"/>
                        <a:pt x="2294" y="3495"/>
                      </a:cubicBezTo>
                      <a:cubicBezTo>
                        <a:pt x="2363" y="3495"/>
                        <a:pt x="2416" y="3451"/>
                        <a:pt x="2453" y="3334"/>
                      </a:cubicBezTo>
                      <a:cubicBezTo>
                        <a:pt x="2512" y="3167"/>
                        <a:pt x="2524" y="2965"/>
                        <a:pt x="2501" y="2798"/>
                      </a:cubicBezTo>
                      <a:cubicBezTo>
                        <a:pt x="2501" y="2751"/>
                        <a:pt x="2465" y="2655"/>
                        <a:pt x="2465" y="2608"/>
                      </a:cubicBezTo>
                      <a:cubicBezTo>
                        <a:pt x="2489" y="2536"/>
                        <a:pt x="2465" y="2560"/>
                        <a:pt x="2560" y="2548"/>
                      </a:cubicBezTo>
                      <a:cubicBezTo>
                        <a:pt x="2715" y="2536"/>
                        <a:pt x="2846" y="2548"/>
                        <a:pt x="2989" y="2500"/>
                      </a:cubicBezTo>
                      <a:cubicBezTo>
                        <a:pt x="3096" y="2453"/>
                        <a:pt x="3239" y="2393"/>
                        <a:pt x="3298" y="2286"/>
                      </a:cubicBezTo>
                      <a:cubicBezTo>
                        <a:pt x="3322" y="2239"/>
                        <a:pt x="3334" y="2215"/>
                        <a:pt x="3286" y="2131"/>
                      </a:cubicBezTo>
                      <a:cubicBezTo>
                        <a:pt x="3203" y="2024"/>
                        <a:pt x="3108" y="1965"/>
                        <a:pt x="2989" y="1881"/>
                      </a:cubicBezTo>
                      <a:cubicBezTo>
                        <a:pt x="2941" y="1846"/>
                        <a:pt x="2870" y="1810"/>
                        <a:pt x="2810" y="1762"/>
                      </a:cubicBezTo>
                      <a:cubicBezTo>
                        <a:pt x="1834" y="1084"/>
                        <a:pt x="1215" y="512"/>
                        <a:pt x="822" y="119"/>
                      </a:cubicBezTo>
                      <a:cubicBezTo>
                        <a:pt x="774" y="84"/>
                        <a:pt x="738" y="36"/>
                        <a:pt x="715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3" name="Google Shape;4693;p31"/>
                <p:cNvSpPr/>
                <p:nvPr/>
              </p:nvSpPr>
              <p:spPr>
                <a:xfrm>
                  <a:off x="7927825" y="3795217"/>
                  <a:ext cx="224499" cy="228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70" h="2920" extrusionOk="0">
                      <a:moveTo>
                        <a:pt x="1752" y="1"/>
                      </a:moveTo>
                      <a:cubicBezTo>
                        <a:pt x="1508" y="1"/>
                        <a:pt x="1208" y="234"/>
                        <a:pt x="1060" y="347"/>
                      </a:cubicBezTo>
                      <a:cubicBezTo>
                        <a:pt x="691" y="657"/>
                        <a:pt x="358" y="1062"/>
                        <a:pt x="179" y="1514"/>
                      </a:cubicBezTo>
                      <a:cubicBezTo>
                        <a:pt x="108" y="1705"/>
                        <a:pt x="0" y="1991"/>
                        <a:pt x="143" y="2157"/>
                      </a:cubicBezTo>
                      <a:cubicBezTo>
                        <a:pt x="346" y="2407"/>
                        <a:pt x="1179" y="2741"/>
                        <a:pt x="1893" y="2895"/>
                      </a:cubicBezTo>
                      <a:cubicBezTo>
                        <a:pt x="1929" y="2907"/>
                        <a:pt x="1965" y="2919"/>
                        <a:pt x="2001" y="2919"/>
                      </a:cubicBezTo>
                      <a:cubicBezTo>
                        <a:pt x="2001" y="2895"/>
                        <a:pt x="2001" y="2883"/>
                        <a:pt x="2013" y="2860"/>
                      </a:cubicBezTo>
                      <a:cubicBezTo>
                        <a:pt x="2084" y="2443"/>
                        <a:pt x="2405" y="2074"/>
                        <a:pt x="2870" y="2014"/>
                      </a:cubicBezTo>
                      <a:cubicBezTo>
                        <a:pt x="2644" y="1288"/>
                        <a:pt x="2203" y="324"/>
                        <a:pt x="1929" y="74"/>
                      </a:cubicBezTo>
                      <a:cubicBezTo>
                        <a:pt x="1882" y="38"/>
                        <a:pt x="1834" y="14"/>
                        <a:pt x="1786" y="2"/>
                      </a:cubicBezTo>
                      <a:cubicBezTo>
                        <a:pt x="1775" y="1"/>
                        <a:pt x="1764" y="1"/>
                        <a:pt x="17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4" name="Google Shape;4694;p31"/>
                <p:cNvSpPr/>
                <p:nvPr/>
              </p:nvSpPr>
              <p:spPr>
                <a:xfrm>
                  <a:off x="7826293" y="4017917"/>
                  <a:ext cx="285981" cy="194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6" h="2481" extrusionOk="0">
                      <a:moveTo>
                        <a:pt x="3299" y="1"/>
                      </a:moveTo>
                      <a:cubicBezTo>
                        <a:pt x="3263" y="25"/>
                        <a:pt x="3227" y="36"/>
                        <a:pt x="3180" y="48"/>
                      </a:cubicBezTo>
                      <a:cubicBezTo>
                        <a:pt x="2656" y="239"/>
                        <a:pt x="1858" y="477"/>
                        <a:pt x="679" y="668"/>
                      </a:cubicBezTo>
                      <a:cubicBezTo>
                        <a:pt x="596" y="679"/>
                        <a:pt x="524" y="691"/>
                        <a:pt x="453" y="703"/>
                      </a:cubicBezTo>
                      <a:cubicBezTo>
                        <a:pt x="322" y="715"/>
                        <a:pt x="203" y="739"/>
                        <a:pt x="84" y="798"/>
                      </a:cubicBezTo>
                      <a:cubicBezTo>
                        <a:pt x="1" y="846"/>
                        <a:pt x="1" y="882"/>
                        <a:pt x="1" y="929"/>
                      </a:cubicBezTo>
                      <a:cubicBezTo>
                        <a:pt x="12" y="1049"/>
                        <a:pt x="108" y="1168"/>
                        <a:pt x="191" y="1251"/>
                      </a:cubicBezTo>
                      <a:cubicBezTo>
                        <a:pt x="298" y="1358"/>
                        <a:pt x="429" y="1406"/>
                        <a:pt x="560" y="1489"/>
                      </a:cubicBezTo>
                      <a:cubicBezTo>
                        <a:pt x="632" y="1537"/>
                        <a:pt x="632" y="1513"/>
                        <a:pt x="608" y="1584"/>
                      </a:cubicBezTo>
                      <a:cubicBezTo>
                        <a:pt x="596" y="1632"/>
                        <a:pt x="524" y="1691"/>
                        <a:pt x="501" y="1739"/>
                      </a:cubicBezTo>
                      <a:cubicBezTo>
                        <a:pt x="417" y="1882"/>
                        <a:pt x="334" y="2072"/>
                        <a:pt x="310" y="2239"/>
                      </a:cubicBezTo>
                      <a:cubicBezTo>
                        <a:pt x="280" y="2441"/>
                        <a:pt x="378" y="2480"/>
                        <a:pt x="547" y="2480"/>
                      </a:cubicBezTo>
                      <a:cubicBezTo>
                        <a:pt x="577" y="2480"/>
                        <a:pt x="609" y="2479"/>
                        <a:pt x="644" y="2477"/>
                      </a:cubicBezTo>
                      <a:cubicBezTo>
                        <a:pt x="1501" y="2453"/>
                        <a:pt x="2763" y="1715"/>
                        <a:pt x="3430" y="1132"/>
                      </a:cubicBezTo>
                      <a:cubicBezTo>
                        <a:pt x="3501" y="1084"/>
                        <a:pt x="3572" y="1013"/>
                        <a:pt x="3656" y="941"/>
                      </a:cubicBezTo>
                      <a:cubicBezTo>
                        <a:pt x="3501" y="834"/>
                        <a:pt x="3394" y="668"/>
                        <a:pt x="3322" y="465"/>
                      </a:cubicBezTo>
                      <a:cubicBezTo>
                        <a:pt x="3287" y="334"/>
                        <a:pt x="3275" y="203"/>
                        <a:pt x="3299" y="72"/>
                      </a:cubicBezTo>
                      <a:cubicBezTo>
                        <a:pt x="3299" y="48"/>
                        <a:pt x="3299" y="25"/>
                        <a:pt x="3299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5" name="Google Shape;4695;p31"/>
                <p:cNvSpPr/>
                <p:nvPr/>
              </p:nvSpPr>
              <p:spPr>
                <a:xfrm>
                  <a:off x="8074960" y="3952445"/>
                  <a:ext cx="174202" cy="1573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7" h="2011" extrusionOk="0">
                      <a:moveTo>
                        <a:pt x="1116" y="1"/>
                      </a:moveTo>
                      <a:cubicBezTo>
                        <a:pt x="803" y="1"/>
                        <a:pt x="495" y="144"/>
                        <a:pt x="298" y="433"/>
                      </a:cubicBezTo>
                      <a:cubicBezTo>
                        <a:pt x="1" y="862"/>
                        <a:pt x="143" y="1302"/>
                        <a:pt x="143" y="1314"/>
                      </a:cubicBezTo>
                      <a:cubicBezTo>
                        <a:pt x="167" y="1385"/>
                        <a:pt x="203" y="1445"/>
                        <a:pt x="227" y="1505"/>
                      </a:cubicBezTo>
                      <a:cubicBezTo>
                        <a:pt x="298" y="1612"/>
                        <a:pt x="382" y="1707"/>
                        <a:pt x="465" y="1778"/>
                      </a:cubicBezTo>
                      <a:lnTo>
                        <a:pt x="477" y="1778"/>
                      </a:lnTo>
                      <a:cubicBezTo>
                        <a:pt x="675" y="1936"/>
                        <a:pt x="916" y="2010"/>
                        <a:pt x="1152" y="2010"/>
                      </a:cubicBezTo>
                      <a:cubicBezTo>
                        <a:pt x="1610" y="2010"/>
                        <a:pt x="2054" y="1733"/>
                        <a:pt x="2156" y="1254"/>
                      </a:cubicBezTo>
                      <a:cubicBezTo>
                        <a:pt x="2227" y="981"/>
                        <a:pt x="2156" y="683"/>
                        <a:pt x="1977" y="445"/>
                      </a:cubicBezTo>
                      <a:cubicBezTo>
                        <a:pt x="1953" y="421"/>
                        <a:pt x="1941" y="397"/>
                        <a:pt x="1917" y="373"/>
                      </a:cubicBezTo>
                      <a:cubicBezTo>
                        <a:pt x="1705" y="126"/>
                        <a:pt x="1408" y="1"/>
                        <a:pt x="11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6" name="Google Shape;4696;p31"/>
                <p:cNvSpPr/>
                <p:nvPr/>
              </p:nvSpPr>
              <p:spPr>
                <a:xfrm>
                  <a:off x="8107578" y="3976459"/>
                  <a:ext cx="75485" cy="58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5" h="752" extrusionOk="0">
                      <a:moveTo>
                        <a:pt x="705" y="0"/>
                      </a:moveTo>
                      <a:cubicBezTo>
                        <a:pt x="567" y="0"/>
                        <a:pt x="435" y="44"/>
                        <a:pt x="322" y="114"/>
                      </a:cubicBezTo>
                      <a:cubicBezTo>
                        <a:pt x="238" y="150"/>
                        <a:pt x="167" y="209"/>
                        <a:pt x="107" y="293"/>
                      </a:cubicBezTo>
                      <a:cubicBezTo>
                        <a:pt x="48" y="364"/>
                        <a:pt x="0" y="459"/>
                        <a:pt x="0" y="590"/>
                      </a:cubicBezTo>
                      <a:cubicBezTo>
                        <a:pt x="0" y="662"/>
                        <a:pt x="36" y="721"/>
                        <a:pt x="107" y="745"/>
                      </a:cubicBezTo>
                      <a:cubicBezTo>
                        <a:pt x="122" y="749"/>
                        <a:pt x="136" y="751"/>
                        <a:pt x="151" y="751"/>
                      </a:cubicBezTo>
                      <a:cubicBezTo>
                        <a:pt x="218" y="751"/>
                        <a:pt x="280" y="707"/>
                        <a:pt x="310" y="638"/>
                      </a:cubicBezTo>
                      <a:lnTo>
                        <a:pt x="322" y="602"/>
                      </a:lnTo>
                      <a:cubicBezTo>
                        <a:pt x="322" y="578"/>
                        <a:pt x="346" y="543"/>
                        <a:pt x="381" y="495"/>
                      </a:cubicBezTo>
                      <a:cubicBezTo>
                        <a:pt x="405" y="459"/>
                        <a:pt x="453" y="412"/>
                        <a:pt x="500" y="376"/>
                      </a:cubicBezTo>
                      <a:cubicBezTo>
                        <a:pt x="596" y="316"/>
                        <a:pt x="703" y="269"/>
                        <a:pt x="822" y="257"/>
                      </a:cubicBezTo>
                      <a:lnTo>
                        <a:pt x="834" y="257"/>
                      </a:lnTo>
                      <a:cubicBezTo>
                        <a:pt x="881" y="257"/>
                        <a:pt x="929" y="221"/>
                        <a:pt x="941" y="162"/>
                      </a:cubicBezTo>
                      <a:cubicBezTo>
                        <a:pt x="965" y="102"/>
                        <a:pt x="917" y="31"/>
                        <a:pt x="858" y="19"/>
                      </a:cubicBezTo>
                      <a:cubicBezTo>
                        <a:pt x="806" y="6"/>
                        <a:pt x="755" y="0"/>
                        <a:pt x="70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7" name="Google Shape;4697;p31"/>
                <p:cNvSpPr/>
                <p:nvPr/>
              </p:nvSpPr>
              <p:spPr>
                <a:xfrm>
                  <a:off x="8240711" y="3862411"/>
                  <a:ext cx="180772" cy="212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1" h="2720" extrusionOk="0">
                      <a:moveTo>
                        <a:pt x="1489" y="0"/>
                      </a:moveTo>
                      <a:lnTo>
                        <a:pt x="1489" y="0"/>
                      </a:lnTo>
                      <a:cubicBezTo>
                        <a:pt x="1501" y="24"/>
                        <a:pt x="1513" y="48"/>
                        <a:pt x="1525" y="84"/>
                      </a:cubicBezTo>
                      <a:cubicBezTo>
                        <a:pt x="1620" y="370"/>
                        <a:pt x="1703" y="691"/>
                        <a:pt x="1668" y="989"/>
                      </a:cubicBezTo>
                      <a:cubicBezTo>
                        <a:pt x="1632" y="1310"/>
                        <a:pt x="1453" y="1548"/>
                        <a:pt x="1191" y="1703"/>
                      </a:cubicBezTo>
                      <a:cubicBezTo>
                        <a:pt x="846" y="1894"/>
                        <a:pt x="429" y="1905"/>
                        <a:pt x="60" y="2024"/>
                      </a:cubicBezTo>
                      <a:cubicBezTo>
                        <a:pt x="60" y="2024"/>
                        <a:pt x="48" y="2024"/>
                        <a:pt x="48" y="2036"/>
                      </a:cubicBezTo>
                      <a:cubicBezTo>
                        <a:pt x="72" y="2155"/>
                        <a:pt x="72" y="2286"/>
                        <a:pt x="37" y="2405"/>
                      </a:cubicBezTo>
                      <a:cubicBezTo>
                        <a:pt x="37" y="2417"/>
                        <a:pt x="37" y="2429"/>
                        <a:pt x="37" y="2441"/>
                      </a:cubicBezTo>
                      <a:cubicBezTo>
                        <a:pt x="25" y="2477"/>
                        <a:pt x="13" y="2501"/>
                        <a:pt x="1" y="2525"/>
                      </a:cubicBezTo>
                      <a:lnTo>
                        <a:pt x="13" y="2525"/>
                      </a:lnTo>
                      <a:cubicBezTo>
                        <a:pt x="476" y="2646"/>
                        <a:pt x="1040" y="2719"/>
                        <a:pt x="1472" y="2719"/>
                      </a:cubicBezTo>
                      <a:cubicBezTo>
                        <a:pt x="1718" y="2719"/>
                        <a:pt x="1920" y="2695"/>
                        <a:pt x="2037" y="2644"/>
                      </a:cubicBezTo>
                      <a:cubicBezTo>
                        <a:pt x="2227" y="2548"/>
                        <a:pt x="2263" y="2251"/>
                        <a:pt x="2275" y="2060"/>
                      </a:cubicBezTo>
                      <a:cubicBezTo>
                        <a:pt x="2311" y="1572"/>
                        <a:pt x="2192" y="1060"/>
                        <a:pt x="1989" y="620"/>
                      </a:cubicBezTo>
                      <a:cubicBezTo>
                        <a:pt x="1906" y="453"/>
                        <a:pt x="1727" y="84"/>
                        <a:pt x="148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8" name="Google Shape;4698;p31"/>
                <p:cNvSpPr/>
                <p:nvPr/>
              </p:nvSpPr>
              <p:spPr>
                <a:xfrm>
                  <a:off x="8187677" y="4100833"/>
                  <a:ext cx="260794" cy="225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4" h="2888" extrusionOk="0">
                      <a:moveTo>
                        <a:pt x="215" y="0"/>
                      </a:moveTo>
                      <a:cubicBezTo>
                        <a:pt x="143" y="36"/>
                        <a:pt x="72" y="60"/>
                        <a:pt x="0" y="72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36" y="191"/>
                        <a:pt x="84" y="286"/>
                        <a:pt x="119" y="381"/>
                      </a:cubicBezTo>
                      <a:cubicBezTo>
                        <a:pt x="476" y="1179"/>
                        <a:pt x="1286" y="2405"/>
                        <a:pt x="2060" y="2798"/>
                      </a:cubicBezTo>
                      <a:cubicBezTo>
                        <a:pt x="2152" y="2850"/>
                        <a:pt x="2230" y="2888"/>
                        <a:pt x="2294" y="2888"/>
                      </a:cubicBezTo>
                      <a:cubicBezTo>
                        <a:pt x="2363" y="2888"/>
                        <a:pt x="2416" y="2844"/>
                        <a:pt x="2453" y="2727"/>
                      </a:cubicBezTo>
                      <a:cubicBezTo>
                        <a:pt x="2512" y="2560"/>
                        <a:pt x="2524" y="2358"/>
                        <a:pt x="2501" y="2191"/>
                      </a:cubicBezTo>
                      <a:cubicBezTo>
                        <a:pt x="2501" y="2144"/>
                        <a:pt x="2465" y="2048"/>
                        <a:pt x="2465" y="2001"/>
                      </a:cubicBezTo>
                      <a:cubicBezTo>
                        <a:pt x="2489" y="1929"/>
                        <a:pt x="2465" y="1953"/>
                        <a:pt x="2560" y="1941"/>
                      </a:cubicBezTo>
                      <a:cubicBezTo>
                        <a:pt x="2715" y="1929"/>
                        <a:pt x="2846" y="1941"/>
                        <a:pt x="2989" y="1893"/>
                      </a:cubicBezTo>
                      <a:cubicBezTo>
                        <a:pt x="3096" y="1846"/>
                        <a:pt x="3239" y="1786"/>
                        <a:pt x="3298" y="1679"/>
                      </a:cubicBezTo>
                      <a:cubicBezTo>
                        <a:pt x="3322" y="1632"/>
                        <a:pt x="3334" y="1608"/>
                        <a:pt x="3274" y="1524"/>
                      </a:cubicBezTo>
                      <a:cubicBezTo>
                        <a:pt x="3203" y="1417"/>
                        <a:pt x="3108" y="1346"/>
                        <a:pt x="2989" y="1274"/>
                      </a:cubicBezTo>
                      <a:cubicBezTo>
                        <a:pt x="2941" y="1262"/>
                        <a:pt x="2882" y="1239"/>
                        <a:pt x="2822" y="1227"/>
                      </a:cubicBezTo>
                      <a:cubicBezTo>
                        <a:pt x="2786" y="1215"/>
                        <a:pt x="2584" y="1179"/>
                        <a:pt x="2524" y="1179"/>
                      </a:cubicBezTo>
                      <a:cubicBezTo>
                        <a:pt x="2423" y="1170"/>
                        <a:pt x="2329" y="1168"/>
                        <a:pt x="2234" y="1168"/>
                      </a:cubicBezTo>
                      <a:cubicBezTo>
                        <a:pt x="2130" y="1168"/>
                        <a:pt x="2026" y="1171"/>
                        <a:pt x="1914" y="1171"/>
                      </a:cubicBezTo>
                      <a:cubicBezTo>
                        <a:pt x="1851" y="1171"/>
                        <a:pt x="1785" y="1170"/>
                        <a:pt x="1715" y="1167"/>
                      </a:cubicBezTo>
                      <a:cubicBezTo>
                        <a:pt x="929" y="1132"/>
                        <a:pt x="476" y="572"/>
                        <a:pt x="21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9" name="Google Shape;4699;p31"/>
                <p:cNvSpPr/>
                <p:nvPr/>
              </p:nvSpPr>
              <p:spPr>
                <a:xfrm>
                  <a:off x="7927825" y="3796000"/>
                  <a:ext cx="170525" cy="22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0" h="2910" extrusionOk="0">
                      <a:moveTo>
                        <a:pt x="1726" y="1"/>
                      </a:moveTo>
                      <a:cubicBezTo>
                        <a:pt x="1495" y="1"/>
                        <a:pt x="1205" y="226"/>
                        <a:pt x="1060" y="337"/>
                      </a:cubicBezTo>
                      <a:cubicBezTo>
                        <a:pt x="691" y="647"/>
                        <a:pt x="358" y="1052"/>
                        <a:pt x="179" y="1516"/>
                      </a:cubicBezTo>
                      <a:cubicBezTo>
                        <a:pt x="108" y="1695"/>
                        <a:pt x="0" y="1981"/>
                        <a:pt x="143" y="2147"/>
                      </a:cubicBezTo>
                      <a:cubicBezTo>
                        <a:pt x="358" y="2409"/>
                        <a:pt x="1262" y="2766"/>
                        <a:pt x="2001" y="2909"/>
                      </a:cubicBezTo>
                      <a:cubicBezTo>
                        <a:pt x="2001" y="2885"/>
                        <a:pt x="2001" y="2873"/>
                        <a:pt x="2013" y="2850"/>
                      </a:cubicBezTo>
                      <a:cubicBezTo>
                        <a:pt x="2036" y="2695"/>
                        <a:pt x="2096" y="2564"/>
                        <a:pt x="2179" y="2433"/>
                      </a:cubicBezTo>
                      <a:cubicBezTo>
                        <a:pt x="1905" y="2171"/>
                        <a:pt x="1524" y="1981"/>
                        <a:pt x="1310" y="1659"/>
                      </a:cubicBezTo>
                      <a:cubicBezTo>
                        <a:pt x="1143" y="1409"/>
                        <a:pt x="1084" y="1111"/>
                        <a:pt x="1191" y="814"/>
                      </a:cubicBezTo>
                      <a:cubicBezTo>
                        <a:pt x="1286" y="540"/>
                        <a:pt x="1501" y="278"/>
                        <a:pt x="1715" y="64"/>
                      </a:cubicBezTo>
                      <a:lnTo>
                        <a:pt x="1774" y="4"/>
                      </a:lnTo>
                      <a:cubicBezTo>
                        <a:pt x="1759" y="2"/>
                        <a:pt x="1743" y="1"/>
                        <a:pt x="172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0" name="Google Shape;4700;p31"/>
                <p:cNvSpPr/>
                <p:nvPr/>
              </p:nvSpPr>
              <p:spPr>
                <a:xfrm>
                  <a:off x="7826293" y="4072907"/>
                  <a:ext cx="285043" cy="1390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" h="1778" extrusionOk="0">
                      <a:moveTo>
                        <a:pt x="453" y="0"/>
                      </a:moveTo>
                      <a:cubicBezTo>
                        <a:pt x="322" y="12"/>
                        <a:pt x="203" y="36"/>
                        <a:pt x="84" y="95"/>
                      </a:cubicBezTo>
                      <a:cubicBezTo>
                        <a:pt x="1" y="143"/>
                        <a:pt x="1" y="179"/>
                        <a:pt x="1" y="226"/>
                      </a:cubicBezTo>
                      <a:cubicBezTo>
                        <a:pt x="12" y="346"/>
                        <a:pt x="108" y="465"/>
                        <a:pt x="191" y="548"/>
                      </a:cubicBezTo>
                      <a:cubicBezTo>
                        <a:pt x="298" y="655"/>
                        <a:pt x="429" y="703"/>
                        <a:pt x="560" y="786"/>
                      </a:cubicBezTo>
                      <a:cubicBezTo>
                        <a:pt x="632" y="834"/>
                        <a:pt x="632" y="810"/>
                        <a:pt x="608" y="881"/>
                      </a:cubicBezTo>
                      <a:cubicBezTo>
                        <a:pt x="596" y="929"/>
                        <a:pt x="524" y="988"/>
                        <a:pt x="501" y="1036"/>
                      </a:cubicBezTo>
                      <a:cubicBezTo>
                        <a:pt x="417" y="1179"/>
                        <a:pt x="334" y="1369"/>
                        <a:pt x="310" y="1536"/>
                      </a:cubicBezTo>
                      <a:cubicBezTo>
                        <a:pt x="280" y="1738"/>
                        <a:pt x="378" y="1777"/>
                        <a:pt x="547" y="1777"/>
                      </a:cubicBezTo>
                      <a:cubicBezTo>
                        <a:pt x="577" y="1777"/>
                        <a:pt x="609" y="1776"/>
                        <a:pt x="644" y="1774"/>
                      </a:cubicBezTo>
                      <a:cubicBezTo>
                        <a:pt x="1501" y="1750"/>
                        <a:pt x="2763" y="1012"/>
                        <a:pt x="3430" y="429"/>
                      </a:cubicBezTo>
                      <a:cubicBezTo>
                        <a:pt x="3501" y="381"/>
                        <a:pt x="3572" y="310"/>
                        <a:pt x="3644" y="238"/>
                      </a:cubicBezTo>
                      <a:cubicBezTo>
                        <a:pt x="3584" y="191"/>
                        <a:pt x="3537" y="143"/>
                        <a:pt x="3489" y="72"/>
                      </a:cubicBezTo>
                      <a:cubicBezTo>
                        <a:pt x="3142" y="351"/>
                        <a:pt x="2717" y="576"/>
                        <a:pt x="2244" y="576"/>
                      </a:cubicBezTo>
                      <a:cubicBezTo>
                        <a:pt x="2051" y="576"/>
                        <a:pt x="1850" y="539"/>
                        <a:pt x="1644" y="453"/>
                      </a:cubicBezTo>
                      <a:cubicBezTo>
                        <a:pt x="1370" y="334"/>
                        <a:pt x="1179" y="203"/>
                        <a:pt x="917" y="107"/>
                      </a:cubicBezTo>
                      <a:cubicBezTo>
                        <a:pt x="870" y="95"/>
                        <a:pt x="667" y="24"/>
                        <a:pt x="632" y="24"/>
                      </a:cubicBezTo>
                      <a:cubicBezTo>
                        <a:pt x="560" y="12"/>
                        <a:pt x="513" y="0"/>
                        <a:pt x="45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1" name="Google Shape;4701;p31"/>
                <p:cNvSpPr/>
                <p:nvPr/>
              </p:nvSpPr>
              <p:spPr>
                <a:xfrm>
                  <a:off x="8092638" y="3987175"/>
                  <a:ext cx="156523" cy="12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" h="1567" extrusionOk="0">
                      <a:moveTo>
                        <a:pt x="1751" y="1"/>
                      </a:moveTo>
                      <a:cubicBezTo>
                        <a:pt x="1715" y="37"/>
                        <a:pt x="1680" y="84"/>
                        <a:pt x="1644" y="132"/>
                      </a:cubicBezTo>
                      <a:cubicBezTo>
                        <a:pt x="1572" y="275"/>
                        <a:pt x="1525" y="418"/>
                        <a:pt x="1441" y="560"/>
                      </a:cubicBezTo>
                      <a:cubicBezTo>
                        <a:pt x="1370" y="691"/>
                        <a:pt x="1251" y="822"/>
                        <a:pt x="1096" y="846"/>
                      </a:cubicBezTo>
                      <a:cubicBezTo>
                        <a:pt x="1066" y="853"/>
                        <a:pt x="1037" y="856"/>
                        <a:pt x="1007" y="856"/>
                      </a:cubicBezTo>
                      <a:cubicBezTo>
                        <a:pt x="886" y="856"/>
                        <a:pt x="768" y="806"/>
                        <a:pt x="644" y="787"/>
                      </a:cubicBezTo>
                      <a:cubicBezTo>
                        <a:pt x="618" y="784"/>
                        <a:pt x="592" y="782"/>
                        <a:pt x="566" y="782"/>
                      </a:cubicBezTo>
                      <a:cubicBezTo>
                        <a:pt x="388" y="782"/>
                        <a:pt x="207" y="852"/>
                        <a:pt x="72" y="977"/>
                      </a:cubicBezTo>
                      <a:cubicBezTo>
                        <a:pt x="48" y="1001"/>
                        <a:pt x="25" y="1025"/>
                        <a:pt x="1" y="1061"/>
                      </a:cubicBezTo>
                      <a:cubicBezTo>
                        <a:pt x="72" y="1168"/>
                        <a:pt x="156" y="1263"/>
                        <a:pt x="239" y="1334"/>
                      </a:cubicBezTo>
                      <a:lnTo>
                        <a:pt x="251" y="1334"/>
                      </a:lnTo>
                      <a:cubicBezTo>
                        <a:pt x="449" y="1492"/>
                        <a:pt x="690" y="1566"/>
                        <a:pt x="926" y="1566"/>
                      </a:cubicBezTo>
                      <a:cubicBezTo>
                        <a:pt x="1384" y="1566"/>
                        <a:pt x="1828" y="1289"/>
                        <a:pt x="1930" y="810"/>
                      </a:cubicBezTo>
                      <a:cubicBezTo>
                        <a:pt x="2001" y="537"/>
                        <a:pt x="1930" y="239"/>
                        <a:pt x="175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2" name="Google Shape;4702;p31"/>
                <p:cNvSpPr/>
                <p:nvPr/>
              </p:nvSpPr>
              <p:spPr>
                <a:xfrm>
                  <a:off x="7816046" y="3785753"/>
                  <a:ext cx="643615" cy="5507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8" h="7041" extrusionOk="0">
                      <a:moveTo>
                        <a:pt x="3191" y="254"/>
                      </a:moveTo>
                      <a:cubicBezTo>
                        <a:pt x="3227" y="266"/>
                        <a:pt x="3251" y="278"/>
                        <a:pt x="3275" y="290"/>
                      </a:cubicBezTo>
                      <a:cubicBezTo>
                        <a:pt x="3537" y="528"/>
                        <a:pt x="3906" y="1373"/>
                        <a:pt x="4132" y="2040"/>
                      </a:cubicBezTo>
                      <a:cubicBezTo>
                        <a:pt x="3894" y="2100"/>
                        <a:pt x="3692" y="2242"/>
                        <a:pt x="3537" y="2445"/>
                      </a:cubicBezTo>
                      <a:cubicBezTo>
                        <a:pt x="3430" y="2576"/>
                        <a:pt x="3370" y="2731"/>
                        <a:pt x="3322" y="2874"/>
                      </a:cubicBezTo>
                      <a:cubicBezTo>
                        <a:pt x="3322" y="2885"/>
                        <a:pt x="3311" y="2885"/>
                        <a:pt x="3311" y="2885"/>
                      </a:cubicBezTo>
                      <a:cubicBezTo>
                        <a:pt x="2620" y="2731"/>
                        <a:pt x="1846" y="2397"/>
                        <a:pt x="1667" y="2195"/>
                      </a:cubicBezTo>
                      <a:cubicBezTo>
                        <a:pt x="1572" y="2076"/>
                        <a:pt x="1679" y="1814"/>
                        <a:pt x="1727" y="1695"/>
                      </a:cubicBezTo>
                      <a:cubicBezTo>
                        <a:pt x="1882" y="1278"/>
                        <a:pt x="2191" y="885"/>
                        <a:pt x="2572" y="576"/>
                      </a:cubicBezTo>
                      <a:cubicBezTo>
                        <a:pt x="2894" y="314"/>
                        <a:pt x="3072" y="254"/>
                        <a:pt x="3168" y="254"/>
                      </a:cubicBezTo>
                      <a:close/>
                      <a:moveTo>
                        <a:pt x="6823" y="1088"/>
                      </a:moveTo>
                      <a:cubicBezTo>
                        <a:pt x="6847" y="1088"/>
                        <a:pt x="6859" y="1088"/>
                        <a:pt x="6871" y="1099"/>
                      </a:cubicBezTo>
                      <a:cubicBezTo>
                        <a:pt x="6966" y="1135"/>
                        <a:pt x="7109" y="1254"/>
                        <a:pt x="7299" y="1647"/>
                      </a:cubicBezTo>
                      <a:cubicBezTo>
                        <a:pt x="7502" y="2100"/>
                        <a:pt x="7609" y="2588"/>
                        <a:pt x="7573" y="3028"/>
                      </a:cubicBezTo>
                      <a:cubicBezTo>
                        <a:pt x="7573" y="3088"/>
                        <a:pt x="7561" y="3195"/>
                        <a:pt x="7537" y="3290"/>
                      </a:cubicBezTo>
                      <a:cubicBezTo>
                        <a:pt x="7513" y="3385"/>
                        <a:pt x="7478" y="3469"/>
                        <a:pt x="7406" y="3505"/>
                      </a:cubicBezTo>
                      <a:cubicBezTo>
                        <a:pt x="7309" y="3546"/>
                        <a:pt x="7125" y="3566"/>
                        <a:pt x="6895" y="3566"/>
                      </a:cubicBezTo>
                      <a:cubicBezTo>
                        <a:pt x="6532" y="3566"/>
                        <a:pt x="6055" y="3516"/>
                        <a:pt x="5632" y="3421"/>
                      </a:cubicBezTo>
                      <a:lnTo>
                        <a:pt x="5608" y="3385"/>
                      </a:lnTo>
                      <a:cubicBezTo>
                        <a:pt x="5680" y="3028"/>
                        <a:pt x="5573" y="2647"/>
                        <a:pt x="5311" y="2373"/>
                      </a:cubicBezTo>
                      <a:cubicBezTo>
                        <a:pt x="5299" y="2350"/>
                        <a:pt x="5275" y="2338"/>
                        <a:pt x="5263" y="2326"/>
                      </a:cubicBezTo>
                      <a:cubicBezTo>
                        <a:pt x="5263" y="2314"/>
                        <a:pt x="5251" y="2314"/>
                        <a:pt x="5251" y="2314"/>
                      </a:cubicBezTo>
                      <a:cubicBezTo>
                        <a:pt x="5739" y="1790"/>
                        <a:pt x="6454" y="1195"/>
                        <a:pt x="6787" y="1099"/>
                      </a:cubicBezTo>
                      <a:cubicBezTo>
                        <a:pt x="6799" y="1088"/>
                        <a:pt x="6811" y="1088"/>
                        <a:pt x="6823" y="1088"/>
                      </a:cubicBezTo>
                      <a:close/>
                      <a:moveTo>
                        <a:pt x="4465" y="2266"/>
                      </a:moveTo>
                      <a:cubicBezTo>
                        <a:pt x="4608" y="2266"/>
                        <a:pt x="4739" y="2302"/>
                        <a:pt x="4858" y="2350"/>
                      </a:cubicBezTo>
                      <a:cubicBezTo>
                        <a:pt x="4942" y="2397"/>
                        <a:pt x="5013" y="2445"/>
                        <a:pt x="5073" y="2504"/>
                      </a:cubicBezTo>
                      <a:cubicBezTo>
                        <a:pt x="5073" y="2504"/>
                        <a:pt x="5085" y="2504"/>
                        <a:pt x="5085" y="2516"/>
                      </a:cubicBezTo>
                      <a:lnTo>
                        <a:pt x="5120" y="2552"/>
                      </a:lnTo>
                      <a:cubicBezTo>
                        <a:pt x="5275" y="2719"/>
                        <a:pt x="5358" y="2933"/>
                        <a:pt x="5370" y="3135"/>
                      </a:cubicBezTo>
                      <a:cubicBezTo>
                        <a:pt x="5370" y="3147"/>
                        <a:pt x="5370" y="3147"/>
                        <a:pt x="5370" y="3159"/>
                      </a:cubicBezTo>
                      <a:cubicBezTo>
                        <a:pt x="5370" y="3219"/>
                        <a:pt x="5358" y="3278"/>
                        <a:pt x="5347" y="3350"/>
                      </a:cubicBezTo>
                      <a:cubicBezTo>
                        <a:pt x="5335" y="3385"/>
                        <a:pt x="5323" y="3421"/>
                        <a:pt x="5311" y="3457"/>
                      </a:cubicBezTo>
                      <a:cubicBezTo>
                        <a:pt x="5299" y="3505"/>
                        <a:pt x="5275" y="3552"/>
                        <a:pt x="5251" y="3588"/>
                      </a:cubicBezTo>
                      <a:cubicBezTo>
                        <a:pt x="5227" y="3624"/>
                        <a:pt x="5216" y="3659"/>
                        <a:pt x="5180" y="3683"/>
                      </a:cubicBezTo>
                      <a:cubicBezTo>
                        <a:pt x="5096" y="3802"/>
                        <a:pt x="4966" y="3897"/>
                        <a:pt x="4835" y="3945"/>
                      </a:cubicBezTo>
                      <a:cubicBezTo>
                        <a:pt x="4751" y="3981"/>
                        <a:pt x="4668" y="4005"/>
                        <a:pt x="4573" y="4005"/>
                      </a:cubicBezTo>
                      <a:cubicBezTo>
                        <a:pt x="4532" y="4009"/>
                        <a:pt x="4492" y="4012"/>
                        <a:pt x="4451" y="4012"/>
                      </a:cubicBezTo>
                      <a:cubicBezTo>
                        <a:pt x="4290" y="4012"/>
                        <a:pt x="4132" y="3974"/>
                        <a:pt x="3989" y="3897"/>
                      </a:cubicBezTo>
                      <a:cubicBezTo>
                        <a:pt x="3977" y="3886"/>
                        <a:pt x="3965" y="3874"/>
                        <a:pt x="3942" y="3874"/>
                      </a:cubicBezTo>
                      <a:cubicBezTo>
                        <a:pt x="3882" y="3838"/>
                        <a:pt x="3823" y="3790"/>
                        <a:pt x="3775" y="3731"/>
                      </a:cubicBezTo>
                      <a:cubicBezTo>
                        <a:pt x="3692" y="3647"/>
                        <a:pt x="3620" y="3528"/>
                        <a:pt x="3584" y="3397"/>
                      </a:cubicBezTo>
                      <a:cubicBezTo>
                        <a:pt x="3561" y="3338"/>
                        <a:pt x="3549" y="3266"/>
                        <a:pt x="3549" y="3195"/>
                      </a:cubicBezTo>
                      <a:cubicBezTo>
                        <a:pt x="3549" y="3159"/>
                        <a:pt x="3549" y="3112"/>
                        <a:pt x="3561" y="3076"/>
                      </a:cubicBezTo>
                      <a:cubicBezTo>
                        <a:pt x="3561" y="3028"/>
                        <a:pt x="3572" y="2981"/>
                        <a:pt x="3584" y="2945"/>
                      </a:cubicBezTo>
                      <a:cubicBezTo>
                        <a:pt x="3596" y="2874"/>
                        <a:pt x="3620" y="2814"/>
                        <a:pt x="3644" y="2766"/>
                      </a:cubicBezTo>
                      <a:cubicBezTo>
                        <a:pt x="3668" y="2707"/>
                        <a:pt x="3703" y="2659"/>
                        <a:pt x="3739" y="2600"/>
                      </a:cubicBezTo>
                      <a:cubicBezTo>
                        <a:pt x="3858" y="2445"/>
                        <a:pt x="4025" y="2338"/>
                        <a:pt x="4204" y="2290"/>
                      </a:cubicBezTo>
                      <a:cubicBezTo>
                        <a:pt x="4275" y="2278"/>
                        <a:pt x="4358" y="2266"/>
                        <a:pt x="4430" y="2266"/>
                      </a:cubicBezTo>
                      <a:close/>
                      <a:moveTo>
                        <a:pt x="5513" y="3659"/>
                      </a:moveTo>
                      <a:cubicBezTo>
                        <a:pt x="5906" y="4052"/>
                        <a:pt x="6525" y="4624"/>
                        <a:pt x="7478" y="5290"/>
                      </a:cubicBezTo>
                      <a:cubicBezTo>
                        <a:pt x="7537" y="5314"/>
                        <a:pt x="7573" y="5350"/>
                        <a:pt x="7621" y="5374"/>
                      </a:cubicBezTo>
                      <a:lnTo>
                        <a:pt x="7668" y="5410"/>
                      </a:lnTo>
                      <a:cubicBezTo>
                        <a:pt x="7787" y="5493"/>
                        <a:pt x="7859" y="5540"/>
                        <a:pt x="7930" y="5636"/>
                      </a:cubicBezTo>
                      <a:cubicBezTo>
                        <a:pt x="7930" y="5636"/>
                        <a:pt x="7930" y="5636"/>
                        <a:pt x="7930" y="5648"/>
                      </a:cubicBezTo>
                      <a:cubicBezTo>
                        <a:pt x="7906" y="5695"/>
                        <a:pt x="7823" y="5755"/>
                        <a:pt x="7692" y="5791"/>
                      </a:cubicBezTo>
                      <a:cubicBezTo>
                        <a:pt x="7621" y="5814"/>
                        <a:pt x="7537" y="5826"/>
                        <a:pt x="7442" y="5826"/>
                      </a:cubicBezTo>
                      <a:cubicBezTo>
                        <a:pt x="7394" y="5826"/>
                        <a:pt x="7347" y="5838"/>
                        <a:pt x="7299" y="5838"/>
                      </a:cubicBezTo>
                      <a:lnTo>
                        <a:pt x="7263" y="5838"/>
                      </a:lnTo>
                      <a:cubicBezTo>
                        <a:pt x="7132" y="5850"/>
                        <a:pt x="7109" y="5921"/>
                        <a:pt x="7097" y="5981"/>
                      </a:cubicBezTo>
                      <a:lnTo>
                        <a:pt x="7097" y="6005"/>
                      </a:lnTo>
                      <a:cubicBezTo>
                        <a:pt x="7085" y="6064"/>
                        <a:pt x="7097" y="6124"/>
                        <a:pt x="7109" y="6183"/>
                      </a:cubicBezTo>
                      <a:cubicBezTo>
                        <a:pt x="7121" y="6195"/>
                        <a:pt x="7121" y="6219"/>
                        <a:pt x="7121" y="6231"/>
                      </a:cubicBezTo>
                      <a:cubicBezTo>
                        <a:pt x="7144" y="6398"/>
                        <a:pt x="7121" y="6576"/>
                        <a:pt x="7085" y="6707"/>
                      </a:cubicBezTo>
                      <a:cubicBezTo>
                        <a:pt x="7061" y="6767"/>
                        <a:pt x="7049" y="6779"/>
                        <a:pt x="7049" y="6779"/>
                      </a:cubicBezTo>
                      <a:cubicBezTo>
                        <a:pt x="7045" y="6781"/>
                        <a:pt x="7040" y="6782"/>
                        <a:pt x="7034" y="6782"/>
                      </a:cubicBezTo>
                      <a:cubicBezTo>
                        <a:pt x="7004" y="6782"/>
                        <a:pt x="6950" y="6757"/>
                        <a:pt x="6871" y="6707"/>
                      </a:cubicBezTo>
                      <a:cubicBezTo>
                        <a:pt x="6168" y="6350"/>
                        <a:pt x="5382" y="5231"/>
                        <a:pt x="4989" y="4350"/>
                      </a:cubicBezTo>
                      <a:cubicBezTo>
                        <a:pt x="4966" y="4302"/>
                        <a:pt x="4942" y="4243"/>
                        <a:pt x="4918" y="4195"/>
                      </a:cubicBezTo>
                      <a:cubicBezTo>
                        <a:pt x="5108" y="4124"/>
                        <a:pt x="5275" y="4005"/>
                        <a:pt x="5394" y="3850"/>
                      </a:cubicBezTo>
                      <a:cubicBezTo>
                        <a:pt x="5442" y="3790"/>
                        <a:pt x="5477" y="3731"/>
                        <a:pt x="5513" y="3659"/>
                      </a:cubicBezTo>
                      <a:close/>
                      <a:moveTo>
                        <a:pt x="3166" y="0"/>
                      </a:moveTo>
                      <a:cubicBezTo>
                        <a:pt x="2896" y="0"/>
                        <a:pt x="2605" y="207"/>
                        <a:pt x="2406" y="373"/>
                      </a:cubicBezTo>
                      <a:cubicBezTo>
                        <a:pt x="1989" y="718"/>
                        <a:pt x="1667" y="1147"/>
                        <a:pt x="1489" y="1600"/>
                      </a:cubicBezTo>
                      <a:cubicBezTo>
                        <a:pt x="1417" y="1766"/>
                        <a:pt x="1275" y="2123"/>
                        <a:pt x="1477" y="2362"/>
                      </a:cubicBezTo>
                      <a:cubicBezTo>
                        <a:pt x="1656" y="2588"/>
                        <a:pt x="2251" y="2850"/>
                        <a:pt x="2858" y="3040"/>
                      </a:cubicBezTo>
                      <a:cubicBezTo>
                        <a:pt x="2358" y="3195"/>
                        <a:pt x="1679" y="3374"/>
                        <a:pt x="786" y="3505"/>
                      </a:cubicBezTo>
                      <a:cubicBezTo>
                        <a:pt x="727" y="3516"/>
                        <a:pt x="679" y="3528"/>
                        <a:pt x="632" y="3528"/>
                      </a:cubicBezTo>
                      <a:lnTo>
                        <a:pt x="572" y="3540"/>
                      </a:lnTo>
                      <a:cubicBezTo>
                        <a:pt x="441" y="3552"/>
                        <a:pt x="298" y="3576"/>
                        <a:pt x="155" y="3659"/>
                      </a:cubicBezTo>
                      <a:cubicBezTo>
                        <a:pt x="24" y="3731"/>
                        <a:pt x="1" y="3814"/>
                        <a:pt x="13" y="3897"/>
                      </a:cubicBezTo>
                      <a:lnTo>
                        <a:pt x="143" y="3897"/>
                      </a:lnTo>
                      <a:lnTo>
                        <a:pt x="263" y="3886"/>
                      </a:lnTo>
                      <a:cubicBezTo>
                        <a:pt x="263" y="3897"/>
                        <a:pt x="263" y="3897"/>
                        <a:pt x="263" y="3897"/>
                      </a:cubicBezTo>
                      <a:cubicBezTo>
                        <a:pt x="263" y="3897"/>
                        <a:pt x="274" y="3886"/>
                        <a:pt x="274" y="3886"/>
                      </a:cubicBezTo>
                      <a:cubicBezTo>
                        <a:pt x="382" y="3838"/>
                        <a:pt x="465" y="3814"/>
                        <a:pt x="608" y="3802"/>
                      </a:cubicBezTo>
                      <a:lnTo>
                        <a:pt x="655" y="3790"/>
                      </a:lnTo>
                      <a:cubicBezTo>
                        <a:pt x="715" y="3778"/>
                        <a:pt x="763" y="3778"/>
                        <a:pt x="822" y="3766"/>
                      </a:cubicBezTo>
                      <a:cubicBezTo>
                        <a:pt x="1965" y="3588"/>
                        <a:pt x="2763" y="3350"/>
                        <a:pt x="3287" y="3171"/>
                      </a:cubicBezTo>
                      <a:cubicBezTo>
                        <a:pt x="3287" y="3278"/>
                        <a:pt x="3299" y="3385"/>
                        <a:pt x="3334" y="3481"/>
                      </a:cubicBezTo>
                      <a:cubicBezTo>
                        <a:pt x="3382" y="3647"/>
                        <a:pt x="3465" y="3790"/>
                        <a:pt x="3584" y="3909"/>
                      </a:cubicBezTo>
                      <a:cubicBezTo>
                        <a:pt x="3549" y="3945"/>
                        <a:pt x="3513" y="3981"/>
                        <a:pt x="3477" y="4005"/>
                      </a:cubicBezTo>
                      <a:cubicBezTo>
                        <a:pt x="2751" y="4624"/>
                        <a:pt x="1548" y="5290"/>
                        <a:pt x="763" y="5314"/>
                      </a:cubicBezTo>
                      <a:cubicBezTo>
                        <a:pt x="731" y="5318"/>
                        <a:pt x="703" y="5319"/>
                        <a:pt x="678" y="5319"/>
                      </a:cubicBezTo>
                      <a:cubicBezTo>
                        <a:pt x="619" y="5319"/>
                        <a:pt x="581" y="5311"/>
                        <a:pt x="572" y="5302"/>
                      </a:cubicBezTo>
                      <a:cubicBezTo>
                        <a:pt x="572" y="5302"/>
                        <a:pt x="560" y="5290"/>
                        <a:pt x="572" y="5219"/>
                      </a:cubicBezTo>
                      <a:cubicBezTo>
                        <a:pt x="584" y="5088"/>
                        <a:pt x="655" y="4921"/>
                        <a:pt x="739" y="4779"/>
                      </a:cubicBezTo>
                      <a:cubicBezTo>
                        <a:pt x="751" y="4767"/>
                        <a:pt x="763" y="4743"/>
                        <a:pt x="775" y="4731"/>
                      </a:cubicBezTo>
                      <a:cubicBezTo>
                        <a:pt x="810" y="4695"/>
                        <a:pt x="858" y="4636"/>
                        <a:pt x="870" y="4588"/>
                      </a:cubicBezTo>
                      <a:lnTo>
                        <a:pt x="870" y="4564"/>
                      </a:lnTo>
                      <a:cubicBezTo>
                        <a:pt x="894" y="4505"/>
                        <a:pt x="894" y="4421"/>
                        <a:pt x="786" y="4362"/>
                      </a:cubicBezTo>
                      <a:cubicBezTo>
                        <a:pt x="786" y="4362"/>
                        <a:pt x="775" y="4362"/>
                        <a:pt x="751" y="4350"/>
                      </a:cubicBezTo>
                      <a:cubicBezTo>
                        <a:pt x="715" y="4326"/>
                        <a:pt x="667" y="4302"/>
                        <a:pt x="632" y="4278"/>
                      </a:cubicBezTo>
                      <a:cubicBezTo>
                        <a:pt x="548" y="4231"/>
                        <a:pt x="477" y="4183"/>
                        <a:pt x="417" y="4124"/>
                      </a:cubicBezTo>
                      <a:cubicBezTo>
                        <a:pt x="322" y="4040"/>
                        <a:pt x="274" y="3957"/>
                        <a:pt x="263" y="3897"/>
                      </a:cubicBezTo>
                      <a:lnTo>
                        <a:pt x="143" y="3897"/>
                      </a:lnTo>
                      <a:lnTo>
                        <a:pt x="13" y="3909"/>
                      </a:lnTo>
                      <a:cubicBezTo>
                        <a:pt x="13" y="4040"/>
                        <a:pt x="84" y="4171"/>
                        <a:pt x="239" y="4314"/>
                      </a:cubicBezTo>
                      <a:cubicBezTo>
                        <a:pt x="322" y="4398"/>
                        <a:pt x="417" y="4445"/>
                        <a:pt x="501" y="4505"/>
                      </a:cubicBezTo>
                      <a:cubicBezTo>
                        <a:pt x="536" y="4517"/>
                        <a:pt x="560" y="4528"/>
                        <a:pt x="584" y="4552"/>
                      </a:cubicBezTo>
                      <a:cubicBezTo>
                        <a:pt x="584" y="4552"/>
                        <a:pt x="584" y="4564"/>
                        <a:pt x="572" y="4564"/>
                      </a:cubicBezTo>
                      <a:cubicBezTo>
                        <a:pt x="548" y="4588"/>
                        <a:pt x="536" y="4612"/>
                        <a:pt x="524" y="4636"/>
                      </a:cubicBezTo>
                      <a:cubicBezTo>
                        <a:pt x="405" y="4814"/>
                        <a:pt x="334" y="5017"/>
                        <a:pt x="310" y="5183"/>
                      </a:cubicBezTo>
                      <a:cubicBezTo>
                        <a:pt x="298" y="5314"/>
                        <a:pt x="322" y="5410"/>
                        <a:pt x="382" y="5481"/>
                      </a:cubicBezTo>
                      <a:cubicBezTo>
                        <a:pt x="453" y="5564"/>
                        <a:pt x="572" y="5576"/>
                        <a:pt x="703" y="5576"/>
                      </a:cubicBezTo>
                      <a:lnTo>
                        <a:pt x="775" y="5576"/>
                      </a:lnTo>
                      <a:cubicBezTo>
                        <a:pt x="1727" y="5552"/>
                        <a:pt x="3037" y="4719"/>
                        <a:pt x="3644" y="4207"/>
                      </a:cubicBezTo>
                      <a:cubicBezTo>
                        <a:pt x="3692" y="4159"/>
                        <a:pt x="3739" y="4124"/>
                        <a:pt x="3787" y="4076"/>
                      </a:cubicBezTo>
                      <a:cubicBezTo>
                        <a:pt x="3799" y="4088"/>
                        <a:pt x="3799" y="4088"/>
                        <a:pt x="3811" y="4088"/>
                      </a:cubicBezTo>
                      <a:cubicBezTo>
                        <a:pt x="4013" y="4219"/>
                        <a:pt x="4239" y="4278"/>
                        <a:pt x="4465" y="4278"/>
                      </a:cubicBezTo>
                      <a:cubicBezTo>
                        <a:pt x="4537" y="4278"/>
                        <a:pt x="4608" y="4267"/>
                        <a:pt x="4668" y="4255"/>
                      </a:cubicBezTo>
                      <a:cubicBezTo>
                        <a:pt x="4692" y="4326"/>
                        <a:pt x="4727" y="4386"/>
                        <a:pt x="4751" y="4457"/>
                      </a:cubicBezTo>
                      <a:cubicBezTo>
                        <a:pt x="5073" y="5183"/>
                        <a:pt x="5906" y="6505"/>
                        <a:pt x="6751" y="6945"/>
                      </a:cubicBezTo>
                      <a:cubicBezTo>
                        <a:pt x="6847" y="6993"/>
                        <a:pt x="6942" y="7041"/>
                        <a:pt x="7037" y="7041"/>
                      </a:cubicBezTo>
                      <a:cubicBezTo>
                        <a:pt x="7073" y="7041"/>
                        <a:pt x="7109" y="7041"/>
                        <a:pt x="7144" y="7017"/>
                      </a:cubicBezTo>
                      <a:cubicBezTo>
                        <a:pt x="7228" y="6993"/>
                        <a:pt x="7287" y="6910"/>
                        <a:pt x="7335" y="6791"/>
                      </a:cubicBezTo>
                      <a:cubicBezTo>
                        <a:pt x="7382" y="6624"/>
                        <a:pt x="7406" y="6410"/>
                        <a:pt x="7382" y="6195"/>
                      </a:cubicBezTo>
                      <a:cubicBezTo>
                        <a:pt x="7382" y="6183"/>
                        <a:pt x="7371" y="6148"/>
                        <a:pt x="7359" y="6112"/>
                      </a:cubicBezTo>
                      <a:cubicBezTo>
                        <a:pt x="7359" y="6112"/>
                        <a:pt x="7359" y="6100"/>
                        <a:pt x="7359" y="6100"/>
                      </a:cubicBezTo>
                      <a:cubicBezTo>
                        <a:pt x="7394" y="6088"/>
                        <a:pt x="7430" y="6088"/>
                        <a:pt x="7454" y="6088"/>
                      </a:cubicBezTo>
                      <a:cubicBezTo>
                        <a:pt x="7561" y="6088"/>
                        <a:pt x="7668" y="6076"/>
                        <a:pt x="7787" y="6041"/>
                      </a:cubicBezTo>
                      <a:cubicBezTo>
                        <a:pt x="7978" y="5969"/>
                        <a:pt x="8097" y="5886"/>
                        <a:pt x="8156" y="5767"/>
                      </a:cubicBezTo>
                      <a:lnTo>
                        <a:pt x="8168" y="5767"/>
                      </a:lnTo>
                      <a:cubicBezTo>
                        <a:pt x="8204" y="5683"/>
                        <a:pt x="8228" y="5600"/>
                        <a:pt x="8133" y="5481"/>
                      </a:cubicBezTo>
                      <a:cubicBezTo>
                        <a:pt x="8037" y="5350"/>
                        <a:pt x="7930" y="5267"/>
                        <a:pt x="7811" y="5195"/>
                      </a:cubicBezTo>
                      <a:lnTo>
                        <a:pt x="7763" y="5160"/>
                      </a:lnTo>
                      <a:cubicBezTo>
                        <a:pt x="7728" y="5136"/>
                        <a:pt x="7680" y="5100"/>
                        <a:pt x="7633" y="5076"/>
                      </a:cubicBezTo>
                      <a:cubicBezTo>
                        <a:pt x="6882" y="4552"/>
                        <a:pt x="6359" y="4112"/>
                        <a:pt x="5978" y="3743"/>
                      </a:cubicBezTo>
                      <a:lnTo>
                        <a:pt x="5978" y="3743"/>
                      </a:lnTo>
                      <a:cubicBezTo>
                        <a:pt x="6287" y="3802"/>
                        <a:pt x="6609" y="3826"/>
                        <a:pt x="6882" y="3826"/>
                      </a:cubicBezTo>
                      <a:cubicBezTo>
                        <a:pt x="7156" y="3826"/>
                        <a:pt x="7382" y="3802"/>
                        <a:pt x="7513" y="3743"/>
                      </a:cubicBezTo>
                      <a:cubicBezTo>
                        <a:pt x="7787" y="3612"/>
                        <a:pt x="7823" y="3231"/>
                        <a:pt x="7835" y="3040"/>
                      </a:cubicBezTo>
                      <a:cubicBezTo>
                        <a:pt x="7871" y="2564"/>
                        <a:pt x="7763" y="2028"/>
                        <a:pt x="7537" y="1540"/>
                      </a:cubicBezTo>
                      <a:cubicBezTo>
                        <a:pt x="7418" y="1290"/>
                        <a:pt x="7228" y="945"/>
                        <a:pt x="6966" y="849"/>
                      </a:cubicBezTo>
                      <a:cubicBezTo>
                        <a:pt x="6924" y="838"/>
                        <a:pt x="6882" y="832"/>
                        <a:pt x="6841" y="832"/>
                      </a:cubicBezTo>
                      <a:cubicBezTo>
                        <a:pt x="6799" y="832"/>
                        <a:pt x="6757" y="838"/>
                        <a:pt x="6716" y="849"/>
                      </a:cubicBezTo>
                      <a:cubicBezTo>
                        <a:pt x="6370" y="945"/>
                        <a:pt x="5573" y="1576"/>
                        <a:pt x="5037" y="2159"/>
                      </a:cubicBezTo>
                      <a:cubicBezTo>
                        <a:pt x="4858" y="2052"/>
                        <a:pt x="4656" y="2004"/>
                        <a:pt x="4442" y="2004"/>
                      </a:cubicBezTo>
                      <a:lnTo>
                        <a:pt x="4394" y="2004"/>
                      </a:lnTo>
                      <a:cubicBezTo>
                        <a:pt x="4156" y="1254"/>
                        <a:pt x="3715" y="337"/>
                        <a:pt x="3442" y="99"/>
                      </a:cubicBezTo>
                      <a:cubicBezTo>
                        <a:pt x="3382" y="40"/>
                        <a:pt x="3311" y="4"/>
                        <a:pt x="3227" y="4"/>
                      </a:cubicBezTo>
                      <a:cubicBezTo>
                        <a:pt x="3207" y="2"/>
                        <a:pt x="3186" y="0"/>
                        <a:pt x="3166" y="0"/>
                      </a:cubicBezTo>
                      <a:close/>
                    </a:path>
                  </a:pathLst>
                </a:custGeom>
                <a:solidFill>
                  <a:srgbClr val="000E3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703" name="Google Shape;4703;p31"/>
              <p:cNvSpPr/>
              <p:nvPr/>
            </p:nvSpPr>
            <p:spPr>
              <a:xfrm rot="-1540356">
                <a:off x="6801563" y="4681480"/>
                <a:ext cx="276391" cy="361902"/>
              </a:xfrm>
              <a:custGeom>
                <a:avLst/>
                <a:gdLst/>
                <a:ahLst/>
                <a:cxnLst/>
                <a:rect l="l" t="t" r="r" b="b"/>
                <a:pathLst>
                  <a:path w="2227" h="2916" extrusionOk="0">
                    <a:moveTo>
                      <a:pt x="1195" y="1"/>
                    </a:moveTo>
                    <a:cubicBezTo>
                      <a:pt x="1155" y="1"/>
                      <a:pt x="1115" y="22"/>
                      <a:pt x="1095" y="61"/>
                    </a:cubicBezTo>
                    <a:cubicBezTo>
                      <a:pt x="1000" y="239"/>
                      <a:pt x="822" y="894"/>
                      <a:pt x="310" y="1335"/>
                    </a:cubicBezTo>
                    <a:cubicBezTo>
                      <a:pt x="0" y="1597"/>
                      <a:pt x="691" y="1668"/>
                      <a:pt x="1048" y="2680"/>
                    </a:cubicBezTo>
                    <a:cubicBezTo>
                      <a:pt x="1072" y="2740"/>
                      <a:pt x="1107" y="2799"/>
                      <a:pt x="1143" y="2859"/>
                    </a:cubicBezTo>
                    <a:cubicBezTo>
                      <a:pt x="1171" y="2897"/>
                      <a:pt x="1206" y="2915"/>
                      <a:pt x="1241" y="2915"/>
                    </a:cubicBezTo>
                    <a:cubicBezTo>
                      <a:pt x="1281" y="2915"/>
                      <a:pt x="1320" y="2891"/>
                      <a:pt x="1345" y="2847"/>
                    </a:cubicBezTo>
                    <a:cubicBezTo>
                      <a:pt x="1465" y="2656"/>
                      <a:pt x="1572" y="2120"/>
                      <a:pt x="2072" y="1644"/>
                    </a:cubicBezTo>
                    <a:cubicBezTo>
                      <a:pt x="2107" y="1620"/>
                      <a:pt x="2143" y="1585"/>
                      <a:pt x="2167" y="1537"/>
                    </a:cubicBezTo>
                    <a:cubicBezTo>
                      <a:pt x="2227" y="1477"/>
                      <a:pt x="2179" y="1358"/>
                      <a:pt x="2143" y="1323"/>
                    </a:cubicBezTo>
                    <a:cubicBezTo>
                      <a:pt x="2012" y="1192"/>
                      <a:pt x="1655" y="906"/>
                      <a:pt x="1405" y="287"/>
                    </a:cubicBezTo>
                    <a:cubicBezTo>
                      <a:pt x="1369" y="203"/>
                      <a:pt x="1345" y="120"/>
                      <a:pt x="1286" y="49"/>
                    </a:cubicBezTo>
                    <a:cubicBezTo>
                      <a:pt x="1264" y="16"/>
                      <a:pt x="1230" y="1"/>
                      <a:pt x="1195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04" name="Google Shape;4704;p31"/>
            <p:cNvGrpSpPr/>
            <p:nvPr/>
          </p:nvGrpSpPr>
          <p:grpSpPr>
            <a:xfrm>
              <a:off x="68649" y="230370"/>
              <a:ext cx="8769724" cy="1301805"/>
              <a:chOff x="68649" y="230370"/>
              <a:chExt cx="8769724" cy="1301805"/>
            </a:xfrm>
          </p:grpSpPr>
          <p:sp>
            <p:nvSpPr>
              <p:cNvPr id="4705" name="Google Shape;4705;p31"/>
              <p:cNvSpPr/>
              <p:nvPr/>
            </p:nvSpPr>
            <p:spPr>
              <a:xfrm rot="6938532" flipH="1">
                <a:off x="112791" y="289777"/>
                <a:ext cx="320167" cy="299387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6" name="Google Shape;4706;p31"/>
              <p:cNvSpPr/>
              <p:nvPr/>
            </p:nvSpPr>
            <p:spPr>
              <a:xfrm rot="6938526" flipH="1">
                <a:off x="398105" y="1246224"/>
                <a:ext cx="255165" cy="238603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07" name="Google Shape;4707;p31"/>
              <p:cNvSpPr/>
              <p:nvPr/>
            </p:nvSpPr>
            <p:spPr>
              <a:xfrm rot="6938547" flipH="1">
                <a:off x="8300120" y="614873"/>
                <a:ext cx="473032" cy="442334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1816" extrusionOk="0">
                    <a:moveTo>
                      <a:pt x="981" y="1"/>
                    </a:moveTo>
                    <a:cubicBezTo>
                      <a:pt x="947" y="1"/>
                      <a:pt x="911" y="19"/>
                      <a:pt x="893" y="54"/>
                    </a:cubicBezTo>
                    <a:lnTo>
                      <a:pt x="667" y="495"/>
                    </a:lnTo>
                    <a:cubicBezTo>
                      <a:pt x="655" y="519"/>
                      <a:pt x="632" y="543"/>
                      <a:pt x="596" y="543"/>
                    </a:cubicBezTo>
                    <a:lnTo>
                      <a:pt x="108" y="614"/>
                    </a:lnTo>
                    <a:cubicBezTo>
                      <a:pt x="24" y="626"/>
                      <a:pt x="1" y="721"/>
                      <a:pt x="48" y="769"/>
                    </a:cubicBezTo>
                    <a:lnTo>
                      <a:pt x="405" y="1126"/>
                    </a:lnTo>
                    <a:cubicBezTo>
                      <a:pt x="429" y="1138"/>
                      <a:pt x="441" y="1174"/>
                      <a:pt x="429" y="1209"/>
                    </a:cubicBezTo>
                    <a:lnTo>
                      <a:pt x="346" y="1686"/>
                    </a:lnTo>
                    <a:cubicBezTo>
                      <a:pt x="327" y="1752"/>
                      <a:pt x="376" y="1803"/>
                      <a:pt x="433" y="1803"/>
                    </a:cubicBezTo>
                    <a:cubicBezTo>
                      <a:pt x="447" y="1803"/>
                      <a:pt x="462" y="1800"/>
                      <a:pt x="477" y="1793"/>
                    </a:cubicBezTo>
                    <a:lnTo>
                      <a:pt x="917" y="1566"/>
                    </a:lnTo>
                    <a:cubicBezTo>
                      <a:pt x="929" y="1561"/>
                      <a:pt x="944" y="1558"/>
                      <a:pt x="960" y="1558"/>
                    </a:cubicBezTo>
                    <a:cubicBezTo>
                      <a:pt x="977" y="1558"/>
                      <a:pt x="995" y="1561"/>
                      <a:pt x="1013" y="1566"/>
                    </a:cubicBezTo>
                    <a:lnTo>
                      <a:pt x="1441" y="1805"/>
                    </a:lnTo>
                    <a:cubicBezTo>
                      <a:pt x="1456" y="1812"/>
                      <a:pt x="1471" y="1815"/>
                      <a:pt x="1486" y="1815"/>
                    </a:cubicBezTo>
                    <a:cubicBezTo>
                      <a:pt x="1543" y="1815"/>
                      <a:pt x="1593" y="1766"/>
                      <a:pt x="1584" y="1709"/>
                    </a:cubicBezTo>
                    <a:lnTo>
                      <a:pt x="1501" y="1221"/>
                    </a:lnTo>
                    <a:cubicBezTo>
                      <a:pt x="1501" y="1185"/>
                      <a:pt x="1513" y="1150"/>
                      <a:pt x="1536" y="1138"/>
                    </a:cubicBezTo>
                    <a:lnTo>
                      <a:pt x="1894" y="793"/>
                    </a:lnTo>
                    <a:cubicBezTo>
                      <a:pt x="1941" y="733"/>
                      <a:pt x="1917" y="638"/>
                      <a:pt x="1834" y="626"/>
                    </a:cubicBezTo>
                    <a:lnTo>
                      <a:pt x="1346" y="554"/>
                    </a:lnTo>
                    <a:cubicBezTo>
                      <a:pt x="1322" y="543"/>
                      <a:pt x="1286" y="531"/>
                      <a:pt x="1274" y="495"/>
                    </a:cubicBezTo>
                    <a:lnTo>
                      <a:pt x="1060" y="54"/>
                    </a:lnTo>
                    <a:cubicBezTo>
                      <a:pt x="1048" y="19"/>
                      <a:pt x="1016" y="1"/>
                      <a:pt x="981" y="1"/>
                    </a:cubicBezTo>
                    <a:close/>
                  </a:path>
                </a:pathLst>
              </a:custGeom>
              <a:solidFill>
                <a:srgbClr val="FFB5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741937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9" name="Google Shape;4709;p32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4710" name="Google Shape;4710;p32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711" name="Google Shape;4711;p32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2" name="Google Shape;4712;p32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3" name="Google Shape;4713;p32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4" name="Google Shape;4714;p32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5" name="Google Shape;4715;p32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6" name="Google Shape;4716;p32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7" name="Google Shape;4717;p32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8" name="Google Shape;4718;p32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19" name="Google Shape;4719;p32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0" name="Google Shape;4720;p32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1" name="Google Shape;4721;p32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2" name="Google Shape;4722;p32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3" name="Google Shape;4723;p32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4" name="Google Shape;4724;p32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5" name="Google Shape;4725;p32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6" name="Google Shape;4726;p32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7" name="Google Shape;4727;p32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8" name="Google Shape;4728;p32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29" name="Google Shape;4729;p32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0" name="Google Shape;4730;p32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1" name="Google Shape;4731;p32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2" name="Google Shape;4732;p32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3" name="Google Shape;4733;p32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4" name="Google Shape;4734;p32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5" name="Google Shape;4735;p32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6" name="Google Shape;4736;p32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7" name="Google Shape;4737;p32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8" name="Google Shape;4738;p32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39" name="Google Shape;4739;p32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0" name="Google Shape;4740;p32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1" name="Google Shape;4741;p32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2" name="Google Shape;4742;p32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3" name="Google Shape;4743;p32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4" name="Google Shape;4744;p32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5" name="Google Shape;4745;p32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6" name="Google Shape;4746;p32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7" name="Google Shape;4747;p32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8" name="Google Shape;4748;p32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49" name="Google Shape;4749;p32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0" name="Google Shape;4750;p32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1" name="Google Shape;4751;p32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2" name="Google Shape;4752;p32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3" name="Google Shape;4753;p32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4" name="Google Shape;4754;p32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5" name="Google Shape;4755;p32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6" name="Google Shape;4756;p32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7" name="Google Shape;4757;p32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8" name="Google Shape;4758;p32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59" name="Google Shape;4759;p32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0" name="Google Shape;4760;p32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1" name="Google Shape;4761;p32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2" name="Google Shape;4762;p32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3" name="Google Shape;4763;p32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4" name="Google Shape;4764;p32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5" name="Google Shape;4765;p32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6" name="Google Shape;4766;p32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7" name="Google Shape;4767;p32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8" name="Google Shape;4768;p32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69" name="Google Shape;4769;p32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0" name="Google Shape;4770;p32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1" name="Google Shape;4771;p32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2" name="Google Shape;4772;p32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3" name="Google Shape;4773;p32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4" name="Google Shape;4774;p32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5" name="Google Shape;4775;p32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6" name="Google Shape;4776;p32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7" name="Google Shape;4777;p32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8" name="Google Shape;4778;p32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79" name="Google Shape;4779;p32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0" name="Google Shape;4780;p32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1" name="Google Shape;4781;p32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2" name="Google Shape;4782;p32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3" name="Google Shape;4783;p32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4" name="Google Shape;4784;p32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5" name="Google Shape;4785;p32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6" name="Google Shape;4786;p32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7" name="Google Shape;4787;p32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8" name="Google Shape;4788;p32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89" name="Google Shape;4789;p32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0" name="Google Shape;4790;p32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1" name="Google Shape;4791;p32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2" name="Google Shape;4792;p32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3" name="Google Shape;4793;p32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4" name="Google Shape;4794;p32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5" name="Google Shape;4795;p32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6" name="Google Shape;4796;p32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7" name="Google Shape;4797;p32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8" name="Google Shape;4798;p32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99" name="Google Shape;4799;p32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0" name="Google Shape;4800;p32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1" name="Google Shape;4801;p32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2" name="Google Shape;4802;p32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3" name="Google Shape;4803;p32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4" name="Google Shape;4804;p32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5" name="Google Shape;4805;p32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6" name="Google Shape;4806;p32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7" name="Google Shape;4807;p32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8" name="Google Shape;4808;p32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09" name="Google Shape;4809;p32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0" name="Google Shape;4810;p32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1" name="Google Shape;4811;p32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2" name="Google Shape;4812;p32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3" name="Google Shape;4813;p32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4" name="Google Shape;4814;p32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5" name="Google Shape;4815;p32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6" name="Google Shape;4816;p32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7" name="Google Shape;4817;p32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8" name="Google Shape;4818;p32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19" name="Google Shape;4819;p32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0" name="Google Shape;4820;p32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1" name="Google Shape;4821;p32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2" name="Google Shape;4822;p32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3" name="Google Shape;4823;p32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4" name="Google Shape;4824;p32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5" name="Google Shape;4825;p32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6" name="Google Shape;4826;p32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7" name="Google Shape;4827;p32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8" name="Google Shape;4828;p32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29" name="Google Shape;4829;p32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0" name="Google Shape;4830;p32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1" name="Google Shape;4831;p32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2" name="Google Shape;4832;p32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3" name="Google Shape;4833;p32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4" name="Google Shape;4834;p32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5" name="Google Shape;4835;p32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6" name="Google Shape;4836;p32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7" name="Google Shape;4837;p32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8" name="Google Shape;4838;p32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39" name="Google Shape;4839;p32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0" name="Google Shape;4840;p32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1" name="Google Shape;4841;p32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42" name="Google Shape;4842;p32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4843" name="Google Shape;4843;p32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844" name="Google Shape;4844;p32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45" name="Google Shape;4845;p32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46" name="Google Shape;4846;p32"/>
          <p:cNvSpPr txBox="1">
            <a:spLocks noGrp="1"/>
          </p:cNvSpPr>
          <p:nvPr>
            <p:ph type="title"/>
          </p:nvPr>
        </p:nvSpPr>
        <p:spPr>
          <a:xfrm>
            <a:off x="966567" y="628300"/>
            <a:ext cx="10290000" cy="12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847" name="Google Shape;4847;p32"/>
          <p:cNvSpPr txBox="1"/>
          <p:nvPr/>
        </p:nvSpPr>
        <p:spPr>
          <a:xfrm>
            <a:off x="3096967" y="4087167"/>
            <a:ext cx="6029200" cy="12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Rubik Light"/>
                <a:ea typeface="Rubik Light"/>
                <a:cs typeface="Rubik Light"/>
                <a:sym typeface="Rubik Light"/>
              </a:rPr>
              <a:t>CREDITS: </a:t>
            </a: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This presentation template was created by </a:t>
            </a: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rgbClr val="000E3F"/>
                </a:solidFill>
                <a:effectLst/>
                <a:uLnTx/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, including icons by </a:t>
            </a: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rgbClr val="000E3F"/>
                </a:solidFill>
                <a:effectLst/>
                <a:uLnTx/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, infographics &amp; images by </a:t>
            </a:r>
            <a:r>
              <a:rPr kumimoji="0" lang="en" sz="2133" b="1" i="0" u="none" strike="noStrike" kern="0" cap="none" spc="0" normalizeH="0" baseline="0" noProof="0">
                <a:ln>
                  <a:noFill/>
                </a:ln>
                <a:solidFill>
                  <a:srgbClr val="000E3F"/>
                </a:solidFill>
                <a:effectLst/>
                <a:uLnTx/>
                <a:uFill>
                  <a:noFill/>
                </a:uFill>
                <a:latin typeface="Rubik"/>
                <a:ea typeface="Rubik"/>
                <a:cs typeface="Rubik"/>
                <a:sym typeface="Rubik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2133" b="0" i="0" u="none" strike="noStrike" kern="0" cap="none" spc="0" normalizeH="0" baseline="0" noProof="0">
                <a:ln>
                  <a:noFill/>
                </a:ln>
                <a:solidFill>
                  <a:srgbClr val="000E3F"/>
                </a:solidFill>
                <a:effectLst/>
                <a:uLnTx/>
                <a:uFillTx/>
                <a:latin typeface="Rubik"/>
                <a:ea typeface="Rubik"/>
                <a:cs typeface="Rubik"/>
                <a:sym typeface="Rubik"/>
              </a:rPr>
              <a:t> </a:t>
            </a:r>
            <a:endParaRPr kumimoji="0" sz="2133" b="1" i="0" u="none" strike="noStrike" kern="0" cap="none" spc="0" normalizeH="0" baseline="0" noProof="0">
              <a:ln>
                <a:noFill/>
              </a:ln>
              <a:solidFill>
                <a:srgbClr val="000E3F"/>
              </a:solidFill>
              <a:effectLst/>
              <a:uLnTx/>
              <a:uFillTx/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4848" name="Google Shape;4848;p32"/>
          <p:cNvSpPr txBox="1">
            <a:spLocks noGrp="1"/>
          </p:cNvSpPr>
          <p:nvPr>
            <p:ph type="subTitle" idx="1"/>
          </p:nvPr>
        </p:nvSpPr>
        <p:spPr>
          <a:xfrm>
            <a:off x="3740600" y="1818100"/>
            <a:ext cx="4710800" cy="173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grpSp>
        <p:nvGrpSpPr>
          <p:cNvPr id="4849" name="Google Shape;4849;p32"/>
          <p:cNvGrpSpPr/>
          <p:nvPr/>
        </p:nvGrpSpPr>
        <p:grpSpPr>
          <a:xfrm>
            <a:off x="339616" y="909434"/>
            <a:ext cx="11512784" cy="5882589"/>
            <a:chOff x="254712" y="682075"/>
            <a:chExt cx="8634588" cy="4411942"/>
          </a:xfrm>
        </p:grpSpPr>
        <p:grpSp>
          <p:nvGrpSpPr>
            <p:cNvPr id="4850" name="Google Shape;4850;p32"/>
            <p:cNvGrpSpPr/>
            <p:nvPr/>
          </p:nvGrpSpPr>
          <p:grpSpPr>
            <a:xfrm>
              <a:off x="254712" y="3742850"/>
              <a:ext cx="917038" cy="1351167"/>
              <a:chOff x="664887" y="3742850"/>
              <a:chExt cx="917038" cy="1351167"/>
            </a:xfrm>
          </p:grpSpPr>
          <p:sp>
            <p:nvSpPr>
              <p:cNvPr id="4851" name="Google Shape;4851;p32"/>
              <p:cNvSpPr/>
              <p:nvPr/>
            </p:nvSpPr>
            <p:spPr>
              <a:xfrm flipH="1">
                <a:off x="737589" y="3926399"/>
                <a:ext cx="834062" cy="1157414"/>
              </a:xfrm>
              <a:custGeom>
                <a:avLst/>
                <a:gdLst/>
                <a:ahLst/>
                <a:cxnLst/>
                <a:rect l="l" t="t" r="r" b="b"/>
                <a:pathLst>
                  <a:path w="11610" h="16111" extrusionOk="0">
                    <a:moveTo>
                      <a:pt x="2406" y="0"/>
                    </a:moveTo>
                    <a:lnTo>
                      <a:pt x="1846" y="3346"/>
                    </a:lnTo>
                    <a:lnTo>
                      <a:pt x="1667" y="4441"/>
                    </a:lnTo>
                    <a:lnTo>
                      <a:pt x="1001" y="8370"/>
                    </a:lnTo>
                    <a:lnTo>
                      <a:pt x="822" y="9466"/>
                    </a:lnTo>
                    <a:lnTo>
                      <a:pt x="263" y="12740"/>
                    </a:lnTo>
                    <a:lnTo>
                      <a:pt x="36" y="14133"/>
                    </a:lnTo>
                    <a:cubicBezTo>
                      <a:pt x="1" y="14300"/>
                      <a:pt x="108" y="14478"/>
                      <a:pt x="286" y="14526"/>
                    </a:cubicBezTo>
                    <a:lnTo>
                      <a:pt x="6168" y="16097"/>
                    </a:lnTo>
                    <a:cubicBezTo>
                      <a:pt x="6201" y="16106"/>
                      <a:pt x="6235" y="16111"/>
                      <a:pt x="6267" y="16111"/>
                    </a:cubicBezTo>
                    <a:cubicBezTo>
                      <a:pt x="6409" y="16111"/>
                      <a:pt x="6536" y="16028"/>
                      <a:pt x="6585" y="15883"/>
                    </a:cubicBezTo>
                    <a:lnTo>
                      <a:pt x="8240" y="11466"/>
                    </a:lnTo>
                    <a:lnTo>
                      <a:pt x="8633" y="10418"/>
                    </a:lnTo>
                    <a:lnTo>
                      <a:pt x="10038" y="6691"/>
                    </a:lnTo>
                    <a:lnTo>
                      <a:pt x="10419" y="5656"/>
                    </a:lnTo>
                    <a:lnTo>
                      <a:pt x="11609" y="2477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2" name="Google Shape;4852;p32"/>
              <p:cNvSpPr/>
              <p:nvPr/>
            </p:nvSpPr>
            <p:spPr>
              <a:xfrm flipH="1">
                <a:off x="707707" y="3752405"/>
                <a:ext cx="675799" cy="270693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3768" extrusionOk="0">
                    <a:moveTo>
                      <a:pt x="1073" y="1"/>
                    </a:moveTo>
                    <a:cubicBezTo>
                      <a:pt x="953" y="1"/>
                      <a:pt x="836" y="62"/>
                      <a:pt x="763" y="172"/>
                    </a:cubicBezTo>
                    <a:lnTo>
                      <a:pt x="1" y="1243"/>
                    </a:lnTo>
                    <a:lnTo>
                      <a:pt x="5787" y="2791"/>
                    </a:lnTo>
                    <a:lnTo>
                      <a:pt x="9407" y="3768"/>
                    </a:lnTo>
                    <a:lnTo>
                      <a:pt x="9288" y="2541"/>
                    </a:lnTo>
                    <a:lnTo>
                      <a:pt x="9288" y="2458"/>
                    </a:lnTo>
                    <a:cubicBezTo>
                      <a:pt x="9264" y="2291"/>
                      <a:pt x="9157" y="2160"/>
                      <a:pt x="8990" y="2113"/>
                    </a:cubicBezTo>
                    <a:lnTo>
                      <a:pt x="7466" y="1708"/>
                    </a:lnTo>
                    <a:lnTo>
                      <a:pt x="1180" y="17"/>
                    </a:lnTo>
                    <a:cubicBezTo>
                      <a:pt x="1144" y="6"/>
                      <a:pt x="1108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3" name="Google Shape;4853;p32"/>
              <p:cNvSpPr/>
              <p:nvPr/>
            </p:nvSpPr>
            <p:spPr>
              <a:xfrm flipH="1">
                <a:off x="672576" y="3841054"/>
                <a:ext cx="770771" cy="271412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3778" extrusionOk="0">
                    <a:moveTo>
                      <a:pt x="662" y="1"/>
                    </a:moveTo>
                    <a:cubicBezTo>
                      <a:pt x="416" y="1"/>
                      <a:pt x="189" y="168"/>
                      <a:pt x="120" y="426"/>
                    </a:cubicBezTo>
                    <a:lnTo>
                      <a:pt x="24" y="795"/>
                    </a:lnTo>
                    <a:cubicBezTo>
                      <a:pt x="1" y="902"/>
                      <a:pt x="60" y="1010"/>
                      <a:pt x="167" y="1045"/>
                    </a:cubicBezTo>
                    <a:lnTo>
                      <a:pt x="620" y="1164"/>
                    </a:lnTo>
                    <a:lnTo>
                      <a:pt x="10299" y="3772"/>
                    </a:lnTo>
                    <a:cubicBezTo>
                      <a:pt x="10315" y="3775"/>
                      <a:pt x="10331" y="3777"/>
                      <a:pt x="10347" y="3777"/>
                    </a:cubicBezTo>
                    <a:cubicBezTo>
                      <a:pt x="10436" y="3777"/>
                      <a:pt x="10517" y="3720"/>
                      <a:pt x="10538" y="3629"/>
                    </a:cubicBezTo>
                    <a:lnTo>
                      <a:pt x="10645" y="3248"/>
                    </a:lnTo>
                    <a:cubicBezTo>
                      <a:pt x="10728" y="2950"/>
                      <a:pt x="10549" y="2641"/>
                      <a:pt x="10240" y="2557"/>
                    </a:cubicBezTo>
                    <a:lnTo>
                      <a:pt x="6561" y="1569"/>
                    </a:lnTo>
                    <a:lnTo>
                      <a:pt x="810" y="21"/>
                    </a:lnTo>
                    <a:cubicBezTo>
                      <a:pt x="761" y="8"/>
                      <a:pt x="711" y="1"/>
                      <a:pt x="662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4" name="Google Shape;4854;p32"/>
              <p:cNvSpPr/>
              <p:nvPr/>
            </p:nvSpPr>
            <p:spPr>
              <a:xfrm flipH="1">
                <a:off x="823152" y="4166701"/>
                <a:ext cx="689448" cy="582551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109" extrusionOk="0">
                    <a:moveTo>
                      <a:pt x="1024" y="1"/>
                    </a:moveTo>
                    <a:lnTo>
                      <a:pt x="845" y="1096"/>
                    </a:lnTo>
                    <a:lnTo>
                      <a:pt x="179" y="5025"/>
                    </a:lnTo>
                    <a:lnTo>
                      <a:pt x="0" y="6121"/>
                    </a:lnTo>
                    <a:lnTo>
                      <a:pt x="7418" y="8109"/>
                    </a:lnTo>
                    <a:lnTo>
                      <a:pt x="7811" y="7073"/>
                    </a:lnTo>
                    <a:lnTo>
                      <a:pt x="9216" y="3346"/>
                    </a:lnTo>
                    <a:lnTo>
                      <a:pt x="9513" y="2537"/>
                    </a:lnTo>
                    <a:lnTo>
                      <a:pt x="9597" y="2311"/>
                    </a:lnTo>
                    <a:lnTo>
                      <a:pt x="8918" y="2120"/>
                    </a:lnTo>
                    <a:lnTo>
                      <a:pt x="10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5" name="Google Shape;4855;p32"/>
              <p:cNvSpPr/>
              <p:nvPr/>
            </p:nvSpPr>
            <p:spPr>
              <a:xfrm flipH="1">
                <a:off x="951458" y="4527692"/>
                <a:ext cx="561142" cy="221555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084" extrusionOk="0">
                    <a:moveTo>
                      <a:pt x="179" y="0"/>
                    </a:moveTo>
                    <a:lnTo>
                      <a:pt x="0" y="1096"/>
                    </a:lnTo>
                    <a:lnTo>
                      <a:pt x="5477" y="2572"/>
                    </a:lnTo>
                    <a:lnTo>
                      <a:pt x="7418" y="3084"/>
                    </a:lnTo>
                    <a:lnTo>
                      <a:pt x="7811" y="2048"/>
                    </a:lnTo>
                    <a:lnTo>
                      <a:pt x="5965" y="1548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6" name="Google Shape;4856;p32"/>
              <p:cNvSpPr/>
              <p:nvPr/>
            </p:nvSpPr>
            <p:spPr>
              <a:xfrm flipH="1">
                <a:off x="823153" y="4166701"/>
                <a:ext cx="628744" cy="240448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3347" extrusionOk="0">
                    <a:moveTo>
                      <a:pt x="179" y="1"/>
                    </a:moveTo>
                    <a:lnTo>
                      <a:pt x="0" y="1096"/>
                    </a:lnTo>
                    <a:lnTo>
                      <a:pt x="6513" y="2846"/>
                    </a:lnTo>
                    <a:lnTo>
                      <a:pt x="8371" y="3346"/>
                    </a:lnTo>
                    <a:lnTo>
                      <a:pt x="8632" y="2632"/>
                    </a:lnTo>
                    <a:cubicBezTo>
                      <a:pt x="8668" y="2525"/>
                      <a:pt x="8716" y="2418"/>
                      <a:pt x="8752" y="2311"/>
                    </a:cubicBezTo>
                    <a:lnTo>
                      <a:pt x="6882" y="17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7" name="Google Shape;4857;p32"/>
              <p:cNvSpPr/>
              <p:nvPr/>
            </p:nvSpPr>
            <p:spPr>
              <a:xfrm flipH="1">
                <a:off x="1012955" y="4017994"/>
                <a:ext cx="359775" cy="111711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1555" extrusionOk="0">
                    <a:moveTo>
                      <a:pt x="357" y="1"/>
                    </a:moveTo>
                    <a:cubicBezTo>
                      <a:pt x="62" y="1"/>
                      <a:pt x="1" y="377"/>
                      <a:pt x="327" y="475"/>
                    </a:cubicBezTo>
                    <a:cubicBezTo>
                      <a:pt x="1196" y="725"/>
                      <a:pt x="2994" y="1190"/>
                      <a:pt x="4661" y="1547"/>
                    </a:cubicBezTo>
                    <a:cubicBezTo>
                      <a:pt x="4684" y="1552"/>
                      <a:pt x="4706" y="1554"/>
                      <a:pt x="4726" y="1554"/>
                    </a:cubicBezTo>
                    <a:cubicBezTo>
                      <a:pt x="4958" y="1554"/>
                      <a:pt x="5008" y="1265"/>
                      <a:pt x="4756" y="1178"/>
                    </a:cubicBezTo>
                    <a:cubicBezTo>
                      <a:pt x="3125" y="690"/>
                      <a:pt x="1327" y="213"/>
                      <a:pt x="446" y="11"/>
                    </a:cubicBezTo>
                    <a:cubicBezTo>
                      <a:pt x="415" y="4"/>
                      <a:pt x="385" y="1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8" name="Google Shape;4858;p32"/>
              <p:cNvSpPr/>
              <p:nvPr/>
            </p:nvSpPr>
            <p:spPr>
              <a:xfrm flipH="1">
                <a:off x="1262886" y="4431643"/>
                <a:ext cx="137717" cy="76438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064" extrusionOk="0">
                    <a:moveTo>
                      <a:pt x="686" y="0"/>
                    </a:moveTo>
                    <a:cubicBezTo>
                      <a:pt x="504" y="0"/>
                      <a:pt x="328" y="44"/>
                      <a:pt x="191" y="147"/>
                    </a:cubicBezTo>
                    <a:cubicBezTo>
                      <a:pt x="1" y="301"/>
                      <a:pt x="1" y="575"/>
                      <a:pt x="275" y="801"/>
                    </a:cubicBezTo>
                    <a:cubicBezTo>
                      <a:pt x="499" y="984"/>
                      <a:pt x="792" y="1064"/>
                      <a:pt x="1050" y="1064"/>
                    </a:cubicBezTo>
                    <a:cubicBezTo>
                      <a:pt x="1298" y="1064"/>
                      <a:pt x="1515" y="989"/>
                      <a:pt x="1608" y="861"/>
                    </a:cubicBezTo>
                    <a:cubicBezTo>
                      <a:pt x="1916" y="444"/>
                      <a:pt x="1266" y="0"/>
                      <a:pt x="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59" name="Google Shape;4859;p32"/>
              <p:cNvSpPr/>
              <p:nvPr/>
            </p:nvSpPr>
            <p:spPr>
              <a:xfrm flipH="1">
                <a:off x="999381" y="4504776"/>
                <a:ext cx="122128" cy="78521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093" extrusionOk="0">
                    <a:moveTo>
                      <a:pt x="607" y="1"/>
                    </a:moveTo>
                    <a:cubicBezTo>
                      <a:pt x="275" y="1"/>
                      <a:pt x="0" y="143"/>
                      <a:pt x="33" y="450"/>
                    </a:cubicBezTo>
                    <a:cubicBezTo>
                      <a:pt x="65" y="752"/>
                      <a:pt x="547" y="1093"/>
                      <a:pt x="1053" y="1093"/>
                    </a:cubicBezTo>
                    <a:cubicBezTo>
                      <a:pt x="1106" y="1093"/>
                      <a:pt x="1159" y="1089"/>
                      <a:pt x="1212" y="1081"/>
                    </a:cubicBezTo>
                    <a:cubicBezTo>
                      <a:pt x="1569" y="1022"/>
                      <a:pt x="1700" y="784"/>
                      <a:pt x="1617" y="557"/>
                    </a:cubicBezTo>
                    <a:cubicBezTo>
                      <a:pt x="1469" y="197"/>
                      <a:pt x="998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0" name="Google Shape;4860;p32"/>
              <p:cNvSpPr/>
              <p:nvPr/>
            </p:nvSpPr>
            <p:spPr>
              <a:xfrm flipH="1">
                <a:off x="979690" y="4712463"/>
                <a:ext cx="591100" cy="371341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5169" extrusionOk="0">
                    <a:moveTo>
                      <a:pt x="6287" y="0"/>
                    </a:moveTo>
                    <a:cubicBezTo>
                      <a:pt x="5668" y="1167"/>
                      <a:pt x="4965" y="2000"/>
                      <a:pt x="4108" y="2107"/>
                    </a:cubicBezTo>
                    <a:cubicBezTo>
                      <a:pt x="3781" y="2151"/>
                      <a:pt x="3446" y="2171"/>
                      <a:pt x="3108" y="2171"/>
                    </a:cubicBezTo>
                    <a:cubicBezTo>
                      <a:pt x="2165" y="2171"/>
                      <a:pt x="1191" y="2017"/>
                      <a:pt x="262" y="1798"/>
                    </a:cubicBezTo>
                    <a:lnTo>
                      <a:pt x="24" y="3191"/>
                    </a:lnTo>
                    <a:cubicBezTo>
                      <a:pt x="0" y="3358"/>
                      <a:pt x="108" y="3536"/>
                      <a:pt x="274" y="3584"/>
                    </a:cubicBezTo>
                    <a:lnTo>
                      <a:pt x="6156" y="5155"/>
                    </a:lnTo>
                    <a:cubicBezTo>
                      <a:pt x="6189" y="5164"/>
                      <a:pt x="6223" y="5169"/>
                      <a:pt x="6255" y="5169"/>
                    </a:cubicBezTo>
                    <a:cubicBezTo>
                      <a:pt x="6397" y="5169"/>
                      <a:pt x="6524" y="5086"/>
                      <a:pt x="6573" y="4941"/>
                    </a:cubicBezTo>
                    <a:cubicBezTo>
                      <a:pt x="6763" y="4453"/>
                      <a:pt x="7430" y="2655"/>
                      <a:pt x="8228" y="512"/>
                    </a:cubicBezTo>
                    <a:lnTo>
                      <a:pt x="62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1" name="Google Shape;4861;p32"/>
              <p:cNvSpPr/>
              <p:nvPr/>
            </p:nvSpPr>
            <p:spPr>
              <a:xfrm flipH="1">
                <a:off x="737598" y="4066629"/>
                <a:ext cx="219902" cy="266095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3704" extrusionOk="0">
                    <a:moveTo>
                      <a:pt x="1108" y="1"/>
                    </a:moveTo>
                    <a:cubicBezTo>
                      <a:pt x="750" y="1072"/>
                      <a:pt x="381" y="2132"/>
                      <a:pt x="0" y="3192"/>
                    </a:cubicBezTo>
                    <a:lnTo>
                      <a:pt x="1870" y="3704"/>
                    </a:lnTo>
                    <a:cubicBezTo>
                      <a:pt x="2417" y="2227"/>
                      <a:pt x="2870" y="1049"/>
                      <a:pt x="3060" y="52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2" name="Google Shape;4862;p32"/>
              <p:cNvSpPr/>
              <p:nvPr/>
            </p:nvSpPr>
            <p:spPr>
              <a:xfrm flipH="1">
                <a:off x="707712" y="3875034"/>
                <a:ext cx="260061" cy="148062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061" extrusionOk="0">
                    <a:moveTo>
                      <a:pt x="1691" y="1"/>
                    </a:moveTo>
                    <a:cubicBezTo>
                      <a:pt x="1334" y="584"/>
                      <a:pt x="786" y="965"/>
                      <a:pt x="0" y="1084"/>
                    </a:cubicBezTo>
                    <a:lnTo>
                      <a:pt x="3620" y="2061"/>
                    </a:lnTo>
                    <a:lnTo>
                      <a:pt x="3620" y="2061"/>
                    </a:lnTo>
                    <a:lnTo>
                      <a:pt x="3513" y="834"/>
                    </a:lnTo>
                    <a:cubicBezTo>
                      <a:pt x="3501" y="810"/>
                      <a:pt x="3513" y="489"/>
                      <a:pt x="3203" y="406"/>
                    </a:cubicBez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3" name="Google Shape;4863;p32"/>
              <p:cNvSpPr/>
              <p:nvPr/>
            </p:nvSpPr>
            <p:spPr>
              <a:xfrm flipH="1">
                <a:off x="672577" y="3900106"/>
                <a:ext cx="726302" cy="212359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2956" extrusionOk="0">
                    <a:moveTo>
                      <a:pt x="893" y="0"/>
                    </a:moveTo>
                    <a:cubicBezTo>
                      <a:pt x="283" y="0"/>
                      <a:pt x="69" y="185"/>
                      <a:pt x="1" y="342"/>
                    </a:cubicBezTo>
                    <a:lnTo>
                      <a:pt x="9680" y="2950"/>
                    </a:lnTo>
                    <a:cubicBezTo>
                      <a:pt x="9696" y="2953"/>
                      <a:pt x="9712" y="2955"/>
                      <a:pt x="9728" y="2955"/>
                    </a:cubicBezTo>
                    <a:cubicBezTo>
                      <a:pt x="9817" y="2955"/>
                      <a:pt x="9898" y="2898"/>
                      <a:pt x="9919" y="2807"/>
                    </a:cubicBezTo>
                    <a:lnTo>
                      <a:pt x="10026" y="2426"/>
                    </a:lnTo>
                    <a:cubicBezTo>
                      <a:pt x="10109" y="2128"/>
                      <a:pt x="9930" y="1819"/>
                      <a:pt x="9633" y="1735"/>
                    </a:cubicBezTo>
                    <a:lnTo>
                      <a:pt x="5954" y="747"/>
                    </a:lnTo>
                    <a:cubicBezTo>
                      <a:pt x="5767" y="773"/>
                      <a:pt x="5568" y="787"/>
                      <a:pt x="5356" y="787"/>
                    </a:cubicBezTo>
                    <a:cubicBezTo>
                      <a:pt x="4703" y="787"/>
                      <a:pt x="3927" y="660"/>
                      <a:pt x="3001" y="390"/>
                    </a:cubicBezTo>
                    <a:cubicBezTo>
                      <a:pt x="2014" y="101"/>
                      <a:pt x="1345" y="0"/>
                      <a:pt x="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4" name="Google Shape;4864;p32"/>
              <p:cNvSpPr/>
              <p:nvPr/>
            </p:nvSpPr>
            <p:spPr>
              <a:xfrm flipH="1">
                <a:off x="850529" y="4371155"/>
                <a:ext cx="233552" cy="30374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4228" extrusionOk="0">
                    <a:moveTo>
                      <a:pt x="3249" y="500"/>
                    </a:moveTo>
                    <a:lnTo>
                      <a:pt x="3249" y="500"/>
                    </a:lnTo>
                    <a:cubicBezTo>
                      <a:pt x="3247" y="508"/>
                      <a:pt x="3227" y="561"/>
                      <a:pt x="3228" y="561"/>
                    </a:cubicBezTo>
                    <a:cubicBezTo>
                      <a:pt x="3228" y="561"/>
                      <a:pt x="3234" y="546"/>
                      <a:pt x="3251" y="500"/>
                    </a:cubicBezTo>
                    <a:lnTo>
                      <a:pt x="3249" y="500"/>
                    </a:lnTo>
                    <a:close/>
                    <a:moveTo>
                      <a:pt x="1393" y="0"/>
                    </a:moveTo>
                    <a:cubicBezTo>
                      <a:pt x="953" y="1286"/>
                      <a:pt x="500" y="2596"/>
                      <a:pt x="0" y="3727"/>
                    </a:cubicBezTo>
                    <a:lnTo>
                      <a:pt x="1846" y="4227"/>
                    </a:lnTo>
                    <a:cubicBezTo>
                      <a:pt x="3048" y="1023"/>
                      <a:pt x="3239" y="522"/>
                      <a:pt x="3249" y="500"/>
                    </a:cubicBezTo>
                    <a:lnTo>
                      <a:pt x="3249" y="500"/>
                    </a:lnTo>
                    <a:lnTo>
                      <a:pt x="3249" y="500"/>
                    </a:lnTo>
                    <a:lnTo>
                      <a:pt x="3249" y="500"/>
                    </a:lnTo>
                    <a:cubicBezTo>
                      <a:pt x="3249" y="500"/>
                      <a:pt x="3249" y="499"/>
                      <a:pt x="3249" y="499"/>
                    </a:cubicBezTo>
                    <a:lnTo>
                      <a:pt x="3249" y="499"/>
                    </a:lnTo>
                    <a:cubicBezTo>
                      <a:pt x="3249" y="499"/>
                      <a:pt x="3249" y="499"/>
                      <a:pt x="3249" y="500"/>
                    </a:cubicBezTo>
                    <a:lnTo>
                      <a:pt x="3249" y="50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5" name="Google Shape;4865;p32"/>
              <p:cNvSpPr/>
              <p:nvPr/>
            </p:nvSpPr>
            <p:spPr>
              <a:xfrm flipH="1">
                <a:off x="951463" y="4638899"/>
                <a:ext cx="167746" cy="11034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536" extrusionOk="0">
                    <a:moveTo>
                      <a:pt x="489" y="0"/>
                    </a:moveTo>
                    <a:cubicBezTo>
                      <a:pt x="334" y="369"/>
                      <a:pt x="168" y="703"/>
                      <a:pt x="1" y="1024"/>
                    </a:cubicBezTo>
                    <a:lnTo>
                      <a:pt x="1942" y="1536"/>
                    </a:lnTo>
                    <a:lnTo>
                      <a:pt x="2335" y="50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6" name="Google Shape;4866;p32"/>
              <p:cNvSpPr/>
              <p:nvPr/>
            </p:nvSpPr>
            <p:spPr>
              <a:xfrm flipH="1">
                <a:off x="823159" y="4295868"/>
                <a:ext cx="160850" cy="11128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549" extrusionOk="0">
                    <a:moveTo>
                      <a:pt x="369" y="1"/>
                    </a:moveTo>
                    <a:cubicBezTo>
                      <a:pt x="250" y="346"/>
                      <a:pt x="131" y="703"/>
                      <a:pt x="0" y="1048"/>
                    </a:cubicBezTo>
                    <a:lnTo>
                      <a:pt x="1858" y="1548"/>
                    </a:lnTo>
                    <a:lnTo>
                      <a:pt x="2119" y="834"/>
                    </a:lnTo>
                    <a:lnTo>
                      <a:pt x="2239" y="513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7" name="Google Shape;4867;p32"/>
              <p:cNvSpPr/>
              <p:nvPr/>
            </p:nvSpPr>
            <p:spPr>
              <a:xfrm flipH="1">
                <a:off x="1113964" y="4405781"/>
                <a:ext cx="136065" cy="101438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412" extrusionOk="0">
                    <a:moveTo>
                      <a:pt x="235" y="0"/>
                    </a:moveTo>
                    <a:cubicBezTo>
                      <a:pt x="175" y="0"/>
                      <a:pt x="115" y="43"/>
                      <a:pt x="96" y="102"/>
                    </a:cubicBezTo>
                    <a:cubicBezTo>
                      <a:pt x="0" y="411"/>
                      <a:pt x="48" y="757"/>
                      <a:pt x="203" y="1019"/>
                    </a:cubicBezTo>
                    <a:cubicBezTo>
                      <a:pt x="346" y="1233"/>
                      <a:pt x="536" y="1364"/>
                      <a:pt x="774" y="1400"/>
                    </a:cubicBezTo>
                    <a:cubicBezTo>
                      <a:pt x="822" y="1412"/>
                      <a:pt x="869" y="1412"/>
                      <a:pt x="917" y="1412"/>
                    </a:cubicBezTo>
                    <a:cubicBezTo>
                      <a:pt x="1393" y="1412"/>
                      <a:pt x="1762" y="1007"/>
                      <a:pt x="1870" y="578"/>
                    </a:cubicBezTo>
                    <a:cubicBezTo>
                      <a:pt x="1893" y="507"/>
                      <a:pt x="1846" y="435"/>
                      <a:pt x="1774" y="411"/>
                    </a:cubicBezTo>
                    <a:cubicBezTo>
                      <a:pt x="1760" y="407"/>
                      <a:pt x="1745" y="405"/>
                      <a:pt x="1731" y="405"/>
                    </a:cubicBezTo>
                    <a:cubicBezTo>
                      <a:pt x="1667" y="405"/>
                      <a:pt x="1615" y="448"/>
                      <a:pt x="1596" y="507"/>
                    </a:cubicBezTo>
                    <a:cubicBezTo>
                      <a:pt x="1519" y="825"/>
                      <a:pt x="1250" y="1133"/>
                      <a:pt x="910" y="1133"/>
                    </a:cubicBezTo>
                    <a:cubicBezTo>
                      <a:pt x="881" y="1133"/>
                      <a:pt x="852" y="1130"/>
                      <a:pt x="822" y="1126"/>
                    </a:cubicBezTo>
                    <a:cubicBezTo>
                      <a:pt x="619" y="1090"/>
                      <a:pt x="512" y="971"/>
                      <a:pt x="453" y="864"/>
                    </a:cubicBezTo>
                    <a:cubicBezTo>
                      <a:pt x="334" y="685"/>
                      <a:pt x="298" y="411"/>
                      <a:pt x="369" y="185"/>
                    </a:cubicBezTo>
                    <a:cubicBezTo>
                      <a:pt x="393" y="114"/>
                      <a:pt x="346" y="30"/>
                      <a:pt x="274" y="7"/>
                    </a:cubicBezTo>
                    <a:cubicBezTo>
                      <a:pt x="262" y="2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8" name="Google Shape;4868;p32"/>
              <p:cNvSpPr/>
              <p:nvPr/>
            </p:nvSpPr>
            <p:spPr>
              <a:xfrm flipH="1">
                <a:off x="1268777" y="4347807"/>
                <a:ext cx="83909" cy="7471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40" extrusionOk="0">
                    <a:moveTo>
                      <a:pt x="610" y="1"/>
                    </a:moveTo>
                    <a:cubicBezTo>
                      <a:pt x="375" y="1"/>
                      <a:pt x="126" y="171"/>
                      <a:pt x="96" y="385"/>
                    </a:cubicBezTo>
                    <a:cubicBezTo>
                      <a:pt x="1" y="659"/>
                      <a:pt x="191" y="945"/>
                      <a:pt x="441" y="1016"/>
                    </a:cubicBezTo>
                    <a:cubicBezTo>
                      <a:pt x="492" y="1032"/>
                      <a:pt x="543" y="1040"/>
                      <a:pt x="593" y="1040"/>
                    </a:cubicBezTo>
                    <a:cubicBezTo>
                      <a:pt x="831" y="1040"/>
                      <a:pt x="1035" y="866"/>
                      <a:pt x="1084" y="659"/>
                    </a:cubicBezTo>
                    <a:cubicBezTo>
                      <a:pt x="1167" y="361"/>
                      <a:pt x="989" y="99"/>
                      <a:pt x="727" y="16"/>
                    </a:cubicBezTo>
                    <a:cubicBezTo>
                      <a:pt x="689" y="6"/>
                      <a:pt x="650" y="1"/>
                      <a:pt x="61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69" name="Google Shape;4869;p32"/>
              <p:cNvSpPr/>
              <p:nvPr/>
            </p:nvSpPr>
            <p:spPr>
              <a:xfrm flipH="1">
                <a:off x="1002758" y="4419574"/>
                <a:ext cx="82185" cy="7457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038" extrusionOk="0">
                    <a:moveTo>
                      <a:pt x="582" y="0"/>
                    </a:moveTo>
                    <a:cubicBezTo>
                      <a:pt x="345" y="0"/>
                      <a:pt x="132" y="157"/>
                      <a:pt x="72" y="398"/>
                    </a:cubicBezTo>
                    <a:cubicBezTo>
                      <a:pt x="0" y="648"/>
                      <a:pt x="167" y="969"/>
                      <a:pt x="453" y="1017"/>
                    </a:cubicBezTo>
                    <a:cubicBezTo>
                      <a:pt x="491" y="1031"/>
                      <a:pt x="532" y="1038"/>
                      <a:pt x="574" y="1038"/>
                    </a:cubicBezTo>
                    <a:cubicBezTo>
                      <a:pt x="784" y="1038"/>
                      <a:pt x="1024" y="876"/>
                      <a:pt x="1084" y="648"/>
                    </a:cubicBezTo>
                    <a:cubicBezTo>
                      <a:pt x="1143" y="374"/>
                      <a:pt x="977" y="88"/>
                      <a:pt x="715" y="17"/>
                    </a:cubicBezTo>
                    <a:cubicBezTo>
                      <a:pt x="670" y="6"/>
                      <a:pt x="625" y="0"/>
                      <a:pt x="58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0" name="Google Shape;4870;p32"/>
              <p:cNvSpPr/>
              <p:nvPr/>
            </p:nvSpPr>
            <p:spPr>
              <a:xfrm flipH="1">
                <a:off x="664887" y="3742850"/>
                <a:ext cx="917038" cy="1351167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808" extrusionOk="0">
                    <a:moveTo>
                      <a:pt x="3848" y="274"/>
                    </a:moveTo>
                    <a:cubicBezTo>
                      <a:pt x="3867" y="274"/>
                      <a:pt x="3887" y="276"/>
                      <a:pt x="3906" y="281"/>
                    </a:cubicBezTo>
                    <a:lnTo>
                      <a:pt x="11716" y="2389"/>
                    </a:lnTo>
                    <a:cubicBezTo>
                      <a:pt x="11824" y="2412"/>
                      <a:pt x="11895" y="2508"/>
                      <a:pt x="11907" y="2603"/>
                    </a:cubicBezTo>
                    <a:lnTo>
                      <a:pt x="12002" y="3710"/>
                    </a:lnTo>
                    <a:lnTo>
                      <a:pt x="3001" y="1293"/>
                    </a:lnTo>
                    <a:lnTo>
                      <a:pt x="3632" y="388"/>
                    </a:lnTo>
                    <a:cubicBezTo>
                      <a:pt x="3689" y="312"/>
                      <a:pt x="3769" y="274"/>
                      <a:pt x="3848" y="274"/>
                    </a:cubicBezTo>
                    <a:close/>
                    <a:moveTo>
                      <a:pt x="2596" y="1507"/>
                    </a:moveTo>
                    <a:cubicBezTo>
                      <a:pt x="2632" y="1507"/>
                      <a:pt x="2668" y="1519"/>
                      <a:pt x="2703" y="1531"/>
                    </a:cubicBezTo>
                    <a:lnTo>
                      <a:pt x="12133" y="4067"/>
                    </a:lnTo>
                    <a:cubicBezTo>
                      <a:pt x="12252" y="4091"/>
                      <a:pt x="12336" y="4163"/>
                      <a:pt x="12395" y="4258"/>
                    </a:cubicBezTo>
                    <a:cubicBezTo>
                      <a:pt x="12455" y="4353"/>
                      <a:pt x="12467" y="4472"/>
                      <a:pt x="12431" y="4579"/>
                    </a:cubicBezTo>
                    <a:lnTo>
                      <a:pt x="12336" y="4960"/>
                    </a:lnTo>
                    <a:cubicBezTo>
                      <a:pt x="12326" y="4980"/>
                      <a:pt x="12308" y="4999"/>
                      <a:pt x="12283" y="4999"/>
                    </a:cubicBezTo>
                    <a:cubicBezTo>
                      <a:pt x="12277" y="4999"/>
                      <a:pt x="12271" y="4998"/>
                      <a:pt x="12264" y="4996"/>
                    </a:cubicBezTo>
                    <a:lnTo>
                      <a:pt x="2120" y="2269"/>
                    </a:lnTo>
                    <a:cubicBezTo>
                      <a:pt x="2096" y="2269"/>
                      <a:pt x="2072" y="2234"/>
                      <a:pt x="2084" y="2198"/>
                    </a:cubicBezTo>
                    <a:lnTo>
                      <a:pt x="2191" y="1829"/>
                    </a:lnTo>
                    <a:cubicBezTo>
                      <a:pt x="2239" y="1638"/>
                      <a:pt x="2406" y="1507"/>
                      <a:pt x="2596" y="1507"/>
                    </a:cubicBezTo>
                    <a:close/>
                    <a:moveTo>
                      <a:pt x="2668" y="2734"/>
                    </a:moveTo>
                    <a:lnTo>
                      <a:pt x="11562" y="5127"/>
                    </a:lnTo>
                    <a:lnTo>
                      <a:pt x="6597" y="18390"/>
                    </a:lnTo>
                    <a:cubicBezTo>
                      <a:pt x="6567" y="18480"/>
                      <a:pt x="6488" y="18527"/>
                      <a:pt x="6401" y="18527"/>
                    </a:cubicBezTo>
                    <a:cubicBezTo>
                      <a:pt x="6383" y="18527"/>
                      <a:pt x="6365" y="18525"/>
                      <a:pt x="6347" y="18521"/>
                    </a:cubicBezTo>
                    <a:lnTo>
                      <a:pt x="465" y="16938"/>
                    </a:lnTo>
                    <a:cubicBezTo>
                      <a:pt x="358" y="16914"/>
                      <a:pt x="298" y="16807"/>
                      <a:pt x="310" y="16712"/>
                    </a:cubicBezTo>
                    <a:lnTo>
                      <a:pt x="2668" y="2734"/>
                    </a:lnTo>
                    <a:close/>
                    <a:moveTo>
                      <a:pt x="3844" y="0"/>
                    </a:moveTo>
                    <a:cubicBezTo>
                      <a:pt x="3670" y="0"/>
                      <a:pt x="3509" y="82"/>
                      <a:pt x="3406" y="222"/>
                    </a:cubicBezTo>
                    <a:lnTo>
                      <a:pt x="2692" y="1246"/>
                    </a:lnTo>
                    <a:cubicBezTo>
                      <a:pt x="2654" y="1240"/>
                      <a:pt x="2616" y="1237"/>
                      <a:pt x="2579" y="1237"/>
                    </a:cubicBezTo>
                    <a:cubicBezTo>
                      <a:pt x="2462" y="1237"/>
                      <a:pt x="2347" y="1266"/>
                      <a:pt x="2239" y="1329"/>
                    </a:cubicBezTo>
                    <a:cubicBezTo>
                      <a:pt x="2084" y="1424"/>
                      <a:pt x="1965" y="1567"/>
                      <a:pt x="1918" y="1757"/>
                    </a:cubicBezTo>
                    <a:lnTo>
                      <a:pt x="1810" y="2127"/>
                    </a:lnTo>
                    <a:cubicBezTo>
                      <a:pt x="1763" y="2317"/>
                      <a:pt x="1870" y="2496"/>
                      <a:pt x="2049" y="2543"/>
                    </a:cubicBezTo>
                    <a:lnTo>
                      <a:pt x="2394" y="2639"/>
                    </a:lnTo>
                    <a:lnTo>
                      <a:pt x="36" y="16664"/>
                    </a:lnTo>
                    <a:cubicBezTo>
                      <a:pt x="1" y="16914"/>
                      <a:pt x="144" y="17152"/>
                      <a:pt x="394" y="17212"/>
                    </a:cubicBezTo>
                    <a:lnTo>
                      <a:pt x="6275" y="18795"/>
                    </a:lnTo>
                    <a:cubicBezTo>
                      <a:pt x="6323" y="18807"/>
                      <a:pt x="6359" y="18807"/>
                      <a:pt x="6406" y="18807"/>
                    </a:cubicBezTo>
                    <a:cubicBezTo>
                      <a:pt x="6597" y="18807"/>
                      <a:pt x="6787" y="18688"/>
                      <a:pt x="6859" y="18498"/>
                    </a:cubicBezTo>
                    <a:lnTo>
                      <a:pt x="11847" y="5186"/>
                    </a:lnTo>
                    <a:lnTo>
                      <a:pt x="12193" y="5270"/>
                    </a:lnTo>
                    <a:cubicBezTo>
                      <a:pt x="12217" y="5282"/>
                      <a:pt x="12252" y="5282"/>
                      <a:pt x="12276" y="5282"/>
                    </a:cubicBezTo>
                    <a:cubicBezTo>
                      <a:pt x="12431" y="5282"/>
                      <a:pt x="12562" y="5186"/>
                      <a:pt x="12609" y="5032"/>
                    </a:cubicBezTo>
                    <a:lnTo>
                      <a:pt x="12705" y="4651"/>
                    </a:lnTo>
                    <a:cubicBezTo>
                      <a:pt x="12764" y="4472"/>
                      <a:pt x="12728" y="4282"/>
                      <a:pt x="12645" y="4115"/>
                    </a:cubicBezTo>
                    <a:cubicBezTo>
                      <a:pt x="12562" y="3984"/>
                      <a:pt x="12443" y="3877"/>
                      <a:pt x="12300" y="3817"/>
                    </a:cubicBezTo>
                    <a:lnTo>
                      <a:pt x="12193" y="2662"/>
                    </a:lnTo>
                    <a:lnTo>
                      <a:pt x="12193" y="2579"/>
                    </a:lnTo>
                    <a:cubicBezTo>
                      <a:pt x="12169" y="2353"/>
                      <a:pt x="12002" y="2174"/>
                      <a:pt x="11788" y="2115"/>
                    </a:cubicBezTo>
                    <a:lnTo>
                      <a:pt x="3989" y="19"/>
                    </a:lnTo>
                    <a:cubicBezTo>
                      <a:pt x="3940" y="6"/>
                      <a:pt x="3892" y="0"/>
                      <a:pt x="384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71" name="Google Shape;4871;p32"/>
            <p:cNvGrpSpPr/>
            <p:nvPr/>
          </p:nvGrpSpPr>
          <p:grpSpPr>
            <a:xfrm flipH="1">
              <a:off x="7972262" y="3742850"/>
              <a:ext cx="917038" cy="1351167"/>
              <a:chOff x="664887" y="3742850"/>
              <a:chExt cx="917038" cy="1351167"/>
            </a:xfrm>
          </p:grpSpPr>
          <p:sp>
            <p:nvSpPr>
              <p:cNvPr id="4872" name="Google Shape;4872;p32"/>
              <p:cNvSpPr/>
              <p:nvPr/>
            </p:nvSpPr>
            <p:spPr>
              <a:xfrm flipH="1">
                <a:off x="737589" y="3926399"/>
                <a:ext cx="834062" cy="1157414"/>
              </a:xfrm>
              <a:custGeom>
                <a:avLst/>
                <a:gdLst/>
                <a:ahLst/>
                <a:cxnLst/>
                <a:rect l="l" t="t" r="r" b="b"/>
                <a:pathLst>
                  <a:path w="11610" h="16111" extrusionOk="0">
                    <a:moveTo>
                      <a:pt x="2406" y="0"/>
                    </a:moveTo>
                    <a:lnTo>
                      <a:pt x="1846" y="3346"/>
                    </a:lnTo>
                    <a:lnTo>
                      <a:pt x="1667" y="4441"/>
                    </a:lnTo>
                    <a:lnTo>
                      <a:pt x="1001" y="8370"/>
                    </a:lnTo>
                    <a:lnTo>
                      <a:pt x="822" y="9466"/>
                    </a:lnTo>
                    <a:lnTo>
                      <a:pt x="263" y="12740"/>
                    </a:lnTo>
                    <a:lnTo>
                      <a:pt x="36" y="14133"/>
                    </a:lnTo>
                    <a:cubicBezTo>
                      <a:pt x="1" y="14300"/>
                      <a:pt x="108" y="14478"/>
                      <a:pt x="286" y="14526"/>
                    </a:cubicBezTo>
                    <a:lnTo>
                      <a:pt x="6168" y="16097"/>
                    </a:lnTo>
                    <a:cubicBezTo>
                      <a:pt x="6201" y="16106"/>
                      <a:pt x="6235" y="16111"/>
                      <a:pt x="6267" y="16111"/>
                    </a:cubicBezTo>
                    <a:cubicBezTo>
                      <a:pt x="6409" y="16111"/>
                      <a:pt x="6536" y="16028"/>
                      <a:pt x="6585" y="15883"/>
                    </a:cubicBezTo>
                    <a:lnTo>
                      <a:pt x="8240" y="11466"/>
                    </a:lnTo>
                    <a:lnTo>
                      <a:pt x="8633" y="10418"/>
                    </a:lnTo>
                    <a:lnTo>
                      <a:pt x="10038" y="6691"/>
                    </a:lnTo>
                    <a:lnTo>
                      <a:pt x="10419" y="5656"/>
                    </a:lnTo>
                    <a:lnTo>
                      <a:pt x="11609" y="2477"/>
                    </a:lnTo>
                    <a:lnTo>
                      <a:pt x="240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3" name="Google Shape;4873;p32"/>
              <p:cNvSpPr/>
              <p:nvPr/>
            </p:nvSpPr>
            <p:spPr>
              <a:xfrm flipH="1">
                <a:off x="707707" y="3752405"/>
                <a:ext cx="675799" cy="270693"/>
              </a:xfrm>
              <a:custGeom>
                <a:avLst/>
                <a:gdLst/>
                <a:ahLst/>
                <a:cxnLst/>
                <a:rect l="l" t="t" r="r" b="b"/>
                <a:pathLst>
                  <a:path w="9407" h="3768" extrusionOk="0">
                    <a:moveTo>
                      <a:pt x="1073" y="1"/>
                    </a:moveTo>
                    <a:cubicBezTo>
                      <a:pt x="953" y="1"/>
                      <a:pt x="836" y="62"/>
                      <a:pt x="763" y="172"/>
                    </a:cubicBezTo>
                    <a:lnTo>
                      <a:pt x="1" y="1243"/>
                    </a:lnTo>
                    <a:lnTo>
                      <a:pt x="5787" y="2791"/>
                    </a:lnTo>
                    <a:lnTo>
                      <a:pt x="9407" y="3768"/>
                    </a:lnTo>
                    <a:lnTo>
                      <a:pt x="9288" y="2541"/>
                    </a:lnTo>
                    <a:lnTo>
                      <a:pt x="9288" y="2458"/>
                    </a:lnTo>
                    <a:cubicBezTo>
                      <a:pt x="9264" y="2291"/>
                      <a:pt x="9157" y="2160"/>
                      <a:pt x="8990" y="2113"/>
                    </a:cubicBezTo>
                    <a:lnTo>
                      <a:pt x="7466" y="1708"/>
                    </a:lnTo>
                    <a:lnTo>
                      <a:pt x="1180" y="17"/>
                    </a:lnTo>
                    <a:cubicBezTo>
                      <a:pt x="1144" y="6"/>
                      <a:pt x="1108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4" name="Google Shape;4874;p32"/>
              <p:cNvSpPr/>
              <p:nvPr/>
            </p:nvSpPr>
            <p:spPr>
              <a:xfrm flipH="1">
                <a:off x="672576" y="3841054"/>
                <a:ext cx="770771" cy="271412"/>
              </a:xfrm>
              <a:custGeom>
                <a:avLst/>
                <a:gdLst/>
                <a:ahLst/>
                <a:cxnLst/>
                <a:rect l="l" t="t" r="r" b="b"/>
                <a:pathLst>
                  <a:path w="10729" h="3778" extrusionOk="0">
                    <a:moveTo>
                      <a:pt x="662" y="1"/>
                    </a:moveTo>
                    <a:cubicBezTo>
                      <a:pt x="416" y="1"/>
                      <a:pt x="189" y="168"/>
                      <a:pt x="120" y="426"/>
                    </a:cubicBezTo>
                    <a:lnTo>
                      <a:pt x="24" y="795"/>
                    </a:lnTo>
                    <a:cubicBezTo>
                      <a:pt x="1" y="902"/>
                      <a:pt x="60" y="1010"/>
                      <a:pt x="167" y="1045"/>
                    </a:cubicBezTo>
                    <a:lnTo>
                      <a:pt x="620" y="1164"/>
                    </a:lnTo>
                    <a:lnTo>
                      <a:pt x="10299" y="3772"/>
                    </a:lnTo>
                    <a:cubicBezTo>
                      <a:pt x="10315" y="3775"/>
                      <a:pt x="10331" y="3777"/>
                      <a:pt x="10347" y="3777"/>
                    </a:cubicBezTo>
                    <a:cubicBezTo>
                      <a:pt x="10436" y="3777"/>
                      <a:pt x="10517" y="3720"/>
                      <a:pt x="10538" y="3629"/>
                    </a:cubicBezTo>
                    <a:lnTo>
                      <a:pt x="10645" y="3248"/>
                    </a:lnTo>
                    <a:cubicBezTo>
                      <a:pt x="10728" y="2950"/>
                      <a:pt x="10549" y="2641"/>
                      <a:pt x="10240" y="2557"/>
                    </a:cubicBezTo>
                    <a:lnTo>
                      <a:pt x="6561" y="1569"/>
                    </a:lnTo>
                    <a:lnTo>
                      <a:pt x="810" y="21"/>
                    </a:lnTo>
                    <a:cubicBezTo>
                      <a:pt x="761" y="8"/>
                      <a:pt x="711" y="1"/>
                      <a:pt x="662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5" name="Google Shape;4875;p32"/>
              <p:cNvSpPr/>
              <p:nvPr/>
            </p:nvSpPr>
            <p:spPr>
              <a:xfrm flipH="1">
                <a:off x="823152" y="4166701"/>
                <a:ext cx="689448" cy="582551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8109" extrusionOk="0">
                    <a:moveTo>
                      <a:pt x="1024" y="1"/>
                    </a:moveTo>
                    <a:lnTo>
                      <a:pt x="845" y="1096"/>
                    </a:lnTo>
                    <a:lnTo>
                      <a:pt x="179" y="5025"/>
                    </a:lnTo>
                    <a:lnTo>
                      <a:pt x="0" y="6121"/>
                    </a:lnTo>
                    <a:lnTo>
                      <a:pt x="7418" y="8109"/>
                    </a:lnTo>
                    <a:lnTo>
                      <a:pt x="7811" y="7073"/>
                    </a:lnTo>
                    <a:lnTo>
                      <a:pt x="9216" y="3346"/>
                    </a:lnTo>
                    <a:lnTo>
                      <a:pt x="9513" y="2537"/>
                    </a:lnTo>
                    <a:lnTo>
                      <a:pt x="9597" y="2311"/>
                    </a:lnTo>
                    <a:lnTo>
                      <a:pt x="8918" y="2120"/>
                    </a:lnTo>
                    <a:lnTo>
                      <a:pt x="10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6" name="Google Shape;4876;p32"/>
              <p:cNvSpPr/>
              <p:nvPr/>
            </p:nvSpPr>
            <p:spPr>
              <a:xfrm flipH="1">
                <a:off x="951458" y="4527692"/>
                <a:ext cx="561142" cy="221555"/>
              </a:xfrm>
              <a:custGeom>
                <a:avLst/>
                <a:gdLst/>
                <a:ahLst/>
                <a:cxnLst/>
                <a:rect l="l" t="t" r="r" b="b"/>
                <a:pathLst>
                  <a:path w="7811" h="3084" extrusionOk="0">
                    <a:moveTo>
                      <a:pt x="179" y="0"/>
                    </a:moveTo>
                    <a:lnTo>
                      <a:pt x="0" y="1096"/>
                    </a:lnTo>
                    <a:lnTo>
                      <a:pt x="5477" y="2572"/>
                    </a:lnTo>
                    <a:lnTo>
                      <a:pt x="7418" y="3084"/>
                    </a:lnTo>
                    <a:lnTo>
                      <a:pt x="7811" y="2048"/>
                    </a:lnTo>
                    <a:lnTo>
                      <a:pt x="5965" y="1548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7" name="Google Shape;4877;p32"/>
              <p:cNvSpPr/>
              <p:nvPr/>
            </p:nvSpPr>
            <p:spPr>
              <a:xfrm flipH="1">
                <a:off x="823153" y="4166701"/>
                <a:ext cx="628744" cy="240448"/>
              </a:xfrm>
              <a:custGeom>
                <a:avLst/>
                <a:gdLst/>
                <a:ahLst/>
                <a:cxnLst/>
                <a:rect l="l" t="t" r="r" b="b"/>
                <a:pathLst>
                  <a:path w="8752" h="3347" extrusionOk="0">
                    <a:moveTo>
                      <a:pt x="179" y="1"/>
                    </a:moveTo>
                    <a:lnTo>
                      <a:pt x="0" y="1096"/>
                    </a:lnTo>
                    <a:lnTo>
                      <a:pt x="6513" y="2846"/>
                    </a:lnTo>
                    <a:lnTo>
                      <a:pt x="8371" y="3346"/>
                    </a:lnTo>
                    <a:lnTo>
                      <a:pt x="8632" y="2632"/>
                    </a:lnTo>
                    <a:cubicBezTo>
                      <a:pt x="8668" y="2525"/>
                      <a:pt x="8716" y="2418"/>
                      <a:pt x="8752" y="2311"/>
                    </a:cubicBezTo>
                    <a:lnTo>
                      <a:pt x="6882" y="1799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8" name="Google Shape;4878;p32"/>
              <p:cNvSpPr/>
              <p:nvPr/>
            </p:nvSpPr>
            <p:spPr>
              <a:xfrm flipH="1">
                <a:off x="1012955" y="4017994"/>
                <a:ext cx="359775" cy="111711"/>
              </a:xfrm>
              <a:custGeom>
                <a:avLst/>
                <a:gdLst/>
                <a:ahLst/>
                <a:cxnLst/>
                <a:rect l="l" t="t" r="r" b="b"/>
                <a:pathLst>
                  <a:path w="5008" h="1555" extrusionOk="0">
                    <a:moveTo>
                      <a:pt x="357" y="1"/>
                    </a:moveTo>
                    <a:cubicBezTo>
                      <a:pt x="62" y="1"/>
                      <a:pt x="1" y="377"/>
                      <a:pt x="327" y="475"/>
                    </a:cubicBezTo>
                    <a:cubicBezTo>
                      <a:pt x="1196" y="725"/>
                      <a:pt x="2994" y="1190"/>
                      <a:pt x="4661" y="1547"/>
                    </a:cubicBezTo>
                    <a:cubicBezTo>
                      <a:pt x="4684" y="1552"/>
                      <a:pt x="4706" y="1554"/>
                      <a:pt x="4726" y="1554"/>
                    </a:cubicBezTo>
                    <a:cubicBezTo>
                      <a:pt x="4958" y="1554"/>
                      <a:pt x="5008" y="1265"/>
                      <a:pt x="4756" y="1178"/>
                    </a:cubicBezTo>
                    <a:cubicBezTo>
                      <a:pt x="3125" y="690"/>
                      <a:pt x="1327" y="213"/>
                      <a:pt x="446" y="11"/>
                    </a:cubicBezTo>
                    <a:cubicBezTo>
                      <a:pt x="415" y="4"/>
                      <a:pt x="385" y="1"/>
                      <a:pt x="3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79" name="Google Shape;4879;p32"/>
              <p:cNvSpPr/>
              <p:nvPr/>
            </p:nvSpPr>
            <p:spPr>
              <a:xfrm flipH="1">
                <a:off x="1262886" y="4431643"/>
                <a:ext cx="137717" cy="76438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064" extrusionOk="0">
                    <a:moveTo>
                      <a:pt x="686" y="0"/>
                    </a:moveTo>
                    <a:cubicBezTo>
                      <a:pt x="504" y="0"/>
                      <a:pt x="328" y="44"/>
                      <a:pt x="191" y="147"/>
                    </a:cubicBezTo>
                    <a:cubicBezTo>
                      <a:pt x="1" y="301"/>
                      <a:pt x="1" y="575"/>
                      <a:pt x="275" y="801"/>
                    </a:cubicBezTo>
                    <a:cubicBezTo>
                      <a:pt x="499" y="984"/>
                      <a:pt x="792" y="1064"/>
                      <a:pt x="1050" y="1064"/>
                    </a:cubicBezTo>
                    <a:cubicBezTo>
                      <a:pt x="1298" y="1064"/>
                      <a:pt x="1515" y="989"/>
                      <a:pt x="1608" y="861"/>
                    </a:cubicBezTo>
                    <a:cubicBezTo>
                      <a:pt x="1916" y="444"/>
                      <a:pt x="1266" y="0"/>
                      <a:pt x="6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0" name="Google Shape;4880;p32"/>
              <p:cNvSpPr/>
              <p:nvPr/>
            </p:nvSpPr>
            <p:spPr>
              <a:xfrm flipH="1">
                <a:off x="999381" y="4504776"/>
                <a:ext cx="122128" cy="78521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093" extrusionOk="0">
                    <a:moveTo>
                      <a:pt x="607" y="1"/>
                    </a:moveTo>
                    <a:cubicBezTo>
                      <a:pt x="275" y="1"/>
                      <a:pt x="0" y="143"/>
                      <a:pt x="33" y="450"/>
                    </a:cubicBezTo>
                    <a:cubicBezTo>
                      <a:pt x="65" y="752"/>
                      <a:pt x="547" y="1093"/>
                      <a:pt x="1053" y="1093"/>
                    </a:cubicBezTo>
                    <a:cubicBezTo>
                      <a:pt x="1106" y="1093"/>
                      <a:pt x="1159" y="1089"/>
                      <a:pt x="1212" y="1081"/>
                    </a:cubicBezTo>
                    <a:cubicBezTo>
                      <a:pt x="1569" y="1022"/>
                      <a:pt x="1700" y="784"/>
                      <a:pt x="1617" y="557"/>
                    </a:cubicBezTo>
                    <a:cubicBezTo>
                      <a:pt x="1469" y="197"/>
                      <a:pt x="998" y="1"/>
                      <a:pt x="60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1" name="Google Shape;4881;p32"/>
              <p:cNvSpPr/>
              <p:nvPr/>
            </p:nvSpPr>
            <p:spPr>
              <a:xfrm flipH="1">
                <a:off x="979690" y="4712463"/>
                <a:ext cx="591100" cy="371341"/>
              </a:xfrm>
              <a:custGeom>
                <a:avLst/>
                <a:gdLst/>
                <a:ahLst/>
                <a:cxnLst/>
                <a:rect l="l" t="t" r="r" b="b"/>
                <a:pathLst>
                  <a:path w="8228" h="5169" extrusionOk="0">
                    <a:moveTo>
                      <a:pt x="6287" y="0"/>
                    </a:moveTo>
                    <a:cubicBezTo>
                      <a:pt x="5668" y="1167"/>
                      <a:pt x="4965" y="2000"/>
                      <a:pt x="4108" y="2107"/>
                    </a:cubicBezTo>
                    <a:cubicBezTo>
                      <a:pt x="3781" y="2151"/>
                      <a:pt x="3446" y="2171"/>
                      <a:pt x="3108" y="2171"/>
                    </a:cubicBezTo>
                    <a:cubicBezTo>
                      <a:pt x="2165" y="2171"/>
                      <a:pt x="1191" y="2017"/>
                      <a:pt x="262" y="1798"/>
                    </a:cubicBezTo>
                    <a:lnTo>
                      <a:pt x="24" y="3191"/>
                    </a:lnTo>
                    <a:cubicBezTo>
                      <a:pt x="0" y="3358"/>
                      <a:pt x="108" y="3536"/>
                      <a:pt x="274" y="3584"/>
                    </a:cubicBezTo>
                    <a:lnTo>
                      <a:pt x="6156" y="5155"/>
                    </a:lnTo>
                    <a:cubicBezTo>
                      <a:pt x="6189" y="5164"/>
                      <a:pt x="6223" y="5169"/>
                      <a:pt x="6255" y="5169"/>
                    </a:cubicBezTo>
                    <a:cubicBezTo>
                      <a:pt x="6397" y="5169"/>
                      <a:pt x="6524" y="5086"/>
                      <a:pt x="6573" y="4941"/>
                    </a:cubicBezTo>
                    <a:cubicBezTo>
                      <a:pt x="6763" y="4453"/>
                      <a:pt x="7430" y="2655"/>
                      <a:pt x="8228" y="512"/>
                    </a:cubicBezTo>
                    <a:lnTo>
                      <a:pt x="628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2" name="Google Shape;4882;p32"/>
              <p:cNvSpPr/>
              <p:nvPr/>
            </p:nvSpPr>
            <p:spPr>
              <a:xfrm flipH="1">
                <a:off x="737598" y="4066629"/>
                <a:ext cx="219902" cy="266095"/>
              </a:xfrm>
              <a:custGeom>
                <a:avLst/>
                <a:gdLst/>
                <a:ahLst/>
                <a:cxnLst/>
                <a:rect l="l" t="t" r="r" b="b"/>
                <a:pathLst>
                  <a:path w="3061" h="3704" extrusionOk="0">
                    <a:moveTo>
                      <a:pt x="1108" y="1"/>
                    </a:moveTo>
                    <a:cubicBezTo>
                      <a:pt x="750" y="1072"/>
                      <a:pt x="381" y="2132"/>
                      <a:pt x="0" y="3192"/>
                    </a:cubicBezTo>
                    <a:lnTo>
                      <a:pt x="1870" y="3704"/>
                    </a:lnTo>
                    <a:cubicBezTo>
                      <a:pt x="2417" y="2227"/>
                      <a:pt x="2870" y="1049"/>
                      <a:pt x="3060" y="525"/>
                    </a:cubicBezTo>
                    <a:lnTo>
                      <a:pt x="1108" y="1"/>
                    </a:ln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3" name="Google Shape;4883;p32"/>
              <p:cNvSpPr/>
              <p:nvPr/>
            </p:nvSpPr>
            <p:spPr>
              <a:xfrm flipH="1">
                <a:off x="707712" y="3875034"/>
                <a:ext cx="260061" cy="148062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2061" extrusionOk="0">
                    <a:moveTo>
                      <a:pt x="1691" y="1"/>
                    </a:moveTo>
                    <a:cubicBezTo>
                      <a:pt x="1334" y="584"/>
                      <a:pt x="786" y="965"/>
                      <a:pt x="0" y="1084"/>
                    </a:cubicBezTo>
                    <a:lnTo>
                      <a:pt x="3620" y="2061"/>
                    </a:lnTo>
                    <a:lnTo>
                      <a:pt x="3620" y="2061"/>
                    </a:lnTo>
                    <a:lnTo>
                      <a:pt x="3513" y="834"/>
                    </a:lnTo>
                    <a:cubicBezTo>
                      <a:pt x="3501" y="810"/>
                      <a:pt x="3513" y="489"/>
                      <a:pt x="3203" y="406"/>
                    </a:cubicBezTo>
                    <a:lnTo>
                      <a:pt x="169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4" name="Google Shape;4884;p32"/>
              <p:cNvSpPr/>
              <p:nvPr/>
            </p:nvSpPr>
            <p:spPr>
              <a:xfrm flipH="1">
                <a:off x="672577" y="3900106"/>
                <a:ext cx="726302" cy="212359"/>
              </a:xfrm>
              <a:custGeom>
                <a:avLst/>
                <a:gdLst/>
                <a:ahLst/>
                <a:cxnLst/>
                <a:rect l="l" t="t" r="r" b="b"/>
                <a:pathLst>
                  <a:path w="10110" h="2956" extrusionOk="0">
                    <a:moveTo>
                      <a:pt x="893" y="0"/>
                    </a:moveTo>
                    <a:cubicBezTo>
                      <a:pt x="283" y="0"/>
                      <a:pt x="69" y="185"/>
                      <a:pt x="1" y="342"/>
                    </a:cubicBezTo>
                    <a:lnTo>
                      <a:pt x="9680" y="2950"/>
                    </a:lnTo>
                    <a:cubicBezTo>
                      <a:pt x="9696" y="2953"/>
                      <a:pt x="9712" y="2955"/>
                      <a:pt x="9728" y="2955"/>
                    </a:cubicBezTo>
                    <a:cubicBezTo>
                      <a:pt x="9817" y="2955"/>
                      <a:pt x="9898" y="2898"/>
                      <a:pt x="9919" y="2807"/>
                    </a:cubicBezTo>
                    <a:lnTo>
                      <a:pt x="10026" y="2426"/>
                    </a:lnTo>
                    <a:cubicBezTo>
                      <a:pt x="10109" y="2128"/>
                      <a:pt x="9930" y="1819"/>
                      <a:pt x="9633" y="1735"/>
                    </a:cubicBezTo>
                    <a:lnTo>
                      <a:pt x="5954" y="747"/>
                    </a:lnTo>
                    <a:cubicBezTo>
                      <a:pt x="5767" y="773"/>
                      <a:pt x="5568" y="787"/>
                      <a:pt x="5356" y="787"/>
                    </a:cubicBezTo>
                    <a:cubicBezTo>
                      <a:pt x="4703" y="787"/>
                      <a:pt x="3927" y="660"/>
                      <a:pt x="3001" y="390"/>
                    </a:cubicBezTo>
                    <a:cubicBezTo>
                      <a:pt x="2014" y="101"/>
                      <a:pt x="1345" y="0"/>
                      <a:pt x="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5" name="Google Shape;4885;p32"/>
              <p:cNvSpPr/>
              <p:nvPr/>
            </p:nvSpPr>
            <p:spPr>
              <a:xfrm flipH="1">
                <a:off x="850529" y="4371155"/>
                <a:ext cx="233552" cy="303740"/>
              </a:xfrm>
              <a:custGeom>
                <a:avLst/>
                <a:gdLst/>
                <a:ahLst/>
                <a:cxnLst/>
                <a:rect l="l" t="t" r="r" b="b"/>
                <a:pathLst>
                  <a:path w="3251" h="4228" extrusionOk="0">
                    <a:moveTo>
                      <a:pt x="3249" y="500"/>
                    </a:moveTo>
                    <a:lnTo>
                      <a:pt x="3249" y="500"/>
                    </a:lnTo>
                    <a:cubicBezTo>
                      <a:pt x="3247" y="508"/>
                      <a:pt x="3227" y="561"/>
                      <a:pt x="3228" y="561"/>
                    </a:cubicBezTo>
                    <a:cubicBezTo>
                      <a:pt x="3228" y="561"/>
                      <a:pt x="3234" y="546"/>
                      <a:pt x="3251" y="500"/>
                    </a:cubicBezTo>
                    <a:lnTo>
                      <a:pt x="3249" y="500"/>
                    </a:lnTo>
                    <a:close/>
                    <a:moveTo>
                      <a:pt x="1393" y="0"/>
                    </a:moveTo>
                    <a:cubicBezTo>
                      <a:pt x="953" y="1286"/>
                      <a:pt x="500" y="2596"/>
                      <a:pt x="0" y="3727"/>
                    </a:cubicBezTo>
                    <a:lnTo>
                      <a:pt x="1846" y="4227"/>
                    </a:lnTo>
                    <a:cubicBezTo>
                      <a:pt x="3048" y="1023"/>
                      <a:pt x="3239" y="522"/>
                      <a:pt x="3249" y="500"/>
                    </a:cubicBezTo>
                    <a:lnTo>
                      <a:pt x="3249" y="500"/>
                    </a:lnTo>
                    <a:lnTo>
                      <a:pt x="3249" y="500"/>
                    </a:lnTo>
                    <a:lnTo>
                      <a:pt x="3249" y="500"/>
                    </a:lnTo>
                    <a:cubicBezTo>
                      <a:pt x="3249" y="500"/>
                      <a:pt x="3249" y="499"/>
                      <a:pt x="3249" y="499"/>
                    </a:cubicBezTo>
                    <a:lnTo>
                      <a:pt x="3249" y="499"/>
                    </a:lnTo>
                    <a:cubicBezTo>
                      <a:pt x="3249" y="499"/>
                      <a:pt x="3249" y="499"/>
                      <a:pt x="3249" y="500"/>
                    </a:cubicBezTo>
                    <a:lnTo>
                      <a:pt x="3249" y="500"/>
                    </a:lnTo>
                    <a:lnTo>
                      <a:pt x="139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6" name="Google Shape;4886;p32"/>
              <p:cNvSpPr/>
              <p:nvPr/>
            </p:nvSpPr>
            <p:spPr>
              <a:xfrm flipH="1">
                <a:off x="951463" y="4638899"/>
                <a:ext cx="167746" cy="110346"/>
              </a:xfrm>
              <a:custGeom>
                <a:avLst/>
                <a:gdLst/>
                <a:ahLst/>
                <a:cxnLst/>
                <a:rect l="l" t="t" r="r" b="b"/>
                <a:pathLst>
                  <a:path w="2335" h="1536" extrusionOk="0">
                    <a:moveTo>
                      <a:pt x="489" y="0"/>
                    </a:moveTo>
                    <a:cubicBezTo>
                      <a:pt x="334" y="369"/>
                      <a:pt x="168" y="703"/>
                      <a:pt x="1" y="1024"/>
                    </a:cubicBezTo>
                    <a:lnTo>
                      <a:pt x="1942" y="1536"/>
                    </a:lnTo>
                    <a:lnTo>
                      <a:pt x="2335" y="50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7" name="Google Shape;4887;p32"/>
              <p:cNvSpPr/>
              <p:nvPr/>
            </p:nvSpPr>
            <p:spPr>
              <a:xfrm flipH="1">
                <a:off x="823159" y="4295868"/>
                <a:ext cx="160850" cy="111280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1549" extrusionOk="0">
                    <a:moveTo>
                      <a:pt x="369" y="1"/>
                    </a:moveTo>
                    <a:cubicBezTo>
                      <a:pt x="250" y="346"/>
                      <a:pt x="131" y="703"/>
                      <a:pt x="0" y="1048"/>
                    </a:cubicBezTo>
                    <a:lnTo>
                      <a:pt x="1858" y="1548"/>
                    </a:lnTo>
                    <a:lnTo>
                      <a:pt x="2119" y="834"/>
                    </a:lnTo>
                    <a:lnTo>
                      <a:pt x="2239" y="513"/>
                    </a:lnTo>
                    <a:lnTo>
                      <a:pt x="369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8" name="Google Shape;4888;p32"/>
              <p:cNvSpPr/>
              <p:nvPr/>
            </p:nvSpPr>
            <p:spPr>
              <a:xfrm flipH="1">
                <a:off x="1113964" y="4405781"/>
                <a:ext cx="136065" cy="101438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1412" extrusionOk="0">
                    <a:moveTo>
                      <a:pt x="235" y="0"/>
                    </a:moveTo>
                    <a:cubicBezTo>
                      <a:pt x="175" y="0"/>
                      <a:pt x="115" y="43"/>
                      <a:pt x="96" y="102"/>
                    </a:cubicBezTo>
                    <a:cubicBezTo>
                      <a:pt x="0" y="411"/>
                      <a:pt x="48" y="757"/>
                      <a:pt x="203" y="1019"/>
                    </a:cubicBezTo>
                    <a:cubicBezTo>
                      <a:pt x="346" y="1233"/>
                      <a:pt x="536" y="1364"/>
                      <a:pt x="774" y="1400"/>
                    </a:cubicBezTo>
                    <a:cubicBezTo>
                      <a:pt x="822" y="1412"/>
                      <a:pt x="869" y="1412"/>
                      <a:pt x="917" y="1412"/>
                    </a:cubicBezTo>
                    <a:cubicBezTo>
                      <a:pt x="1393" y="1412"/>
                      <a:pt x="1762" y="1007"/>
                      <a:pt x="1870" y="578"/>
                    </a:cubicBezTo>
                    <a:cubicBezTo>
                      <a:pt x="1893" y="507"/>
                      <a:pt x="1846" y="435"/>
                      <a:pt x="1774" y="411"/>
                    </a:cubicBezTo>
                    <a:cubicBezTo>
                      <a:pt x="1760" y="407"/>
                      <a:pt x="1745" y="405"/>
                      <a:pt x="1731" y="405"/>
                    </a:cubicBezTo>
                    <a:cubicBezTo>
                      <a:pt x="1667" y="405"/>
                      <a:pt x="1615" y="448"/>
                      <a:pt x="1596" y="507"/>
                    </a:cubicBezTo>
                    <a:cubicBezTo>
                      <a:pt x="1519" y="825"/>
                      <a:pt x="1250" y="1133"/>
                      <a:pt x="910" y="1133"/>
                    </a:cubicBezTo>
                    <a:cubicBezTo>
                      <a:pt x="881" y="1133"/>
                      <a:pt x="852" y="1130"/>
                      <a:pt x="822" y="1126"/>
                    </a:cubicBezTo>
                    <a:cubicBezTo>
                      <a:pt x="619" y="1090"/>
                      <a:pt x="512" y="971"/>
                      <a:pt x="453" y="864"/>
                    </a:cubicBezTo>
                    <a:cubicBezTo>
                      <a:pt x="334" y="685"/>
                      <a:pt x="298" y="411"/>
                      <a:pt x="369" y="185"/>
                    </a:cubicBezTo>
                    <a:cubicBezTo>
                      <a:pt x="393" y="114"/>
                      <a:pt x="346" y="30"/>
                      <a:pt x="274" y="7"/>
                    </a:cubicBezTo>
                    <a:cubicBezTo>
                      <a:pt x="262" y="2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89" name="Google Shape;4889;p32"/>
              <p:cNvSpPr/>
              <p:nvPr/>
            </p:nvSpPr>
            <p:spPr>
              <a:xfrm flipH="1">
                <a:off x="1268777" y="4347807"/>
                <a:ext cx="83909" cy="74714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040" extrusionOk="0">
                    <a:moveTo>
                      <a:pt x="610" y="1"/>
                    </a:moveTo>
                    <a:cubicBezTo>
                      <a:pt x="375" y="1"/>
                      <a:pt x="126" y="171"/>
                      <a:pt x="96" y="385"/>
                    </a:cubicBezTo>
                    <a:cubicBezTo>
                      <a:pt x="1" y="659"/>
                      <a:pt x="191" y="945"/>
                      <a:pt x="441" y="1016"/>
                    </a:cubicBezTo>
                    <a:cubicBezTo>
                      <a:pt x="492" y="1032"/>
                      <a:pt x="543" y="1040"/>
                      <a:pt x="593" y="1040"/>
                    </a:cubicBezTo>
                    <a:cubicBezTo>
                      <a:pt x="831" y="1040"/>
                      <a:pt x="1035" y="866"/>
                      <a:pt x="1084" y="659"/>
                    </a:cubicBezTo>
                    <a:cubicBezTo>
                      <a:pt x="1167" y="361"/>
                      <a:pt x="989" y="99"/>
                      <a:pt x="727" y="16"/>
                    </a:cubicBezTo>
                    <a:cubicBezTo>
                      <a:pt x="689" y="6"/>
                      <a:pt x="650" y="1"/>
                      <a:pt x="610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0" name="Google Shape;4890;p32"/>
              <p:cNvSpPr/>
              <p:nvPr/>
            </p:nvSpPr>
            <p:spPr>
              <a:xfrm flipH="1">
                <a:off x="1002758" y="4419574"/>
                <a:ext cx="82185" cy="74570"/>
              </a:xfrm>
              <a:custGeom>
                <a:avLst/>
                <a:gdLst/>
                <a:ahLst/>
                <a:cxnLst/>
                <a:rect l="l" t="t" r="r" b="b"/>
                <a:pathLst>
                  <a:path w="1144" h="1038" extrusionOk="0">
                    <a:moveTo>
                      <a:pt x="582" y="0"/>
                    </a:moveTo>
                    <a:cubicBezTo>
                      <a:pt x="345" y="0"/>
                      <a:pt x="132" y="157"/>
                      <a:pt x="72" y="398"/>
                    </a:cubicBezTo>
                    <a:cubicBezTo>
                      <a:pt x="0" y="648"/>
                      <a:pt x="167" y="969"/>
                      <a:pt x="453" y="1017"/>
                    </a:cubicBezTo>
                    <a:cubicBezTo>
                      <a:pt x="491" y="1031"/>
                      <a:pt x="532" y="1038"/>
                      <a:pt x="574" y="1038"/>
                    </a:cubicBezTo>
                    <a:cubicBezTo>
                      <a:pt x="784" y="1038"/>
                      <a:pt x="1024" y="876"/>
                      <a:pt x="1084" y="648"/>
                    </a:cubicBezTo>
                    <a:cubicBezTo>
                      <a:pt x="1143" y="374"/>
                      <a:pt x="977" y="88"/>
                      <a:pt x="715" y="17"/>
                    </a:cubicBezTo>
                    <a:cubicBezTo>
                      <a:pt x="670" y="6"/>
                      <a:pt x="625" y="0"/>
                      <a:pt x="58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91" name="Google Shape;4891;p32"/>
              <p:cNvSpPr/>
              <p:nvPr/>
            </p:nvSpPr>
            <p:spPr>
              <a:xfrm flipH="1">
                <a:off x="664887" y="3742850"/>
                <a:ext cx="917038" cy="1351167"/>
              </a:xfrm>
              <a:custGeom>
                <a:avLst/>
                <a:gdLst/>
                <a:ahLst/>
                <a:cxnLst/>
                <a:rect l="l" t="t" r="r" b="b"/>
                <a:pathLst>
                  <a:path w="12765" h="18808" extrusionOk="0">
                    <a:moveTo>
                      <a:pt x="3848" y="274"/>
                    </a:moveTo>
                    <a:cubicBezTo>
                      <a:pt x="3867" y="274"/>
                      <a:pt x="3887" y="276"/>
                      <a:pt x="3906" y="281"/>
                    </a:cubicBezTo>
                    <a:lnTo>
                      <a:pt x="11716" y="2389"/>
                    </a:lnTo>
                    <a:cubicBezTo>
                      <a:pt x="11824" y="2412"/>
                      <a:pt x="11895" y="2508"/>
                      <a:pt x="11907" y="2603"/>
                    </a:cubicBezTo>
                    <a:lnTo>
                      <a:pt x="12002" y="3710"/>
                    </a:lnTo>
                    <a:lnTo>
                      <a:pt x="3001" y="1293"/>
                    </a:lnTo>
                    <a:lnTo>
                      <a:pt x="3632" y="388"/>
                    </a:lnTo>
                    <a:cubicBezTo>
                      <a:pt x="3689" y="312"/>
                      <a:pt x="3769" y="274"/>
                      <a:pt x="3848" y="274"/>
                    </a:cubicBezTo>
                    <a:close/>
                    <a:moveTo>
                      <a:pt x="2596" y="1507"/>
                    </a:moveTo>
                    <a:cubicBezTo>
                      <a:pt x="2632" y="1507"/>
                      <a:pt x="2668" y="1519"/>
                      <a:pt x="2703" y="1531"/>
                    </a:cubicBezTo>
                    <a:lnTo>
                      <a:pt x="12133" y="4067"/>
                    </a:lnTo>
                    <a:cubicBezTo>
                      <a:pt x="12252" y="4091"/>
                      <a:pt x="12336" y="4163"/>
                      <a:pt x="12395" y="4258"/>
                    </a:cubicBezTo>
                    <a:cubicBezTo>
                      <a:pt x="12455" y="4353"/>
                      <a:pt x="12467" y="4472"/>
                      <a:pt x="12431" y="4579"/>
                    </a:cubicBezTo>
                    <a:lnTo>
                      <a:pt x="12336" y="4960"/>
                    </a:lnTo>
                    <a:cubicBezTo>
                      <a:pt x="12326" y="4980"/>
                      <a:pt x="12308" y="4999"/>
                      <a:pt x="12283" y="4999"/>
                    </a:cubicBezTo>
                    <a:cubicBezTo>
                      <a:pt x="12277" y="4999"/>
                      <a:pt x="12271" y="4998"/>
                      <a:pt x="12264" y="4996"/>
                    </a:cubicBezTo>
                    <a:lnTo>
                      <a:pt x="2120" y="2269"/>
                    </a:lnTo>
                    <a:cubicBezTo>
                      <a:pt x="2096" y="2269"/>
                      <a:pt x="2072" y="2234"/>
                      <a:pt x="2084" y="2198"/>
                    </a:cubicBezTo>
                    <a:lnTo>
                      <a:pt x="2191" y="1829"/>
                    </a:lnTo>
                    <a:cubicBezTo>
                      <a:pt x="2239" y="1638"/>
                      <a:pt x="2406" y="1507"/>
                      <a:pt x="2596" y="1507"/>
                    </a:cubicBezTo>
                    <a:close/>
                    <a:moveTo>
                      <a:pt x="2668" y="2734"/>
                    </a:moveTo>
                    <a:lnTo>
                      <a:pt x="11562" y="5127"/>
                    </a:lnTo>
                    <a:lnTo>
                      <a:pt x="6597" y="18390"/>
                    </a:lnTo>
                    <a:cubicBezTo>
                      <a:pt x="6567" y="18480"/>
                      <a:pt x="6488" y="18527"/>
                      <a:pt x="6401" y="18527"/>
                    </a:cubicBezTo>
                    <a:cubicBezTo>
                      <a:pt x="6383" y="18527"/>
                      <a:pt x="6365" y="18525"/>
                      <a:pt x="6347" y="18521"/>
                    </a:cubicBezTo>
                    <a:lnTo>
                      <a:pt x="465" y="16938"/>
                    </a:lnTo>
                    <a:cubicBezTo>
                      <a:pt x="358" y="16914"/>
                      <a:pt x="298" y="16807"/>
                      <a:pt x="310" y="16712"/>
                    </a:cubicBezTo>
                    <a:lnTo>
                      <a:pt x="2668" y="2734"/>
                    </a:lnTo>
                    <a:close/>
                    <a:moveTo>
                      <a:pt x="3844" y="0"/>
                    </a:moveTo>
                    <a:cubicBezTo>
                      <a:pt x="3670" y="0"/>
                      <a:pt x="3509" y="82"/>
                      <a:pt x="3406" y="222"/>
                    </a:cubicBezTo>
                    <a:lnTo>
                      <a:pt x="2692" y="1246"/>
                    </a:lnTo>
                    <a:cubicBezTo>
                      <a:pt x="2654" y="1240"/>
                      <a:pt x="2616" y="1237"/>
                      <a:pt x="2579" y="1237"/>
                    </a:cubicBezTo>
                    <a:cubicBezTo>
                      <a:pt x="2462" y="1237"/>
                      <a:pt x="2347" y="1266"/>
                      <a:pt x="2239" y="1329"/>
                    </a:cubicBezTo>
                    <a:cubicBezTo>
                      <a:pt x="2084" y="1424"/>
                      <a:pt x="1965" y="1567"/>
                      <a:pt x="1918" y="1757"/>
                    </a:cubicBezTo>
                    <a:lnTo>
                      <a:pt x="1810" y="2127"/>
                    </a:lnTo>
                    <a:cubicBezTo>
                      <a:pt x="1763" y="2317"/>
                      <a:pt x="1870" y="2496"/>
                      <a:pt x="2049" y="2543"/>
                    </a:cubicBezTo>
                    <a:lnTo>
                      <a:pt x="2394" y="2639"/>
                    </a:lnTo>
                    <a:lnTo>
                      <a:pt x="36" y="16664"/>
                    </a:lnTo>
                    <a:cubicBezTo>
                      <a:pt x="1" y="16914"/>
                      <a:pt x="144" y="17152"/>
                      <a:pt x="394" y="17212"/>
                    </a:cubicBezTo>
                    <a:lnTo>
                      <a:pt x="6275" y="18795"/>
                    </a:lnTo>
                    <a:cubicBezTo>
                      <a:pt x="6323" y="18807"/>
                      <a:pt x="6359" y="18807"/>
                      <a:pt x="6406" y="18807"/>
                    </a:cubicBezTo>
                    <a:cubicBezTo>
                      <a:pt x="6597" y="18807"/>
                      <a:pt x="6787" y="18688"/>
                      <a:pt x="6859" y="18498"/>
                    </a:cubicBezTo>
                    <a:lnTo>
                      <a:pt x="11847" y="5186"/>
                    </a:lnTo>
                    <a:lnTo>
                      <a:pt x="12193" y="5270"/>
                    </a:lnTo>
                    <a:cubicBezTo>
                      <a:pt x="12217" y="5282"/>
                      <a:pt x="12252" y="5282"/>
                      <a:pt x="12276" y="5282"/>
                    </a:cubicBezTo>
                    <a:cubicBezTo>
                      <a:pt x="12431" y="5282"/>
                      <a:pt x="12562" y="5186"/>
                      <a:pt x="12609" y="5032"/>
                    </a:cubicBezTo>
                    <a:lnTo>
                      <a:pt x="12705" y="4651"/>
                    </a:lnTo>
                    <a:cubicBezTo>
                      <a:pt x="12764" y="4472"/>
                      <a:pt x="12728" y="4282"/>
                      <a:pt x="12645" y="4115"/>
                    </a:cubicBezTo>
                    <a:cubicBezTo>
                      <a:pt x="12562" y="3984"/>
                      <a:pt x="12443" y="3877"/>
                      <a:pt x="12300" y="3817"/>
                    </a:cubicBezTo>
                    <a:lnTo>
                      <a:pt x="12193" y="2662"/>
                    </a:lnTo>
                    <a:lnTo>
                      <a:pt x="12193" y="2579"/>
                    </a:lnTo>
                    <a:cubicBezTo>
                      <a:pt x="12169" y="2353"/>
                      <a:pt x="12002" y="2174"/>
                      <a:pt x="11788" y="2115"/>
                    </a:cubicBezTo>
                    <a:lnTo>
                      <a:pt x="3989" y="19"/>
                    </a:lnTo>
                    <a:cubicBezTo>
                      <a:pt x="3940" y="6"/>
                      <a:pt x="3892" y="0"/>
                      <a:pt x="3844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92" name="Google Shape;4892;p32"/>
            <p:cNvGrpSpPr/>
            <p:nvPr/>
          </p:nvGrpSpPr>
          <p:grpSpPr>
            <a:xfrm>
              <a:off x="395390" y="682075"/>
              <a:ext cx="8403610" cy="4064005"/>
              <a:chOff x="395390" y="682075"/>
              <a:chExt cx="8403610" cy="4064005"/>
            </a:xfrm>
          </p:grpSpPr>
          <p:grpSp>
            <p:nvGrpSpPr>
              <p:cNvPr id="4893" name="Google Shape;4893;p32"/>
              <p:cNvGrpSpPr/>
              <p:nvPr/>
            </p:nvGrpSpPr>
            <p:grpSpPr>
              <a:xfrm>
                <a:off x="395390" y="682075"/>
                <a:ext cx="8403610" cy="2139080"/>
                <a:chOff x="395390" y="682075"/>
                <a:chExt cx="8403610" cy="2139080"/>
              </a:xfrm>
            </p:grpSpPr>
            <p:sp>
              <p:nvSpPr>
                <p:cNvPr id="4894" name="Google Shape;4894;p32"/>
                <p:cNvSpPr/>
                <p:nvPr/>
              </p:nvSpPr>
              <p:spPr>
                <a:xfrm flipH="1">
                  <a:off x="395390" y="682075"/>
                  <a:ext cx="195562" cy="189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" h="2867" extrusionOk="0">
                      <a:moveTo>
                        <a:pt x="1338" y="0"/>
                      </a:moveTo>
                      <a:cubicBezTo>
                        <a:pt x="1280" y="0"/>
                        <a:pt x="1223" y="33"/>
                        <a:pt x="1203" y="100"/>
                      </a:cubicBezTo>
                      <a:lnTo>
                        <a:pt x="965" y="826"/>
                      </a:lnTo>
                      <a:cubicBezTo>
                        <a:pt x="953" y="862"/>
                        <a:pt x="918" y="897"/>
                        <a:pt x="870" y="921"/>
                      </a:cubicBezTo>
                      <a:lnTo>
                        <a:pt x="144" y="1135"/>
                      </a:lnTo>
                      <a:cubicBezTo>
                        <a:pt x="37" y="1159"/>
                        <a:pt x="1" y="1314"/>
                        <a:pt x="108" y="1385"/>
                      </a:cubicBezTo>
                      <a:lnTo>
                        <a:pt x="715" y="1838"/>
                      </a:lnTo>
                      <a:cubicBezTo>
                        <a:pt x="751" y="1862"/>
                        <a:pt x="775" y="1909"/>
                        <a:pt x="775" y="1957"/>
                      </a:cubicBezTo>
                      <a:lnTo>
                        <a:pt x="751" y="2707"/>
                      </a:lnTo>
                      <a:cubicBezTo>
                        <a:pt x="751" y="2802"/>
                        <a:pt x="820" y="2866"/>
                        <a:pt x="900" y="2866"/>
                      </a:cubicBezTo>
                      <a:cubicBezTo>
                        <a:pt x="929" y="2866"/>
                        <a:pt x="960" y="2857"/>
                        <a:pt x="989" y="2838"/>
                      </a:cubicBezTo>
                      <a:lnTo>
                        <a:pt x="1596" y="2386"/>
                      </a:lnTo>
                      <a:cubicBezTo>
                        <a:pt x="1618" y="2371"/>
                        <a:pt x="1645" y="2361"/>
                        <a:pt x="1673" y="2361"/>
                      </a:cubicBezTo>
                      <a:cubicBezTo>
                        <a:pt x="1691" y="2361"/>
                        <a:pt x="1709" y="2365"/>
                        <a:pt x="1727" y="2374"/>
                      </a:cubicBezTo>
                      <a:lnTo>
                        <a:pt x="2442" y="2624"/>
                      </a:lnTo>
                      <a:cubicBezTo>
                        <a:pt x="2458" y="2629"/>
                        <a:pt x="2473" y="2631"/>
                        <a:pt x="2488" y="2631"/>
                      </a:cubicBezTo>
                      <a:cubicBezTo>
                        <a:pt x="2587" y="2631"/>
                        <a:pt x="2663" y="2538"/>
                        <a:pt x="2632" y="2445"/>
                      </a:cubicBezTo>
                      <a:lnTo>
                        <a:pt x="2394" y="1719"/>
                      </a:lnTo>
                      <a:cubicBezTo>
                        <a:pt x="2382" y="1683"/>
                        <a:pt x="2394" y="1624"/>
                        <a:pt x="2418" y="1588"/>
                      </a:cubicBezTo>
                      <a:lnTo>
                        <a:pt x="2882" y="993"/>
                      </a:lnTo>
                      <a:cubicBezTo>
                        <a:pt x="2954" y="897"/>
                        <a:pt x="2894" y="754"/>
                        <a:pt x="2763" y="754"/>
                      </a:cubicBezTo>
                      <a:lnTo>
                        <a:pt x="2013" y="754"/>
                      </a:lnTo>
                      <a:cubicBezTo>
                        <a:pt x="1965" y="754"/>
                        <a:pt x="1918" y="731"/>
                        <a:pt x="1894" y="683"/>
                      </a:cubicBezTo>
                      <a:lnTo>
                        <a:pt x="1465" y="64"/>
                      </a:lnTo>
                      <a:cubicBezTo>
                        <a:pt x="1434" y="22"/>
                        <a:pt x="1385" y="0"/>
                        <a:pt x="1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5" name="Google Shape;4895;p32"/>
                <p:cNvSpPr/>
                <p:nvPr/>
              </p:nvSpPr>
              <p:spPr>
                <a:xfrm flipH="1">
                  <a:off x="1846246" y="2111097"/>
                  <a:ext cx="141652" cy="137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" h="2867" extrusionOk="0">
                      <a:moveTo>
                        <a:pt x="1338" y="0"/>
                      </a:moveTo>
                      <a:cubicBezTo>
                        <a:pt x="1280" y="0"/>
                        <a:pt x="1223" y="33"/>
                        <a:pt x="1203" y="100"/>
                      </a:cubicBezTo>
                      <a:lnTo>
                        <a:pt x="965" y="826"/>
                      </a:lnTo>
                      <a:cubicBezTo>
                        <a:pt x="953" y="862"/>
                        <a:pt x="918" y="897"/>
                        <a:pt x="870" y="921"/>
                      </a:cubicBezTo>
                      <a:lnTo>
                        <a:pt x="144" y="1135"/>
                      </a:lnTo>
                      <a:cubicBezTo>
                        <a:pt x="37" y="1159"/>
                        <a:pt x="1" y="1314"/>
                        <a:pt x="108" y="1385"/>
                      </a:cubicBezTo>
                      <a:lnTo>
                        <a:pt x="715" y="1838"/>
                      </a:lnTo>
                      <a:cubicBezTo>
                        <a:pt x="751" y="1862"/>
                        <a:pt x="775" y="1909"/>
                        <a:pt x="775" y="1957"/>
                      </a:cubicBezTo>
                      <a:lnTo>
                        <a:pt x="751" y="2707"/>
                      </a:lnTo>
                      <a:cubicBezTo>
                        <a:pt x="751" y="2802"/>
                        <a:pt x="820" y="2866"/>
                        <a:pt x="900" y="2866"/>
                      </a:cubicBezTo>
                      <a:cubicBezTo>
                        <a:pt x="929" y="2866"/>
                        <a:pt x="960" y="2857"/>
                        <a:pt x="989" y="2838"/>
                      </a:cubicBezTo>
                      <a:lnTo>
                        <a:pt x="1596" y="2386"/>
                      </a:lnTo>
                      <a:cubicBezTo>
                        <a:pt x="1618" y="2371"/>
                        <a:pt x="1645" y="2361"/>
                        <a:pt x="1673" y="2361"/>
                      </a:cubicBezTo>
                      <a:cubicBezTo>
                        <a:pt x="1691" y="2361"/>
                        <a:pt x="1709" y="2365"/>
                        <a:pt x="1727" y="2374"/>
                      </a:cubicBezTo>
                      <a:lnTo>
                        <a:pt x="2442" y="2624"/>
                      </a:lnTo>
                      <a:cubicBezTo>
                        <a:pt x="2458" y="2629"/>
                        <a:pt x="2473" y="2631"/>
                        <a:pt x="2488" y="2631"/>
                      </a:cubicBezTo>
                      <a:cubicBezTo>
                        <a:pt x="2587" y="2631"/>
                        <a:pt x="2663" y="2538"/>
                        <a:pt x="2632" y="2445"/>
                      </a:cubicBezTo>
                      <a:lnTo>
                        <a:pt x="2394" y="1719"/>
                      </a:lnTo>
                      <a:cubicBezTo>
                        <a:pt x="2382" y="1683"/>
                        <a:pt x="2394" y="1624"/>
                        <a:pt x="2418" y="1588"/>
                      </a:cubicBezTo>
                      <a:lnTo>
                        <a:pt x="2882" y="993"/>
                      </a:lnTo>
                      <a:cubicBezTo>
                        <a:pt x="2954" y="897"/>
                        <a:pt x="2894" y="754"/>
                        <a:pt x="2763" y="754"/>
                      </a:cubicBezTo>
                      <a:lnTo>
                        <a:pt x="2013" y="754"/>
                      </a:lnTo>
                      <a:cubicBezTo>
                        <a:pt x="1965" y="754"/>
                        <a:pt x="1918" y="731"/>
                        <a:pt x="1894" y="683"/>
                      </a:cubicBezTo>
                      <a:lnTo>
                        <a:pt x="1465" y="64"/>
                      </a:lnTo>
                      <a:cubicBezTo>
                        <a:pt x="1434" y="22"/>
                        <a:pt x="1385" y="0"/>
                        <a:pt x="13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6" name="Google Shape;4896;p32"/>
                <p:cNvSpPr/>
                <p:nvPr/>
              </p:nvSpPr>
              <p:spPr>
                <a:xfrm flipH="1">
                  <a:off x="7272096" y="2683653"/>
                  <a:ext cx="141652" cy="137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" h="2867" extrusionOk="0">
                      <a:moveTo>
                        <a:pt x="1338" y="0"/>
                      </a:moveTo>
                      <a:cubicBezTo>
                        <a:pt x="1280" y="0"/>
                        <a:pt x="1223" y="33"/>
                        <a:pt x="1203" y="100"/>
                      </a:cubicBezTo>
                      <a:lnTo>
                        <a:pt x="965" y="826"/>
                      </a:lnTo>
                      <a:cubicBezTo>
                        <a:pt x="953" y="862"/>
                        <a:pt x="918" y="897"/>
                        <a:pt x="870" y="921"/>
                      </a:cubicBezTo>
                      <a:lnTo>
                        <a:pt x="144" y="1135"/>
                      </a:lnTo>
                      <a:cubicBezTo>
                        <a:pt x="37" y="1159"/>
                        <a:pt x="1" y="1314"/>
                        <a:pt x="108" y="1385"/>
                      </a:cubicBezTo>
                      <a:lnTo>
                        <a:pt x="715" y="1838"/>
                      </a:lnTo>
                      <a:cubicBezTo>
                        <a:pt x="751" y="1862"/>
                        <a:pt x="775" y="1909"/>
                        <a:pt x="775" y="1957"/>
                      </a:cubicBezTo>
                      <a:lnTo>
                        <a:pt x="751" y="2707"/>
                      </a:lnTo>
                      <a:cubicBezTo>
                        <a:pt x="751" y="2802"/>
                        <a:pt x="820" y="2866"/>
                        <a:pt x="900" y="2866"/>
                      </a:cubicBezTo>
                      <a:cubicBezTo>
                        <a:pt x="929" y="2866"/>
                        <a:pt x="960" y="2857"/>
                        <a:pt x="989" y="2838"/>
                      </a:cubicBezTo>
                      <a:lnTo>
                        <a:pt x="1596" y="2386"/>
                      </a:lnTo>
                      <a:cubicBezTo>
                        <a:pt x="1618" y="2371"/>
                        <a:pt x="1645" y="2361"/>
                        <a:pt x="1673" y="2361"/>
                      </a:cubicBezTo>
                      <a:cubicBezTo>
                        <a:pt x="1691" y="2361"/>
                        <a:pt x="1709" y="2365"/>
                        <a:pt x="1727" y="2374"/>
                      </a:cubicBezTo>
                      <a:lnTo>
                        <a:pt x="2442" y="2624"/>
                      </a:lnTo>
                      <a:cubicBezTo>
                        <a:pt x="2458" y="2629"/>
                        <a:pt x="2473" y="2631"/>
                        <a:pt x="2488" y="2631"/>
                      </a:cubicBezTo>
                      <a:cubicBezTo>
                        <a:pt x="2587" y="2631"/>
                        <a:pt x="2663" y="2538"/>
                        <a:pt x="2632" y="2445"/>
                      </a:cubicBezTo>
                      <a:lnTo>
                        <a:pt x="2394" y="1719"/>
                      </a:lnTo>
                      <a:cubicBezTo>
                        <a:pt x="2382" y="1683"/>
                        <a:pt x="2394" y="1624"/>
                        <a:pt x="2418" y="1588"/>
                      </a:cubicBezTo>
                      <a:lnTo>
                        <a:pt x="2882" y="993"/>
                      </a:lnTo>
                      <a:cubicBezTo>
                        <a:pt x="2954" y="897"/>
                        <a:pt x="2894" y="754"/>
                        <a:pt x="2763" y="754"/>
                      </a:cubicBezTo>
                      <a:lnTo>
                        <a:pt x="2013" y="754"/>
                      </a:lnTo>
                      <a:cubicBezTo>
                        <a:pt x="1965" y="754"/>
                        <a:pt x="1918" y="731"/>
                        <a:pt x="1894" y="683"/>
                      </a:cubicBezTo>
                      <a:lnTo>
                        <a:pt x="1465" y="64"/>
                      </a:lnTo>
                      <a:cubicBezTo>
                        <a:pt x="1434" y="22"/>
                        <a:pt x="1385" y="0"/>
                        <a:pt x="1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97" name="Google Shape;4897;p32"/>
                <p:cNvSpPr/>
                <p:nvPr/>
              </p:nvSpPr>
              <p:spPr>
                <a:xfrm flipH="1">
                  <a:off x="8492249" y="965275"/>
                  <a:ext cx="306751" cy="2977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" h="2867" extrusionOk="0">
                      <a:moveTo>
                        <a:pt x="1338" y="0"/>
                      </a:moveTo>
                      <a:cubicBezTo>
                        <a:pt x="1280" y="0"/>
                        <a:pt x="1223" y="33"/>
                        <a:pt x="1203" y="100"/>
                      </a:cubicBezTo>
                      <a:lnTo>
                        <a:pt x="965" y="826"/>
                      </a:lnTo>
                      <a:cubicBezTo>
                        <a:pt x="953" y="862"/>
                        <a:pt x="918" y="897"/>
                        <a:pt x="870" y="921"/>
                      </a:cubicBezTo>
                      <a:lnTo>
                        <a:pt x="144" y="1135"/>
                      </a:lnTo>
                      <a:cubicBezTo>
                        <a:pt x="37" y="1159"/>
                        <a:pt x="1" y="1314"/>
                        <a:pt x="108" y="1385"/>
                      </a:cubicBezTo>
                      <a:lnTo>
                        <a:pt x="715" y="1838"/>
                      </a:lnTo>
                      <a:cubicBezTo>
                        <a:pt x="751" y="1862"/>
                        <a:pt x="775" y="1909"/>
                        <a:pt x="775" y="1957"/>
                      </a:cubicBezTo>
                      <a:lnTo>
                        <a:pt x="751" y="2707"/>
                      </a:lnTo>
                      <a:cubicBezTo>
                        <a:pt x="751" y="2802"/>
                        <a:pt x="820" y="2866"/>
                        <a:pt x="900" y="2866"/>
                      </a:cubicBezTo>
                      <a:cubicBezTo>
                        <a:pt x="929" y="2866"/>
                        <a:pt x="960" y="2857"/>
                        <a:pt x="989" y="2838"/>
                      </a:cubicBezTo>
                      <a:lnTo>
                        <a:pt x="1596" y="2386"/>
                      </a:lnTo>
                      <a:cubicBezTo>
                        <a:pt x="1618" y="2371"/>
                        <a:pt x="1645" y="2361"/>
                        <a:pt x="1673" y="2361"/>
                      </a:cubicBezTo>
                      <a:cubicBezTo>
                        <a:pt x="1691" y="2361"/>
                        <a:pt x="1709" y="2365"/>
                        <a:pt x="1727" y="2374"/>
                      </a:cubicBezTo>
                      <a:lnTo>
                        <a:pt x="2442" y="2624"/>
                      </a:lnTo>
                      <a:cubicBezTo>
                        <a:pt x="2458" y="2629"/>
                        <a:pt x="2473" y="2631"/>
                        <a:pt x="2488" y="2631"/>
                      </a:cubicBezTo>
                      <a:cubicBezTo>
                        <a:pt x="2587" y="2631"/>
                        <a:pt x="2663" y="2538"/>
                        <a:pt x="2632" y="2445"/>
                      </a:cubicBezTo>
                      <a:lnTo>
                        <a:pt x="2394" y="1719"/>
                      </a:lnTo>
                      <a:cubicBezTo>
                        <a:pt x="2382" y="1683"/>
                        <a:pt x="2394" y="1624"/>
                        <a:pt x="2418" y="1588"/>
                      </a:cubicBezTo>
                      <a:lnTo>
                        <a:pt x="2882" y="993"/>
                      </a:lnTo>
                      <a:cubicBezTo>
                        <a:pt x="2954" y="897"/>
                        <a:pt x="2894" y="754"/>
                        <a:pt x="2763" y="754"/>
                      </a:cubicBezTo>
                      <a:lnTo>
                        <a:pt x="2013" y="754"/>
                      </a:lnTo>
                      <a:cubicBezTo>
                        <a:pt x="1965" y="754"/>
                        <a:pt x="1918" y="731"/>
                        <a:pt x="1894" y="683"/>
                      </a:cubicBezTo>
                      <a:lnTo>
                        <a:pt x="1465" y="64"/>
                      </a:lnTo>
                      <a:cubicBezTo>
                        <a:pt x="1434" y="22"/>
                        <a:pt x="1385" y="0"/>
                        <a:pt x="13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121917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67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4898" name="Google Shape;4898;p32"/>
              <p:cNvSpPr/>
              <p:nvPr/>
            </p:nvSpPr>
            <p:spPr>
              <a:xfrm flipH="1">
                <a:off x="4948846" y="4608578"/>
                <a:ext cx="141652" cy="137501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507287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0" name="Google Shape;4900;p33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4901" name="Google Shape;4901;p33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4902" name="Google Shape;4902;p33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3" name="Google Shape;4903;p33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4" name="Google Shape;4904;p33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5" name="Google Shape;4905;p33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6" name="Google Shape;4906;p33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7" name="Google Shape;4907;p33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8" name="Google Shape;4908;p33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09" name="Google Shape;4909;p33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0" name="Google Shape;4910;p33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1" name="Google Shape;4911;p33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2" name="Google Shape;4912;p33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3" name="Google Shape;4913;p33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4" name="Google Shape;4914;p33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5" name="Google Shape;4915;p33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6" name="Google Shape;4916;p33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7" name="Google Shape;4917;p33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8" name="Google Shape;4918;p33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19" name="Google Shape;4919;p33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0" name="Google Shape;4920;p33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1" name="Google Shape;4921;p33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2" name="Google Shape;4922;p33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3" name="Google Shape;4923;p33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4" name="Google Shape;4924;p33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5" name="Google Shape;4925;p33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6" name="Google Shape;4926;p33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7" name="Google Shape;4927;p33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8" name="Google Shape;4928;p33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29" name="Google Shape;4929;p33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0" name="Google Shape;4930;p33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1" name="Google Shape;4931;p33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2" name="Google Shape;4932;p33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3" name="Google Shape;4933;p33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4" name="Google Shape;4934;p33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5" name="Google Shape;4935;p33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6" name="Google Shape;4936;p33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7" name="Google Shape;4937;p33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8" name="Google Shape;4938;p33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39" name="Google Shape;4939;p33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0" name="Google Shape;4940;p33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1" name="Google Shape;4941;p33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2" name="Google Shape;4942;p33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3" name="Google Shape;4943;p33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4" name="Google Shape;4944;p33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5" name="Google Shape;4945;p33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6" name="Google Shape;4946;p33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7" name="Google Shape;4947;p33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8" name="Google Shape;4948;p33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49" name="Google Shape;4949;p33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0" name="Google Shape;4950;p33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1" name="Google Shape;4951;p33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2" name="Google Shape;4952;p33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3" name="Google Shape;4953;p33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4" name="Google Shape;4954;p33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5" name="Google Shape;4955;p33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6" name="Google Shape;4956;p33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7" name="Google Shape;4957;p33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8" name="Google Shape;4958;p33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59" name="Google Shape;4959;p33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0" name="Google Shape;4960;p33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1" name="Google Shape;4961;p33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2" name="Google Shape;4962;p33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3" name="Google Shape;4963;p33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4" name="Google Shape;4964;p33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5" name="Google Shape;4965;p33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6" name="Google Shape;4966;p33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7" name="Google Shape;4967;p33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8" name="Google Shape;4968;p33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69" name="Google Shape;4969;p33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0" name="Google Shape;4970;p33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1" name="Google Shape;4971;p33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2" name="Google Shape;4972;p33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3" name="Google Shape;4973;p33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4" name="Google Shape;4974;p33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5" name="Google Shape;4975;p33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6" name="Google Shape;4976;p33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7" name="Google Shape;4977;p33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8" name="Google Shape;4978;p33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79" name="Google Shape;4979;p33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0" name="Google Shape;4980;p33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1" name="Google Shape;4981;p33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2" name="Google Shape;4982;p33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3" name="Google Shape;4983;p33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4" name="Google Shape;4984;p33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5" name="Google Shape;4985;p33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6" name="Google Shape;4986;p33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7" name="Google Shape;4987;p33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8" name="Google Shape;4988;p33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89" name="Google Shape;4989;p33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0" name="Google Shape;4990;p33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1" name="Google Shape;4991;p33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2" name="Google Shape;4992;p33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3" name="Google Shape;4993;p33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4" name="Google Shape;4994;p33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5" name="Google Shape;4995;p33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6" name="Google Shape;4996;p33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7" name="Google Shape;4997;p33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8" name="Google Shape;4998;p33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99" name="Google Shape;4999;p33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0" name="Google Shape;5000;p33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1" name="Google Shape;5001;p33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2" name="Google Shape;5002;p33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3" name="Google Shape;5003;p33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4" name="Google Shape;5004;p33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5" name="Google Shape;5005;p33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6" name="Google Shape;5006;p33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7" name="Google Shape;5007;p33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8" name="Google Shape;5008;p33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09" name="Google Shape;5009;p33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0" name="Google Shape;5010;p33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1" name="Google Shape;5011;p33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2" name="Google Shape;5012;p33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3" name="Google Shape;5013;p33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4" name="Google Shape;5014;p33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5" name="Google Shape;5015;p33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6" name="Google Shape;5016;p33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7" name="Google Shape;5017;p33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8" name="Google Shape;5018;p33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19" name="Google Shape;5019;p33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0" name="Google Shape;5020;p33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1" name="Google Shape;5021;p33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2" name="Google Shape;5022;p33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3" name="Google Shape;5023;p33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4" name="Google Shape;5024;p33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5" name="Google Shape;5025;p33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6" name="Google Shape;5026;p33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7" name="Google Shape;5027;p33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8" name="Google Shape;5028;p33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29" name="Google Shape;5029;p33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0" name="Google Shape;5030;p33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1" name="Google Shape;5031;p33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2" name="Google Shape;5032;p33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33" name="Google Shape;5033;p33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034" name="Google Shape;5034;p33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35" name="Google Shape;5035;p33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33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037" name="Google Shape;5037;p33"/>
          <p:cNvGrpSpPr/>
          <p:nvPr/>
        </p:nvGrpSpPr>
        <p:grpSpPr>
          <a:xfrm>
            <a:off x="545271" y="479261"/>
            <a:ext cx="11183912" cy="6160236"/>
            <a:chOff x="408953" y="359445"/>
            <a:chExt cx="8387934" cy="4620177"/>
          </a:xfrm>
        </p:grpSpPr>
        <p:grpSp>
          <p:nvGrpSpPr>
            <p:cNvPr id="5038" name="Google Shape;5038;p33"/>
            <p:cNvGrpSpPr/>
            <p:nvPr/>
          </p:nvGrpSpPr>
          <p:grpSpPr>
            <a:xfrm>
              <a:off x="408953" y="3652749"/>
              <a:ext cx="1873047" cy="1326873"/>
              <a:chOff x="528103" y="321799"/>
              <a:chExt cx="1873047" cy="1326873"/>
            </a:xfrm>
          </p:grpSpPr>
          <p:sp>
            <p:nvSpPr>
              <p:cNvPr id="5039" name="Google Shape;5039;p33"/>
              <p:cNvSpPr/>
              <p:nvPr/>
            </p:nvSpPr>
            <p:spPr>
              <a:xfrm>
                <a:off x="970232" y="583593"/>
                <a:ext cx="1132722" cy="781630"/>
              </a:xfrm>
              <a:custGeom>
                <a:avLst/>
                <a:gdLst/>
                <a:ahLst/>
                <a:cxnLst/>
                <a:rect l="l" t="t" r="r" b="b"/>
                <a:pathLst>
                  <a:path w="15741" h="10862" extrusionOk="0">
                    <a:moveTo>
                      <a:pt x="12419" y="1"/>
                    </a:moveTo>
                    <a:lnTo>
                      <a:pt x="1679" y="1525"/>
                    </a:lnTo>
                    <a:lnTo>
                      <a:pt x="941" y="4204"/>
                    </a:lnTo>
                    <a:lnTo>
                      <a:pt x="108" y="7287"/>
                    </a:lnTo>
                    <a:cubicBezTo>
                      <a:pt x="1" y="7668"/>
                      <a:pt x="215" y="8085"/>
                      <a:pt x="584" y="8216"/>
                    </a:cubicBezTo>
                    <a:lnTo>
                      <a:pt x="7418" y="10728"/>
                    </a:lnTo>
                    <a:cubicBezTo>
                      <a:pt x="7660" y="10817"/>
                      <a:pt x="7912" y="10861"/>
                      <a:pt x="8164" y="10861"/>
                    </a:cubicBezTo>
                    <a:cubicBezTo>
                      <a:pt x="8617" y="10861"/>
                      <a:pt x="9067" y="10718"/>
                      <a:pt x="9442" y="10443"/>
                    </a:cubicBezTo>
                    <a:lnTo>
                      <a:pt x="15229" y="6204"/>
                    </a:lnTo>
                    <a:lnTo>
                      <a:pt x="15324" y="6132"/>
                    </a:lnTo>
                    <a:cubicBezTo>
                      <a:pt x="15645" y="5894"/>
                      <a:pt x="15741" y="5454"/>
                      <a:pt x="15526" y="5109"/>
                    </a:cubicBezTo>
                    <a:lnTo>
                      <a:pt x="124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0" name="Google Shape;5040;p33"/>
              <p:cNvSpPr/>
              <p:nvPr/>
            </p:nvSpPr>
            <p:spPr>
              <a:xfrm>
                <a:off x="1496340" y="828476"/>
                <a:ext cx="85704" cy="495589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6887" extrusionOk="0">
                    <a:moveTo>
                      <a:pt x="131" y="1"/>
                    </a:moveTo>
                    <a:cubicBezTo>
                      <a:pt x="123" y="1"/>
                      <a:pt x="115" y="1"/>
                      <a:pt x="107" y="3"/>
                    </a:cubicBezTo>
                    <a:cubicBezTo>
                      <a:pt x="48" y="15"/>
                      <a:pt x="0" y="62"/>
                      <a:pt x="12" y="110"/>
                    </a:cubicBezTo>
                    <a:cubicBezTo>
                      <a:pt x="71" y="1241"/>
                      <a:pt x="202" y="2360"/>
                      <a:pt x="357" y="3480"/>
                    </a:cubicBezTo>
                    <a:cubicBezTo>
                      <a:pt x="512" y="4587"/>
                      <a:pt x="691" y="5706"/>
                      <a:pt x="953" y="6801"/>
                    </a:cubicBezTo>
                    <a:cubicBezTo>
                      <a:pt x="963" y="6853"/>
                      <a:pt x="1009" y="6887"/>
                      <a:pt x="1068" y="6887"/>
                    </a:cubicBezTo>
                    <a:cubicBezTo>
                      <a:pt x="1077" y="6887"/>
                      <a:pt x="1086" y="6886"/>
                      <a:pt x="1095" y="6885"/>
                    </a:cubicBezTo>
                    <a:cubicBezTo>
                      <a:pt x="1155" y="6861"/>
                      <a:pt x="1191" y="6813"/>
                      <a:pt x="1191" y="6766"/>
                    </a:cubicBezTo>
                    <a:cubicBezTo>
                      <a:pt x="1131" y="5635"/>
                      <a:pt x="1000" y="4515"/>
                      <a:pt x="845" y="3408"/>
                    </a:cubicBezTo>
                    <a:cubicBezTo>
                      <a:pt x="679" y="2289"/>
                      <a:pt x="500" y="1182"/>
                      <a:pt x="238" y="74"/>
                    </a:cubicBezTo>
                    <a:cubicBezTo>
                      <a:pt x="228" y="33"/>
                      <a:pt x="182" y="1"/>
                      <a:pt x="1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1" name="Google Shape;5041;p33"/>
              <p:cNvSpPr/>
              <p:nvPr/>
            </p:nvSpPr>
            <p:spPr>
              <a:xfrm>
                <a:off x="970232" y="884462"/>
                <a:ext cx="1095879" cy="480765"/>
              </a:xfrm>
              <a:custGeom>
                <a:avLst/>
                <a:gdLst/>
                <a:ahLst/>
                <a:cxnLst/>
                <a:rect l="l" t="t" r="r" b="b"/>
                <a:pathLst>
                  <a:path w="15229" h="6681" extrusionOk="0">
                    <a:moveTo>
                      <a:pt x="1277" y="1"/>
                    </a:moveTo>
                    <a:cubicBezTo>
                      <a:pt x="1165" y="1"/>
                      <a:pt x="1053" y="8"/>
                      <a:pt x="941" y="23"/>
                    </a:cubicBezTo>
                    <a:lnTo>
                      <a:pt x="108" y="3094"/>
                    </a:lnTo>
                    <a:cubicBezTo>
                      <a:pt x="1" y="3487"/>
                      <a:pt x="215" y="3904"/>
                      <a:pt x="584" y="4035"/>
                    </a:cubicBezTo>
                    <a:lnTo>
                      <a:pt x="7418" y="6547"/>
                    </a:lnTo>
                    <a:cubicBezTo>
                      <a:pt x="7660" y="6636"/>
                      <a:pt x="7912" y="6680"/>
                      <a:pt x="8164" y="6680"/>
                    </a:cubicBezTo>
                    <a:cubicBezTo>
                      <a:pt x="8617" y="6680"/>
                      <a:pt x="9067" y="6537"/>
                      <a:pt x="9442" y="6262"/>
                    </a:cubicBezTo>
                    <a:lnTo>
                      <a:pt x="15229" y="2023"/>
                    </a:lnTo>
                    <a:cubicBezTo>
                      <a:pt x="14741" y="1439"/>
                      <a:pt x="13907" y="1106"/>
                      <a:pt x="13121" y="1106"/>
                    </a:cubicBezTo>
                    <a:cubicBezTo>
                      <a:pt x="12014" y="1118"/>
                      <a:pt x="10978" y="1642"/>
                      <a:pt x="10002" y="2178"/>
                    </a:cubicBezTo>
                    <a:cubicBezTo>
                      <a:pt x="9014" y="2702"/>
                      <a:pt x="8002" y="3249"/>
                      <a:pt x="6894" y="3321"/>
                    </a:cubicBezTo>
                    <a:cubicBezTo>
                      <a:pt x="6817" y="3326"/>
                      <a:pt x="6740" y="3328"/>
                      <a:pt x="6663" y="3328"/>
                    </a:cubicBezTo>
                    <a:cubicBezTo>
                      <a:pt x="5477" y="3328"/>
                      <a:pt x="4302" y="2734"/>
                      <a:pt x="3620" y="1761"/>
                    </a:cubicBezTo>
                    <a:cubicBezTo>
                      <a:pt x="3322" y="1344"/>
                      <a:pt x="3096" y="868"/>
                      <a:pt x="2727" y="511"/>
                    </a:cubicBezTo>
                    <a:cubicBezTo>
                      <a:pt x="2334" y="166"/>
                      <a:pt x="1810" y="1"/>
                      <a:pt x="1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2" name="Google Shape;5042;p33"/>
              <p:cNvSpPr/>
              <p:nvPr/>
            </p:nvSpPr>
            <p:spPr>
              <a:xfrm>
                <a:off x="1828728" y="865536"/>
                <a:ext cx="123483" cy="69082"/>
              </a:xfrm>
              <a:custGeom>
                <a:avLst/>
                <a:gdLst/>
                <a:ahLst/>
                <a:cxnLst/>
                <a:rect l="l" t="t" r="r" b="b"/>
                <a:pathLst>
                  <a:path w="1716" h="960" extrusionOk="0">
                    <a:moveTo>
                      <a:pt x="1121" y="1"/>
                    </a:moveTo>
                    <a:cubicBezTo>
                      <a:pt x="595" y="1"/>
                      <a:pt x="0" y="425"/>
                      <a:pt x="286" y="786"/>
                    </a:cubicBezTo>
                    <a:cubicBezTo>
                      <a:pt x="370" y="897"/>
                      <a:pt x="553" y="959"/>
                      <a:pt x="763" y="959"/>
                    </a:cubicBezTo>
                    <a:cubicBezTo>
                      <a:pt x="1001" y="959"/>
                      <a:pt x="1275" y="880"/>
                      <a:pt x="1477" y="702"/>
                    </a:cubicBezTo>
                    <a:cubicBezTo>
                      <a:pt x="1715" y="500"/>
                      <a:pt x="1703" y="250"/>
                      <a:pt x="1537" y="119"/>
                    </a:cubicBezTo>
                    <a:cubicBezTo>
                      <a:pt x="1419" y="36"/>
                      <a:pt x="1273" y="1"/>
                      <a:pt x="1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3" name="Google Shape;5043;p33"/>
              <p:cNvSpPr/>
              <p:nvPr/>
            </p:nvSpPr>
            <p:spPr>
              <a:xfrm>
                <a:off x="1596582" y="938793"/>
                <a:ext cx="107796" cy="71168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989" extrusionOk="0">
                    <a:moveTo>
                      <a:pt x="982" y="0"/>
                    </a:moveTo>
                    <a:cubicBezTo>
                      <a:pt x="630" y="0"/>
                      <a:pt x="197" y="188"/>
                      <a:pt x="72" y="518"/>
                    </a:cubicBezTo>
                    <a:cubicBezTo>
                      <a:pt x="0" y="720"/>
                      <a:pt x="131" y="935"/>
                      <a:pt x="441" y="982"/>
                    </a:cubicBezTo>
                    <a:cubicBezTo>
                      <a:pt x="478" y="986"/>
                      <a:pt x="515" y="989"/>
                      <a:pt x="552" y="989"/>
                    </a:cubicBezTo>
                    <a:cubicBezTo>
                      <a:pt x="1023" y="989"/>
                      <a:pt x="1454" y="652"/>
                      <a:pt x="1476" y="387"/>
                    </a:cubicBezTo>
                    <a:cubicBezTo>
                      <a:pt x="1498" y="122"/>
                      <a:pt x="1266" y="0"/>
                      <a:pt x="9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4" name="Google Shape;5044;p33"/>
              <p:cNvSpPr/>
              <p:nvPr/>
            </p:nvSpPr>
            <p:spPr>
              <a:xfrm>
                <a:off x="959942" y="573302"/>
                <a:ext cx="1153303" cy="801203"/>
              </a:xfrm>
              <a:custGeom>
                <a:avLst/>
                <a:gdLst/>
                <a:ahLst/>
                <a:cxnLst/>
                <a:rect l="l" t="t" r="r" b="b"/>
                <a:pathLst>
                  <a:path w="16027" h="11134" extrusionOk="0">
                    <a:moveTo>
                      <a:pt x="12490" y="287"/>
                    </a:moveTo>
                    <a:lnTo>
                      <a:pt x="15562" y="5311"/>
                    </a:lnTo>
                    <a:cubicBezTo>
                      <a:pt x="15729" y="5597"/>
                      <a:pt x="15657" y="5978"/>
                      <a:pt x="15384" y="6168"/>
                    </a:cubicBezTo>
                    <a:lnTo>
                      <a:pt x="9514" y="10478"/>
                    </a:lnTo>
                    <a:cubicBezTo>
                      <a:pt x="9164" y="10737"/>
                      <a:pt x="8747" y="10869"/>
                      <a:pt x="8323" y="10869"/>
                    </a:cubicBezTo>
                    <a:cubicBezTo>
                      <a:pt x="8083" y="10869"/>
                      <a:pt x="7841" y="10826"/>
                      <a:pt x="7609" y="10740"/>
                    </a:cubicBezTo>
                    <a:lnTo>
                      <a:pt x="775" y="8240"/>
                    </a:lnTo>
                    <a:cubicBezTo>
                      <a:pt x="453" y="8121"/>
                      <a:pt x="286" y="7788"/>
                      <a:pt x="370" y="7454"/>
                    </a:cubicBezTo>
                    <a:lnTo>
                      <a:pt x="1918" y="1775"/>
                    </a:lnTo>
                    <a:lnTo>
                      <a:pt x="12490" y="287"/>
                    </a:lnTo>
                    <a:close/>
                    <a:moveTo>
                      <a:pt x="12621" y="1"/>
                    </a:moveTo>
                    <a:lnTo>
                      <a:pt x="1799" y="1537"/>
                    </a:lnTo>
                    <a:lnTo>
                      <a:pt x="1715" y="1549"/>
                    </a:lnTo>
                    <a:lnTo>
                      <a:pt x="120" y="7395"/>
                    </a:lnTo>
                    <a:cubicBezTo>
                      <a:pt x="1" y="7847"/>
                      <a:pt x="239" y="8323"/>
                      <a:pt x="691" y="8490"/>
                    </a:cubicBezTo>
                    <a:lnTo>
                      <a:pt x="7525" y="10990"/>
                    </a:lnTo>
                    <a:cubicBezTo>
                      <a:pt x="7776" y="11086"/>
                      <a:pt x="8049" y="11133"/>
                      <a:pt x="8311" y="11133"/>
                    </a:cubicBezTo>
                    <a:cubicBezTo>
                      <a:pt x="8788" y="11133"/>
                      <a:pt x="9264" y="10978"/>
                      <a:pt x="9669" y="10693"/>
                    </a:cubicBezTo>
                    <a:lnTo>
                      <a:pt x="15443" y="6454"/>
                    </a:lnTo>
                    <a:lnTo>
                      <a:pt x="15538" y="6383"/>
                    </a:lnTo>
                    <a:cubicBezTo>
                      <a:pt x="15919" y="6109"/>
                      <a:pt x="16027" y="5585"/>
                      <a:pt x="15777" y="5180"/>
                    </a:cubicBezTo>
                    <a:lnTo>
                      <a:pt x="12669" y="84"/>
                    </a:lnTo>
                    <a:lnTo>
                      <a:pt x="12621" y="1"/>
                    </a:ln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5" name="Google Shape;5045;p33"/>
              <p:cNvSpPr/>
              <p:nvPr/>
            </p:nvSpPr>
            <p:spPr>
              <a:xfrm>
                <a:off x="1695096" y="845603"/>
                <a:ext cx="121684" cy="92756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1289" extrusionOk="0">
                    <a:moveTo>
                      <a:pt x="1457" y="1"/>
                    </a:moveTo>
                    <a:cubicBezTo>
                      <a:pt x="1447" y="1"/>
                      <a:pt x="1438" y="2"/>
                      <a:pt x="1429" y="3"/>
                    </a:cubicBezTo>
                    <a:cubicBezTo>
                      <a:pt x="1370" y="27"/>
                      <a:pt x="1334" y="98"/>
                      <a:pt x="1358" y="170"/>
                    </a:cubicBezTo>
                    <a:cubicBezTo>
                      <a:pt x="1417" y="372"/>
                      <a:pt x="1393" y="610"/>
                      <a:pt x="1298" y="777"/>
                    </a:cubicBezTo>
                    <a:cubicBezTo>
                      <a:pt x="1250" y="872"/>
                      <a:pt x="1155" y="979"/>
                      <a:pt x="977" y="1015"/>
                    </a:cubicBezTo>
                    <a:cubicBezTo>
                      <a:pt x="941" y="1023"/>
                      <a:pt x="907" y="1026"/>
                      <a:pt x="873" y="1026"/>
                    </a:cubicBezTo>
                    <a:cubicBezTo>
                      <a:pt x="585" y="1026"/>
                      <a:pt x="349" y="769"/>
                      <a:pt x="274" y="503"/>
                    </a:cubicBezTo>
                    <a:cubicBezTo>
                      <a:pt x="253" y="441"/>
                      <a:pt x="196" y="406"/>
                      <a:pt x="135" y="406"/>
                    </a:cubicBezTo>
                    <a:cubicBezTo>
                      <a:pt x="126" y="406"/>
                      <a:pt x="117" y="406"/>
                      <a:pt x="107" y="408"/>
                    </a:cubicBezTo>
                    <a:cubicBezTo>
                      <a:pt x="48" y="432"/>
                      <a:pt x="0" y="503"/>
                      <a:pt x="24" y="575"/>
                    </a:cubicBezTo>
                    <a:cubicBezTo>
                      <a:pt x="131" y="944"/>
                      <a:pt x="465" y="1289"/>
                      <a:pt x="881" y="1289"/>
                    </a:cubicBezTo>
                    <a:cubicBezTo>
                      <a:pt x="929" y="1289"/>
                      <a:pt x="977" y="1289"/>
                      <a:pt x="1024" y="1265"/>
                    </a:cubicBezTo>
                    <a:cubicBezTo>
                      <a:pt x="1239" y="1229"/>
                      <a:pt x="1417" y="1098"/>
                      <a:pt x="1524" y="908"/>
                    </a:cubicBezTo>
                    <a:cubicBezTo>
                      <a:pt x="1667" y="682"/>
                      <a:pt x="1691" y="360"/>
                      <a:pt x="1596" y="86"/>
                    </a:cubicBezTo>
                    <a:cubicBezTo>
                      <a:pt x="1575" y="35"/>
                      <a:pt x="1518" y="1"/>
                      <a:pt x="1457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6" name="Google Shape;5046;p33"/>
              <p:cNvSpPr/>
              <p:nvPr/>
            </p:nvSpPr>
            <p:spPr>
              <a:xfrm>
                <a:off x="1831319" y="792280"/>
                <a:ext cx="76350" cy="66635"/>
              </a:xfrm>
              <a:custGeom>
                <a:avLst/>
                <a:gdLst/>
                <a:ahLst/>
                <a:cxnLst/>
                <a:rect l="l" t="t" r="r" b="b"/>
                <a:pathLst>
                  <a:path w="1061" h="926" extrusionOk="0">
                    <a:moveTo>
                      <a:pt x="512" y="0"/>
                    </a:moveTo>
                    <a:cubicBezTo>
                      <a:pt x="471" y="0"/>
                      <a:pt x="431" y="6"/>
                      <a:pt x="393" y="18"/>
                    </a:cubicBezTo>
                    <a:cubicBezTo>
                      <a:pt x="155" y="101"/>
                      <a:pt x="0" y="339"/>
                      <a:pt x="84" y="601"/>
                    </a:cubicBezTo>
                    <a:cubicBezTo>
                      <a:pt x="132" y="775"/>
                      <a:pt x="313" y="925"/>
                      <a:pt x="526" y="925"/>
                    </a:cubicBezTo>
                    <a:cubicBezTo>
                      <a:pt x="576" y="925"/>
                      <a:pt x="627" y="917"/>
                      <a:pt x="679" y="899"/>
                    </a:cubicBezTo>
                    <a:cubicBezTo>
                      <a:pt x="893" y="827"/>
                      <a:pt x="1060" y="565"/>
                      <a:pt x="965" y="327"/>
                    </a:cubicBezTo>
                    <a:cubicBezTo>
                      <a:pt x="935" y="139"/>
                      <a:pt x="716" y="0"/>
                      <a:pt x="51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7" name="Google Shape;5047;p33"/>
              <p:cNvSpPr/>
              <p:nvPr/>
            </p:nvSpPr>
            <p:spPr>
              <a:xfrm>
                <a:off x="1596582" y="864097"/>
                <a:ext cx="73687" cy="66491"/>
              </a:xfrm>
              <a:custGeom>
                <a:avLst/>
                <a:gdLst/>
                <a:ahLst/>
                <a:cxnLst/>
                <a:rect l="l" t="t" r="r" b="b"/>
                <a:pathLst>
                  <a:path w="1024" h="924" extrusionOk="0">
                    <a:moveTo>
                      <a:pt x="506" y="1"/>
                    </a:moveTo>
                    <a:cubicBezTo>
                      <a:pt x="461" y="1"/>
                      <a:pt x="415" y="7"/>
                      <a:pt x="369" y="20"/>
                    </a:cubicBezTo>
                    <a:cubicBezTo>
                      <a:pt x="143" y="91"/>
                      <a:pt x="0" y="341"/>
                      <a:pt x="60" y="579"/>
                    </a:cubicBezTo>
                    <a:cubicBezTo>
                      <a:pt x="118" y="783"/>
                      <a:pt x="326" y="924"/>
                      <a:pt x="511" y="924"/>
                    </a:cubicBezTo>
                    <a:cubicBezTo>
                      <a:pt x="553" y="924"/>
                      <a:pt x="594" y="916"/>
                      <a:pt x="631" y="901"/>
                    </a:cubicBezTo>
                    <a:cubicBezTo>
                      <a:pt x="881" y="841"/>
                      <a:pt x="1024" y="556"/>
                      <a:pt x="953" y="341"/>
                    </a:cubicBezTo>
                    <a:cubicBezTo>
                      <a:pt x="894" y="127"/>
                      <a:pt x="708" y="1"/>
                      <a:pt x="506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8" name="Google Shape;5048;p33"/>
              <p:cNvSpPr/>
              <p:nvPr/>
            </p:nvSpPr>
            <p:spPr>
              <a:xfrm>
                <a:off x="535011" y="330650"/>
                <a:ext cx="1860094" cy="436869"/>
              </a:xfrm>
              <a:custGeom>
                <a:avLst/>
                <a:gdLst/>
                <a:ahLst/>
                <a:cxnLst/>
                <a:rect l="l" t="t" r="r" b="b"/>
                <a:pathLst>
                  <a:path w="25849" h="6071" extrusionOk="0">
                    <a:moveTo>
                      <a:pt x="12744" y="1"/>
                    </a:moveTo>
                    <a:cubicBezTo>
                      <a:pt x="12536" y="1"/>
                      <a:pt x="12336" y="30"/>
                      <a:pt x="12145" y="111"/>
                    </a:cubicBezTo>
                    <a:lnTo>
                      <a:pt x="6072" y="2420"/>
                    </a:lnTo>
                    <a:lnTo>
                      <a:pt x="167" y="4671"/>
                    </a:lnTo>
                    <a:cubicBezTo>
                      <a:pt x="0" y="4730"/>
                      <a:pt x="36" y="4992"/>
                      <a:pt x="215" y="5004"/>
                    </a:cubicBezTo>
                    <a:lnTo>
                      <a:pt x="12990" y="6064"/>
                    </a:lnTo>
                    <a:cubicBezTo>
                      <a:pt x="13039" y="6069"/>
                      <a:pt x="13087" y="6071"/>
                      <a:pt x="13136" y="6071"/>
                    </a:cubicBezTo>
                    <a:cubicBezTo>
                      <a:pt x="13325" y="6071"/>
                      <a:pt x="13512" y="6035"/>
                      <a:pt x="13692" y="5968"/>
                    </a:cubicBezTo>
                    <a:lnTo>
                      <a:pt x="23682" y="2170"/>
                    </a:lnTo>
                    <a:lnTo>
                      <a:pt x="25670" y="1408"/>
                    </a:lnTo>
                    <a:cubicBezTo>
                      <a:pt x="25849" y="1337"/>
                      <a:pt x="25813" y="1087"/>
                      <a:pt x="25622" y="1075"/>
                    </a:cubicBezTo>
                    <a:lnTo>
                      <a:pt x="12859" y="3"/>
                    </a:lnTo>
                    <a:cubicBezTo>
                      <a:pt x="12820" y="2"/>
                      <a:pt x="12782" y="1"/>
                      <a:pt x="1274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49" name="Google Shape;5049;p33"/>
              <p:cNvSpPr/>
              <p:nvPr/>
            </p:nvSpPr>
            <p:spPr>
              <a:xfrm>
                <a:off x="535011" y="484071"/>
                <a:ext cx="1704157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23682" h="3939" extrusionOk="0">
                    <a:moveTo>
                      <a:pt x="22840" y="1"/>
                    </a:moveTo>
                    <a:cubicBezTo>
                      <a:pt x="21421" y="1"/>
                      <a:pt x="19966" y="302"/>
                      <a:pt x="18586" y="669"/>
                    </a:cubicBezTo>
                    <a:cubicBezTo>
                      <a:pt x="16552" y="1211"/>
                      <a:pt x="14472" y="1882"/>
                      <a:pt x="12401" y="1882"/>
                    </a:cubicBezTo>
                    <a:cubicBezTo>
                      <a:pt x="11878" y="1882"/>
                      <a:pt x="11356" y="1839"/>
                      <a:pt x="10835" y="1741"/>
                    </a:cubicBezTo>
                    <a:cubicBezTo>
                      <a:pt x="9323" y="1455"/>
                      <a:pt x="7930" y="717"/>
                      <a:pt x="6442" y="360"/>
                    </a:cubicBezTo>
                    <a:cubicBezTo>
                      <a:pt x="6322" y="336"/>
                      <a:pt x="6203" y="312"/>
                      <a:pt x="6072" y="288"/>
                    </a:cubicBezTo>
                    <a:lnTo>
                      <a:pt x="167" y="2539"/>
                    </a:lnTo>
                    <a:cubicBezTo>
                      <a:pt x="0" y="2598"/>
                      <a:pt x="36" y="2860"/>
                      <a:pt x="215" y="2872"/>
                    </a:cubicBezTo>
                    <a:lnTo>
                      <a:pt x="12990" y="3932"/>
                    </a:lnTo>
                    <a:cubicBezTo>
                      <a:pt x="13039" y="3937"/>
                      <a:pt x="13087" y="3939"/>
                      <a:pt x="13136" y="3939"/>
                    </a:cubicBezTo>
                    <a:cubicBezTo>
                      <a:pt x="13325" y="3939"/>
                      <a:pt x="13512" y="3903"/>
                      <a:pt x="13692" y="3836"/>
                    </a:cubicBezTo>
                    <a:lnTo>
                      <a:pt x="23682" y="38"/>
                    </a:lnTo>
                    <a:cubicBezTo>
                      <a:pt x="23403" y="13"/>
                      <a:pt x="23122" y="1"/>
                      <a:pt x="228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0" name="Google Shape;5050;p33"/>
              <p:cNvSpPr/>
              <p:nvPr/>
            </p:nvSpPr>
            <p:spPr>
              <a:xfrm>
                <a:off x="1360045" y="442333"/>
                <a:ext cx="201416" cy="123339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1714" extrusionOk="0">
                    <a:moveTo>
                      <a:pt x="1564" y="1"/>
                    </a:moveTo>
                    <a:cubicBezTo>
                      <a:pt x="1462" y="1"/>
                      <a:pt x="1358" y="8"/>
                      <a:pt x="1251" y="23"/>
                    </a:cubicBezTo>
                    <a:cubicBezTo>
                      <a:pt x="537" y="130"/>
                      <a:pt x="1" y="535"/>
                      <a:pt x="1" y="976"/>
                    </a:cubicBezTo>
                    <a:cubicBezTo>
                      <a:pt x="1" y="999"/>
                      <a:pt x="1" y="1023"/>
                      <a:pt x="1" y="1047"/>
                    </a:cubicBezTo>
                    <a:cubicBezTo>
                      <a:pt x="13" y="1106"/>
                      <a:pt x="37" y="1166"/>
                      <a:pt x="60" y="1226"/>
                    </a:cubicBezTo>
                    <a:cubicBezTo>
                      <a:pt x="219" y="1523"/>
                      <a:pt x="651" y="1713"/>
                      <a:pt x="1169" y="1713"/>
                    </a:cubicBezTo>
                    <a:cubicBezTo>
                      <a:pt x="1273" y="1713"/>
                      <a:pt x="1380" y="1706"/>
                      <a:pt x="1489" y="1690"/>
                    </a:cubicBezTo>
                    <a:cubicBezTo>
                      <a:pt x="2239" y="1583"/>
                      <a:pt x="2799" y="1130"/>
                      <a:pt x="2727" y="666"/>
                    </a:cubicBezTo>
                    <a:cubicBezTo>
                      <a:pt x="2676" y="267"/>
                      <a:pt x="2178" y="1"/>
                      <a:pt x="1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1" name="Google Shape;5051;p33"/>
              <p:cNvSpPr/>
              <p:nvPr/>
            </p:nvSpPr>
            <p:spPr>
              <a:xfrm>
                <a:off x="1571683" y="394191"/>
                <a:ext cx="548407" cy="60446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840" extrusionOk="0">
                    <a:moveTo>
                      <a:pt x="841" y="0"/>
                    </a:moveTo>
                    <a:cubicBezTo>
                      <a:pt x="605" y="0"/>
                      <a:pt x="368" y="4"/>
                      <a:pt x="132" y="13"/>
                    </a:cubicBezTo>
                    <a:cubicBezTo>
                      <a:pt x="60" y="13"/>
                      <a:pt x="1" y="73"/>
                      <a:pt x="1" y="156"/>
                    </a:cubicBezTo>
                    <a:cubicBezTo>
                      <a:pt x="1" y="216"/>
                      <a:pt x="48" y="275"/>
                      <a:pt x="108" y="287"/>
                    </a:cubicBezTo>
                    <a:cubicBezTo>
                      <a:pt x="715" y="394"/>
                      <a:pt x="1334" y="466"/>
                      <a:pt x="1942" y="537"/>
                    </a:cubicBezTo>
                    <a:cubicBezTo>
                      <a:pt x="2561" y="609"/>
                      <a:pt x="3168" y="656"/>
                      <a:pt x="3787" y="704"/>
                    </a:cubicBezTo>
                    <a:cubicBezTo>
                      <a:pt x="4394" y="752"/>
                      <a:pt x="5013" y="787"/>
                      <a:pt x="5621" y="811"/>
                    </a:cubicBezTo>
                    <a:cubicBezTo>
                      <a:pt x="6074" y="829"/>
                      <a:pt x="6527" y="840"/>
                      <a:pt x="6980" y="840"/>
                    </a:cubicBezTo>
                    <a:cubicBezTo>
                      <a:pt x="7146" y="840"/>
                      <a:pt x="7312" y="838"/>
                      <a:pt x="7478" y="835"/>
                    </a:cubicBezTo>
                    <a:cubicBezTo>
                      <a:pt x="7549" y="835"/>
                      <a:pt x="7621" y="763"/>
                      <a:pt x="7621" y="692"/>
                    </a:cubicBezTo>
                    <a:cubicBezTo>
                      <a:pt x="7609" y="621"/>
                      <a:pt x="7561" y="561"/>
                      <a:pt x="7490" y="549"/>
                    </a:cubicBezTo>
                    <a:cubicBezTo>
                      <a:pt x="6883" y="442"/>
                      <a:pt x="6275" y="359"/>
                      <a:pt x="5668" y="299"/>
                    </a:cubicBezTo>
                    <a:cubicBezTo>
                      <a:pt x="5049" y="228"/>
                      <a:pt x="4442" y="180"/>
                      <a:pt x="3823" y="132"/>
                    </a:cubicBezTo>
                    <a:cubicBezTo>
                      <a:pt x="3215" y="85"/>
                      <a:pt x="2596" y="49"/>
                      <a:pt x="1977" y="25"/>
                    </a:cubicBezTo>
                    <a:cubicBezTo>
                      <a:pt x="1602" y="11"/>
                      <a:pt x="1222" y="0"/>
                      <a:pt x="8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2" name="Google Shape;5052;p33"/>
              <p:cNvSpPr/>
              <p:nvPr/>
            </p:nvSpPr>
            <p:spPr>
              <a:xfrm>
                <a:off x="528103" y="321799"/>
                <a:ext cx="1873047" cy="455507"/>
              </a:xfrm>
              <a:custGeom>
                <a:avLst/>
                <a:gdLst/>
                <a:ahLst/>
                <a:cxnLst/>
                <a:rect l="l" t="t" r="r" b="b"/>
                <a:pathLst>
                  <a:path w="26029" h="6330" extrusionOk="0">
                    <a:moveTo>
                      <a:pt x="12805" y="250"/>
                    </a:moveTo>
                    <a:cubicBezTo>
                      <a:pt x="12851" y="250"/>
                      <a:pt x="12897" y="253"/>
                      <a:pt x="12943" y="257"/>
                    </a:cubicBezTo>
                    <a:lnTo>
                      <a:pt x="25707" y="1317"/>
                    </a:lnTo>
                    <a:cubicBezTo>
                      <a:pt x="25730" y="1329"/>
                      <a:pt x="25742" y="1341"/>
                      <a:pt x="25754" y="1353"/>
                    </a:cubicBezTo>
                    <a:cubicBezTo>
                      <a:pt x="25754" y="1377"/>
                      <a:pt x="25754" y="1400"/>
                      <a:pt x="25718" y="1412"/>
                    </a:cubicBezTo>
                    <a:lnTo>
                      <a:pt x="13753" y="5972"/>
                    </a:lnTo>
                    <a:cubicBezTo>
                      <a:pt x="13583" y="6029"/>
                      <a:pt x="13406" y="6063"/>
                      <a:pt x="13227" y="6063"/>
                    </a:cubicBezTo>
                    <a:cubicBezTo>
                      <a:pt x="13180" y="6063"/>
                      <a:pt x="13133" y="6061"/>
                      <a:pt x="13086" y="6056"/>
                    </a:cubicBezTo>
                    <a:lnTo>
                      <a:pt x="322" y="4996"/>
                    </a:lnTo>
                    <a:cubicBezTo>
                      <a:pt x="299" y="4996"/>
                      <a:pt x="287" y="4972"/>
                      <a:pt x="287" y="4960"/>
                    </a:cubicBezTo>
                    <a:cubicBezTo>
                      <a:pt x="275" y="4937"/>
                      <a:pt x="287" y="4913"/>
                      <a:pt x="311" y="4913"/>
                    </a:cubicBezTo>
                    <a:lnTo>
                      <a:pt x="12288" y="353"/>
                    </a:lnTo>
                    <a:cubicBezTo>
                      <a:pt x="12449" y="286"/>
                      <a:pt x="12625" y="250"/>
                      <a:pt x="12805" y="250"/>
                    </a:cubicBezTo>
                    <a:close/>
                    <a:moveTo>
                      <a:pt x="12805" y="0"/>
                    </a:moveTo>
                    <a:cubicBezTo>
                      <a:pt x="12593" y="0"/>
                      <a:pt x="12393" y="38"/>
                      <a:pt x="12193" y="114"/>
                    </a:cubicBezTo>
                    <a:lnTo>
                      <a:pt x="215" y="4675"/>
                    </a:lnTo>
                    <a:cubicBezTo>
                      <a:pt x="84" y="4722"/>
                      <a:pt x="1" y="4853"/>
                      <a:pt x="25" y="4996"/>
                    </a:cubicBezTo>
                    <a:cubicBezTo>
                      <a:pt x="49" y="5139"/>
                      <a:pt x="156" y="5246"/>
                      <a:pt x="299" y="5258"/>
                    </a:cubicBezTo>
                    <a:lnTo>
                      <a:pt x="13074" y="6318"/>
                    </a:lnTo>
                    <a:cubicBezTo>
                      <a:pt x="13122" y="6330"/>
                      <a:pt x="13169" y="6330"/>
                      <a:pt x="13217" y="6330"/>
                    </a:cubicBezTo>
                    <a:cubicBezTo>
                      <a:pt x="13431" y="6330"/>
                      <a:pt x="13634" y="6294"/>
                      <a:pt x="13836" y="6210"/>
                    </a:cubicBezTo>
                    <a:lnTo>
                      <a:pt x="25814" y="1650"/>
                    </a:lnTo>
                    <a:cubicBezTo>
                      <a:pt x="25957" y="1603"/>
                      <a:pt x="26028" y="1472"/>
                      <a:pt x="26004" y="1329"/>
                    </a:cubicBezTo>
                    <a:cubicBezTo>
                      <a:pt x="25992" y="1186"/>
                      <a:pt x="25873" y="1079"/>
                      <a:pt x="25730" y="1067"/>
                    </a:cubicBezTo>
                    <a:lnTo>
                      <a:pt x="12967" y="7"/>
                    </a:lnTo>
                    <a:cubicBezTo>
                      <a:pt x="12912" y="3"/>
                      <a:pt x="12858" y="0"/>
                      <a:pt x="12805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3" name="Google Shape;5053;p33"/>
              <p:cNvSpPr/>
              <p:nvPr/>
            </p:nvSpPr>
            <p:spPr>
              <a:xfrm>
                <a:off x="1345509" y="433410"/>
                <a:ext cx="222860" cy="141689"/>
              </a:xfrm>
              <a:custGeom>
                <a:avLst/>
                <a:gdLst/>
                <a:ahLst/>
                <a:cxnLst/>
                <a:rect l="l" t="t" r="r" b="b"/>
                <a:pathLst>
                  <a:path w="3097" h="1969" extrusionOk="0">
                    <a:moveTo>
                      <a:pt x="1763" y="254"/>
                    </a:moveTo>
                    <a:cubicBezTo>
                      <a:pt x="2001" y="254"/>
                      <a:pt x="2215" y="302"/>
                      <a:pt x="2394" y="373"/>
                    </a:cubicBezTo>
                    <a:cubicBezTo>
                      <a:pt x="2632" y="480"/>
                      <a:pt x="2775" y="635"/>
                      <a:pt x="2799" y="802"/>
                    </a:cubicBezTo>
                    <a:cubicBezTo>
                      <a:pt x="2822" y="980"/>
                      <a:pt x="2727" y="1171"/>
                      <a:pt x="2537" y="1338"/>
                    </a:cubicBezTo>
                    <a:cubicBezTo>
                      <a:pt x="2310" y="1516"/>
                      <a:pt x="2013" y="1635"/>
                      <a:pt x="1667" y="1683"/>
                    </a:cubicBezTo>
                    <a:cubicBezTo>
                      <a:pt x="1567" y="1697"/>
                      <a:pt x="1468" y="1704"/>
                      <a:pt x="1372" y="1704"/>
                    </a:cubicBezTo>
                    <a:cubicBezTo>
                      <a:pt x="1140" y="1704"/>
                      <a:pt x="924" y="1664"/>
                      <a:pt x="739" y="1588"/>
                    </a:cubicBezTo>
                    <a:cubicBezTo>
                      <a:pt x="501" y="1481"/>
                      <a:pt x="358" y="1326"/>
                      <a:pt x="334" y="1159"/>
                    </a:cubicBezTo>
                    <a:cubicBezTo>
                      <a:pt x="274" y="778"/>
                      <a:pt x="798" y="373"/>
                      <a:pt x="1465" y="278"/>
                    </a:cubicBezTo>
                    <a:cubicBezTo>
                      <a:pt x="1572" y="266"/>
                      <a:pt x="1667" y="254"/>
                      <a:pt x="1763" y="254"/>
                    </a:cubicBezTo>
                    <a:close/>
                    <a:moveTo>
                      <a:pt x="1792" y="0"/>
                    </a:moveTo>
                    <a:cubicBezTo>
                      <a:pt x="1674" y="0"/>
                      <a:pt x="1552" y="9"/>
                      <a:pt x="1429" y="28"/>
                    </a:cubicBezTo>
                    <a:cubicBezTo>
                      <a:pt x="596" y="135"/>
                      <a:pt x="1" y="659"/>
                      <a:pt x="72" y="1195"/>
                    </a:cubicBezTo>
                    <a:cubicBezTo>
                      <a:pt x="120" y="1457"/>
                      <a:pt x="310" y="1683"/>
                      <a:pt x="632" y="1826"/>
                    </a:cubicBezTo>
                    <a:cubicBezTo>
                      <a:pt x="846" y="1921"/>
                      <a:pt x="1108" y="1969"/>
                      <a:pt x="1370" y="1969"/>
                    </a:cubicBezTo>
                    <a:cubicBezTo>
                      <a:pt x="1477" y="1969"/>
                      <a:pt x="1596" y="1957"/>
                      <a:pt x="1703" y="1945"/>
                    </a:cubicBezTo>
                    <a:cubicBezTo>
                      <a:pt x="2096" y="1885"/>
                      <a:pt x="2441" y="1742"/>
                      <a:pt x="2703" y="1528"/>
                    </a:cubicBezTo>
                    <a:cubicBezTo>
                      <a:pt x="2965" y="1314"/>
                      <a:pt x="3096" y="1040"/>
                      <a:pt x="3060" y="766"/>
                    </a:cubicBezTo>
                    <a:cubicBezTo>
                      <a:pt x="3025" y="504"/>
                      <a:pt x="2822" y="278"/>
                      <a:pt x="2501" y="135"/>
                    </a:cubicBezTo>
                    <a:cubicBezTo>
                      <a:pt x="2296" y="45"/>
                      <a:pt x="2052" y="0"/>
                      <a:pt x="179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4" name="Google Shape;5054;p33"/>
              <p:cNvSpPr/>
              <p:nvPr/>
            </p:nvSpPr>
            <p:spPr>
              <a:xfrm>
                <a:off x="587255" y="1171011"/>
                <a:ext cx="290503" cy="468460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6510" extrusionOk="0">
                    <a:moveTo>
                      <a:pt x="3517" y="0"/>
                    </a:moveTo>
                    <a:cubicBezTo>
                      <a:pt x="3489" y="0"/>
                      <a:pt x="3455" y="11"/>
                      <a:pt x="3406" y="29"/>
                    </a:cubicBezTo>
                    <a:cubicBezTo>
                      <a:pt x="3263" y="89"/>
                      <a:pt x="2929" y="315"/>
                      <a:pt x="2632" y="708"/>
                    </a:cubicBezTo>
                    <a:cubicBezTo>
                      <a:pt x="2537" y="827"/>
                      <a:pt x="2441" y="970"/>
                      <a:pt x="2358" y="1125"/>
                    </a:cubicBezTo>
                    <a:cubicBezTo>
                      <a:pt x="1906" y="1994"/>
                      <a:pt x="1322" y="4470"/>
                      <a:pt x="512" y="4946"/>
                    </a:cubicBezTo>
                    <a:cubicBezTo>
                      <a:pt x="48" y="5220"/>
                      <a:pt x="1" y="5161"/>
                      <a:pt x="1" y="5256"/>
                    </a:cubicBezTo>
                    <a:cubicBezTo>
                      <a:pt x="24" y="5482"/>
                      <a:pt x="251" y="5661"/>
                      <a:pt x="453" y="5732"/>
                    </a:cubicBezTo>
                    <a:cubicBezTo>
                      <a:pt x="579" y="5778"/>
                      <a:pt x="697" y="5796"/>
                      <a:pt x="802" y="5796"/>
                    </a:cubicBezTo>
                    <a:cubicBezTo>
                      <a:pt x="916" y="5796"/>
                      <a:pt x="1016" y="5775"/>
                      <a:pt x="1096" y="5744"/>
                    </a:cubicBezTo>
                    <a:cubicBezTo>
                      <a:pt x="1130" y="5734"/>
                      <a:pt x="1150" y="5725"/>
                      <a:pt x="1164" y="5725"/>
                    </a:cubicBezTo>
                    <a:cubicBezTo>
                      <a:pt x="1183" y="5725"/>
                      <a:pt x="1189" y="5745"/>
                      <a:pt x="1203" y="5816"/>
                    </a:cubicBezTo>
                    <a:cubicBezTo>
                      <a:pt x="1258" y="6091"/>
                      <a:pt x="1446" y="6418"/>
                      <a:pt x="1728" y="6418"/>
                    </a:cubicBezTo>
                    <a:cubicBezTo>
                      <a:pt x="1751" y="6418"/>
                      <a:pt x="1774" y="6415"/>
                      <a:pt x="1798" y="6411"/>
                    </a:cubicBezTo>
                    <a:cubicBezTo>
                      <a:pt x="2001" y="6375"/>
                      <a:pt x="2203" y="6244"/>
                      <a:pt x="2322" y="6101"/>
                    </a:cubicBezTo>
                    <a:cubicBezTo>
                      <a:pt x="2340" y="6089"/>
                      <a:pt x="2352" y="6084"/>
                      <a:pt x="2362" y="6084"/>
                    </a:cubicBezTo>
                    <a:cubicBezTo>
                      <a:pt x="2373" y="6084"/>
                      <a:pt x="2382" y="6089"/>
                      <a:pt x="2394" y="6101"/>
                    </a:cubicBezTo>
                    <a:cubicBezTo>
                      <a:pt x="2567" y="6375"/>
                      <a:pt x="2892" y="6509"/>
                      <a:pt x="3170" y="6509"/>
                    </a:cubicBezTo>
                    <a:cubicBezTo>
                      <a:pt x="3351" y="6509"/>
                      <a:pt x="3512" y="6452"/>
                      <a:pt x="3596" y="6340"/>
                    </a:cubicBezTo>
                    <a:cubicBezTo>
                      <a:pt x="3620" y="6316"/>
                      <a:pt x="3620" y="6280"/>
                      <a:pt x="3608" y="6256"/>
                    </a:cubicBezTo>
                    <a:cubicBezTo>
                      <a:pt x="3441" y="5982"/>
                      <a:pt x="3406" y="5947"/>
                      <a:pt x="3346" y="5804"/>
                    </a:cubicBezTo>
                    <a:cubicBezTo>
                      <a:pt x="3346" y="5792"/>
                      <a:pt x="3346" y="5780"/>
                      <a:pt x="3346" y="5780"/>
                    </a:cubicBezTo>
                    <a:cubicBezTo>
                      <a:pt x="3322" y="5732"/>
                      <a:pt x="3299" y="5685"/>
                      <a:pt x="3275" y="5625"/>
                    </a:cubicBezTo>
                    <a:cubicBezTo>
                      <a:pt x="2929" y="4673"/>
                      <a:pt x="4037" y="2113"/>
                      <a:pt x="3906" y="946"/>
                    </a:cubicBezTo>
                    <a:cubicBezTo>
                      <a:pt x="3870" y="696"/>
                      <a:pt x="3751" y="279"/>
                      <a:pt x="3644" y="113"/>
                    </a:cubicBezTo>
                    <a:cubicBezTo>
                      <a:pt x="3592" y="31"/>
                      <a:pt x="3563" y="0"/>
                      <a:pt x="3517" y="0"/>
                    </a:cubicBezTo>
                    <a:close/>
                  </a:path>
                </a:pathLst>
              </a:custGeom>
              <a:solidFill>
                <a:srgbClr val="FC09B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5" name="Google Shape;5055;p33"/>
              <p:cNvSpPr/>
              <p:nvPr/>
            </p:nvSpPr>
            <p:spPr>
              <a:xfrm>
                <a:off x="672097" y="1220736"/>
                <a:ext cx="141401" cy="356274"/>
              </a:xfrm>
              <a:custGeom>
                <a:avLst/>
                <a:gdLst/>
                <a:ahLst/>
                <a:cxnLst/>
                <a:rect l="l" t="t" r="r" b="b"/>
                <a:pathLst>
                  <a:path w="1965" h="4951" extrusionOk="0">
                    <a:moveTo>
                      <a:pt x="1908" y="0"/>
                    </a:moveTo>
                    <a:cubicBezTo>
                      <a:pt x="1887" y="0"/>
                      <a:pt x="1863" y="11"/>
                      <a:pt x="1846" y="29"/>
                    </a:cubicBezTo>
                    <a:cubicBezTo>
                      <a:pt x="1560" y="374"/>
                      <a:pt x="1381" y="779"/>
                      <a:pt x="1215" y="1172"/>
                    </a:cubicBezTo>
                    <a:cubicBezTo>
                      <a:pt x="1048" y="1577"/>
                      <a:pt x="917" y="1993"/>
                      <a:pt x="774" y="2398"/>
                    </a:cubicBezTo>
                    <a:cubicBezTo>
                      <a:pt x="655" y="2815"/>
                      <a:pt x="524" y="3232"/>
                      <a:pt x="405" y="3636"/>
                    </a:cubicBezTo>
                    <a:cubicBezTo>
                      <a:pt x="346" y="3851"/>
                      <a:pt x="286" y="4053"/>
                      <a:pt x="226" y="4255"/>
                    </a:cubicBezTo>
                    <a:cubicBezTo>
                      <a:pt x="167" y="4470"/>
                      <a:pt x="95" y="4672"/>
                      <a:pt x="24" y="4863"/>
                    </a:cubicBezTo>
                    <a:cubicBezTo>
                      <a:pt x="0" y="4898"/>
                      <a:pt x="24" y="4934"/>
                      <a:pt x="48" y="4946"/>
                    </a:cubicBezTo>
                    <a:cubicBezTo>
                      <a:pt x="57" y="4949"/>
                      <a:pt x="67" y="4951"/>
                      <a:pt x="76" y="4951"/>
                    </a:cubicBezTo>
                    <a:cubicBezTo>
                      <a:pt x="101" y="4951"/>
                      <a:pt x="122" y="4940"/>
                      <a:pt x="131" y="4922"/>
                    </a:cubicBezTo>
                    <a:cubicBezTo>
                      <a:pt x="346" y="4529"/>
                      <a:pt x="476" y="4113"/>
                      <a:pt x="619" y="3708"/>
                    </a:cubicBezTo>
                    <a:cubicBezTo>
                      <a:pt x="750" y="3291"/>
                      <a:pt x="881" y="2886"/>
                      <a:pt x="1012" y="2470"/>
                    </a:cubicBezTo>
                    <a:cubicBezTo>
                      <a:pt x="1143" y="2065"/>
                      <a:pt x="1274" y="1648"/>
                      <a:pt x="1417" y="1255"/>
                    </a:cubicBezTo>
                    <a:cubicBezTo>
                      <a:pt x="1453" y="1148"/>
                      <a:pt x="1489" y="1053"/>
                      <a:pt x="1524" y="946"/>
                    </a:cubicBezTo>
                    <a:cubicBezTo>
                      <a:pt x="1572" y="850"/>
                      <a:pt x="1608" y="755"/>
                      <a:pt x="1655" y="660"/>
                    </a:cubicBezTo>
                    <a:cubicBezTo>
                      <a:pt x="1727" y="457"/>
                      <a:pt x="1834" y="267"/>
                      <a:pt x="1941" y="100"/>
                    </a:cubicBezTo>
                    <a:lnTo>
                      <a:pt x="1941" y="88"/>
                    </a:lnTo>
                    <a:cubicBezTo>
                      <a:pt x="1965" y="65"/>
                      <a:pt x="1953" y="29"/>
                      <a:pt x="1929" y="5"/>
                    </a:cubicBezTo>
                    <a:cubicBezTo>
                      <a:pt x="1923" y="2"/>
                      <a:pt x="1915" y="0"/>
                      <a:pt x="190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6" name="Google Shape;5056;p33"/>
              <p:cNvSpPr/>
              <p:nvPr/>
            </p:nvSpPr>
            <p:spPr>
              <a:xfrm>
                <a:off x="754349" y="1230451"/>
                <a:ext cx="93404" cy="3693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5133" extrusionOk="0">
                    <a:moveTo>
                      <a:pt x="1191" y="1"/>
                    </a:moveTo>
                    <a:cubicBezTo>
                      <a:pt x="1167" y="1"/>
                      <a:pt x="1143" y="25"/>
                      <a:pt x="1143" y="60"/>
                    </a:cubicBezTo>
                    <a:cubicBezTo>
                      <a:pt x="1131" y="275"/>
                      <a:pt x="1108" y="477"/>
                      <a:pt x="1072" y="692"/>
                    </a:cubicBezTo>
                    <a:cubicBezTo>
                      <a:pt x="1036" y="894"/>
                      <a:pt x="988" y="1108"/>
                      <a:pt x="941" y="1311"/>
                    </a:cubicBezTo>
                    <a:cubicBezTo>
                      <a:pt x="834" y="1727"/>
                      <a:pt x="727" y="2132"/>
                      <a:pt x="607" y="2549"/>
                    </a:cubicBezTo>
                    <a:lnTo>
                      <a:pt x="262" y="3787"/>
                    </a:lnTo>
                    <a:cubicBezTo>
                      <a:pt x="155" y="4204"/>
                      <a:pt x="36" y="4609"/>
                      <a:pt x="0" y="5061"/>
                    </a:cubicBezTo>
                    <a:cubicBezTo>
                      <a:pt x="0" y="5097"/>
                      <a:pt x="24" y="5121"/>
                      <a:pt x="60" y="5133"/>
                    </a:cubicBezTo>
                    <a:cubicBezTo>
                      <a:pt x="95" y="5133"/>
                      <a:pt x="119" y="5109"/>
                      <a:pt x="131" y="5073"/>
                    </a:cubicBezTo>
                    <a:cubicBezTo>
                      <a:pt x="167" y="4871"/>
                      <a:pt x="226" y="4656"/>
                      <a:pt x="286" y="4454"/>
                    </a:cubicBezTo>
                    <a:cubicBezTo>
                      <a:pt x="346" y="4251"/>
                      <a:pt x="417" y="4049"/>
                      <a:pt x="476" y="3847"/>
                    </a:cubicBezTo>
                    <a:cubicBezTo>
                      <a:pt x="607" y="3442"/>
                      <a:pt x="727" y="3025"/>
                      <a:pt x="846" y="2608"/>
                    </a:cubicBezTo>
                    <a:cubicBezTo>
                      <a:pt x="965" y="2192"/>
                      <a:pt x="1072" y="1787"/>
                      <a:pt x="1155" y="1358"/>
                    </a:cubicBezTo>
                    <a:cubicBezTo>
                      <a:pt x="1227" y="930"/>
                      <a:pt x="1298" y="501"/>
                      <a:pt x="1262" y="60"/>
                    </a:cubicBezTo>
                    <a:cubicBezTo>
                      <a:pt x="1250" y="25"/>
                      <a:pt x="1227" y="1"/>
                      <a:pt x="1191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7" name="Google Shape;5057;p33"/>
              <p:cNvSpPr/>
              <p:nvPr/>
            </p:nvSpPr>
            <p:spPr>
              <a:xfrm>
                <a:off x="792776" y="1068394"/>
                <a:ext cx="120965" cy="141617"/>
              </a:xfrm>
              <a:custGeom>
                <a:avLst/>
                <a:gdLst/>
                <a:ahLst/>
                <a:cxnLst/>
                <a:rect l="l" t="t" r="r" b="b"/>
                <a:pathLst>
                  <a:path w="1681" h="1968" extrusionOk="0">
                    <a:moveTo>
                      <a:pt x="960" y="1"/>
                    </a:moveTo>
                    <a:cubicBezTo>
                      <a:pt x="662" y="1"/>
                      <a:pt x="345" y="229"/>
                      <a:pt x="204" y="550"/>
                    </a:cubicBezTo>
                    <a:cubicBezTo>
                      <a:pt x="0" y="1005"/>
                      <a:pt x="209" y="1968"/>
                      <a:pt x="700" y="1968"/>
                    </a:cubicBezTo>
                    <a:cubicBezTo>
                      <a:pt x="839" y="1968"/>
                      <a:pt x="1000" y="1891"/>
                      <a:pt x="1181" y="1705"/>
                    </a:cubicBezTo>
                    <a:cubicBezTo>
                      <a:pt x="1681" y="1193"/>
                      <a:pt x="1657" y="538"/>
                      <a:pt x="1383" y="205"/>
                    </a:cubicBezTo>
                    <a:cubicBezTo>
                      <a:pt x="1265" y="63"/>
                      <a:pt x="1115" y="1"/>
                      <a:pt x="960" y="1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8" name="Google Shape;5058;p33"/>
              <p:cNvSpPr/>
              <p:nvPr/>
            </p:nvSpPr>
            <p:spPr>
              <a:xfrm>
                <a:off x="587255" y="1221887"/>
                <a:ext cx="260495" cy="417584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5803" extrusionOk="0">
                    <a:moveTo>
                      <a:pt x="2632" y="1"/>
                    </a:moveTo>
                    <a:cubicBezTo>
                      <a:pt x="2537" y="120"/>
                      <a:pt x="2441" y="263"/>
                      <a:pt x="2358" y="418"/>
                    </a:cubicBezTo>
                    <a:cubicBezTo>
                      <a:pt x="1906" y="1287"/>
                      <a:pt x="1322" y="3763"/>
                      <a:pt x="512" y="4239"/>
                    </a:cubicBezTo>
                    <a:cubicBezTo>
                      <a:pt x="48" y="4513"/>
                      <a:pt x="1" y="4454"/>
                      <a:pt x="1" y="4549"/>
                    </a:cubicBezTo>
                    <a:cubicBezTo>
                      <a:pt x="24" y="4775"/>
                      <a:pt x="251" y="4954"/>
                      <a:pt x="453" y="5025"/>
                    </a:cubicBezTo>
                    <a:cubicBezTo>
                      <a:pt x="579" y="5071"/>
                      <a:pt x="697" y="5089"/>
                      <a:pt x="802" y="5089"/>
                    </a:cubicBezTo>
                    <a:cubicBezTo>
                      <a:pt x="916" y="5089"/>
                      <a:pt x="1016" y="5068"/>
                      <a:pt x="1096" y="5037"/>
                    </a:cubicBezTo>
                    <a:cubicBezTo>
                      <a:pt x="1130" y="5027"/>
                      <a:pt x="1150" y="5018"/>
                      <a:pt x="1164" y="5018"/>
                    </a:cubicBezTo>
                    <a:cubicBezTo>
                      <a:pt x="1183" y="5018"/>
                      <a:pt x="1189" y="5038"/>
                      <a:pt x="1203" y="5109"/>
                    </a:cubicBezTo>
                    <a:cubicBezTo>
                      <a:pt x="1258" y="5384"/>
                      <a:pt x="1446" y="5711"/>
                      <a:pt x="1728" y="5711"/>
                    </a:cubicBezTo>
                    <a:cubicBezTo>
                      <a:pt x="1751" y="5711"/>
                      <a:pt x="1774" y="5708"/>
                      <a:pt x="1798" y="5704"/>
                    </a:cubicBezTo>
                    <a:cubicBezTo>
                      <a:pt x="2001" y="5668"/>
                      <a:pt x="2203" y="5537"/>
                      <a:pt x="2322" y="5394"/>
                    </a:cubicBezTo>
                    <a:cubicBezTo>
                      <a:pt x="2340" y="5382"/>
                      <a:pt x="2352" y="5377"/>
                      <a:pt x="2362" y="5377"/>
                    </a:cubicBezTo>
                    <a:cubicBezTo>
                      <a:pt x="2373" y="5377"/>
                      <a:pt x="2382" y="5382"/>
                      <a:pt x="2394" y="5394"/>
                    </a:cubicBezTo>
                    <a:cubicBezTo>
                      <a:pt x="2567" y="5668"/>
                      <a:pt x="2892" y="5802"/>
                      <a:pt x="3170" y="5802"/>
                    </a:cubicBezTo>
                    <a:cubicBezTo>
                      <a:pt x="3351" y="5802"/>
                      <a:pt x="3512" y="5745"/>
                      <a:pt x="3596" y="5633"/>
                    </a:cubicBezTo>
                    <a:cubicBezTo>
                      <a:pt x="3620" y="5609"/>
                      <a:pt x="3620" y="5573"/>
                      <a:pt x="3608" y="5549"/>
                    </a:cubicBezTo>
                    <a:cubicBezTo>
                      <a:pt x="3441" y="5275"/>
                      <a:pt x="3406" y="5240"/>
                      <a:pt x="3346" y="5097"/>
                    </a:cubicBezTo>
                    <a:cubicBezTo>
                      <a:pt x="3346" y="5085"/>
                      <a:pt x="3346" y="5073"/>
                      <a:pt x="3346" y="5073"/>
                    </a:cubicBezTo>
                    <a:lnTo>
                      <a:pt x="3299" y="5073"/>
                    </a:lnTo>
                    <a:cubicBezTo>
                      <a:pt x="3230" y="5090"/>
                      <a:pt x="3161" y="5098"/>
                      <a:pt x="3095" y="5098"/>
                    </a:cubicBezTo>
                    <a:cubicBezTo>
                      <a:pt x="2782" y="5098"/>
                      <a:pt x="2505" y="4923"/>
                      <a:pt x="2358" y="4668"/>
                    </a:cubicBezTo>
                    <a:cubicBezTo>
                      <a:pt x="1834" y="3787"/>
                      <a:pt x="3334" y="1334"/>
                      <a:pt x="263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59" name="Google Shape;5059;p33"/>
              <p:cNvSpPr/>
              <p:nvPr/>
            </p:nvSpPr>
            <p:spPr>
              <a:xfrm>
                <a:off x="789466" y="1070265"/>
                <a:ext cx="88295" cy="141905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1972" extrusionOk="0">
                    <a:moveTo>
                      <a:pt x="822" y="0"/>
                    </a:moveTo>
                    <a:cubicBezTo>
                      <a:pt x="584" y="72"/>
                      <a:pt x="358" y="274"/>
                      <a:pt x="250" y="524"/>
                    </a:cubicBezTo>
                    <a:cubicBezTo>
                      <a:pt x="1" y="1080"/>
                      <a:pt x="195" y="1972"/>
                      <a:pt x="677" y="1972"/>
                    </a:cubicBezTo>
                    <a:cubicBezTo>
                      <a:pt x="701" y="1972"/>
                      <a:pt x="725" y="1969"/>
                      <a:pt x="750" y="1965"/>
                    </a:cubicBezTo>
                    <a:cubicBezTo>
                      <a:pt x="929" y="1929"/>
                      <a:pt x="1096" y="1822"/>
                      <a:pt x="1227" y="1679"/>
                    </a:cubicBezTo>
                    <a:cubicBezTo>
                      <a:pt x="1108" y="1679"/>
                      <a:pt x="977" y="1632"/>
                      <a:pt x="917" y="1524"/>
                    </a:cubicBezTo>
                    <a:cubicBezTo>
                      <a:pt x="727" y="1203"/>
                      <a:pt x="953" y="870"/>
                      <a:pt x="905" y="322"/>
                    </a:cubicBezTo>
                    <a:cubicBezTo>
                      <a:pt x="893" y="203"/>
                      <a:pt x="870" y="108"/>
                      <a:pt x="82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0" name="Google Shape;5060;p33"/>
              <p:cNvSpPr/>
              <p:nvPr/>
            </p:nvSpPr>
            <p:spPr>
              <a:xfrm>
                <a:off x="577828" y="512495"/>
                <a:ext cx="786595" cy="1136176"/>
              </a:xfrm>
              <a:custGeom>
                <a:avLst/>
                <a:gdLst/>
                <a:ahLst/>
                <a:cxnLst/>
                <a:rect l="l" t="t" r="r" b="b"/>
                <a:pathLst>
                  <a:path w="10931" h="15789" extrusionOk="0">
                    <a:moveTo>
                      <a:pt x="3942" y="7859"/>
                    </a:moveTo>
                    <a:cubicBezTo>
                      <a:pt x="3989" y="7859"/>
                      <a:pt x="4037" y="7859"/>
                      <a:pt x="4072" y="7882"/>
                    </a:cubicBezTo>
                    <a:cubicBezTo>
                      <a:pt x="4144" y="7894"/>
                      <a:pt x="4203" y="7942"/>
                      <a:pt x="4263" y="8013"/>
                    </a:cubicBezTo>
                    <a:cubicBezTo>
                      <a:pt x="4275" y="8025"/>
                      <a:pt x="4275" y="8025"/>
                      <a:pt x="4287" y="8037"/>
                    </a:cubicBezTo>
                    <a:cubicBezTo>
                      <a:pt x="4501" y="8323"/>
                      <a:pt x="4453" y="8787"/>
                      <a:pt x="4287" y="9073"/>
                    </a:cubicBezTo>
                    <a:cubicBezTo>
                      <a:pt x="4227" y="9168"/>
                      <a:pt x="4156" y="9264"/>
                      <a:pt x="4084" y="9335"/>
                    </a:cubicBezTo>
                    <a:cubicBezTo>
                      <a:pt x="4049" y="9359"/>
                      <a:pt x="4025" y="9395"/>
                      <a:pt x="3989" y="9418"/>
                    </a:cubicBezTo>
                    <a:cubicBezTo>
                      <a:pt x="3918" y="9478"/>
                      <a:pt x="3846" y="9526"/>
                      <a:pt x="3775" y="9561"/>
                    </a:cubicBezTo>
                    <a:cubicBezTo>
                      <a:pt x="3739" y="9573"/>
                      <a:pt x="3703" y="9585"/>
                      <a:pt x="3668" y="9585"/>
                    </a:cubicBezTo>
                    <a:cubicBezTo>
                      <a:pt x="3649" y="9589"/>
                      <a:pt x="3632" y="9591"/>
                      <a:pt x="3614" y="9591"/>
                    </a:cubicBezTo>
                    <a:cubicBezTo>
                      <a:pt x="3532" y="9591"/>
                      <a:pt x="3463" y="9545"/>
                      <a:pt x="3394" y="9466"/>
                    </a:cubicBezTo>
                    <a:lnTo>
                      <a:pt x="3370" y="9430"/>
                    </a:lnTo>
                    <a:cubicBezTo>
                      <a:pt x="3322" y="9371"/>
                      <a:pt x="3287" y="9287"/>
                      <a:pt x="3263" y="9192"/>
                    </a:cubicBezTo>
                    <a:cubicBezTo>
                      <a:pt x="3191" y="8918"/>
                      <a:pt x="3203" y="8573"/>
                      <a:pt x="3310" y="8323"/>
                    </a:cubicBezTo>
                    <a:cubicBezTo>
                      <a:pt x="3406" y="8109"/>
                      <a:pt x="3596" y="7942"/>
                      <a:pt x="3799" y="7882"/>
                    </a:cubicBezTo>
                    <a:cubicBezTo>
                      <a:pt x="3846" y="7871"/>
                      <a:pt x="3894" y="7859"/>
                      <a:pt x="3942" y="7859"/>
                    </a:cubicBezTo>
                    <a:close/>
                    <a:moveTo>
                      <a:pt x="3168" y="9597"/>
                    </a:moveTo>
                    <a:cubicBezTo>
                      <a:pt x="3180" y="9609"/>
                      <a:pt x="3180" y="9621"/>
                      <a:pt x="3191" y="9621"/>
                    </a:cubicBezTo>
                    <a:cubicBezTo>
                      <a:pt x="3299" y="9776"/>
                      <a:pt x="3453" y="9847"/>
                      <a:pt x="3620" y="9847"/>
                    </a:cubicBezTo>
                    <a:lnTo>
                      <a:pt x="3715" y="9847"/>
                    </a:lnTo>
                    <a:cubicBezTo>
                      <a:pt x="3751" y="9835"/>
                      <a:pt x="3799" y="9823"/>
                      <a:pt x="3846" y="9811"/>
                    </a:cubicBezTo>
                    <a:cubicBezTo>
                      <a:pt x="3870" y="9918"/>
                      <a:pt x="3894" y="10026"/>
                      <a:pt x="3906" y="10121"/>
                    </a:cubicBezTo>
                    <a:cubicBezTo>
                      <a:pt x="3965" y="10645"/>
                      <a:pt x="3787" y="11383"/>
                      <a:pt x="3584" y="12181"/>
                    </a:cubicBezTo>
                    <a:cubicBezTo>
                      <a:pt x="3334" y="13216"/>
                      <a:pt x="3060" y="14300"/>
                      <a:pt x="3358" y="14990"/>
                    </a:cubicBezTo>
                    <a:cubicBezTo>
                      <a:pt x="3465" y="15217"/>
                      <a:pt x="3549" y="15336"/>
                      <a:pt x="3596" y="15419"/>
                    </a:cubicBezTo>
                    <a:cubicBezTo>
                      <a:pt x="3596" y="15419"/>
                      <a:pt x="3596" y="15431"/>
                      <a:pt x="3608" y="15431"/>
                    </a:cubicBezTo>
                    <a:cubicBezTo>
                      <a:pt x="3546" y="15493"/>
                      <a:pt x="3438" y="15529"/>
                      <a:pt x="3317" y="15529"/>
                    </a:cubicBezTo>
                    <a:cubicBezTo>
                      <a:pt x="3299" y="15529"/>
                      <a:pt x="3281" y="15528"/>
                      <a:pt x="3263" y="15526"/>
                    </a:cubicBezTo>
                    <a:cubicBezTo>
                      <a:pt x="3060" y="15526"/>
                      <a:pt x="2787" y="15431"/>
                      <a:pt x="2632" y="15181"/>
                    </a:cubicBezTo>
                    <a:cubicBezTo>
                      <a:pt x="2596" y="15121"/>
                      <a:pt x="2548" y="15110"/>
                      <a:pt x="2513" y="15098"/>
                    </a:cubicBezTo>
                    <a:lnTo>
                      <a:pt x="2489" y="15098"/>
                    </a:lnTo>
                    <a:cubicBezTo>
                      <a:pt x="2453" y="15098"/>
                      <a:pt x="2406" y="15121"/>
                      <a:pt x="2370" y="15169"/>
                    </a:cubicBezTo>
                    <a:cubicBezTo>
                      <a:pt x="2263" y="15276"/>
                      <a:pt x="2084" y="15407"/>
                      <a:pt x="1917" y="15431"/>
                    </a:cubicBezTo>
                    <a:cubicBezTo>
                      <a:pt x="1900" y="15434"/>
                      <a:pt x="1883" y="15436"/>
                      <a:pt x="1866" y="15436"/>
                    </a:cubicBezTo>
                    <a:cubicBezTo>
                      <a:pt x="1637" y="15436"/>
                      <a:pt x="1509" y="15143"/>
                      <a:pt x="1465" y="14943"/>
                    </a:cubicBezTo>
                    <a:cubicBezTo>
                      <a:pt x="1453" y="14871"/>
                      <a:pt x="1441" y="14800"/>
                      <a:pt x="1370" y="14764"/>
                    </a:cubicBezTo>
                    <a:cubicBezTo>
                      <a:pt x="1342" y="14750"/>
                      <a:pt x="1316" y="14745"/>
                      <a:pt x="1292" y="14745"/>
                    </a:cubicBezTo>
                    <a:cubicBezTo>
                      <a:pt x="1255" y="14745"/>
                      <a:pt x="1225" y="14757"/>
                      <a:pt x="1203" y="14764"/>
                    </a:cubicBezTo>
                    <a:lnTo>
                      <a:pt x="1179" y="14776"/>
                    </a:lnTo>
                    <a:cubicBezTo>
                      <a:pt x="1106" y="14806"/>
                      <a:pt x="1023" y="14821"/>
                      <a:pt x="937" y="14821"/>
                    </a:cubicBezTo>
                    <a:cubicBezTo>
                      <a:pt x="786" y="14821"/>
                      <a:pt x="625" y="14776"/>
                      <a:pt x="489" y="14693"/>
                    </a:cubicBezTo>
                    <a:cubicBezTo>
                      <a:pt x="370" y="14621"/>
                      <a:pt x="298" y="14526"/>
                      <a:pt x="274" y="14431"/>
                    </a:cubicBezTo>
                    <a:cubicBezTo>
                      <a:pt x="274" y="14431"/>
                      <a:pt x="286" y="14431"/>
                      <a:pt x="298" y="14419"/>
                    </a:cubicBezTo>
                    <a:cubicBezTo>
                      <a:pt x="370" y="14383"/>
                      <a:pt x="501" y="14324"/>
                      <a:pt x="715" y="14205"/>
                    </a:cubicBezTo>
                    <a:cubicBezTo>
                      <a:pt x="1298" y="13859"/>
                      <a:pt x="1739" y="12633"/>
                      <a:pt x="2132" y="11550"/>
                    </a:cubicBezTo>
                    <a:cubicBezTo>
                      <a:pt x="2298" y="11061"/>
                      <a:pt x="2465" y="10609"/>
                      <a:pt x="2608" y="10335"/>
                    </a:cubicBezTo>
                    <a:cubicBezTo>
                      <a:pt x="2679" y="10192"/>
                      <a:pt x="2775" y="10061"/>
                      <a:pt x="2870" y="9930"/>
                    </a:cubicBezTo>
                    <a:cubicBezTo>
                      <a:pt x="2965" y="9799"/>
                      <a:pt x="3072" y="9692"/>
                      <a:pt x="3168" y="9597"/>
                    </a:cubicBezTo>
                    <a:close/>
                    <a:moveTo>
                      <a:pt x="10871" y="1"/>
                    </a:moveTo>
                    <a:cubicBezTo>
                      <a:pt x="9799" y="310"/>
                      <a:pt x="8668" y="679"/>
                      <a:pt x="7240" y="1179"/>
                    </a:cubicBezTo>
                    <a:cubicBezTo>
                      <a:pt x="6335" y="1489"/>
                      <a:pt x="5323" y="1703"/>
                      <a:pt x="4525" y="2287"/>
                    </a:cubicBezTo>
                    <a:cubicBezTo>
                      <a:pt x="3310" y="3168"/>
                      <a:pt x="3846" y="4382"/>
                      <a:pt x="4275" y="5358"/>
                    </a:cubicBezTo>
                    <a:cubicBezTo>
                      <a:pt x="4573" y="6037"/>
                      <a:pt x="4513" y="6930"/>
                      <a:pt x="4192" y="7644"/>
                    </a:cubicBezTo>
                    <a:cubicBezTo>
                      <a:pt x="4116" y="7613"/>
                      <a:pt x="4037" y="7598"/>
                      <a:pt x="3955" y="7598"/>
                    </a:cubicBezTo>
                    <a:cubicBezTo>
                      <a:pt x="3882" y="7598"/>
                      <a:pt x="3806" y="7610"/>
                      <a:pt x="3727" y="7632"/>
                    </a:cubicBezTo>
                    <a:cubicBezTo>
                      <a:pt x="3441" y="7716"/>
                      <a:pt x="3191" y="7942"/>
                      <a:pt x="3072" y="8216"/>
                    </a:cubicBezTo>
                    <a:cubicBezTo>
                      <a:pt x="2918" y="8561"/>
                      <a:pt x="2918" y="9025"/>
                      <a:pt x="3049" y="9359"/>
                    </a:cubicBezTo>
                    <a:cubicBezTo>
                      <a:pt x="2918" y="9466"/>
                      <a:pt x="2787" y="9609"/>
                      <a:pt x="2656" y="9776"/>
                    </a:cubicBezTo>
                    <a:cubicBezTo>
                      <a:pt x="2548" y="9918"/>
                      <a:pt x="2465" y="10061"/>
                      <a:pt x="2382" y="10216"/>
                    </a:cubicBezTo>
                    <a:cubicBezTo>
                      <a:pt x="2227" y="10502"/>
                      <a:pt x="2072" y="10942"/>
                      <a:pt x="1882" y="11454"/>
                    </a:cubicBezTo>
                    <a:cubicBezTo>
                      <a:pt x="1525" y="12454"/>
                      <a:pt x="1084" y="13681"/>
                      <a:pt x="584" y="13978"/>
                    </a:cubicBezTo>
                    <a:cubicBezTo>
                      <a:pt x="382" y="14097"/>
                      <a:pt x="262" y="14157"/>
                      <a:pt x="191" y="14181"/>
                    </a:cubicBezTo>
                    <a:cubicBezTo>
                      <a:pt x="96" y="14228"/>
                      <a:pt x="1" y="14264"/>
                      <a:pt x="1" y="14395"/>
                    </a:cubicBezTo>
                    <a:cubicBezTo>
                      <a:pt x="1" y="14407"/>
                      <a:pt x="1" y="14419"/>
                      <a:pt x="1" y="14419"/>
                    </a:cubicBezTo>
                    <a:cubicBezTo>
                      <a:pt x="24" y="14609"/>
                      <a:pt x="143" y="14788"/>
                      <a:pt x="358" y="14907"/>
                    </a:cubicBezTo>
                    <a:cubicBezTo>
                      <a:pt x="535" y="15020"/>
                      <a:pt x="745" y="15078"/>
                      <a:pt x="944" y="15078"/>
                    </a:cubicBezTo>
                    <a:cubicBezTo>
                      <a:pt x="1038" y="15078"/>
                      <a:pt x="1130" y="15065"/>
                      <a:pt x="1215" y="15038"/>
                    </a:cubicBezTo>
                    <a:cubicBezTo>
                      <a:pt x="1303" y="15389"/>
                      <a:pt x="1542" y="15700"/>
                      <a:pt x="1868" y="15700"/>
                    </a:cubicBezTo>
                    <a:cubicBezTo>
                      <a:pt x="1896" y="15700"/>
                      <a:pt x="1924" y="15698"/>
                      <a:pt x="1953" y="15693"/>
                    </a:cubicBezTo>
                    <a:cubicBezTo>
                      <a:pt x="2156" y="15657"/>
                      <a:pt x="2346" y="15538"/>
                      <a:pt x="2477" y="15419"/>
                    </a:cubicBezTo>
                    <a:cubicBezTo>
                      <a:pt x="2656" y="15633"/>
                      <a:pt x="2941" y="15776"/>
                      <a:pt x="3251" y="15788"/>
                    </a:cubicBezTo>
                    <a:lnTo>
                      <a:pt x="3299" y="15788"/>
                    </a:lnTo>
                    <a:cubicBezTo>
                      <a:pt x="3525" y="15788"/>
                      <a:pt x="3727" y="15717"/>
                      <a:pt x="3834" y="15562"/>
                    </a:cubicBezTo>
                    <a:cubicBezTo>
                      <a:pt x="3918" y="15455"/>
                      <a:pt x="3870" y="15371"/>
                      <a:pt x="3811" y="15276"/>
                    </a:cubicBezTo>
                    <a:cubicBezTo>
                      <a:pt x="3775" y="15205"/>
                      <a:pt x="3703" y="15086"/>
                      <a:pt x="3596" y="14871"/>
                    </a:cubicBezTo>
                    <a:cubicBezTo>
                      <a:pt x="3334" y="14276"/>
                      <a:pt x="3596" y="13240"/>
                      <a:pt x="3834" y="12240"/>
                    </a:cubicBezTo>
                    <a:cubicBezTo>
                      <a:pt x="4037" y="11431"/>
                      <a:pt x="4227" y="10657"/>
                      <a:pt x="4168" y="10085"/>
                    </a:cubicBezTo>
                    <a:cubicBezTo>
                      <a:pt x="4156" y="9978"/>
                      <a:pt x="4120" y="9823"/>
                      <a:pt x="4072" y="9680"/>
                    </a:cubicBezTo>
                    <a:cubicBezTo>
                      <a:pt x="4144" y="9633"/>
                      <a:pt x="4203" y="9573"/>
                      <a:pt x="4263" y="9514"/>
                    </a:cubicBezTo>
                    <a:cubicBezTo>
                      <a:pt x="4346" y="9430"/>
                      <a:pt x="4430" y="9323"/>
                      <a:pt x="4501" y="9204"/>
                    </a:cubicBezTo>
                    <a:cubicBezTo>
                      <a:pt x="4739" y="8835"/>
                      <a:pt x="4787" y="8216"/>
                      <a:pt x="4465" y="7847"/>
                    </a:cubicBezTo>
                    <a:cubicBezTo>
                      <a:pt x="4453" y="7823"/>
                      <a:pt x="4430" y="7811"/>
                      <a:pt x="4418" y="7787"/>
                    </a:cubicBezTo>
                    <a:cubicBezTo>
                      <a:pt x="4787" y="7001"/>
                      <a:pt x="4846" y="6013"/>
                      <a:pt x="4513" y="5263"/>
                    </a:cubicBezTo>
                    <a:cubicBezTo>
                      <a:pt x="3680" y="3346"/>
                      <a:pt x="3668" y="2572"/>
                      <a:pt x="6668" y="1632"/>
                    </a:cubicBezTo>
                    <a:cubicBezTo>
                      <a:pt x="7656" y="1322"/>
                      <a:pt x="8978" y="822"/>
                      <a:pt x="10930" y="251"/>
                    </a:cubicBezTo>
                    <a:cubicBezTo>
                      <a:pt x="10907" y="191"/>
                      <a:pt x="10883" y="131"/>
                      <a:pt x="10871" y="72"/>
                    </a:cubicBezTo>
                    <a:cubicBezTo>
                      <a:pt x="10871" y="48"/>
                      <a:pt x="10871" y="24"/>
                      <a:pt x="10871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061" name="Google Shape;5061;p33"/>
            <p:cNvSpPr/>
            <p:nvPr/>
          </p:nvSpPr>
          <p:spPr>
            <a:xfrm rot="936901">
              <a:off x="8634430" y="3221094"/>
              <a:ext cx="140319" cy="183731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33"/>
            <p:cNvSpPr/>
            <p:nvPr/>
          </p:nvSpPr>
          <p:spPr>
            <a:xfrm rot="6938532" flipH="1">
              <a:off x="928141" y="418852"/>
              <a:ext cx="320167" cy="29938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33"/>
            <p:cNvSpPr/>
            <p:nvPr/>
          </p:nvSpPr>
          <p:spPr>
            <a:xfrm rot="6938526" flipH="1">
              <a:off x="482505" y="2035549"/>
              <a:ext cx="255165" cy="238603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33"/>
            <p:cNvSpPr/>
            <p:nvPr/>
          </p:nvSpPr>
          <p:spPr>
            <a:xfrm rot="-1540356">
              <a:off x="8089638" y="581505"/>
              <a:ext cx="276391" cy="361902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4511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5767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5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66" name="Google Shape;5066;p34"/>
          <p:cNvGrpSpPr/>
          <p:nvPr/>
        </p:nvGrpSpPr>
        <p:grpSpPr>
          <a:xfrm>
            <a:off x="0" y="1"/>
            <a:ext cx="12192000" cy="6858145"/>
            <a:chOff x="0" y="0"/>
            <a:chExt cx="9144000" cy="5143609"/>
          </a:xfrm>
        </p:grpSpPr>
        <p:grpSp>
          <p:nvGrpSpPr>
            <p:cNvPr id="5067" name="Google Shape;5067;p34"/>
            <p:cNvGrpSpPr/>
            <p:nvPr/>
          </p:nvGrpSpPr>
          <p:grpSpPr>
            <a:xfrm>
              <a:off x="0" y="0"/>
              <a:ext cx="9144000" cy="5143609"/>
              <a:chOff x="0" y="0"/>
              <a:chExt cx="9144000" cy="5143609"/>
            </a:xfrm>
          </p:grpSpPr>
          <p:sp>
            <p:nvSpPr>
              <p:cNvPr id="5068" name="Google Shape;5068;p34"/>
              <p:cNvSpPr/>
              <p:nvPr/>
            </p:nvSpPr>
            <p:spPr>
              <a:xfrm>
                <a:off x="228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69" name="Google Shape;5069;p34"/>
              <p:cNvSpPr/>
              <p:nvPr/>
            </p:nvSpPr>
            <p:spPr>
              <a:xfrm>
                <a:off x="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0" name="Google Shape;5070;p34"/>
              <p:cNvSpPr/>
              <p:nvPr/>
            </p:nvSpPr>
            <p:spPr>
              <a:xfrm>
                <a:off x="76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1" name="Google Shape;5071;p34"/>
              <p:cNvSpPr/>
              <p:nvPr/>
            </p:nvSpPr>
            <p:spPr>
              <a:xfrm>
                <a:off x="152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2" name="Google Shape;5072;p34"/>
              <p:cNvSpPr/>
              <p:nvPr/>
            </p:nvSpPr>
            <p:spPr>
              <a:xfrm>
                <a:off x="228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3" name="Google Shape;5073;p34"/>
              <p:cNvSpPr/>
              <p:nvPr/>
            </p:nvSpPr>
            <p:spPr>
              <a:xfrm>
                <a:off x="304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4" name="Google Shape;5074;p34"/>
              <p:cNvSpPr/>
              <p:nvPr/>
            </p:nvSpPr>
            <p:spPr>
              <a:xfrm>
                <a:off x="76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5" name="Google Shape;5075;p34"/>
              <p:cNvSpPr/>
              <p:nvPr/>
            </p:nvSpPr>
            <p:spPr>
              <a:xfrm>
                <a:off x="152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6" name="Google Shape;5076;p34"/>
              <p:cNvSpPr/>
              <p:nvPr/>
            </p:nvSpPr>
            <p:spPr>
              <a:xfrm>
                <a:off x="381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7" name="Google Shape;5077;p34"/>
              <p:cNvSpPr/>
              <p:nvPr/>
            </p:nvSpPr>
            <p:spPr>
              <a:xfrm>
                <a:off x="76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8" name="Google Shape;5078;p34"/>
              <p:cNvSpPr/>
              <p:nvPr/>
            </p:nvSpPr>
            <p:spPr>
              <a:xfrm>
                <a:off x="152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79" name="Google Shape;5079;p34"/>
              <p:cNvSpPr/>
              <p:nvPr/>
            </p:nvSpPr>
            <p:spPr>
              <a:xfrm>
                <a:off x="228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0" name="Google Shape;5080;p34"/>
              <p:cNvSpPr/>
              <p:nvPr/>
            </p:nvSpPr>
            <p:spPr>
              <a:xfrm>
                <a:off x="304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1" name="Google Shape;5081;p34"/>
              <p:cNvSpPr/>
              <p:nvPr/>
            </p:nvSpPr>
            <p:spPr>
              <a:xfrm>
                <a:off x="381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2" name="Google Shape;5082;p34"/>
              <p:cNvSpPr/>
              <p:nvPr/>
            </p:nvSpPr>
            <p:spPr>
              <a:xfrm>
                <a:off x="228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3" name="Google Shape;5083;p34"/>
              <p:cNvSpPr/>
              <p:nvPr/>
            </p:nvSpPr>
            <p:spPr>
              <a:xfrm>
                <a:off x="381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4" name="Google Shape;5084;p34"/>
              <p:cNvSpPr/>
              <p:nvPr/>
            </p:nvSpPr>
            <p:spPr>
              <a:xfrm>
                <a:off x="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5" name="Google Shape;5085;p34"/>
              <p:cNvSpPr/>
              <p:nvPr/>
            </p:nvSpPr>
            <p:spPr>
              <a:xfrm>
                <a:off x="76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6" name="Google Shape;5086;p34"/>
              <p:cNvSpPr/>
              <p:nvPr/>
            </p:nvSpPr>
            <p:spPr>
              <a:xfrm>
                <a:off x="152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7" name="Google Shape;5087;p34"/>
              <p:cNvSpPr/>
              <p:nvPr/>
            </p:nvSpPr>
            <p:spPr>
              <a:xfrm>
                <a:off x="304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8" name="Google Shape;5088;p34"/>
              <p:cNvSpPr/>
              <p:nvPr/>
            </p:nvSpPr>
            <p:spPr>
              <a:xfrm>
                <a:off x="381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89" name="Google Shape;5089;p34"/>
              <p:cNvSpPr/>
              <p:nvPr/>
            </p:nvSpPr>
            <p:spPr>
              <a:xfrm>
                <a:off x="457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0" name="Google Shape;5090;p34"/>
              <p:cNvSpPr/>
              <p:nvPr/>
            </p:nvSpPr>
            <p:spPr>
              <a:xfrm>
                <a:off x="381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1" name="Google Shape;5091;p34"/>
              <p:cNvSpPr/>
              <p:nvPr/>
            </p:nvSpPr>
            <p:spPr>
              <a:xfrm>
                <a:off x="457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2" name="Google Shape;5092;p34"/>
              <p:cNvSpPr/>
              <p:nvPr/>
            </p:nvSpPr>
            <p:spPr>
              <a:xfrm>
                <a:off x="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3" name="Google Shape;5093;p34"/>
              <p:cNvSpPr/>
              <p:nvPr/>
            </p:nvSpPr>
            <p:spPr>
              <a:xfrm>
                <a:off x="228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4" name="Google Shape;5094;p34"/>
              <p:cNvSpPr/>
              <p:nvPr/>
            </p:nvSpPr>
            <p:spPr>
              <a:xfrm>
                <a:off x="304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5" name="Google Shape;5095;p34"/>
              <p:cNvSpPr/>
              <p:nvPr/>
            </p:nvSpPr>
            <p:spPr>
              <a:xfrm>
                <a:off x="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6" name="Google Shape;5096;p34"/>
              <p:cNvSpPr/>
              <p:nvPr/>
            </p:nvSpPr>
            <p:spPr>
              <a:xfrm>
                <a:off x="457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7" name="Google Shape;5097;p34"/>
              <p:cNvSpPr/>
              <p:nvPr/>
            </p:nvSpPr>
            <p:spPr>
              <a:xfrm>
                <a:off x="5334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8" name="Google Shape;5098;p34"/>
              <p:cNvSpPr/>
              <p:nvPr/>
            </p:nvSpPr>
            <p:spPr>
              <a:xfrm>
                <a:off x="457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99" name="Google Shape;5099;p34"/>
              <p:cNvSpPr/>
              <p:nvPr/>
            </p:nvSpPr>
            <p:spPr>
              <a:xfrm>
                <a:off x="5334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0" name="Google Shape;5100;p34"/>
              <p:cNvSpPr/>
              <p:nvPr/>
            </p:nvSpPr>
            <p:spPr>
              <a:xfrm>
                <a:off x="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1" name="Google Shape;5101;p34"/>
              <p:cNvSpPr/>
              <p:nvPr/>
            </p:nvSpPr>
            <p:spPr>
              <a:xfrm>
                <a:off x="76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2" name="Google Shape;5102;p34"/>
              <p:cNvSpPr/>
              <p:nvPr/>
            </p:nvSpPr>
            <p:spPr>
              <a:xfrm>
                <a:off x="152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3" name="Google Shape;5103;p34"/>
              <p:cNvSpPr/>
              <p:nvPr/>
            </p:nvSpPr>
            <p:spPr>
              <a:xfrm>
                <a:off x="304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4" name="Google Shape;5104;p34"/>
              <p:cNvSpPr/>
              <p:nvPr/>
            </p:nvSpPr>
            <p:spPr>
              <a:xfrm>
                <a:off x="457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5" name="Google Shape;5105;p34"/>
              <p:cNvSpPr/>
              <p:nvPr/>
            </p:nvSpPr>
            <p:spPr>
              <a:xfrm>
                <a:off x="5334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6" name="Google Shape;5106;p34"/>
              <p:cNvSpPr/>
              <p:nvPr/>
            </p:nvSpPr>
            <p:spPr>
              <a:xfrm>
                <a:off x="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7" name="Google Shape;5107;p34"/>
              <p:cNvSpPr/>
              <p:nvPr/>
            </p:nvSpPr>
            <p:spPr>
              <a:xfrm>
                <a:off x="76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8" name="Google Shape;5108;p34"/>
              <p:cNvSpPr/>
              <p:nvPr/>
            </p:nvSpPr>
            <p:spPr>
              <a:xfrm>
                <a:off x="152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09" name="Google Shape;5109;p34"/>
              <p:cNvSpPr/>
              <p:nvPr/>
            </p:nvSpPr>
            <p:spPr>
              <a:xfrm>
                <a:off x="228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0" name="Google Shape;5110;p34"/>
              <p:cNvSpPr/>
              <p:nvPr/>
            </p:nvSpPr>
            <p:spPr>
              <a:xfrm>
                <a:off x="304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1" name="Google Shape;5111;p34"/>
              <p:cNvSpPr/>
              <p:nvPr/>
            </p:nvSpPr>
            <p:spPr>
              <a:xfrm>
                <a:off x="381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2" name="Google Shape;5112;p34"/>
              <p:cNvSpPr/>
              <p:nvPr/>
            </p:nvSpPr>
            <p:spPr>
              <a:xfrm>
                <a:off x="457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3" name="Google Shape;5113;p34"/>
              <p:cNvSpPr/>
              <p:nvPr/>
            </p:nvSpPr>
            <p:spPr>
              <a:xfrm>
                <a:off x="5334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4" name="Google Shape;5114;p34"/>
              <p:cNvSpPr/>
              <p:nvPr/>
            </p:nvSpPr>
            <p:spPr>
              <a:xfrm>
                <a:off x="5334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5" name="Google Shape;5115;p34"/>
              <p:cNvSpPr/>
              <p:nvPr/>
            </p:nvSpPr>
            <p:spPr>
              <a:xfrm>
                <a:off x="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6" name="Google Shape;5116;p34"/>
              <p:cNvSpPr/>
              <p:nvPr/>
            </p:nvSpPr>
            <p:spPr>
              <a:xfrm>
                <a:off x="76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7" name="Google Shape;5117;p34"/>
              <p:cNvSpPr/>
              <p:nvPr/>
            </p:nvSpPr>
            <p:spPr>
              <a:xfrm>
                <a:off x="152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8" name="Google Shape;5118;p34"/>
              <p:cNvSpPr/>
              <p:nvPr/>
            </p:nvSpPr>
            <p:spPr>
              <a:xfrm>
                <a:off x="228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19" name="Google Shape;5119;p34"/>
              <p:cNvSpPr/>
              <p:nvPr/>
            </p:nvSpPr>
            <p:spPr>
              <a:xfrm>
                <a:off x="304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0" name="Google Shape;5120;p34"/>
              <p:cNvSpPr/>
              <p:nvPr/>
            </p:nvSpPr>
            <p:spPr>
              <a:xfrm>
                <a:off x="381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1" name="Google Shape;5121;p34"/>
              <p:cNvSpPr/>
              <p:nvPr/>
            </p:nvSpPr>
            <p:spPr>
              <a:xfrm>
                <a:off x="457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2" name="Google Shape;5122;p34"/>
              <p:cNvSpPr/>
              <p:nvPr/>
            </p:nvSpPr>
            <p:spPr>
              <a:xfrm>
                <a:off x="5334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3" name="Google Shape;5123;p34"/>
              <p:cNvSpPr/>
              <p:nvPr/>
            </p:nvSpPr>
            <p:spPr>
              <a:xfrm>
                <a:off x="6096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4" name="Google Shape;5124;p34"/>
              <p:cNvSpPr/>
              <p:nvPr/>
            </p:nvSpPr>
            <p:spPr>
              <a:xfrm>
                <a:off x="6858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5" name="Google Shape;5125;p34"/>
              <p:cNvSpPr/>
              <p:nvPr/>
            </p:nvSpPr>
            <p:spPr>
              <a:xfrm>
                <a:off x="7620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6" name="Google Shape;5126;p34"/>
              <p:cNvSpPr/>
              <p:nvPr/>
            </p:nvSpPr>
            <p:spPr>
              <a:xfrm>
                <a:off x="8382000" y="0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7" name="Google Shape;5127;p34"/>
              <p:cNvSpPr/>
              <p:nvPr/>
            </p:nvSpPr>
            <p:spPr>
              <a:xfrm>
                <a:off x="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8" name="Google Shape;5128;p34"/>
              <p:cNvSpPr/>
              <p:nvPr/>
            </p:nvSpPr>
            <p:spPr>
              <a:xfrm>
                <a:off x="76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29" name="Google Shape;5129;p34"/>
              <p:cNvSpPr/>
              <p:nvPr/>
            </p:nvSpPr>
            <p:spPr>
              <a:xfrm>
                <a:off x="152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0" name="Google Shape;5130;p34"/>
              <p:cNvSpPr/>
              <p:nvPr/>
            </p:nvSpPr>
            <p:spPr>
              <a:xfrm>
                <a:off x="228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1" name="Google Shape;5131;p34"/>
              <p:cNvSpPr/>
              <p:nvPr/>
            </p:nvSpPr>
            <p:spPr>
              <a:xfrm>
                <a:off x="304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2" name="Google Shape;5132;p34"/>
              <p:cNvSpPr/>
              <p:nvPr/>
            </p:nvSpPr>
            <p:spPr>
              <a:xfrm>
                <a:off x="381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3" name="Google Shape;5133;p34"/>
              <p:cNvSpPr/>
              <p:nvPr/>
            </p:nvSpPr>
            <p:spPr>
              <a:xfrm>
                <a:off x="457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4" name="Google Shape;5134;p34"/>
              <p:cNvSpPr/>
              <p:nvPr/>
            </p:nvSpPr>
            <p:spPr>
              <a:xfrm>
                <a:off x="5334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5" name="Google Shape;5135;p34"/>
              <p:cNvSpPr/>
              <p:nvPr/>
            </p:nvSpPr>
            <p:spPr>
              <a:xfrm>
                <a:off x="6096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6" name="Google Shape;5136;p34"/>
              <p:cNvSpPr/>
              <p:nvPr/>
            </p:nvSpPr>
            <p:spPr>
              <a:xfrm>
                <a:off x="6858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7" name="Google Shape;5137;p34"/>
              <p:cNvSpPr/>
              <p:nvPr/>
            </p:nvSpPr>
            <p:spPr>
              <a:xfrm>
                <a:off x="7620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8" name="Google Shape;5138;p34"/>
              <p:cNvSpPr/>
              <p:nvPr/>
            </p:nvSpPr>
            <p:spPr>
              <a:xfrm>
                <a:off x="8382000" y="467591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39" name="Google Shape;5139;p34"/>
              <p:cNvSpPr/>
              <p:nvPr/>
            </p:nvSpPr>
            <p:spPr>
              <a:xfrm>
                <a:off x="6096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0" name="Google Shape;5140;p34"/>
              <p:cNvSpPr/>
              <p:nvPr/>
            </p:nvSpPr>
            <p:spPr>
              <a:xfrm>
                <a:off x="6858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1" name="Google Shape;5141;p34"/>
              <p:cNvSpPr/>
              <p:nvPr/>
            </p:nvSpPr>
            <p:spPr>
              <a:xfrm>
                <a:off x="7620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2" name="Google Shape;5142;p34"/>
              <p:cNvSpPr/>
              <p:nvPr/>
            </p:nvSpPr>
            <p:spPr>
              <a:xfrm>
                <a:off x="8382000" y="935182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3" name="Google Shape;5143;p34"/>
              <p:cNvSpPr/>
              <p:nvPr/>
            </p:nvSpPr>
            <p:spPr>
              <a:xfrm>
                <a:off x="6096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4" name="Google Shape;5144;p34"/>
              <p:cNvSpPr/>
              <p:nvPr/>
            </p:nvSpPr>
            <p:spPr>
              <a:xfrm>
                <a:off x="6858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5" name="Google Shape;5145;p34"/>
              <p:cNvSpPr/>
              <p:nvPr/>
            </p:nvSpPr>
            <p:spPr>
              <a:xfrm>
                <a:off x="7620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6" name="Google Shape;5146;p34"/>
              <p:cNvSpPr/>
              <p:nvPr/>
            </p:nvSpPr>
            <p:spPr>
              <a:xfrm>
                <a:off x="8382000" y="1402773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7" name="Google Shape;5147;p34"/>
              <p:cNvSpPr/>
              <p:nvPr/>
            </p:nvSpPr>
            <p:spPr>
              <a:xfrm>
                <a:off x="6096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8" name="Google Shape;5148;p34"/>
              <p:cNvSpPr/>
              <p:nvPr/>
            </p:nvSpPr>
            <p:spPr>
              <a:xfrm>
                <a:off x="6858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49" name="Google Shape;5149;p34"/>
              <p:cNvSpPr/>
              <p:nvPr/>
            </p:nvSpPr>
            <p:spPr>
              <a:xfrm>
                <a:off x="7620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0" name="Google Shape;5150;p34"/>
              <p:cNvSpPr/>
              <p:nvPr/>
            </p:nvSpPr>
            <p:spPr>
              <a:xfrm>
                <a:off x="8382000" y="1870364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1" name="Google Shape;5151;p34"/>
              <p:cNvSpPr/>
              <p:nvPr/>
            </p:nvSpPr>
            <p:spPr>
              <a:xfrm>
                <a:off x="6096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2" name="Google Shape;5152;p34"/>
              <p:cNvSpPr/>
              <p:nvPr/>
            </p:nvSpPr>
            <p:spPr>
              <a:xfrm>
                <a:off x="6858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3" name="Google Shape;5153;p34"/>
              <p:cNvSpPr/>
              <p:nvPr/>
            </p:nvSpPr>
            <p:spPr>
              <a:xfrm>
                <a:off x="7620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4" name="Google Shape;5154;p34"/>
              <p:cNvSpPr/>
              <p:nvPr/>
            </p:nvSpPr>
            <p:spPr>
              <a:xfrm>
                <a:off x="8382000" y="233795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5" name="Google Shape;5155;p34"/>
              <p:cNvSpPr/>
              <p:nvPr/>
            </p:nvSpPr>
            <p:spPr>
              <a:xfrm>
                <a:off x="6096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6" name="Google Shape;5156;p34"/>
              <p:cNvSpPr/>
              <p:nvPr/>
            </p:nvSpPr>
            <p:spPr>
              <a:xfrm>
                <a:off x="6858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7" name="Google Shape;5157;p34"/>
              <p:cNvSpPr/>
              <p:nvPr/>
            </p:nvSpPr>
            <p:spPr>
              <a:xfrm>
                <a:off x="7620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8" name="Google Shape;5158;p34"/>
              <p:cNvSpPr/>
              <p:nvPr/>
            </p:nvSpPr>
            <p:spPr>
              <a:xfrm>
                <a:off x="8382000" y="2805545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59" name="Google Shape;5159;p34"/>
              <p:cNvSpPr/>
              <p:nvPr/>
            </p:nvSpPr>
            <p:spPr>
              <a:xfrm>
                <a:off x="5334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0" name="Google Shape;5160;p34"/>
              <p:cNvSpPr/>
              <p:nvPr/>
            </p:nvSpPr>
            <p:spPr>
              <a:xfrm>
                <a:off x="6096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1" name="Google Shape;5161;p34"/>
              <p:cNvSpPr/>
              <p:nvPr/>
            </p:nvSpPr>
            <p:spPr>
              <a:xfrm>
                <a:off x="6858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2" name="Google Shape;5162;p34"/>
              <p:cNvSpPr/>
              <p:nvPr/>
            </p:nvSpPr>
            <p:spPr>
              <a:xfrm>
                <a:off x="7620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3" name="Google Shape;5163;p34"/>
              <p:cNvSpPr/>
              <p:nvPr/>
            </p:nvSpPr>
            <p:spPr>
              <a:xfrm>
                <a:off x="8382000" y="3273136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4" name="Google Shape;5164;p34"/>
              <p:cNvSpPr/>
              <p:nvPr/>
            </p:nvSpPr>
            <p:spPr>
              <a:xfrm>
                <a:off x="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5" name="Google Shape;5165;p34"/>
              <p:cNvSpPr/>
              <p:nvPr/>
            </p:nvSpPr>
            <p:spPr>
              <a:xfrm>
                <a:off x="76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6" name="Google Shape;5166;p34"/>
              <p:cNvSpPr/>
              <p:nvPr/>
            </p:nvSpPr>
            <p:spPr>
              <a:xfrm>
                <a:off x="152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7" name="Google Shape;5167;p34"/>
              <p:cNvSpPr/>
              <p:nvPr/>
            </p:nvSpPr>
            <p:spPr>
              <a:xfrm>
                <a:off x="228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8" name="Google Shape;5168;p34"/>
              <p:cNvSpPr/>
              <p:nvPr/>
            </p:nvSpPr>
            <p:spPr>
              <a:xfrm>
                <a:off x="304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69" name="Google Shape;5169;p34"/>
              <p:cNvSpPr/>
              <p:nvPr/>
            </p:nvSpPr>
            <p:spPr>
              <a:xfrm>
                <a:off x="381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0" name="Google Shape;5170;p34"/>
              <p:cNvSpPr/>
              <p:nvPr/>
            </p:nvSpPr>
            <p:spPr>
              <a:xfrm>
                <a:off x="457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1" name="Google Shape;5171;p34"/>
              <p:cNvSpPr/>
              <p:nvPr/>
            </p:nvSpPr>
            <p:spPr>
              <a:xfrm>
                <a:off x="5334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2" name="Google Shape;5172;p34"/>
              <p:cNvSpPr/>
              <p:nvPr/>
            </p:nvSpPr>
            <p:spPr>
              <a:xfrm>
                <a:off x="6096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3" name="Google Shape;5173;p34"/>
              <p:cNvSpPr/>
              <p:nvPr/>
            </p:nvSpPr>
            <p:spPr>
              <a:xfrm>
                <a:off x="6858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4" name="Google Shape;5174;p34"/>
              <p:cNvSpPr/>
              <p:nvPr/>
            </p:nvSpPr>
            <p:spPr>
              <a:xfrm>
                <a:off x="7620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5" name="Google Shape;5175;p34"/>
              <p:cNvSpPr/>
              <p:nvPr/>
            </p:nvSpPr>
            <p:spPr>
              <a:xfrm>
                <a:off x="8382000" y="3740727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6" name="Google Shape;5176;p34"/>
              <p:cNvSpPr/>
              <p:nvPr/>
            </p:nvSpPr>
            <p:spPr>
              <a:xfrm>
                <a:off x="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7" name="Google Shape;5177;p34"/>
              <p:cNvSpPr/>
              <p:nvPr/>
            </p:nvSpPr>
            <p:spPr>
              <a:xfrm>
                <a:off x="76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8" name="Google Shape;5178;p34"/>
              <p:cNvSpPr/>
              <p:nvPr/>
            </p:nvSpPr>
            <p:spPr>
              <a:xfrm>
                <a:off x="152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79" name="Google Shape;5179;p34"/>
              <p:cNvSpPr/>
              <p:nvPr/>
            </p:nvSpPr>
            <p:spPr>
              <a:xfrm>
                <a:off x="228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0" name="Google Shape;5180;p34"/>
              <p:cNvSpPr/>
              <p:nvPr/>
            </p:nvSpPr>
            <p:spPr>
              <a:xfrm>
                <a:off x="304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1" name="Google Shape;5181;p34"/>
              <p:cNvSpPr/>
              <p:nvPr/>
            </p:nvSpPr>
            <p:spPr>
              <a:xfrm>
                <a:off x="381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2" name="Google Shape;5182;p34"/>
              <p:cNvSpPr/>
              <p:nvPr/>
            </p:nvSpPr>
            <p:spPr>
              <a:xfrm>
                <a:off x="457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3" name="Google Shape;5183;p34"/>
              <p:cNvSpPr/>
              <p:nvPr/>
            </p:nvSpPr>
            <p:spPr>
              <a:xfrm>
                <a:off x="5334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4" name="Google Shape;5184;p34"/>
              <p:cNvSpPr/>
              <p:nvPr/>
            </p:nvSpPr>
            <p:spPr>
              <a:xfrm>
                <a:off x="6096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5" name="Google Shape;5185;p34"/>
              <p:cNvSpPr/>
              <p:nvPr/>
            </p:nvSpPr>
            <p:spPr>
              <a:xfrm>
                <a:off x="6858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6" name="Google Shape;5186;p34"/>
              <p:cNvSpPr/>
              <p:nvPr/>
            </p:nvSpPr>
            <p:spPr>
              <a:xfrm>
                <a:off x="7620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7" name="Google Shape;5187;p34"/>
              <p:cNvSpPr/>
              <p:nvPr/>
            </p:nvSpPr>
            <p:spPr>
              <a:xfrm>
                <a:off x="8382000" y="4208318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8" name="Google Shape;5188;p34"/>
              <p:cNvSpPr/>
              <p:nvPr/>
            </p:nvSpPr>
            <p:spPr>
              <a:xfrm>
                <a:off x="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89" name="Google Shape;5189;p34"/>
              <p:cNvSpPr/>
              <p:nvPr/>
            </p:nvSpPr>
            <p:spPr>
              <a:xfrm>
                <a:off x="76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0" name="Google Shape;5190;p34"/>
              <p:cNvSpPr/>
              <p:nvPr/>
            </p:nvSpPr>
            <p:spPr>
              <a:xfrm>
                <a:off x="152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1" name="Google Shape;5191;p34"/>
              <p:cNvSpPr/>
              <p:nvPr/>
            </p:nvSpPr>
            <p:spPr>
              <a:xfrm>
                <a:off x="228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2" name="Google Shape;5192;p34"/>
              <p:cNvSpPr/>
              <p:nvPr/>
            </p:nvSpPr>
            <p:spPr>
              <a:xfrm>
                <a:off x="304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3" name="Google Shape;5193;p34"/>
              <p:cNvSpPr/>
              <p:nvPr/>
            </p:nvSpPr>
            <p:spPr>
              <a:xfrm>
                <a:off x="381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4" name="Google Shape;5194;p34"/>
              <p:cNvSpPr/>
              <p:nvPr/>
            </p:nvSpPr>
            <p:spPr>
              <a:xfrm>
                <a:off x="457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5" name="Google Shape;5195;p34"/>
              <p:cNvSpPr/>
              <p:nvPr/>
            </p:nvSpPr>
            <p:spPr>
              <a:xfrm>
                <a:off x="5334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6" name="Google Shape;5196;p34"/>
              <p:cNvSpPr/>
              <p:nvPr/>
            </p:nvSpPr>
            <p:spPr>
              <a:xfrm>
                <a:off x="6096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7" name="Google Shape;5197;p34"/>
              <p:cNvSpPr/>
              <p:nvPr/>
            </p:nvSpPr>
            <p:spPr>
              <a:xfrm>
                <a:off x="6858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8" name="Google Shape;5198;p34"/>
              <p:cNvSpPr/>
              <p:nvPr/>
            </p:nvSpPr>
            <p:spPr>
              <a:xfrm>
                <a:off x="7620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99" name="Google Shape;5199;p34"/>
              <p:cNvSpPr/>
              <p:nvPr/>
            </p:nvSpPr>
            <p:spPr>
              <a:xfrm>
                <a:off x="8382000" y="4675909"/>
                <a:ext cx="762000" cy="467700"/>
              </a:xfrm>
              <a:prstGeom prst="rect">
                <a:avLst/>
              </a:prstGeom>
              <a:noFill/>
              <a:ln w="9525" cap="flat" cmpd="sng">
                <a:solidFill>
                  <a:srgbClr val="EEF7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cxnSp>
          <p:nvCxnSpPr>
            <p:cNvPr id="5200" name="Google Shape;5200;p34"/>
            <p:cNvCxnSpPr/>
            <p:nvPr/>
          </p:nvCxnSpPr>
          <p:spPr>
            <a:xfrm>
              <a:off x="768375" y="0"/>
              <a:ext cx="0" cy="5143500"/>
            </a:xfrm>
            <a:prstGeom prst="straightConnector1">
              <a:avLst/>
            </a:prstGeom>
            <a:noFill/>
            <a:ln w="9525" cap="flat" cmpd="sng">
              <a:solidFill>
                <a:srgbClr val="FFE5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201" name="Google Shape;5201;p34"/>
            <p:cNvSpPr/>
            <p:nvPr/>
          </p:nvSpPr>
          <p:spPr>
            <a:xfrm>
              <a:off x="193725" y="1569450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34"/>
            <p:cNvSpPr/>
            <p:nvPr/>
          </p:nvSpPr>
          <p:spPr>
            <a:xfrm>
              <a:off x="193725" y="3412325"/>
              <a:ext cx="164400" cy="164400"/>
            </a:xfrm>
            <a:prstGeom prst="ellipse">
              <a:avLst/>
            </a:prstGeom>
            <a:noFill/>
            <a:ln w="9525" cap="flat" cmpd="sng">
              <a:solidFill>
                <a:srgbClr val="E1E0E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03" name="Google Shape;5203;p34"/>
          <p:cNvGrpSpPr/>
          <p:nvPr/>
        </p:nvGrpSpPr>
        <p:grpSpPr>
          <a:xfrm>
            <a:off x="325650" y="182453"/>
            <a:ext cx="11484964" cy="6328644"/>
            <a:chOff x="244237" y="136839"/>
            <a:chExt cx="8613723" cy="4746483"/>
          </a:xfrm>
        </p:grpSpPr>
        <p:grpSp>
          <p:nvGrpSpPr>
            <p:cNvPr id="5204" name="Google Shape;5204;p34"/>
            <p:cNvGrpSpPr/>
            <p:nvPr/>
          </p:nvGrpSpPr>
          <p:grpSpPr>
            <a:xfrm>
              <a:off x="921137" y="136839"/>
              <a:ext cx="739996" cy="1205940"/>
              <a:chOff x="921137" y="136839"/>
              <a:chExt cx="739996" cy="1205940"/>
            </a:xfrm>
          </p:grpSpPr>
          <p:sp>
            <p:nvSpPr>
              <p:cNvPr id="5205" name="Google Shape;5205;p34"/>
              <p:cNvSpPr/>
              <p:nvPr/>
            </p:nvSpPr>
            <p:spPr>
              <a:xfrm>
                <a:off x="929780" y="265407"/>
                <a:ext cx="510570" cy="1070756"/>
              </a:xfrm>
              <a:custGeom>
                <a:avLst/>
                <a:gdLst/>
                <a:ahLst/>
                <a:cxnLst/>
                <a:rect l="l" t="t" r="r" b="b"/>
                <a:pathLst>
                  <a:path w="10573" h="22170" extrusionOk="0">
                    <a:moveTo>
                      <a:pt x="1396" y="56"/>
                    </a:moveTo>
                    <a:cubicBezTo>
                      <a:pt x="1277" y="56"/>
                      <a:pt x="1243" y="381"/>
                      <a:pt x="1131" y="941"/>
                    </a:cubicBezTo>
                    <a:cubicBezTo>
                      <a:pt x="524" y="3847"/>
                      <a:pt x="512" y="3954"/>
                      <a:pt x="131" y="5811"/>
                    </a:cubicBezTo>
                    <a:cubicBezTo>
                      <a:pt x="71" y="6145"/>
                      <a:pt x="0" y="6323"/>
                      <a:pt x="24" y="6549"/>
                    </a:cubicBezTo>
                    <a:cubicBezTo>
                      <a:pt x="24" y="6633"/>
                      <a:pt x="36" y="6728"/>
                      <a:pt x="71" y="6835"/>
                    </a:cubicBezTo>
                    <a:cubicBezTo>
                      <a:pt x="810" y="9395"/>
                      <a:pt x="1548" y="11955"/>
                      <a:pt x="2298" y="14515"/>
                    </a:cubicBezTo>
                    <a:cubicBezTo>
                      <a:pt x="3465" y="18563"/>
                      <a:pt x="3989" y="20384"/>
                      <a:pt x="4227" y="21194"/>
                    </a:cubicBezTo>
                    <a:cubicBezTo>
                      <a:pt x="4453" y="21956"/>
                      <a:pt x="4429" y="21849"/>
                      <a:pt x="4465" y="21873"/>
                    </a:cubicBezTo>
                    <a:cubicBezTo>
                      <a:pt x="4805" y="22078"/>
                      <a:pt x="5287" y="22170"/>
                      <a:pt x="5832" y="22170"/>
                    </a:cubicBezTo>
                    <a:cubicBezTo>
                      <a:pt x="7501" y="22170"/>
                      <a:pt x="9766" y="21310"/>
                      <a:pt x="10394" y="20206"/>
                    </a:cubicBezTo>
                    <a:cubicBezTo>
                      <a:pt x="10561" y="19920"/>
                      <a:pt x="10573" y="20694"/>
                      <a:pt x="6179" y="5418"/>
                    </a:cubicBezTo>
                    <a:cubicBezTo>
                      <a:pt x="6144" y="5275"/>
                      <a:pt x="6096" y="5121"/>
                      <a:pt x="6048" y="4966"/>
                    </a:cubicBezTo>
                    <a:cubicBezTo>
                      <a:pt x="6036" y="4906"/>
                      <a:pt x="6025" y="4871"/>
                      <a:pt x="6001" y="4823"/>
                    </a:cubicBezTo>
                    <a:cubicBezTo>
                      <a:pt x="5917" y="4656"/>
                      <a:pt x="5596" y="4359"/>
                      <a:pt x="3881" y="2573"/>
                    </a:cubicBezTo>
                    <a:cubicBezTo>
                      <a:pt x="1405" y="1"/>
                      <a:pt x="1584" y="168"/>
                      <a:pt x="1464" y="84"/>
                    </a:cubicBezTo>
                    <a:cubicBezTo>
                      <a:pt x="1439" y="65"/>
                      <a:pt x="1416" y="56"/>
                      <a:pt x="1396" y="56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6" name="Google Shape;5206;p34"/>
              <p:cNvSpPr/>
              <p:nvPr/>
            </p:nvSpPr>
            <p:spPr>
              <a:xfrm>
                <a:off x="1278193" y="970889"/>
                <a:ext cx="90882" cy="282299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5845" extrusionOk="0">
                    <a:moveTo>
                      <a:pt x="143" y="0"/>
                    </a:moveTo>
                    <a:cubicBezTo>
                      <a:pt x="135" y="0"/>
                      <a:pt x="127" y="1"/>
                      <a:pt x="119" y="3"/>
                    </a:cubicBezTo>
                    <a:cubicBezTo>
                      <a:pt x="48" y="27"/>
                      <a:pt x="0" y="86"/>
                      <a:pt x="12" y="134"/>
                    </a:cubicBezTo>
                    <a:cubicBezTo>
                      <a:pt x="95" y="622"/>
                      <a:pt x="215" y="1098"/>
                      <a:pt x="334" y="1574"/>
                    </a:cubicBezTo>
                    <a:cubicBezTo>
                      <a:pt x="453" y="2039"/>
                      <a:pt x="584" y="2515"/>
                      <a:pt x="726" y="2979"/>
                    </a:cubicBezTo>
                    <a:cubicBezTo>
                      <a:pt x="857" y="3456"/>
                      <a:pt x="1000" y="3920"/>
                      <a:pt x="1143" y="4384"/>
                    </a:cubicBezTo>
                    <a:cubicBezTo>
                      <a:pt x="1298" y="4861"/>
                      <a:pt x="1441" y="5325"/>
                      <a:pt x="1619" y="5777"/>
                    </a:cubicBezTo>
                    <a:cubicBezTo>
                      <a:pt x="1629" y="5815"/>
                      <a:pt x="1667" y="5844"/>
                      <a:pt x="1717" y="5844"/>
                    </a:cubicBezTo>
                    <a:cubicBezTo>
                      <a:pt x="1732" y="5844"/>
                      <a:pt x="1747" y="5842"/>
                      <a:pt x="1762" y="5837"/>
                    </a:cubicBezTo>
                    <a:cubicBezTo>
                      <a:pt x="1834" y="5825"/>
                      <a:pt x="1881" y="5765"/>
                      <a:pt x="1869" y="5706"/>
                    </a:cubicBezTo>
                    <a:cubicBezTo>
                      <a:pt x="1786" y="5230"/>
                      <a:pt x="1679" y="4753"/>
                      <a:pt x="1560" y="4277"/>
                    </a:cubicBezTo>
                    <a:cubicBezTo>
                      <a:pt x="1453" y="3801"/>
                      <a:pt x="1322" y="3325"/>
                      <a:pt x="1179" y="2848"/>
                    </a:cubicBezTo>
                    <a:cubicBezTo>
                      <a:pt x="1036" y="2384"/>
                      <a:pt x="905" y="1920"/>
                      <a:pt x="750" y="1455"/>
                    </a:cubicBezTo>
                    <a:cubicBezTo>
                      <a:pt x="596" y="991"/>
                      <a:pt x="429" y="527"/>
                      <a:pt x="250" y="62"/>
                    </a:cubicBezTo>
                    <a:cubicBezTo>
                      <a:pt x="240" y="31"/>
                      <a:pt x="194" y="0"/>
                      <a:pt x="143" y="0"/>
                    </a:cubicBezTo>
                    <a:close/>
                  </a:path>
                </a:pathLst>
              </a:custGeom>
              <a:solidFill>
                <a:srgbClr val="322B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7" name="Google Shape;5207;p34"/>
              <p:cNvSpPr/>
              <p:nvPr/>
            </p:nvSpPr>
            <p:spPr>
              <a:xfrm>
                <a:off x="1125838" y="1015129"/>
                <a:ext cx="91461" cy="282106"/>
              </a:xfrm>
              <a:custGeom>
                <a:avLst/>
                <a:gdLst/>
                <a:ahLst/>
                <a:cxnLst/>
                <a:rect l="l" t="t" r="r" b="b"/>
                <a:pathLst>
                  <a:path w="1894" h="5841" extrusionOk="0">
                    <a:moveTo>
                      <a:pt x="138" y="1"/>
                    </a:moveTo>
                    <a:cubicBezTo>
                      <a:pt x="128" y="1"/>
                      <a:pt x="117" y="2"/>
                      <a:pt x="107" y="4"/>
                    </a:cubicBezTo>
                    <a:cubicBezTo>
                      <a:pt x="48" y="27"/>
                      <a:pt x="0" y="87"/>
                      <a:pt x="0" y="135"/>
                    </a:cubicBezTo>
                    <a:cubicBezTo>
                      <a:pt x="95" y="623"/>
                      <a:pt x="214" y="1099"/>
                      <a:pt x="333" y="1575"/>
                    </a:cubicBezTo>
                    <a:cubicBezTo>
                      <a:pt x="452" y="2040"/>
                      <a:pt x="583" y="2516"/>
                      <a:pt x="714" y="2992"/>
                    </a:cubicBezTo>
                    <a:cubicBezTo>
                      <a:pt x="857" y="3456"/>
                      <a:pt x="988" y="3921"/>
                      <a:pt x="1143" y="4385"/>
                    </a:cubicBezTo>
                    <a:cubicBezTo>
                      <a:pt x="1298" y="4861"/>
                      <a:pt x="1453" y="5314"/>
                      <a:pt x="1631" y="5778"/>
                    </a:cubicBezTo>
                    <a:cubicBezTo>
                      <a:pt x="1651" y="5818"/>
                      <a:pt x="1695" y="5841"/>
                      <a:pt x="1744" y="5841"/>
                    </a:cubicBezTo>
                    <a:cubicBezTo>
                      <a:pt x="1754" y="5841"/>
                      <a:pt x="1764" y="5840"/>
                      <a:pt x="1774" y="5838"/>
                    </a:cubicBezTo>
                    <a:cubicBezTo>
                      <a:pt x="1846" y="5814"/>
                      <a:pt x="1893" y="5754"/>
                      <a:pt x="1893" y="5707"/>
                    </a:cubicBezTo>
                    <a:cubicBezTo>
                      <a:pt x="1798" y="5219"/>
                      <a:pt x="1679" y="4742"/>
                      <a:pt x="1560" y="4266"/>
                    </a:cubicBezTo>
                    <a:cubicBezTo>
                      <a:pt x="1441" y="3790"/>
                      <a:pt x="1310" y="3325"/>
                      <a:pt x="1179" y="2849"/>
                    </a:cubicBezTo>
                    <a:cubicBezTo>
                      <a:pt x="1036" y="2385"/>
                      <a:pt x="893" y="1921"/>
                      <a:pt x="738" y="1456"/>
                    </a:cubicBezTo>
                    <a:cubicBezTo>
                      <a:pt x="583" y="992"/>
                      <a:pt x="429" y="527"/>
                      <a:pt x="250" y="63"/>
                    </a:cubicBezTo>
                    <a:cubicBezTo>
                      <a:pt x="230" y="24"/>
                      <a:pt x="186" y="1"/>
                      <a:pt x="13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8" name="Google Shape;5208;p34"/>
              <p:cNvSpPr/>
              <p:nvPr/>
            </p:nvSpPr>
            <p:spPr>
              <a:xfrm>
                <a:off x="1014288" y="626383"/>
                <a:ext cx="74222" cy="220043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4556" extrusionOk="0">
                    <a:moveTo>
                      <a:pt x="150" y="1"/>
                    </a:moveTo>
                    <a:cubicBezTo>
                      <a:pt x="140" y="1"/>
                      <a:pt x="129" y="2"/>
                      <a:pt x="119" y="4"/>
                    </a:cubicBezTo>
                    <a:cubicBezTo>
                      <a:pt x="48" y="28"/>
                      <a:pt x="0" y="75"/>
                      <a:pt x="12" y="135"/>
                    </a:cubicBezTo>
                    <a:cubicBezTo>
                      <a:pt x="72" y="516"/>
                      <a:pt x="155" y="885"/>
                      <a:pt x="238" y="1254"/>
                    </a:cubicBezTo>
                    <a:cubicBezTo>
                      <a:pt x="334" y="1623"/>
                      <a:pt x="429" y="1980"/>
                      <a:pt x="536" y="2350"/>
                    </a:cubicBezTo>
                    <a:cubicBezTo>
                      <a:pt x="643" y="2707"/>
                      <a:pt x="750" y="3064"/>
                      <a:pt x="881" y="3433"/>
                    </a:cubicBezTo>
                    <a:cubicBezTo>
                      <a:pt x="1000" y="3790"/>
                      <a:pt x="1131" y="4147"/>
                      <a:pt x="1274" y="4493"/>
                    </a:cubicBezTo>
                    <a:cubicBezTo>
                      <a:pt x="1294" y="4532"/>
                      <a:pt x="1338" y="4555"/>
                      <a:pt x="1387" y="4555"/>
                    </a:cubicBezTo>
                    <a:cubicBezTo>
                      <a:pt x="1397" y="4555"/>
                      <a:pt x="1407" y="4554"/>
                      <a:pt x="1417" y="4552"/>
                    </a:cubicBezTo>
                    <a:cubicBezTo>
                      <a:pt x="1489" y="4540"/>
                      <a:pt x="1536" y="4481"/>
                      <a:pt x="1524" y="4421"/>
                    </a:cubicBezTo>
                    <a:cubicBezTo>
                      <a:pt x="1465" y="4040"/>
                      <a:pt x="1381" y="3671"/>
                      <a:pt x="1298" y="3302"/>
                    </a:cubicBezTo>
                    <a:cubicBezTo>
                      <a:pt x="1203" y="2945"/>
                      <a:pt x="1096" y="2576"/>
                      <a:pt x="1000" y="2207"/>
                    </a:cubicBezTo>
                    <a:cubicBezTo>
                      <a:pt x="893" y="1849"/>
                      <a:pt x="774" y="1492"/>
                      <a:pt x="655" y="1135"/>
                    </a:cubicBezTo>
                    <a:cubicBezTo>
                      <a:pt x="536" y="766"/>
                      <a:pt x="405" y="409"/>
                      <a:pt x="250" y="64"/>
                    </a:cubicBezTo>
                    <a:cubicBezTo>
                      <a:pt x="240" y="24"/>
                      <a:pt x="198" y="1"/>
                      <a:pt x="15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09" name="Google Shape;5209;p34"/>
              <p:cNvSpPr/>
              <p:nvPr/>
            </p:nvSpPr>
            <p:spPr>
              <a:xfrm>
                <a:off x="1164905" y="582722"/>
                <a:ext cx="73063" cy="218498"/>
              </a:xfrm>
              <a:custGeom>
                <a:avLst/>
                <a:gdLst/>
                <a:ahLst/>
                <a:cxnLst/>
                <a:rect l="l" t="t" r="r" b="b"/>
                <a:pathLst>
                  <a:path w="1513" h="4524" extrusionOk="0">
                    <a:moveTo>
                      <a:pt x="150" y="0"/>
                    </a:moveTo>
                    <a:cubicBezTo>
                      <a:pt x="140" y="0"/>
                      <a:pt x="130" y="1"/>
                      <a:pt x="120" y="3"/>
                    </a:cubicBezTo>
                    <a:cubicBezTo>
                      <a:pt x="48" y="15"/>
                      <a:pt x="1" y="75"/>
                      <a:pt x="13" y="134"/>
                    </a:cubicBezTo>
                    <a:cubicBezTo>
                      <a:pt x="72" y="503"/>
                      <a:pt x="144" y="872"/>
                      <a:pt x="239" y="1241"/>
                    </a:cubicBezTo>
                    <a:cubicBezTo>
                      <a:pt x="322" y="1610"/>
                      <a:pt x="417" y="1968"/>
                      <a:pt x="525" y="2325"/>
                    </a:cubicBezTo>
                    <a:cubicBezTo>
                      <a:pt x="632" y="2694"/>
                      <a:pt x="739" y="3051"/>
                      <a:pt x="858" y="3408"/>
                    </a:cubicBezTo>
                    <a:cubicBezTo>
                      <a:pt x="977" y="3765"/>
                      <a:pt x="1108" y="4111"/>
                      <a:pt x="1251" y="4468"/>
                    </a:cubicBezTo>
                    <a:cubicBezTo>
                      <a:pt x="1269" y="4496"/>
                      <a:pt x="1302" y="4523"/>
                      <a:pt x="1349" y="4523"/>
                    </a:cubicBezTo>
                    <a:cubicBezTo>
                      <a:pt x="1363" y="4523"/>
                      <a:pt x="1378" y="4521"/>
                      <a:pt x="1394" y="4516"/>
                    </a:cubicBezTo>
                    <a:cubicBezTo>
                      <a:pt x="1465" y="4504"/>
                      <a:pt x="1513" y="4444"/>
                      <a:pt x="1501" y="4385"/>
                    </a:cubicBezTo>
                    <a:cubicBezTo>
                      <a:pt x="1441" y="4016"/>
                      <a:pt x="1358" y="3646"/>
                      <a:pt x="1275" y="3289"/>
                    </a:cubicBezTo>
                    <a:cubicBezTo>
                      <a:pt x="1191" y="2920"/>
                      <a:pt x="1084" y="2563"/>
                      <a:pt x="977" y="2194"/>
                    </a:cubicBezTo>
                    <a:cubicBezTo>
                      <a:pt x="882" y="1837"/>
                      <a:pt x="763" y="1480"/>
                      <a:pt x="644" y="1122"/>
                    </a:cubicBezTo>
                    <a:cubicBezTo>
                      <a:pt x="525" y="765"/>
                      <a:pt x="405" y="408"/>
                      <a:pt x="251" y="63"/>
                    </a:cubicBezTo>
                    <a:cubicBezTo>
                      <a:pt x="241" y="23"/>
                      <a:pt x="198" y="0"/>
                      <a:pt x="1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0" name="Google Shape;5210;p34"/>
              <p:cNvSpPr/>
              <p:nvPr/>
            </p:nvSpPr>
            <p:spPr>
              <a:xfrm>
                <a:off x="1133854" y="527083"/>
                <a:ext cx="306497" cy="809080"/>
              </a:xfrm>
              <a:custGeom>
                <a:avLst/>
                <a:gdLst/>
                <a:ahLst/>
                <a:cxnLst/>
                <a:rect l="l" t="t" r="r" b="b"/>
                <a:pathLst>
                  <a:path w="6347" h="16752" extrusionOk="0">
                    <a:moveTo>
                      <a:pt x="1965" y="0"/>
                    </a:moveTo>
                    <a:cubicBezTo>
                      <a:pt x="1941" y="24"/>
                      <a:pt x="1930" y="60"/>
                      <a:pt x="1918" y="84"/>
                    </a:cubicBezTo>
                    <a:cubicBezTo>
                      <a:pt x="560" y="2703"/>
                      <a:pt x="3739" y="6930"/>
                      <a:pt x="3418" y="10597"/>
                    </a:cubicBezTo>
                    <a:cubicBezTo>
                      <a:pt x="3251" y="12585"/>
                      <a:pt x="1680" y="12930"/>
                      <a:pt x="537" y="14514"/>
                    </a:cubicBezTo>
                    <a:cubicBezTo>
                      <a:pt x="227" y="14931"/>
                      <a:pt x="72" y="15335"/>
                      <a:pt x="1" y="15776"/>
                    </a:cubicBezTo>
                    <a:cubicBezTo>
                      <a:pt x="227" y="16538"/>
                      <a:pt x="203" y="16431"/>
                      <a:pt x="239" y="16455"/>
                    </a:cubicBezTo>
                    <a:cubicBezTo>
                      <a:pt x="579" y="16660"/>
                      <a:pt x="1061" y="16752"/>
                      <a:pt x="1606" y="16752"/>
                    </a:cubicBezTo>
                    <a:cubicBezTo>
                      <a:pt x="3275" y="16752"/>
                      <a:pt x="5540" y="15892"/>
                      <a:pt x="6168" y="14788"/>
                    </a:cubicBezTo>
                    <a:cubicBezTo>
                      <a:pt x="6335" y="14502"/>
                      <a:pt x="6347" y="15276"/>
                      <a:pt x="19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1" name="Google Shape;5211;p34"/>
              <p:cNvSpPr/>
              <p:nvPr/>
            </p:nvSpPr>
            <p:spPr>
              <a:xfrm>
                <a:off x="929780" y="265407"/>
                <a:ext cx="289788" cy="324269"/>
              </a:xfrm>
              <a:custGeom>
                <a:avLst/>
                <a:gdLst/>
                <a:ahLst/>
                <a:cxnLst/>
                <a:rect l="l" t="t" r="r" b="b"/>
                <a:pathLst>
                  <a:path w="6001" h="6714" extrusionOk="0">
                    <a:moveTo>
                      <a:pt x="1396" y="56"/>
                    </a:moveTo>
                    <a:cubicBezTo>
                      <a:pt x="1277" y="56"/>
                      <a:pt x="1243" y="381"/>
                      <a:pt x="1131" y="941"/>
                    </a:cubicBezTo>
                    <a:cubicBezTo>
                      <a:pt x="857" y="2251"/>
                      <a:pt x="702" y="2989"/>
                      <a:pt x="583" y="3585"/>
                    </a:cubicBezTo>
                    <a:cubicBezTo>
                      <a:pt x="560" y="3692"/>
                      <a:pt x="548" y="3799"/>
                      <a:pt x="524" y="3894"/>
                    </a:cubicBezTo>
                    <a:cubicBezTo>
                      <a:pt x="405" y="4466"/>
                      <a:pt x="310" y="4942"/>
                      <a:pt x="131" y="5811"/>
                    </a:cubicBezTo>
                    <a:cubicBezTo>
                      <a:pt x="71" y="6145"/>
                      <a:pt x="0" y="6323"/>
                      <a:pt x="24" y="6561"/>
                    </a:cubicBezTo>
                    <a:lnTo>
                      <a:pt x="60" y="6561"/>
                    </a:lnTo>
                    <a:cubicBezTo>
                      <a:pt x="119" y="6585"/>
                      <a:pt x="179" y="6597"/>
                      <a:pt x="238" y="6609"/>
                    </a:cubicBezTo>
                    <a:cubicBezTo>
                      <a:pt x="687" y="6675"/>
                      <a:pt x="1124" y="6713"/>
                      <a:pt x="1553" y="6713"/>
                    </a:cubicBezTo>
                    <a:cubicBezTo>
                      <a:pt x="2432" y="6713"/>
                      <a:pt x="3275" y="6553"/>
                      <a:pt x="4108" y="6145"/>
                    </a:cubicBezTo>
                    <a:cubicBezTo>
                      <a:pt x="4786" y="5823"/>
                      <a:pt x="5394" y="5406"/>
                      <a:pt x="5941" y="4894"/>
                    </a:cubicBezTo>
                    <a:cubicBezTo>
                      <a:pt x="5965" y="4859"/>
                      <a:pt x="5989" y="4835"/>
                      <a:pt x="6001" y="4823"/>
                    </a:cubicBezTo>
                    <a:cubicBezTo>
                      <a:pt x="5917" y="4656"/>
                      <a:pt x="5644" y="4394"/>
                      <a:pt x="4203" y="2906"/>
                    </a:cubicBezTo>
                    <a:cubicBezTo>
                      <a:pt x="4179" y="2882"/>
                      <a:pt x="4167" y="2870"/>
                      <a:pt x="4143" y="2846"/>
                    </a:cubicBezTo>
                    <a:cubicBezTo>
                      <a:pt x="4072" y="2775"/>
                      <a:pt x="4001" y="2704"/>
                      <a:pt x="3929" y="2620"/>
                    </a:cubicBezTo>
                    <a:cubicBezTo>
                      <a:pt x="3905" y="2608"/>
                      <a:pt x="3893" y="2585"/>
                      <a:pt x="3881" y="2573"/>
                    </a:cubicBezTo>
                    <a:cubicBezTo>
                      <a:pt x="1405" y="1"/>
                      <a:pt x="1584" y="168"/>
                      <a:pt x="1464" y="84"/>
                    </a:cubicBezTo>
                    <a:cubicBezTo>
                      <a:pt x="1439" y="65"/>
                      <a:pt x="1416" y="56"/>
                      <a:pt x="1396" y="5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2" name="Google Shape;5212;p34"/>
              <p:cNvSpPr/>
              <p:nvPr/>
            </p:nvSpPr>
            <p:spPr>
              <a:xfrm>
                <a:off x="931471" y="405760"/>
                <a:ext cx="288098" cy="183917"/>
              </a:xfrm>
              <a:custGeom>
                <a:avLst/>
                <a:gdLst/>
                <a:ahLst/>
                <a:cxnLst/>
                <a:rect l="l" t="t" r="r" b="b"/>
                <a:pathLst>
                  <a:path w="5966" h="3808" extrusionOk="0">
                    <a:moveTo>
                      <a:pt x="4168" y="0"/>
                    </a:moveTo>
                    <a:cubicBezTo>
                      <a:pt x="4144" y="60"/>
                      <a:pt x="4120" y="119"/>
                      <a:pt x="4096" y="191"/>
                    </a:cubicBezTo>
                    <a:cubicBezTo>
                      <a:pt x="3966" y="702"/>
                      <a:pt x="4108" y="1262"/>
                      <a:pt x="3930" y="1750"/>
                    </a:cubicBezTo>
                    <a:cubicBezTo>
                      <a:pt x="3442" y="3060"/>
                      <a:pt x="1894" y="2572"/>
                      <a:pt x="882" y="2977"/>
                    </a:cubicBezTo>
                    <a:cubicBezTo>
                      <a:pt x="584" y="3096"/>
                      <a:pt x="251" y="3346"/>
                      <a:pt x="1" y="3655"/>
                    </a:cubicBezTo>
                    <a:lnTo>
                      <a:pt x="25" y="3655"/>
                    </a:lnTo>
                    <a:cubicBezTo>
                      <a:pt x="84" y="3679"/>
                      <a:pt x="144" y="3691"/>
                      <a:pt x="203" y="3703"/>
                    </a:cubicBezTo>
                    <a:cubicBezTo>
                      <a:pt x="652" y="3769"/>
                      <a:pt x="1089" y="3807"/>
                      <a:pt x="1518" y="3807"/>
                    </a:cubicBezTo>
                    <a:cubicBezTo>
                      <a:pt x="2397" y="3807"/>
                      <a:pt x="3240" y="3647"/>
                      <a:pt x="4073" y="3239"/>
                    </a:cubicBezTo>
                    <a:cubicBezTo>
                      <a:pt x="4751" y="2917"/>
                      <a:pt x="5359" y="2500"/>
                      <a:pt x="5906" y="1988"/>
                    </a:cubicBezTo>
                    <a:cubicBezTo>
                      <a:pt x="5930" y="1953"/>
                      <a:pt x="5954" y="1929"/>
                      <a:pt x="5966" y="1917"/>
                    </a:cubicBezTo>
                    <a:cubicBezTo>
                      <a:pt x="5882" y="1750"/>
                      <a:pt x="5609" y="1488"/>
                      <a:pt x="41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3" name="Google Shape;5213;p34"/>
              <p:cNvSpPr/>
              <p:nvPr/>
            </p:nvSpPr>
            <p:spPr>
              <a:xfrm>
                <a:off x="957934" y="265407"/>
                <a:ext cx="161627" cy="173678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3596" extrusionOk="0">
                    <a:moveTo>
                      <a:pt x="813" y="56"/>
                    </a:moveTo>
                    <a:cubicBezTo>
                      <a:pt x="694" y="56"/>
                      <a:pt x="660" y="381"/>
                      <a:pt x="548" y="941"/>
                    </a:cubicBezTo>
                    <a:cubicBezTo>
                      <a:pt x="274" y="2251"/>
                      <a:pt x="119" y="2989"/>
                      <a:pt x="0" y="3585"/>
                    </a:cubicBezTo>
                    <a:cubicBezTo>
                      <a:pt x="102" y="3592"/>
                      <a:pt x="203" y="3595"/>
                      <a:pt x="305" y="3595"/>
                    </a:cubicBezTo>
                    <a:cubicBezTo>
                      <a:pt x="1541" y="3595"/>
                      <a:pt x="2774" y="3082"/>
                      <a:pt x="3346" y="2620"/>
                    </a:cubicBezTo>
                    <a:cubicBezTo>
                      <a:pt x="3322" y="2596"/>
                      <a:pt x="3310" y="2585"/>
                      <a:pt x="3298" y="2573"/>
                    </a:cubicBezTo>
                    <a:cubicBezTo>
                      <a:pt x="822" y="1"/>
                      <a:pt x="1001" y="168"/>
                      <a:pt x="881" y="84"/>
                    </a:cubicBezTo>
                    <a:cubicBezTo>
                      <a:pt x="856" y="65"/>
                      <a:pt x="833" y="56"/>
                      <a:pt x="813" y="56"/>
                    </a:cubicBezTo>
                    <a:close/>
                  </a:path>
                </a:pathLst>
              </a:custGeom>
              <a:solidFill>
                <a:srgbClr val="6280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4" name="Google Shape;5214;p34"/>
              <p:cNvSpPr/>
              <p:nvPr/>
            </p:nvSpPr>
            <p:spPr>
              <a:xfrm>
                <a:off x="1014674" y="136839"/>
                <a:ext cx="646458" cy="436416"/>
              </a:xfrm>
              <a:custGeom>
                <a:avLst/>
                <a:gdLst/>
                <a:ahLst/>
                <a:cxnLst/>
                <a:rect l="l" t="t" r="r" b="b"/>
                <a:pathLst>
                  <a:path w="13387" h="9036" extrusionOk="0">
                    <a:moveTo>
                      <a:pt x="8869" y="2351"/>
                    </a:moveTo>
                    <a:cubicBezTo>
                      <a:pt x="8953" y="2351"/>
                      <a:pt x="9042" y="2363"/>
                      <a:pt x="9136" y="2389"/>
                    </a:cubicBezTo>
                    <a:cubicBezTo>
                      <a:pt x="9470" y="2508"/>
                      <a:pt x="9636" y="2853"/>
                      <a:pt x="9660" y="3211"/>
                    </a:cubicBezTo>
                    <a:cubicBezTo>
                      <a:pt x="9708" y="4115"/>
                      <a:pt x="8815" y="4949"/>
                      <a:pt x="7850" y="5068"/>
                    </a:cubicBezTo>
                    <a:cubicBezTo>
                      <a:pt x="7686" y="3972"/>
                      <a:pt x="7905" y="2351"/>
                      <a:pt x="8869" y="2351"/>
                    </a:cubicBezTo>
                    <a:close/>
                    <a:moveTo>
                      <a:pt x="2463" y="1"/>
                    </a:moveTo>
                    <a:cubicBezTo>
                      <a:pt x="2104" y="1"/>
                      <a:pt x="1730" y="78"/>
                      <a:pt x="1373" y="246"/>
                    </a:cubicBezTo>
                    <a:cubicBezTo>
                      <a:pt x="1" y="887"/>
                      <a:pt x="122" y="2179"/>
                      <a:pt x="268" y="2179"/>
                    </a:cubicBezTo>
                    <a:cubicBezTo>
                      <a:pt x="293" y="2179"/>
                      <a:pt x="318" y="2141"/>
                      <a:pt x="338" y="2056"/>
                    </a:cubicBezTo>
                    <a:cubicBezTo>
                      <a:pt x="349" y="2032"/>
                      <a:pt x="409" y="1722"/>
                      <a:pt x="409" y="1698"/>
                    </a:cubicBezTo>
                    <a:cubicBezTo>
                      <a:pt x="596" y="912"/>
                      <a:pt x="1454" y="339"/>
                      <a:pt x="2368" y="339"/>
                    </a:cubicBezTo>
                    <a:cubicBezTo>
                      <a:pt x="2616" y="339"/>
                      <a:pt x="2868" y="381"/>
                      <a:pt x="3112" y="472"/>
                    </a:cubicBezTo>
                    <a:cubicBezTo>
                      <a:pt x="4779" y="1163"/>
                      <a:pt x="4064" y="3592"/>
                      <a:pt x="5743" y="4937"/>
                    </a:cubicBezTo>
                    <a:cubicBezTo>
                      <a:pt x="6219" y="5318"/>
                      <a:pt x="6815" y="5568"/>
                      <a:pt x="7446" y="5604"/>
                    </a:cubicBezTo>
                    <a:cubicBezTo>
                      <a:pt x="7966" y="8025"/>
                      <a:pt x="9497" y="9035"/>
                      <a:pt x="10847" y="9035"/>
                    </a:cubicBezTo>
                    <a:cubicBezTo>
                      <a:pt x="11813" y="9035"/>
                      <a:pt x="12687" y="8517"/>
                      <a:pt x="13030" y="7628"/>
                    </a:cubicBezTo>
                    <a:cubicBezTo>
                      <a:pt x="13184" y="7235"/>
                      <a:pt x="13172" y="6461"/>
                      <a:pt x="13030" y="6235"/>
                    </a:cubicBezTo>
                    <a:cubicBezTo>
                      <a:pt x="12977" y="6151"/>
                      <a:pt x="12943" y="6113"/>
                      <a:pt x="12920" y="6113"/>
                    </a:cubicBezTo>
                    <a:cubicBezTo>
                      <a:pt x="12917" y="6113"/>
                      <a:pt x="12913" y="6114"/>
                      <a:pt x="12911" y="6116"/>
                    </a:cubicBezTo>
                    <a:cubicBezTo>
                      <a:pt x="12780" y="6187"/>
                      <a:pt x="13387" y="7283"/>
                      <a:pt x="12137" y="8318"/>
                    </a:cubicBezTo>
                    <a:cubicBezTo>
                      <a:pt x="11708" y="8571"/>
                      <a:pt x="11281" y="8687"/>
                      <a:pt x="10870" y="8687"/>
                    </a:cubicBezTo>
                    <a:cubicBezTo>
                      <a:pt x="9500" y="8687"/>
                      <a:pt x="8321" y="7397"/>
                      <a:pt x="7946" y="5592"/>
                    </a:cubicBezTo>
                    <a:cubicBezTo>
                      <a:pt x="9255" y="5425"/>
                      <a:pt x="10267" y="4306"/>
                      <a:pt x="10196" y="3175"/>
                    </a:cubicBezTo>
                    <a:cubicBezTo>
                      <a:pt x="10129" y="2248"/>
                      <a:pt x="9509" y="1811"/>
                      <a:pt x="8866" y="1811"/>
                    </a:cubicBezTo>
                    <a:cubicBezTo>
                      <a:pt x="8476" y="1811"/>
                      <a:pt x="8078" y="1972"/>
                      <a:pt x="7791" y="2282"/>
                    </a:cubicBezTo>
                    <a:cubicBezTo>
                      <a:pt x="7172" y="2972"/>
                      <a:pt x="7207" y="4151"/>
                      <a:pt x="7338" y="5080"/>
                    </a:cubicBezTo>
                    <a:cubicBezTo>
                      <a:pt x="6576" y="4997"/>
                      <a:pt x="5850" y="4520"/>
                      <a:pt x="5493" y="3961"/>
                    </a:cubicBezTo>
                    <a:cubicBezTo>
                      <a:pt x="4802" y="2901"/>
                      <a:pt x="4850" y="1151"/>
                      <a:pt x="3683" y="353"/>
                    </a:cubicBezTo>
                    <a:cubicBezTo>
                      <a:pt x="3350" y="126"/>
                      <a:pt x="2919" y="1"/>
                      <a:pt x="2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5" name="Google Shape;5215;p34"/>
              <p:cNvSpPr/>
              <p:nvPr/>
            </p:nvSpPr>
            <p:spPr>
              <a:xfrm>
                <a:off x="992992" y="317907"/>
                <a:ext cx="24193" cy="9234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912" extrusionOk="0">
                    <a:moveTo>
                      <a:pt x="379" y="0"/>
                    </a:moveTo>
                    <a:cubicBezTo>
                      <a:pt x="341" y="0"/>
                      <a:pt x="304" y="25"/>
                      <a:pt x="286" y="69"/>
                    </a:cubicBezTo>
                    <a:cubicBezTo>
                      <a:pt x="227" y="212"/>
                      <a:pt x="191" y="355"/>
                      <a:pt x="155" y="497"/>
                    </a:cubicBezTo>
                    <a:cubicBezTo>
                      <a:pt x="120" y="640"/>
                      <a:pt x="84" y="783"/>
                      <a:pt x="60" y="926"/>
                    </a:cubicBezTo>
                    <a:cubicBezTo>
                      <a:pt x="48" y="1069"/>
                      <a:pt x="25" y="1224"/>
                      <a:pt x="13" y="1367"/>
                    </a:cubicBezTo>
                    <a:cubicBezTo>
                      <a:pt x="13" y="1521"/>
                      <a:pt x="1" y="1664"/>
                      <a:pt x="13" y="1819"/>
                    </a:cubicBezTo>
                    <a:cubicBezTo>
                      <a:pt x="25" y="1855"/>
                      <a:pt x="48" y="1890"/>
                      <a:pt x="84" y="1902"/>
                    </a:cubicBezTo>
                    <a:cubicBezTo>
                      <a:pt x="99" y="1909"/>
                      <a:pt x="115" y="1911"/>
                      <a:pt x="130" y="1911"/>
                    </a:cubicBezTo>
                    <a:cubicBezTo>
                      <a:pt x="172" y="1911"/>
                      <a:pt x="209" y="1887"/>
                      <a:pt x="227" y="1843"/>
                    </a:cubicBezTo>
                    <a:cubicBezTo>
                      <a:pt x="286" y="1712"/>
                      <a:pt x="322" y="1569"/>
                      <a:pt x="358" y="1414"/>
                    </a:cubicBezTo>
                    <a:cubicBezTo>
                      <a:pt x="394" y="1271"/>
                      <a:pt x="417" y="1128"/>
                      <a:pt x="441" y="986"/>
                    </a:cubicBezTo>
                    <a:cubicBezTo>
                      <a:pt x="465" y="843"/>
                      <a:pt x="477" y="688"/>
                      <a:pt x="489" y="545"/>
                    </a:cubicBezTo>
                    <a:cubicBezTo>
                      <a:pt x="501" y="390"/>
                      <a:pt x="501" y="247"/>
                      <a:pt x="489" y="93"/>
                    </a:cubicBezTo>
                    <a:cubicBezTo>
                      <a:pt x="489" y="57"/>
                      <a:pt x="465" y="21"/>
                      <a:pt x="417" y="9"/>
                    </a:cubicBezTo>
                    <a:cubicBezTo>
                      <a:pt x="405" y="3"/>
                      <a:pt x="392" y="0"/>
                      <a:pt x="37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6" name="Google Shape;5216;p34"/>
              <p:cNvSpPr/>
              <p:nvPr/>
            </p:nvSpPr>
            <p:spPr>
              <a:xfrm>
                <a:off x="1083246" y="927035"/>
                <a:ext cx="63598" cy="4709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975" extrusionOk="0">
                    <a:moveTo>
                      <a:pt x="804" y="0"/>
                    </a:moveTo>
                    <a:cubicBezTo>
                      <a:pt x="500" y="0"/>
                      <a:pt x="155" y="168"/>
                      <a:pt x="61" y="482"/>
                    </a:cubicBezTo>
                    <a:cubicBezTo>
                      <a:pt x="1" y="685"/>
                      <a:pt x="120" y="911"/>
                      <a:pt x="406" y="958"/>
                    </a:cubicBezTo>
                    <a:cubicBezTo>
                      <a:pt x="458" y="969"/>
                      <a:pt x="510" y="975"/>
                      <a:pt x="562" y="975"/>
                    </a:cubicBezTo>
                    <a:cubicBezTo>
                      <a:pt x="954" y="975"/>
                      <a:pt x="1300" y="675"/>
                      <a:pt x="1311" y="423"/>
                    </a:cubicBezTo>
                    <a:cubicBezTo>
                      <a:pt x="1316" y="136"/>
                      <a:pt x="1077" y="0"/>
                      <a:pt x="80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7" name="Google Shape;5217;p34"/>
              <p:cNvSpPr/>
              <p:nvPr/>
            </p:nvSpPr>
            <p:spPr>
              <a:xfrm>
                <a:off x="1220245" y="885257"/>
                <a:ext cx="73497" cy="46462"/>
              </a:xfrm>
              <a:custGeom>
                <a:avLst/>
                <a:gdLst/>
                <a:ahLst/>
                <a:cxnLst/>
                <a:rect l="l" t="t" r="r" b="b"/>
                <a:pathLst>
                  <a:path w="1522" h="962" extrusionOk="0">
                    <a:moveTo>
                      <a:pt x="934" y="0"/>
                    </a:moveTo>
                    <a:cubicBezTo>
                      <a:pt x="478" y="0"/>
                      <a:pt x="1" y="389"/>
                      <a:pt x="260" y="764"/>
                    </a:cubicBezTo>
                    <a:cubicBezTo>
                      <a:pt x="346" y="887"/>
                      <a:pt x="536" y="962"/>
                      <a:pt x="746" y="962"/>
                    </a:cubicBezTo>
                    <a:cubicBezTo>
                      <a:pt x="943" y="962"/>
                      <a:pt x="1158" y="896"/>
                      <a:pt x="1319" y="740"/>
                    </a:cubicBezTo>
                    <a:cubicBezTo>
                      <a:pt x="1522" y="538"/>
                      <a:pt x="1510" y="288"/>
                      <a:pt x="1355" y="145"/>
                    </a:cubicBezTo>
                    <a:cubicBezTo>
                      <a:pt x="1236" y="43"/>
                      <a:pt x="1086" y="0"/>
                      <a:pt x="93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8" name="Google Shape;5218;p34"/>
              <p:cNvSpPr/>
              <p:nvPr/>
            </p:nvSpPr>
            <p:spPr>
              <a:xfrm>
                <a:off x="1139359" y="871686"/>
                <a:ext cx="76781" cy="56894"/>
              </a:xfrm>
              <a:custGeom>
                <a:avLst/>
                <a:gdLst/>
                <a:ahLst/>
                <a:cxnLst/>
                <a:rect l="l" t="t" r="r" b="b"/>
                <a:pathLst>
                  <a:path w="1590" h="1178" extrusionOk="0">
                    <a:moveTo>
                      <a:pt x="1338" y="1"/>
                    </a:moveTo>
                    <a:cubicBezTo>
                      <a:pt x="1254" y="1"/>
                      <a:pt x="1168" y="69"/>
                      <a:pt x="1196" y="176"/>
                    </a:cubicBezTo>
                    <a:cubicBezTo>
                      <a:pt x="1315" y="570"/>
                      <a:pt x="1090" y="899"/>
                      <a:pt x="806" y="899"/>
                    </a:cubicBezTo>
                    <a:cubicBezTo>
                      <a:pt x="748" y="899"/>
                      <a:pt x="686" y="885"/>
                      <a:pt x="625" y="854"/>
                    </a:cubicBezTo>
                    <a:cubicBezTo>
                      <a:pt x="470" y="771"/>
                      <a:pt x="351" y="616"/>
                      <a:pt x="303" y="438"/>
                    </a:cubicBezTo>
                    <a:cubicBezTo>
                      <a:pt x="284" y="366"/>
                      <a:pt x="229" y="335"/>
                      <a:pt x="173" y="335"/>
                    </a:cubicBezTo>
                    <a:cubicBezTo>
                      <a:pt x="89" y="335"/>
                      <a:pt x="1" y="406"/>
                      <a:pt x="30" y="521"/>
                    </a:cubicBezTo>
                    <a:cubicBezTo>
                      <a:pt x="126" y="888"/>
                      <a:pt x="443" y="1177"/>
                      <a:pt x="801" y="1177"/>
                    </a:cubicBezTo>
                    <a:cubicBezTo>
                      <a:pt x="883" y="1177"/>
                      <a:pt x="968" y="1162"/>
                      <a:pt x="1054" y="1128"/>
                    </a:cubicBezTo>
                    <a:cubicBezTo>
                      <a:pt x="1470" y="961"/>
                      <a:pt x="1589" y="473"/>
                      <a:pt x="1470" y="104"/>
                    </a:cubicBezTo>
                    <a:cubicBezTo>
                      <a:pt x="1451" y="32"/>
                      <a:pt x="1395" y="1"/>
                      <a:pt x="1338" y="1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19" name="Google Shape;5219;p34"/>
              <p:cNvSpPr/>
              <p:nvPr/>
            </p:nvSpPr>
            <p:spPr>
              <a:xfrm>
                <a:off x="1082135" y="882215"/>
                <a:ext cx="50270" cy="39314"/>
              </a:xfrm>
              <a:custGeom>
                <a:avLst/>
                <a:gdLst/>
                <a:ahLst/>
                <a:cxnLst/>
                <a:rect l="l" t="t" r="r" b="b"/>
                <a:pathLst>
                  <a:path w="1041" h="814" extrusionOk="0">
                    <a:moveTo>
                      <a:pt x="472" y="0"/>
                    </a:moveTo>
                    <a:cubicBezTo>
                      <a:pt x="432" y="0"/>
                      <a:pt x="390" y="6"/>
                      <a:pt x="345" y="17"/>
                    </a:cubicBezTo>
                    <a:cubicBezTo>
                      <a:pt x="143" y="77"/>
                      <a:pt x="0" y="339"/>
                      <a:pt x="72" y="517"/>
                    </a:cubicBezTo>
                    <a:cubicBezTo>
                      <a:pt x="112" y="700"/>
                      <a:pt x="291" y="813"/>
                      <a:pt x="469" y="813"/>
                    </a:cubicBezTo>
                    <a:cubicBezTo>
                      <a:pt x="499" y="813"/>
                      <a:pt x="530" y="810"/>
                      <a:pt x="560" y="803"/>
                    </a:cubicBezTo>
                    <a:cubicBezTo>
                      <a:pt x="1041" y="683"/>
                      <a:pt x="919" y="0"/>
                      <a:pt x="472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0" name="Google Shape;5220;p34"/>
              <p:cNvSpPr/>
              <p:nvPr/>
            </p:nvSpPr>
            <p:spPr>
              <a:xfrm>
                <a:off x="1221838" y="841838"/>
                <a:ext cx="44330" cy="39266"/>
              </a:xfrm>
              <a:custGeom>
                <a:avLst/>
                <a:gdLst/>
                <a:ahLst/>
                <a:cxnLst/>
                <a:rect l="l" t="t" r="r" b="b"/>
                <a:pathLst>
                  <a:path w="918" h="813" extrusionOk="0">
                    <a:moveTo>
                      <a:pt x="467" y="0"/>
                    </a:moveTo>
                    <a:cubicBezTo>
                      <a:pt x="427" y="0"/>
                      <a:pt x="386" y="6"/>
                      <a:pt x="346" y="20"/>
                    </a:cubicBezTo>
                    <a:cubicBezTo>
                      <a:pt x="131" y="79"/>
                      <a:pt x="0" y="305"/>
                      <a:pt x="72" y="532"/>
                    </a:cubicBezTo>
                    <a:cubicBezTo>
                      <a:pt x="121" y="688"/>
                      <a:pt x="290" y="812"/>
                      <a:pt x="467" y="812"/>
                    </a:cubicBezTo>
                    <a:cubicBezTo>
                      <a:pt x="506" y="812"/>
                      <a:pt x="545" y="806"/>
                      <a:pt x="584" y="794"/>
                    </a:cubicBezTo>
                    <a:cubicBezTo>
                      <a:pt x="762" y="758"/>
                      <a:pt x="917" y="496"/>
                      <a:pt x="846" y="282"/>
                    </a:cubicBezTo>
                    <a:cubicBezTo>
                      <a:pt x="797" y="117"/>
                      <a:pt x="639" y="0"/>
                      <a:pt x="46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1" name="Google Shape;5221;p34"/>
              <p:cNvSpPr/>
              <p:nvPr/>
            </p:nvSpPr>
            <p:spPr>
              <a:xfrm>
                <a:off x="921137" y="261109"/>
                <a:ext cx="523270" cy="1081671"/>
              </a:xfrm>
              <a:custGeom>
                <a:avLst/>
                <a:gdLst/>
                <a:ahLst/>
                <a:cxnLst/>
                <a:rect l="l" t="t" r="r" b="b"/>
                <a:pathLst>
                  <a:path w="10836" h="22396" extrusionOk="0">
                    <a:moveTo>
                      <a:pt x="1596" y="328"/>
                    </a:moveTo>
                    <a:cubicBezTo>
                      <a:pt x="1691" y="411"/>
                      <a:pt x="5763" y="4590"/>
                      <a:pt x="6001" y="4900"/>
                    </a:cubicBezTo>
                    <a:cubicBezTo>
                      <a:pt x="5942" y="4948"/>
                      <a:pt x="5858" y="5031"/>
                      <a:pt x="5751" y="5126"/>
                    </a:cubicBezTo>
                    <a:cubicBezTo>
                      <a:pt x="4421" y="6225"/>
                      <a:pt x="3149" y="6658"/>
                      <a:pt x="1717" y="6658"/>
                    </a:cubicBezTo>
                    <a:cubicBezTo>
                      <a:pt x="1303" y="6658"/>
                      <a:pt x="875" y="6622"/>
                      <a:pt x="429" y="6555"/>
                    </a:cubicBezTo>
                    <a:cubicBezTo>
                      <a:pt x="405" y="6555"/>
                      <a:pt x="381" y="6555"/>
                      <a:pt x="346" y="6543"/>
                    </a:cubicBezTo>
                    <a:cubicBezTo>
                      <a:pt x="477" y="5710"/>
                      <a:pt x="1584" y="399"/>
                      <a:pt x="1596" y="328"/>
                    </a:cubicBezTo>
                    <a:close/>
                    <a:moveTo>
                      <a:pt x="6120" y="5174"/>
                    </a:moveTo>
                    <a:cubicBezTo>
                      <a:pt x="10287" y="19735"/>
                      <a:pt x="10585" y="19997"/>
                      <a:pt x="10454" y="20223"/>
                    </a:cubicBezTo>
                    <a:cubicBezTo>
                      <a:pt x="9752" y="21465"/>
                      <a:pt x="7447" y="22112"/>
                      <a:pt x="5973" y="22112"/>
                    </a:cubicBezTo>
                    <a:cubicBezTo>
                      <a:pt x="5298" y="22112"/>
                      <a:pt x="4797" y="21976"/>
                      <a:pt x="4703" y="21700"/>
                    </a:cubicBezTo>
                    <a:cubicBezTo>
                      <a:pt x="4394" y="20831"/>
                      <a:pt x="2310" y="13544"/>
                      <a:pt x="2060" y="12699"/>
                    </a:cubicBezTo>
                    <a:lnTo>
                      <a:pt x="2036" y="12615"/>
                    </a:lnTo>
                    <a:cubicBezTo>
                      <a:pt x="1167" y="9591"/>
                      <a:pt x="572" y="7484"/>
                      <a:pt x="393" y="6841"/>
                    </a:cubicBezTo>
                    <a:lnTo>
                      <a:pt x="393" y="6841"/>
                    </a:lnTo>
                    <a:cubicBezTo>
                      <a:pt x="662" y="6858"/>
                      <a:pt x="1156" y="6947"/>
                      <a:pt x="1792" y="6947"/>
                    </a:cubicBezTo>
                    <a:cubicBezTo>
                      <a:pt x="2929" y="6947"/>
                      <a:pt x="4525" y="6662"/>
                      <a:pt x="6120" y="5174"/>
                    </a:cubicBezTo>
                    <a:close/>
                    <a:moveTo>
                      <a:pt x="1581" y="0"/>
                    </a:moveTo>
                    <a:cubicBezTo>
                      <a:pt x="1549" y="0"/>
                      <a:pt x="1521" y="8"/>
                      <a:pt x="1501" y="18"/>
                    </a:cubicBezTo>
                    <a:cubicBezTo>
                      <a:pt x="1346" y="66"/>
                      <a:pt x="1310" y="268"/>
                      <a:pt x="1227" y="697"/>
                    </a:cubicBezTo>
                    <a:cubicBezTo>
                      <a:pt x="1179" y="923"/>
                      <a:pt x="0" y="6567"/>
                      <a:pt x="48" y="6650"/>
                    </a:cubicBezTo>
                    <a:cubicBezTo>
                      <a:pt x="48" y="6686"/>
                      <a:pt x="72" y="6805"/>
                      <a:pt x="1763" y="12699"/>
                    </a:cubicBezTo>
                    <a:lnTo>
                      <a:pt x="1786" y="12770"/>
                    </a:lnTo>
                    <a:cubicBezTo>
                      <a:pt x="2036" y="13651"/>
                      <a:pt x="4120" y="20914"/>
                      <a:pt x="4430" y="21795"/>
                    </a:cubicBezTo>
                    <a:cubicBezTo>
                      <a:pt x="4572" y="22206"/>
                      <a:pt x="5192" y="22396"/>
                      <a:pt x="5997" y="22396"/>
                    </a:cubicBezTo>
                    <a:cubicBezTo>
                      <a:pt x="7615" y="22396"/>
                      <a:pt x="9977" y="21630"/>
                      <a:pt x="10692" y="20366"/>
                    </a:cubicBezTo>
                    <a:cubicBezTo>
                      <a:pt x="10823" y="20164"/>
                      <a:pt x="10835" y="20235"/>
                      <a:pt x="10180" y="18021"/>
                    </a:cubicBezTo>
                    <a:cubicBezTo>
                      <a:pt x="7442" y="8901"/>
                      <a:pt x="6394" y="4995"/>
                      <a:pt x="6311" y="4840"/>
                    </a:cubicBezTo>
                    <a:cubicBezTo>
                      <a:pt x="5656" y="4019"/>
                      <a:pt x="1739" y="66"/>
                      <a:pt x="1727" y="54"/>
                    </a:cubicBezTo>
                    <a:cubicBezTo>
                      <a:pt x="1673" y="14"/>
                      <a:pt x="1623" y="0"/>
                      <a:pt x="1581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22" name="Google Shape;5222;p34"/>
            <p:cNvGrpSpPr/>
            <p:nvPr/>
          </p:nvGrpSpPr>
          <p:grpSpPr>
            <a:xfrm>
              <a:off x="7242393" y="3677440"/>
              <a:ext cx="1099608" cy="1205883"/>
              <a:chOff x="7123243" y="93315"/>
              <a:chExt cx="1099608" cy="1205883"/>
            </a:xfrm>
          </p:grpSpPr>
          <p:sp>
            <p:nvSpPr>
              <p:cNvPr id="5223" name="Google Shape;5223;p34"/>
              <p:cNvSpPr/>
              <p:nvPr/>
            </p:nvSpPr>
            <p:spPr>
              <a:xfrm>
                <a:off x="7702524" y="100823"/>
                <a:ext cx="511761" cy="949267"/>
              </a:xfrm>
              <a:custGeom>
                <a:avLst/>
                <a:gdLst/>
                <a:ahLst/>
                <a:cxnLst/>
                <a:rect l="l" t="t" r="r" b="b"/>
                <a:pathLst>
                  <a:path w="10634" h="19724" extrusionOk="0">
                    <a:moveTo>
                      <a:pt x="5830" y="0"/>
                    </a:moveTo>
                    <a:cubicBezTo>
                      <a:pt x="5437" y="0"/>
                      <a:pt x="5082" y="58"/>
                      <a:pt x="4799" y="185"/>
                    </a:cubicBezTo>
                    <a:cubicBezTo>
                      <a:pt x="4680" y="245"/>
                      <a:pt x="4561" y="531"/>
                      <a:pt x="4525" y="626"/>
                    </a:cubicBezTo>
                    <a:cubicBezTo>
                      <a:pt x="4442" y="852"/>
                      <a:pt x="4335" y="1174"/>
                      <a:pt x="4180" y="1614"/>
                    </a:cubicBezTo>
                    <a:cubicBezTo>
                      <a:pt x="4168" y="1638"/>
                      <a:pt x="4156" y="1674"/>
                      <a:pt x="4144" y="1709"/>
                    </a:cubicBezTo>
                    <a:cubicBezTo>
                      <a:pt x="3977" y="2162"/>
                      <a:pt x="3775" y="2745"/>
                      <a:pt x="3513" y="3472"/>
                    </a:cubicBezTo>
                    <a:cubicBezTo>
                      <a:pt x="3489" y="3555"/>
                      <a:pt x="3465" y="3626"/>
                      <a:pt x="3430" y="3710"/>
                    </a:cubicBezTo>
                    <a:cubicBezTo>
                      <a:pt x="2763" y="5567"/>
                      <a:pt x="1763" y="8353"/>
                      <a:pt x="239" y="12520"/>
                    </a:cubicBezTo>
                    <a:cubicBezTo>
                      <a:pt x="179" y="12675"/>
                      <a:pt x="132" y="12818"/>
                      <a:pt x="72" y="12973"/>
                    </a:cubicBezTo>
                    <a:cubicBezTo>
                      <a:pt x="48" y="13020"/>
                      <a:pt x="36" y="13056"/>
                      <a:pt x="25" y="13116"/>
                    </a:cubicBezTo>
                    <a:cubicBezTo>
                      <a:pt x="1" y="13306"/>
                      <a:pt x="84" y="13723"/>
                      <a:pt x="417" y="16187"/>
                    </a:cubicBezTo>
                    <a:cubicBezTo>
                      <a:pt x="894" y="19724"/>
                      <a:pt x="858" y="19485"/>
                      <a:pt x="894" y="19628"/>
                    </a:cubicBezTo>
                    <a:cubicBezTo>
                      <a:pt x="911" y="19676"/>
                      <a:pt x="935" y="19698"/>
                      <a:pt x="969" y="19698"/>
                    </a:cubicBezTo>
                    <a:cubicBezTo>
                      <a:pt x="1081" y="19698"/>
                      <a:pt x="1294" y="19465"/>
                      <a:pt x="1668" y="19128"/>
                    </a:cubicBezTo>
                    <a:cubicBezTo>
                      <a:pt x="6121" y="15104"/>
                      <a:pt x="5811" y="15366"/>
                      <a:pt x="5882" y="15247"/>
                    </a:cubicBezTo>
                    <a:cubicBezTo>
                      <a:pt x="5990" y="15092"/>
                      <a:pt x="5787" y="15604"/>
                      <a:pt x="8752" y="7484"/>
                    </a:cubicBezTo>
                    <a:cubicBezTo>
                      <a:pt x="10193" y="3519"/>
                      <a:pt x="10085" y="3829"/>
                      <a:pt x="10371" y="3031"/>
                    </a:cubicBezTo>
                    <a:cubicBezTo>
                      <a:pt x="10633" y="2281"/>
                      <a:pt x="10585" y="2388"/>
                      <a:pt x="10574" y="2341"/>
                    </a:cubicBezTo>
                    <a:cubicBezTo>
                      <a:pt x="10069" y="1127"/>
                      <a:pt x="7569" y="0"/>
                      <a:pt x="583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4" name="Google Shape;5224;p34"/>
              <p:cNvSpPr/>
              <p:nvPr/>
            </p:nvSpPr>
            <p:spPr>
              <a:xfrm>
                <a:off x="7913744" y="140191"/>
                <a:ext cx="87443" cy="207863"/>
              </a:xfrm>
              <a:custGeom>
                <a:avLst/>
                <a:gdLst/>
                <a:ahLst/>
                <a:cxnLst/>
                <a:rect l="l" t="t" r="r" b="b"/>
                <a:pathLst>
                  <a:path w="1817" h="4319" extrusionOk="0">
                    <a:moveTo>
                      <a:pt x="1628" y="0"/>
                    </a:moveTo>
                    <a:cubicBezTo>
                      <a:pt x="1595" y="0"/>
                      <a:pt x="1567" y="10"/>
                      <a:pt x="1553" y="34"/>
                    </a:cubicBezTo>
                    <a:cubicBezTo>
                      <a:pt x="958" y="1118"/>
                      <a:pt x="291" y="3023"/>
                      <a:pt x="17" y="4190"/>
                    </a:cubicBezTo>
                    <a:cubicBezTo>
                      <a:pt x="0" y="4257"/>
                      <a:pt x="104" y="4319"/>
                      <a:pt x="182" y="4319"/>
                    </a:cubicBezTo>
                    <a:cubicBezTo>
                      <a:pt x="214" y="4319"/>
                      <a:pt x="241" y="4309"/>
                      <a:pt x="255" y="4285"/>
                    </a:cubicBezTo>
                    <a:cubicBezTo>
                      <a:pt x="791" y="3225"/>
                      <a:pt x="1517" y="1201"/>
                      <a:pt x="1791" y="129"/>
                    </a:cubicBezTo>
                    <a:cubicBezTo>
                      <a:pt x="1817" y="62"/>
                      <a:pt x="1709" y="0"/>
                      <a:pt x="1628" y="0"/>
                    </a:cubicBezTo>
                    <a:close/>
                  </a:path>
                </a:pathLst>
              </a:custGeom>
              <a:solidFill>
                <a:srgbClr val="FF8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5" name="Google Shape;5225;p34"/>
              <p:cNvSpPr/>
              <p:nvPr/>
            </p:nvSpPr>
            <p:spPr>
              <a:xfrm>
                <a:off x="8062547" y="193661"/>
                <a:ext cx="86048" cy="208296"/>
              </a:xfrm>
              <a:custGeom>
                <a:avLst/>
                <a:gdLst/>
                <a:ahLst/>
                <a:cxnLst/>
                <a:rect l="l" t="t" r="r" b="b"/>
                <a:pathLst>
                  <a:path w="1788" h="4328" extrusionOk="0">
                    <a:moveTo>
                      <a:pt x="1605" y="0"/>
                    </a:moveTo>
                    <a:cubicBezTo>
                      <a:pt x="1568" y="0"/>
                      <a:pt x="1536" y="13"/>
                      <a:pt x="1521" y="42"/>
                    </a:cubicBezTo>
                    <a:cubicBezTo>
                      <a:pt x="997" y="1090"/>
                      <a:pt x="283" y="3031"/>
                      <a:pt x="9" y="4210"/>
                    </a:cubicBezTo>
                    <a:cubicBezTo>
                      <a:pt x="0" y="4269"/>
                      <a:pt x="105" y="4327"/>
                      <a:pt x="180" y="4327"/>
                    </a:cubicBezTo>
                    <a:cubicBezTo>
                      <a:pt x="211" y="4327"/>
                      <a:pt x="236" y="4317"/>
                      <a:pt x="247" y="4293"/>
                    </a:cubicBezTo>
                    <a:cubicBezTo>
                      <a:pt x="807" y="3221"/>
                      <a:pt x="1509" y="1269"/>
                      <a:pt x="1771" y="126"/>
                    </a:cubicBezTo>
                    <a:cubicBezTo>
                      <a:pt x="1787" y="60"/>
                      <a:pt x="1685" y="0"/>
                      <a:pt x="1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6" name="Google Shape;5226;p34"/>
              <p:cNvSpPr/>
              <p:nvPr/>
            </p:nvSpPr>
            <p:spPr>
              <a:xfrm>
                <a:off x="7935545" y="551104"/>
                <a:ext cx="81235" cy="195735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4067" extrusionOk="0">
                    <a:moveTo>
                      <a:pt x="1509" y="1"/>
                    </a:moveTo>
                    <a:cubicBezTo>
                      <a:pt x="1471" y="1"/>
                      <a:pt x="1437" y="14"/>
                      <a:pt x="1421" y="45"/>
                    </a:cubicBezTo>
                    <a:cubicBezTo>
                      <a:pt x="909" y="1021"/>
                      <a:pt x="255" y="2843"/>
                      <a:pt x="17" y="3938"/>
                    </a:cubicBezTo>
                    <a:cubicBezTo>
                      <a:pt x="1" y="4010"/>
                      <a:pt x="92" y="4066"/>
                      <a:pt x="168" y="4066"/>
                    </a:cubicBezTo>
                    <a:cubicBezTo>
                      <a:pt x="205" y="4066"/>
                      <a:pt x="239" y="4053"/>
                      <a:pt x="255" y="4022"/>
                    </a:cubicBezTo>
                    <a:cubicBezTo>
                      <a:pt x="767" y="3033"/>
                      <a:pt x="1433" y="1224"/>
                      <a:pt x="1671" y="140"/>
                    </a:cubicBezTo>
                    <a:cubicBezTo>
                      <a:pt x="1688" y="60"/>
                      <a:pt x="1589" y="1"/>
                      <a:pt x="15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7" name="Google Shape;5227;p34"/>
              <p:cNvSpPr/>
              <p:nvPr/>
            </p:nvSpPr>
            <p:spPr>
              <a:xfrm>
                <a:off x="7788860" y="499270"/>
                <a:ext cx="81235" cy="194243"/>
              </a:xfrm>
              <a:custGeom>
                <a:avLst/>
                <a:gdLst/>
                <a:ahLst/>
                <a:cxnLst/>
                <a:rect l="l" t="t" r="r" b="b"/>
                <a:pathLst>
                  <a:path w="1688" h="4036" extrusionOk="0">
                    <a:moveTo>
                      <a:pt x="1515" y="1"/>
                    </a:moveTo>
                    <a:cubicBezTo>
                      <a:pt x="1476" y="1"/>
                      <a:pt x="1441" y="16"/>
                      <a:pt x="1421" y="50"/>
                    </a:cubicBezTo>
                    <a:cubicBezTo>
                      <a:pt x="909" y="1027"/>
                      <a:pt x="255" y="2824"/>
                      <a:pt x="17" y="3908"/>
                    </a:cubicBezTo>
                    <a:cubicBezTo>
                      <a:pt x="1" y="3980"/>
                      <a:pt x="92" y="4036"/>
                      <a:pt x="168" y="4036"/>
                    </a:cubicBezTo>
                    <a:cubicBezTo>
                      <a:pt x="205" y="4036"/>
                      <a:pt x="239" y="4023"/>
                      <a:pt x="255" y="3991"/>
                    </a:cubicBezTo>
                    <a:cubicBezTo>
                      <a:pt x="767" y="3015"/>
                      <a:pt x="1433" y="1217"/>
                      <a:pt x="1671" y="146"/>
                    </a:cubicBezTo>
                    <a:cubicBezTo>
                      <a:pt x="1688" y="65"/>
                      <a:pt x="1595" y="1"/>
                      <a:pt x="151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8" name="Google Shape;5228;p34"/>
              <p:cNvSpPr/>
              <p:nvPr/>
            </p:nvSpPr>
            <p:spPr>
              <a:xfrm>
                <a:off x="7702524" y="728261"/>
                <a:ext cx="283119" cy="321829"/>
              </a:xfrm>
              <a:custGeom>
                <a:avLst/>
                <a:gdLst/>
                <a:ahLst/>
                <a:cxnLst/>
                <a:rect l="l" t="t" r="r" b="b"/>
                <a:pathLst>
                  <a:path w="5883" h="6687" extrusionOk="0">
                    <a:moveTo>
                      <a:pt x="1053" y="0"/>
                    </a:moveTo>
                    <a:cubicBezTo>
                      <a:pt x="743" y="0"/>
                      <a:pt x="433" y="22"/>
                      <a:pt x="120" y="67"/>
                    </a:cubicBezTo>
                    <a:cubicBezTo>
                      <a:pt x="84" y="67"/>
                      <a:pt x="48" y="67"/>
                      <a:pt x="25" y="79"/>
                    </a:cubicBezTo>
                    <a:cubicBezTo>
                      <a:pt x="1" y="257"/>
                      <a:pt x="72" y="638"/>
                      <a:pt x="358" y="2698"/>
                    </a:cubicBezTo>
                    <a:cubicBezTo>
                      <a:pt x="358" y="2722"/>
                      <a:pt x="358" y="2746"/>
                      <a:pt x="370" y="2769"/>
                    </a:cubicBezTo>
                    <a:cubicBezTo>
                      <a:pt x="382" y="2877"/>
                      <a:pt x="394" y="2984"/>
                      <a:pt x="406" y="3091"/>
                    </a:cubicBezTo>
                    <a:cubicBezTo>
                      <a:pt x="406" y="3103"/>
                      <a:pt x="417" y="3127"/>
                      <a:pt x="417" y="3150"/>
                    </a:cubicBezTo>
                    <a:cubicBezTo>
                      <a:pt x="894" y="6687"/>
                      <a:pt x="858" y="6448"/>
                      <a:pt x="894" y="6591"/>
                    </a:cubicBezTo>
                    <a:cubicBezTo>
                      <a:pt x="911" y="6639"/>
                      <a:pt x="935" y="6661"/>
                      <a:pt x="970" y="6661"/>
                    </a:cubicBezTo>
                    <a:cubicBezTo>
                      <a:pt x="1082" y="6661"/>
                      <a:pt x="1297" y="6428"/>
                      <a:pt x="1680" y="6091"/>
                    </a:cubicBezTo>
                    <a:cubicBezTo>
                      <a:pt x="2668" y="5186"/>
                      <a:pt x="3227" y="4686"/>
                      <a:pt x="3668" y="4282"/>
                    </a:cubicBezTo>
                    <a:cubicBezTo>
                      <a:pt x="3751" y="4210"/>
                      <a:pt x="3835" y="4139"/>
                      <a:pt x="3906" y="4067"/>
                    </a:cubicBezTo>
                    <a:cubicBezTo>
                      <a:pt x="4335" y="3674"/>
                      <a:pt x="4704" y="3341"/>
                      <a:pt x="5359" y="2746"/>
                    </a:cubicBezTo>
                    <a:cubicBezTo>
                      <a:pt x="5609" y="2519"/>
                      <a:pt x="5763" y="2412"/>
                      <a:pt x="5882" y="2210"/>
                    </a:cubicBezTo>
                    <a:cubicBezTo>
                      <a:pt x="5882" y="2210"/>
                      <a:pt x="5882" y="2210"/>
                      <a:pt x="5871" y="2198"/>
                    </a:cubicBezTo>
                    <a:cubicBezTo>
                      <a:pt x="5871" y="2198"/>
                      <a:pt x="5871" y="2186"/>
                      <a:pt x="5859" y="2186"/>
                    </a:cubicBezTo>
                    <a:cubicBezTo>
                      <a:pt x="5823" y="2138"/>
                      <a:pt x="5787" y="2079"/>
                      <a:pt x="5740" y="2043"/>
                    </a:cubicBezTo>
                    <a:cubicBezTo>
                      <a:pt x="4751" y="1067"/>
                      <a:pt x="3704" y="376"/>
                      <a:pt x="2346" y="126"/>
                    </a:cubicBezTo>
                    <a:cubicBezTo>
                      <a:pt x="1916" y="43"/>
                      <a:pt x="1486" y="0"/>
                      <a:pt x="105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29" name="Google Shape;5229;p34"/>
              <p:cNvSpPr/>
              <p:nvPr/>
            </p:nvSpPr>
            <p:spPr>
              <a:xfrm>
                <a:off x="7856091" y="428234"/>
                <a:ext cx="73343" cy="46347"/>
              </a:xfrm>
              <a:custGeom>
                <a:avLst/>
                <a:gdLst/>
                <a:ahLst/>
                <a:cxnLst/>
                <a:rect l="l" t="t" r="r" b="b"/>
                <a:pathLst>
                  <a:path w="1524" h="963" extrusionOk="0">
                    <a:moveTo>
                      <a:pt x="584" y="1"/>
                    </a:moveTo>
                    <a:cubicBezTo>
                      <a:pt x="443" y="1"/>
                      <a:pt x="304" y="40"/>
                      <a:pt x="191" y="133"/>
                    </a:cubicBezTo>
                    <a:cubicBezTo>
                      <a:pt x="24" y="264"/>
                      <a:pt x="1" y="526"/>
                      <a:pt x="203" y="729"/>
                    </a:cubicBezTo>
                    <a:cubicBezTo>
                      <a:pt x="365" y="891"/>
                      <a:pt x="589" y="962"/>
                      <a:pt x="791" y="962"/>
                    </a:cubicBezTo>
                    <a:cubicBezTo>
                      <a:pt x="990" y="962"/>
                      <a:pt x="1168" y="894"/>
                      <a:pt x="1251" y="776"/>
                    </a:cubicBezTo>
                    <a:cubicBezTo>
                      <a:pt x="1523" y="413"/>
                      <a:pt x="1040" y="1"/>
                      <a:pt x="5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0" name="Google Shape;5230;p34"/>
              <p:cNvSpPr/>
              <p:nvPr/>
            </p:nvSpPr>
            <p:spPr>
              <a:xfrm>
                <a:off x="8001957" y="474100"/>
                <a:ext cx="62755" cy="4755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988" extrusionOk="0">
                    <a:moveTo>
                      <a:pt x="490" y="0"/>
                    </a:moveTo>
                    <a:cubicBezTo>
                      <a:pt x="227" y="0"/>
                      <a:pt x="0" y="128"/>
                      <a:pt x="6" y="407"/>
                    </a:cubicBezTo>
                    <a:cubicBezTo>
                      <a:pt x="6" y="667"/>
                      <a:pt x="362" y="987"/>
                      <a:pt x="768" y="987"/>
                    </a:cubicBezTo>
                    <a:cubicBezTo>
                      <a:pt x="807" y="987"/>
                      <a:pt x="847" y="984"/>
                      <a:pt x="887" y="978"/>
                    </a:cubicBezTo>
                    <a:cubicBezTo>
                      <a:pt x="1173" y="931"/>
                      <a:pt x="1304" y="704"/>
                      <a:pt x="1244" y="502"/>
                    </a:cubicBezTo>
                    <a:cubicBezTo>
                      <a:pt x="1160" y="179"/>
                      <a:pt x="800" y="0"/>
                      <a:pt x="49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1" name="Google Shape;5231;p34"/>
              <p:cNvSpPr/>
              <p:nvPr/>
            </p:nvSpPr>
            <p:spPr>
              <a:xfrm>
                <a:off x="7713977" y="100823"/>
                <a:ext cx="500307" cy="602604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12521" extrusionOk="0">
                    <a:moveTo>
                      <a:pt x="5592" y="0"/>
                    </a:moveTo>
                    <a:cubicBezTo>
                      <a:pt x="5199" y="0"/>
                      <a:pt x="4844" y="58"/>
                      <a:pt x="4561" y="185"/>
                    </a:cubicBezTo>
                    <a:cubicBezTo>
                      <a:pt x="4442" y="245"/>
                      <a:pt x="4323" y="531"/>
                      <a:pt x="4287" y="626"/>
                    </a:cubicBezTo>
                    <a:cubicBezTo>
                      <a:pt x="4204" y="852"/>
                      <a:pt x="4097" y="1174"/>
                      <a:pt x="3942" y="1614"/>
                    </a:cubicBezTo>
                    <a:cubicBezTo>
                      <a:pt x="3930" y="1638"/>
                      <a:pt x="3918" y="1674"/>
                      <a:pt x="3906" y="1709"/>
                    </a:cubicBezTo>
                    <a:cubicBezTo>
                      <a:pt x="2918" y="4519"/>
                      <a:pt x="1096" y="9532"/>
                      <a:pt x="1" y="12520"/>
                    </a:cubicBezTo>
                    <a:cubicBezTo>
                      <a:pt x="25" y="12520"/>
                      <a:pt x="60" y="12497"/>
                      <a:pt x="84" y="12485"/>
                    </a:cubicBezTo>
                    <a:cubicBezTo>
                      <a:pt x="3438" y="10825"/>
                      <a:pt x="1827" y="3432"/>
                      <a:pt x="6460" y="3432"/>
                    </a:cubicBezTo>
                    <a:cubicBezTo>
                      <a:pt x="6580" y="3432"/>
                      <a:pt x="6706" y="3438"/>
                      <a:pt x="6835" y="3448"/>
                    </a:cubicBezTo>
                    <a:cubicBezTo>
                      <a:pt x="7154" y="3472"/>
                      <a:pt x="7910" y="3597"/>
                      <a:pt x="8622" y="3597"/>
                    </a:cubicBezTo>
                    <a:cubicBezTo>
                      <a:pt x="9316" y="3597"/>
                      <a:pt x="9968" y="3478"/>
                      <a:pt x="10133" y="3031"/>
                    </a:cubicBezTo>
                    <a:cubicBezTo>
                      <a:pt x="10395" y="2281"/>
                      <a:pt x="10347" y="2388"/>
                      <a:pt x="10336" y="2341"/>
                    </a:cubicBezTo>
                    <a:cubicBezTo>
                      <a:pt x="9831" y="1127"/>
                      <a:pt x="7331" y="0"/>
                      <a:pt x="55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2" name="Google Shape;5232;p34"/>
              <p:cNvSpPr/>
              <p:nvPr/>
            </p:nvSpPr>
            <p:spPr>
              <a:xfrm>
                <a:off x="7702524" y="728261"/>
                <a:ext cx="282542" cy="129896"/>
              </a:xfrm>
              <a:custGeom>
                <a:avLst/>
                <a:gdLst/>
                <a:ahLst/>
                <a:cxnLst/>
                <a:rect l="l" t="t" r="r" b="b"/>
                <a:pathLst>
                  <a:path w="5871" h="2699" extrusionOk="0">
                    <a:moveTo>
                      <a:pt x="1053" y="0"/>
                    </a:moveTo>
                    <a:cubicBezTo>
                      <a:pt x="743" y="0"/>
                      <a:pt x="433" y="22"/>
                      <a:pt x="120" y="67"/>
                    </a:cubicBezTo>
                    <a:cubicBezTo>
                      <a:pt x="84" y="67"/>
                      <a:pt x="48" y="67"/>
                      <a:pt x="25" y="79"/>
                    </a:cubicBezTo>
                    <a:cubicBezTo>
                      <a:pt x="1" y="257"/>
                      <a:pt x="72" y="638"/>
                      <a:pt x="358" y="2698"/>
                    </a:cubicBezTo>
                    <a:cubicBezTo>
                      <a:pt x="417" y="2662"/>
                      <a:pt x="465" y="2627"/>
                      <a:pt x="525" y="2579"/>
                    </a:cubicBezTo>
                    <a:cubicBezTo>
                      <a:pt x="929" y="2257"/>
                      <a:pt x="1144" y="1710"/>
                      <a:pt x="1584" y="1424"/>
                    </a:cubicBezTo>
                    <a:cubicBezTo>
                      <a:pt x="1845" y="1251"/>
                      <a:pt x="2095" y="1182"/>
                      <a:pt x="2338" y="1182"/>
                    </a:cubicBezTo>
                    <a:cubicBezTo>
                      <a:pt x="3186" y="1182"/>
                      <a:pt x="3949" y="2018"/>
                      <a:pt x="4763" y="2222"/>
                    </a:cubicBezTo>
                    <a:cubicBezTo>
                      <a:pt x="4903" y="2259"/>
                      <a:pt x="5064" y="2277"/>
                      <a:pt x="5233" y="2277"/>
                    </a:cubicBezTo>
                    <a:cubicBezTo>
                      <a:pt x="5441" y="2277"/>
                      <a:pt x="5661" y="2250"/>
                      <a:pt x="5871" y="2198"/>
                    </a:cubicBezTo>
                    <a:cubicBezTo>
                      <a:pt x="5871" y="2198"/>
                      <a:pt x="5871" y="2186"/>
                      <a:pt x="5859" y="2186"/>
                    </a:cubicBezTo>
                    <a:cubicBezTo>
                      <a:pt x="5823" y="2138"/>
                      <a:pt x="5787" y="2079"/>
                      <a:pt x="5740" y="2043"/>
                    </a:cubicBezTo>
                    <a:cubicBezTo>
                      <a:pt x="4751" y="1067"/>
                      <a:pt x="3704" y="376"/>
                      <a:pt x="2346" y="126"/>
                    </a:cubicBezTo>
                    <a:cubicBezTo>
                      <a:pt x="1916" y="43"/>
                      <a:pt x="1486" y="0"/>
                      <a:pt x="105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3" name="Google Shape;5233;p34"/>
              <p:cNvSpPr/>
              <p:nvPr/>
            </p:nvSpPr>
            <p:spPr>
              <a:xfrm>
                <a:off x="7722014" y="876782"/>
                <a:ext cx="157032" cy="172730"/>
              </a:xfrm>
              <a:custGeom>
                <a:avLst/>
                <a:gdLst/>
                <a:ahLst/>
                <a:cxnLst/>
                <a:rect l="l" t="t" r="r" b="b"/>
                <a:pathLst>
                  <a:path w="3263" h="3589" extrusionOk="0">
                    <a:moveTo>
                      <a:pt x="141" y="1"/>
                    </a:moveTo>
                    <a:cubicBezTo>
                      <a:pt x="92" y="1"/>
                      <a:pt x="45" y="2"/>
                      <a:pt x="1" y="5"/>
                    </a:cubicBezTo>
                    <a:lnTo>
                      <a:pt x="12" y="64"/>
                    </a:lnTo>
                    <a:cubicBezTo>
                      <a:pt x="489" y="3589"/>
                      <a:pt x="453" y="3362"/>
                      <a:pt x="489" y="3505"/>
                    </a:cubicBezTo>
                    <a:cubicBezTo>
                      <a:pt x="506" y="3553"/>
                      <a:pt x="530" y="3575"/>
                      <a:pt x="565" y="3575"/>
                    </a:cubicBezTo>
                    <a:cubicBezTo>
                      <a:pt x="677" y="3575"/>
                      <a:pt x="892" y="3342"/>
                      <a:pt x="1275" y="3005"/>
                    </a:cubicBezTo>
                    <a:cubicBezTo>
                      <a:pt x="2263" y="2100"/>
                      <a:pt x="2822" y="1600"/>
                      <a:pt x="3263" y="1196"/>
                    </a:cubicBezTo>
                    <a:cubicBezTo>
                      <a:pt x="2308" y="376"/>
                      <a:pt x="951" y="1"/>
                      <a:pt x="14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4" name="Google Shape;5234;p34"/>
              <p:cNvSpPr/>
              <p:nvPr/>
            </p:nvSpPr>
            <p:spPr>
              <a:xfrm>
                <a:off x="7123243" y="1097591"/>
                <a:ext cx="632555" cy="201606"/>
              </a:xfrm>
              <a:custGeom>
                <a:avLst/>
                <a:gdLst/>
                <a:ahLst/>
                <a:cxnLst/>
                <a:rect l="l" t="t" r="r" b="b"/>
                <a:pathLst>
                  <a:path w="13144" h="4189" extrusionOk="0">
                    <a:moveTo>
                      <a:pt x="12825" y="1"/>
                    </a:moveTo>
                    <a:cubicBezTo>
                      <a:pt x="12825" y="1"/>
                      <a:pt x="12824" y="1"/>
                      <a:pt x="12824" y="1"/>
                    </a:cubicBezTo>
                    <a:cubicBezTo>
                      <a:pt x="12764" y="1"/>
                      <a:pt x="12728" y="120"/>
                      <a:pt x="12693" y="358"/>
                    </a:cubicBezTo>
                    <a:cubicBezTo>
                      <a:pt x="12489" y="2102"/>
                      <a:pt x="11332" y="2908"/>
                      <a:pt x="10324" y="2908"/>
                    </a:cubicBezTo>
                    <a:cubicBezTo>
                      <a:pt x="9859" y="2908"/>
                      <a:pt x="9426" y="2737"/>
                      <a:pt x="9133" y="2406"/>
                    </a:cubicBezTo>
                    <a:cubicBezTo>
                      <a:pt x="8716" y="1989"/>
                      <a:pt x="8573" y="965"/>
                      <a:pt x="7585" y="846"/>
                    </a:cubicBezTo>
                    <a:cubicBezTo>
                      <a:pt x="7534" y="841"/>
                      <a:pt x="7484" y="839"/>
                      <a:pt x="7436" y="839"/>
                    </a:cubicBezTo>
                    <a:cubicBezTo>
                      <a:pt x="5819" y="839"/>
                      <a:pt x="5739" y="3472"/>
                      <a:pt x="4120" y="3692"/>
                    </a:cubicBezTo>
                    <a:cubicBezTo>
                      <a:pt x="4063" y="3699"/>
                      <a:pt x="4009" y="3703"/>
                      <a:pt x="3960" y="3703"/>
                    </a:cubicBezTo>
                    <a:cubicBezTo>
                      <a:pt x="3691" y="3703"/>
                      <a:pt x="3529" y="3604"/>
                      <a:pt x="3358" y="3513"/>
                    </a:cubicBezTo>
                    <a:cubicBezTo>
                      <a:pt x="3013" y="3215"/>
                      <a:pt x="3037" y="2989"/>
                      <a:pt x="2858" y="2537"/>
                    </a:cubicBezTo>
                    <a:cubicBezTo>
                      <a:pt x="2672" y="2012"/>
                      <a:pt x="2257" y="1767"/>
                      <a:pt x="1827" y="1767"/>
                    </a:cubicBezTo>
                    <a:cubicBezTo>
                      <a:pt x="1623" y="1767"/>
                      <a:pt x="1415" y="1822"/>
                      <a:pt x="1227" y="1930"/>
                    </a:cubicBezTo>
                    <a:cubicBezTo>
                      <a:pt x="513" y="2323"/>
                      <a:pt x="1" y="3608"/>
                      <a:pt x="191" y="3680"/>
                    </a:cubicBezTo>
                    <a:cubicBezTo>
                      <a:pt x="197" y="3682"/>
                      <a:pt x="204" y="3683"/>
                      <a:pt x="210" y="3683"/>
                    </a:cubicBezTo>
                    <a:cubicBezTo>
                      <a:pt x="357" y="3683"/>
                      <a:pt x="497" y="3027"/>
                      <a:pt x="977" y="2525"/>
                    </a:cubicBezTo>
                    <a:cubicBezTo>
                      <a:pt x="1244" y="2244"/>
                      <a:pt x="1530" y="2129"/>
                      <a:pt x="1777" y="2129"/>
                    </a:cubicBezTo>
                    <a:cubicBezTo>
                      <a:pt x="1961" y="2129"/>
                      <a:pt x="2122" y="2192"/>
                      <a:pt x="2239" y="2299"/>
                    </a:cubicBezTo>
                    <a:cubicBezTo>
                      <a:pt x="2477" y="2489"/>
                      <a:pt x="2501" y="2846"/>
                      <a:pt x="2620" y="3215"/>
                    </a:cubicBezTo>
                    <a:cubicBezTo>
                      <a:pt x="2829" y="3843"/>
                      <a:pt x="3372" y="4188"/>
                      <a:pt x="3990" y="4188"/>
                    </a:cubicBezTo>
                    <a:cubicBezTo>
                      <a:pt x="4428" y="4188"/>
                      <a:pt x="4903" y="4015"/>
                      <a:pt x="5323" y="3644"/>
                    </a:cubicBezTo>
                    <a:cubicBezTo>
                      <a:pt x="5954" y="3096"/>
                      <a:pt x="6299" y="2299"/>
                      <a:pt x="6680" y="1811"/>
                    </a:cubicBezTo>
                    <a:cubicBezTo>
                      <a:pt x="6981" y="1429"/>
                      <a:pt x="7243" y="1374"/>
                      <a:pt x="7390" y="1374"/>
                    </a:cubicBezTo>
                    <a:cubicBezTo>
                      <a:pt x="7449" y="1374"/>
                      <a:pt x="7490" y="1383"/>
                      <a:pt x="7507" y="1383"/>
                    </a:cubicBezTo>
                    <a:cubicBezTo>
                      <a:pt x="7510" y="1383"/>
                      <a:pt x="7512" y="1382"/>
                      <a:pt x="7513" y="1382"/>
                    </a:cubicBezTo>
                    <a:cubicBezTo>
                      <a:pt x="8442" y="1465"/>
                      <a:pt x="8204" y="3049"/>
                      <a:pt x="9895" y="3311"/>
                    </a:cubicBezTo>
                    <a:cubicBezTo>
                      <a:pt x="10023" y="3333"/>
                      <a:pt x="10151" y="3342"/>
                      <a:pt x="10280" y="3342"/>
                    </a:cubicBezTo>
                    <a:cubicBezTo>
                      <a:pt x="10354" y="3342"/>
                      <a:pt x="10428" y="3339"/>
                      <a:pt x="10502" y="3335"/>
                    </a:cubicBezTo>
                    <a:cubicBezTo>
                      <a:pt x="12855" y="3133"/>
                      <a:pt x="13144" y="1"/>
                      <a:pt x="1282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5" name="Google Shape;5235;p34"/>
              <p:cNvSpPr/>
              <p:nvPr/>
            </p:nvSpPr>
            <p:spPr>
              <a:xfrm>
                <a:off x="7763257" y="931600"/>
                <a:ext cx="68819" cy="6891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32" extrusionOk="0">
                    <a:moveTo>
                      <a:pt x="1320" y="1"/>
                    </a:moveTo>
                    <a:cubicBezTo>
                      <a:pt x="1300" y="1"/>
                      <a:pt x="1281" y="7"/>
                      <a:pt x="1263" y="21"/>
                    </a:cubicBezTo>
                    <a:cubicBezTo>
                      <a:pt x="1132" y="92"/>
                      <a:pt x="1013" y="188"/>
                      <a:pt x="894" y="283"/>
                    </a:cubicBezTo>
                    <a:cubicBezTo>
                      <a:pt x="787" y="378"/>
                      <a:pt x="679" y="473"/>
                      <a:pt x="572" y="580"/>
                    </a:cubicBezTo>
                    <a:cubicBezTo>
                      <a:pt x="477" y="688"/>
                      <a:pt x="370" y="795"/>
                      <a:pt x="275" y="914"/>
                    </a:cubicBezTo>
                    <a:cubicBezTo>
                      <a:pt x="191" y="1021"/>
                      <a:pt x="96" y="1140"/>
                      <a:pt x="13" y="1271"/>
                    </a:cubicBezTo>
                    <a:cubicBezTo>
                      <a:pt x="1" y="1307"/>
                      <a:pt x="1" y="1342"/>
                      <a:pt x="13" y="1378"/>
                    </a:cubicBezTo>
                    <a:cubicBezTo>
                      <a:pt x="37" y="1410"/>
                      <a:pt x="71" y="1431"/>
                      <a:pt x="105" y="1431"/>
                    </a:cubicBezTo>
                    <a:cubicBezTo>
                      <a:pt x="123" y="1431"/>
                      <a:pt x="140" y="1426"/>
                      <a:pt x="156" y="1414"/>
                    </a:cubicBezTo>
                    <a:cubicBezTo>
                      <a:pt x="287" y="1342"/>
                      <a:pt x="406" y="1247"/>
                      <a:pt x="525" y="1152"/>
                    </a:cubicBezTo>
                    <a:cubicBezTo>
                      <a:pt x="632" y="1057"/>
                      <a:pt x="739" y="961"/>
                      <a:pt x="846" y="854"/>
                    </a:cubicBezTo>
                    <a:cubicBezTo>
                      <a:pt x="953" y="747"/>
                      <a:pt x="1049" y="640"/>
                      <a:pt x="1144" y="521"/>
                    </a:cubicBezTo>
                    <a:cubicBezTo>
                      <a:pt x="1239" y="414"/>
                      <a:pt x="1322" y="295"/>
                      <a:pt x="1406" y="164"/>
                    </a:cubicBezTo>
                    <a:cubicBezTo>
                      <a:pt x="1430" y="128"/>
                      <a:pt x="1430" y="92"/>
                      <a:pt x="1406" y="57"/>
                    </a:cubicBezTo>
                    <a:cubicBezTo>
                      <a:pt x="1383" y="19"/>
                      <a:pt x="1352" y="1"/>
                      <a:pt x="132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6" name="Google Shape;5236;p34"/>
              <p:cNvSpPr/>
              <p:nvPr/>
            </p:nvSpPr>
            <p:spPr>
              <a:xfrm>
                <a:off x="7933427" y="420245"/>
                <a:ext cx="75701" cy="52651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094" extrusionOk="0">
                    <a:moveTo>
                      <a:pt x="325" y="1"/>
                    </a:moveTo>
                    <a:cubicBezTo>
                      <a:pt x="315" y="1"/>
                      <a:pt x="306" y="1"/>
                      <a:pt x="299" y="2"/>
                    </a:cubicBezTo>
                    <a:cubicBezTo>
                      <a:pt x="1" y="37"/>
                      <a:pt x="25" y="454"/>
                      <a:pt x="108" y="645"/>
                    </a:cubicBezTo>
                    <a:cubicBezTo>
                      <a:pt x="233" y="931"/>
                      <a:pt x="565" y="1093"/>
                      <a:pt x="881" y="1093"/>
                    </a:cubicBezTo>
                    <a:cubicBezTo>
                      <a:pt x="1170" y="1093"/>
                      <a:pt x="1446" y="958"/>
                      <a:pt x="1537" y="657"/>
                    </a:cubicBezTo>
                    <a:cubicBezTo>
                      <a:pt x="1573" y="537"/>
                      <a:pt x="1537" y="418"/>
                      <a:pt x="1418" y="347"/>
                    </a:cubicBezTo>
                    <a:cubicBezTo>
                      <a:pt x="1022" y="109"/>
                      <a:pt x="508" y="1"/>
                      <a:pt x="32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7" name="Google Shape;5237;p34"/>
              <p:cNvSpPr/>
              <p:nvPr/>
            </p:nvSpPr>
            <p:spPr>
              <a:xfrm>
                <a:off x="7884725" y="385545"/>
                <a:ext cx="51157" cy="39128"/>
              </a:xfrm>
              <a:custGeom>
                <a:avLst/>
                <a:gdLst/>
                <a:ahLst/>
                <a:cxnLst/>
                <a:rect l="l" t="t" r="r" b="b"/>
                <a:pathLst>
                  <a:path w="1063" h="813" extrusionOk="0">
                    <a:moveTo>
                      <a:pt x="477" y="0"/>
                    </a:moveTo>
                    <a:cubicBezTo>
                      <a:pt x="299" y="0"/>
                      <a:pt x="113" y="118"/>
                      <a:pt x="84" y="282"/>
                    </a:cubicBezTo>
                    <a:cubicBezTo>
                      <a:pt x="1" y="485"/>
                      <a:pt x="132" y="723"/>
                      <a:pt x="334" y="782"/>
                    </a:cubicBezTo>
                    <a:cubicBezTo>
                      <a:pt x="389" y="803"/>
                      <a:pt x="441" y="813"/>
                      <a:pt x="490" y="813"/>
                    </a:cubicBezTo>
                    <a:cubicBezTo>
                      <a:pt x="887" y="813"/>
                      <a:pt x="1063" y="190"/>
                      <a:pt x="596" y="20"/>
                    </a:cubicBezTo>
                    <a:cubicBezTo>
                      <a:pt x="558" y="7"/>
                      <a:pt x="518" y="0"/>
                      <a:pt x="47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8" name="Google Shape;5238;p34"/>
              <p:cNvSpPr/>
              <p:nvPr/>
            </p:nvSpPr>
            <p:spPr>
              <a:xfrm>
                <a:off x="8023421" y="430207"/>
                <a:ext cx="43601" cy="39272"/>
              </a:xfrm>
              <a:custGeom>
                <a:avLst/>
                <a:gdLst/>
                <a:ahLst/>
                <a:cxnLst/>
                <a:rect l="l" t="t" r="r" b="b"/>
                <a:pathLst>
                  <a:path w="906" h="816" extrusionOk="0">
                    <a:moveTo>
                      <a:pt x="446" y="0"/>
                    </a:moveTo>
                    <a:cubicBezTo>
                      <a:pt x="275" y="0"/>
                      <a:pt x="117" y="113"/>
                      <a:pt x="60" y="295"/>
                    </a:cubicBezTo>
                    <a:cubicBezTo>
                      <a:pt x="0" y="485"/>
                      <a:pt x="119" y="735"/>
                      <a:pt x="334" y="795"/>
                    </a:cubicBezTo>
                    <a:cubicBezTo>
                      <a:pt x="369" y="809"/>
                      <a:pt x="407" y="815"/>
                      <a:pt x="446" y="815"/>
                    </a:cubicBezTo>
                    <a:cubicBezTo>
                      <a:pt x="608" y="815"/>
                      <a:pt x="788" y="703"/>
                      <a:pt x="846" y="521"/>
                    </a:cubicBezTo>
                    <a:cubicBezTo>
                      <a:pt x="905" y="307"/>
                      <a:pt x="786" y="80"/>
                      <a:pt x="572" y="21"/>
                    </a:cubicBezTo>
                    <a:cubicBezTo>
                      <a:pt x="530" y="7"/>
                      <a:pt x="487" y="0"/>
                      <a:pt x="446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39" name="Google Shape;5239;p34"/>
              <p:cNvSpPr/>
              <p:nvPr/>
            </p:nvSpPr>
            <p:spPr>
              <a:xfrm>
                <a:off x="7695064" y="93315"/>
                <a:ext cx="527787" cy="962309"/>
              </a:xfrm>
              <a:custGeom>
                <a:avLst/>
                <a:gdLst/>
                <a:ahLst/>
                <a:cxnLst/>
                <a:rect l="l" t="t" r="r" b="b"/>
                <a:pathLst>
                  <a:path w="10967" h="19995" extrusionOk="0">
                    <a:moveTo>
                      <a:pt x="6042" y="280"/>
                    </a:moveTo>
                    <a:cubicBezTo>
                      <a:pt x="8038" y="280"/>
                      <a:pt x="10758" y="1924"/>
                      <a:pt x="10538" y="2675"/>
                    </a:cubicBezTo>
                    <a:cubicBezTo>
                      <a:pt x="10169" y="3866"/>
                      <a:pt x="6668" y="13343"/>
                      <a:pt x="5990" y="15129"/>
                    </a:cubicBezTo>
                    <a:cubicBezTo>
                      <a:pt x="4665" y="13814"/>
                      <a:pt x="3133" y="13040"/>
                      <a:pt x="1261" y="13040"/>
                    </a:cubicBezTo>
                    <a:cubicBezTo>
                      <a:pt x="980" y="13040"/>
                      <a:pt x="691" y="13057"/>
                      <a:pt x="394" y="13093"/>
                    </a:cubicBezTo>
                    <a:cubicBezTo>
                      <a:pt x="453" y="12926"/>
                      <a:pt x="4883" y="532"/>
                      <a:pt x="5014" y="472"/>
                    </a:cubicBezTo>
                    <a:cubicBezTo>
                      <a:pt x="5314" y="338"/>
                      <a:pt x="5665" y="280"/>
                      <a:pt x="6042" y="280"/>
                    </a:cubicBezTo>
                    <a:close/>
                    <a:moveTo>
                      <a:pt x="1215" y="13337"/>
                    </a:moveTo>
                    <a:cubicBezTo>
                      <a:pt x="3123" y="13337"/>
                      <a:pt x="4481" y="14035"/>
                      <a:pt x="5799" y="15331"/>
                    </a:cubicBezTo>
                    <a:cubicBezTo>
                      <a:pt x="5823" y="15367"/>
                      <a:pt x="5835" y="15379"/>
                      <a:pt x="5859" y="15403"/>
                    </a:cubicBezTo>
                    <a:cubicBezTo>
                      <a:pt x="5275" y="15986"/>
                      <a:pt x="1239" y="19630"/>
                      <a:pt x="1180" y="19677"/>
                    </a:cubicBezTo>
                    <a:cubicBezTo>
                      <a:pt x="1144" y="19451"/>
                      <a:pt x="334" y="13784"/>
                      <a:pt x="322" y="13391"/>
                    </a:cubicBezTo>
                    <a:cubicBezTo>
                      <a:pt x="394" y="13379"/>
                      <a:pt x="525" y="13367"/>
                      <a:pt x="668" y="13355"/>
                    </a:cubicBezTo>
                    <a:cubicBezTo>
                      <a:pt x="855" y="13343"/>
                      <a:pt x="1037" y="13337"/>
                      <a:pt x="1215" y="13337"/>
                    </a:cubicBezTo>
                    <a:close/>
                    <a:moveTo>
                      <a:pt x="6057" y="0"/>
                    </a:moveTo>
                    <a:cubicBezTo>
                      <a:pt x="5638" y="0"/>
                      <a:pt x="5244" y="67"/>
                      <a:pt x="4906" y="222"/>
                    </a:cubicBezTo>
                    <a:cubicBezTo>
                      <a:pt x="4680" y="306"/>
                      <a:pt x="4704" y="246"/>
                      <a:pt x="3942" y="2413"/>
                    </a:cubicBezTo>
                    <a:cubicBezTo>
                      <a:pt x="2634" y="6086"/>
                      <a:pt x="45" y="13248"/>
                      <a:pt x="37" y="13248"/>
                    </a:cubicBezTo>
                    <a:cubicBezTo>
                      <a:pt x="37" y="13248"/>
                      <a:pt x="37" y="13248"/>
                      <a:pt x="37" y="13248"/>
                    </a:cubicBezTo>
                    <a:lnTo>
                      <a:pt x="37" y="13248"/>
                    </a:lnTo>
                    <a:cubicBezTo>
                      <a:pt x="1" y="13557"/>
                      <a:pt x="918" y="19808"/>
                      <a:pt x="918" y="19820"/>
                    </a:cubicBezTo>
                    <a:cubicBezTo>
                      <a:pt x="953" y="19927"/>
                      <a:pt x="1025" y="19975"/>
                      <a:pt x="1073" y="19987"/>
                    </a:cubicBezTo>
                    <a:cubicBezTo>
                      <a:pt x="1091" y="19992"/>
                      <a:pt x="1109" y="19994"/>
                      <a:pt x="1127" y="19994"/>
                    </a:cubicBezTo>
                    <a:cubicBezTo>
                      <a:pt x="1277" y="19994"/>
                      <a:pt x="1437" y="19827"/>
                      <a:pt x="1692" y="19594"/>
                    </a:cubicBezTo>
                    <a:cubicBezTo>
                      <a:pt x="1989" y="19320"/>
                      <a:pt x="6061" y="15665"/>
                      <a:pt x="6168" y="15474"/>
                    </a:cubicBezTo>
                    <a:cubicBezTo>
                      <a:pt x="6287" y="15224"/>
                      <a:pt x="10467" y="3866"/>
                      <a:pt x="10800" y="2758"/>
                    </a:cubicBezTo>
                    <a:cubicBezTo>
                      <a:pt x="10967" y="2211"/>
                      <a:pt x="10145" y="1544"/>
                      <a:pt x="9990" y="1413"/>
                    </a:cubicBezTo>
                    <a:cubicBezTo>
                      <a:pt x="9104" y="728"/>
                      <a:pt x="7440" y="0"/>
                      <a:pt x="6057" y="0"/>
                    </a:cubicBezTo>
                    <a:close/>
                  </a:path>
                </a:pathLst>
              </a:custGeom>
              <a:solidFill>
                <a:srgbClr val="000E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240" name="Google Shape;5240;p34"/>
            <p:cNvGrpSpPr/>
            <p:nvPr/>
          </p:nvGrpSpPr>
          <p:grpSpPr>
            <a:xfrm>
              <a:off x="244237" y="242153"/>
              <a:ext cx="8613723" cy="4235393"/>
              <a:chOff x="244237" y="242153"/>
              <a:chExt cx="8613723" cy="4235393"/>
            </a:xfrm>
          </p:grpSpPr>
          <p:sp>
            <p:nvSpPr>
              <p:cNvPr id="5241" name="Google Shape;5241;p34"/>
              <p:cNvSpPr/>
              <p:nvPr/>
            </p:nvSpPr>
            <p:spPr>
              <a:xfrm>
                <a:off x="562388" y="4236460"/>
                <a:ext cx="248365" cy="241086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2" name="Google Shape;5242;p34"/>
              <p:cNvSpPr/>
              <p:nvPr/>
            </p:nvSpPr>
            <p:spPr>
              <a:xfrm rot="1257458">
                <a:off x="279134" y="2213219"/>
                <a:ext cx="248364" cy="241085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3" name="Google Shape;5243;p34"/>
              <p:cNvSpPr/>
              <p:nvPr/>
            </p:nvSpPr>
            <p:spPr>
              <a:xfrm rot="2839973">
                <a:off x="7848154" y="294617"/>
                <a:ext cx="248365" cy="241086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44" name="Google Shape;5244;p34"/>
              <p:cNvSpPr/>
              <p:nvPr/>
            </p:nvSpPr>
            <p:spPr>
              <a:xfrm rot="-1357970">
                <a:off x="8572771" y="3131601"/>
                <a:ext cx="248364" cy="241088"/>
              </a:xfrm>
              <a:custGeom>
                <a:avLst/>
                <a:gdLst/>
                <a:ahLst/>
                <a:cxnLst/>
                <a:rect l="l" t="t" r="r" b="b"/>
                <a:pathLst>
                  <a:path w="2954" h="2867" extrusionOk="0">
                    <a:moveTo>
                      <a:pt x="1338" y="0"/>
                    </a:moveTo>
                    <a:cubicBezTo>
                      <a:pt x="1280" y="0"/>
                      <a:pt x="1223" y="33"/>
                      <a:pt x="1203" y="100"/>
                    </a:cubicBezTo>
                    <a:lnTo>
                      <a:pt x="965" y="826"/>
                    </a:lnTo>
                    <a:cubicBezTo>
                      <a:pt x="953" y="862"/>
                      <a:pt x="918" y="897"/>
                      <a:pt x="870" y="921"/>
                    </a:cubicBezTo>
                    <a:lnTo>
                      <a:pt x="144" y="1135"/>
                    </a:lnTo>
                    <a:cubicBezTo>
                      <a:pt x="37" y="1159"/>
                      <a:pt x="1" y="1314"/>
                      <a:pt x="108" y="1385"/>
                    </a:cubicBezTo>
                    <a:lnTo>
                      <a:pt x="715" y="1838"/>
                    </a:lnTo>
                    <a:cubicBezTo>
                      <a:pt x="751" y="1862"/>
                      <a:pt x="775" y="1909"/>
                      <a:pt x="775" y="1957"/>
                    </a:cubicBezTo>
                    <a:lnTo>
                      <a:pt x="751" y="2707"/>
                    </a:lnTo>
                    <a:cubicBezTo>
                      <a:pt x="751" y="2802"/>
                      <a:pt x="820" y="2866"/>
                      <a:pt x="900" y="2866"/>
                    </a:cubicBezTo>
                    <a:cubicBezTo>
                      <a:pt x="929" y="2866"/>
                      <a:pt x="960" y="2857"/>
                      <a:pt x="989" y="2838"/>
                    </a:cubicBezTo>
                    <a:lnTo>
                      <a:pt x="1596" y="2386"/>
                    </a:lnTo>
                    <a:cubicBezTo>
                      <a:pt x="1618" y="2371"/>
                      <a:pt x="1645" y="2361"/>
                      <a:pt x="1673" y="2361"/>
                    </a:cubicBezTo>
                    <a:cubicBezTo>
                      <a:pt x="1691" y="2361"/>
                      <a:pt x="1709" y="2365"/>
                      <a:pt x="1727" y="2374"/>
                    </a:cubicBezTo>
                    <a:lnTo>
                      <a:pt x="2442" y="2624"/>
                    </a:lnTo>
                    <a:cubicBezTo>
                      <a:pt x="2458" y="2629"/>
                      <a:pt x="2473" y="2631"/>
                      <a:pt x="2488" y="2631"/>
                    </a:cubicBezTo>
                    <a:cubicBezTo>
                      <a:pt x="2587" y="2631"/>
                      <a:pt x="2663" y="2538"/>
                      <a:pt x="2632" y="2445"/>
                    </a:cubicBezTo>
                    <a:lnTo>
                      <a:pt x="2394" y="1719"/>
                    </a:lnTo>
                    <a:cubicBezTo>
                      <a:pt x="2382" y="1683"/>
                      <a:pt x="2394" y="1624"/>
                      <a:pt x="2418" y="1588"/>
                    </a:cubicBezTo>
                    <a:lnTo>
                      <a:pt x="2882" y="993"/>
                    </a:lnTo>
                    <a:cubicBezTo>
                      <a:pt x="2954" y="897"/>
                      <a:pt x="2894" y="754"/>
                      <a:pt x="2763" y="754"/>
                    </a:cubicBezTo>
                    <a:lnTo>
                      <a:pt x="2013" y="754"/>
                    </a:lnTo>
                    <a:cubicBezTo>
                      <a:pt x="1965" y="754"/>
                      <a:pt x="1918" y="731"/>
                      <a:pt x="1894" y="683"/>
                    </a:cubicBezTo>
                    <a:lnTo>
                      <a:pt x="1465" y="64"/>
                    </a:lnTo>
                    <a:cubicBezTo>
                      <a:pt x="1434" y="22"/>
                      <a:pt x="1385" y="0"/>
                      <a:pt x="13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844462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8D3C4-A4E9-4C28-BD84-4413A99875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8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52609-93E7-4BEF-88D6-8423FFD88D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51132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5ADBF-8BE0-4B87-B7B6-E93C511BC7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648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9C17F-C190-4213-9721-9543A2B52E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3629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AEF4D-C849-4AF0-8832-DCCC877983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949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A64766-A7A0-411E-8065-3CCDFA980F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49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8522E-7EF3-4EA2-A7AF-D52BF7FBBF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7622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14A14-74B3-43C3-B7F0-DEAACAF3A5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2163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D7D9A-EE99-40A7-A78C-3BB703C857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56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8855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20E89-E73E-435B-8979-CB79EEDD3F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382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2B1C6-CCCD-4342-95D5-E98B3DEF6F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3637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6785" y="69851"/>
            <a:ext cx="12018433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667" y="1449389"/>
            <a:ext cx="12026900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667" y="1397000"/>
            <a:ext cx="12026900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667" y="2976564"/>
            <a:ext cx="12026900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727200" y="3200400"/>
            <a:ext cx="85344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09600" y="1505931"/>
            <a:ext cx="109728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2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3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58D3C4-A4E9-4C28-BD84-4413A998756D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845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10363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452609-93E7-4BEF-88D6-8423FFD88D5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8871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5" name="Rounded Rectangle 4"/>
          <p:cNvSpPr/>
          <p:nvPr/>
        </p:nvSpPr>
        <p:spPr>
          <a:xfrm>
            <a:off x="87084" y="69756"/>
            <a:ext cx="12017829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 flipV="1">
            <a:off x="93134" y="2376489"/>
            <a:ext cx="12018433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134" y="2341564"/>
            <a:ext cx="12018433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018" y="2468564"/>
            <a:ext cx="12020549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952501"/>
            <a:ext cx="103632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7938"/>
            <a:ext cx="103632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6800" y="6172200"/>
            <a:ext cx="53340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45ADBF-8BE0-4B87-B7B6-E93C511BC7C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51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12192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578600" y="1447800"/>
            <a:ext cx="49987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B9C17F-C190-4213-9721-9543A2B52ED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5001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604000" y="1447800"/>
            <a:ext cx="49784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6604000" y="2247900"/>
            <a:ext cx="49784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1AEF4D-C849-4AF0-8832-DCCC8779834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28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A64766-A7A0-411E-8065-3CCDFA980F61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251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08522E-7EF3-4EA2-A7AF-D52BF7FBBF7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1969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6" name="Rounded Rectangle 5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3050"/>
            <a:ext cx="103632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219200" y="1600200"/>
            <a:ext cx="2540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3962400" y="1600200"/>
            <a:ext cx="762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414A14-74B3-43C3-B7F0-DEAACAF3A58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5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2379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flipV="1">
            <a:off x="91018" y="4683126"/>
            <a:ext cx="12009967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018" y="4649789"/>
            <a:ext cx="12009967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018" y="4773614"/>
            <a:ext cx="12009967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900550"/>
            <a:ext cx="97536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45825"/>
            <a:ext cx="97536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078" y="66676"/>
            <a:ext cx="12002497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61722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4733" y="6208713"/>
            <a:ext cx="609600" cy="457200"/>
          </a:xfrm>
        </p:spPr>
        <p:txBody>
          <a:bodyPr/>
          <a:lstStyle>
            <a:lvl1pPr>
              <a:defRPr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BD7D9A-EE99-40A7-A78C-3BB703C857C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7180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620E89-E73E-435B-8979-CB79EEDD3F5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5592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68224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274641"/>
            <a:ext cx="7416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12B1C6-CCCD-4342-95D5-E98B3DEF6F2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image" Target="../media/image3.jpg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A32C21-FD13-4697-ADCD-F9E33DDFF06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85D699-091F-4322-9983-565B97A178FD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55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ED132D-452A-49E5-B8CD-EA0C46A12A5F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09/09/2021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03046-9975-4CD1-8163-35C299AA0868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0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EA7FB6-280D-4F9D-B089-4D5FC315618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9/9/2021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CF75BD-1FDC-4D30-8BBF-95A444E2F93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98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0733" y="593367"/>
            <a:ext cx="102104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redoka One"/>
              <a:buNone/>
              <a:defRPr sz="2800">
                <a:solidFill>
                  <a:schemeClr val="accen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800"/>
              <a:buFont typeface="Rubik"/>
              <a:buChar char="●"/>
              <a:defRPr sz="1800"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●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○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97777"/>
              </a:buClr>
              <a:buSzPts val="1400"/>
              <a:buFont typeface="Rubik"/>
              <a:buChar char="■"/>
              <a:defRPr>
                <a:solidFill>
                  <a:srgbClr val="797777"/>
                </a:solidFill>
                <a:latin typeface="Rubik"/>
                <a:ea typeface="Rubik"/>
                <a:cs typeface="Rubik"/>
                <a:sym typeface="Rubik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99763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903">
          <p15:clr>
            <a:srgbClr val="EA4335"/>
          </p15:clr>
        </p15:guide>
        <p15:guide id="7" pos="487">
          <p15:clr>
            <a:srgbClr val="EA4335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06D33-2C00-4C8E-9F79-FE06562EE4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84668" y="69850"/>
            <a:ext cx="12018433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erpetua"/>
              <a:ea typeface="+mn-ea"/>
              <a:cs typeface="+mn-cs"/>
            </a:endParaRPr>
          </a:p>
        </p:txBody>
      </p:sp>
      <p:sp>
        <p:nvSpPr>
          <p:cNvPr id="1028" name="Title Placeholder 21"/>
          <p:cNvSpPr>
            <a:spLocks noGrp="1"/>
          </p:cNvSpPr>
          <p:nvPr>
            <p:ph type="title"/>
          </p:nvPr>
        </p:nvSpPr>
        <p:spPr bwMode="auto">
          <a:xfrm>
            <a:off x="1219200" y="274638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1219200" y="1447800"/>
            <a:ext cx="10363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229600" y="6191250"/>
            <a:ext cx="33020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172200"/>
            <a:ext cx="52832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94733" y="6210300"/>
            <a:ext cx="609600" cy="457200"/>
          </a:xfrm>
          <a:prstGeom prst="ellipse">
            <a:avLst/>
          </a:prstGeom>
          <a:solidFill>
            <a:schemeClr val="accent1"/>
          </a:solidFill>
        </p:spPr>
        <p:txBody>
          <a:bodyPr vert="horz" wrap="none" lIns="0" tIns="0" rIns="0" bIns="0" numCol="1" anchor="ctr" anchorCtr="1" compatLnSpc="1">
            <a:prstTxWarp prst="textNoShape">
              <a:avLst/>
            </a:prstTxWarp>
            <a:noAutofit/>
          </a:bodyPr>
          <a:lstStyle>
            <a:lvl1pPr algn="ctr" eaLnBrk="1" hangingPunct="1">
              <a:defRPr sz="1400" smtClean="0">
                <a:solidFill>
                  <a:srgbClr val="FFFFFF"/>
                </a:solidFill>
                <a:latin typeface="Franklin Gothic Book" panose="020B0503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E06D33-2C00-4C8E-9F79-FE06562EE46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Franklin Gothic Book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22.gif"/><Relationship Id="rId7" Type="http://schemas.openxmlformats.org/officeDocument/2006/relationships/image" Target="../media/image2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4.gif"/><Relationship Id="rId11" Type="http://schemas.openxmlformats.org/officeDocument/2006/relationships/image" Target="../media/image29.emf"/><Relationship Id="rId5" Type="http://schemas.openxmlformats.org/officeDocument/2006/relationships/slide" Target="slide12.xml"/><Relationship Id="rId10" Type="http://schemas.openxmlformats.org/officeDocument/2006/relationships/image" Target="../media/image28.gif"/><Relationship Id="rId4" Type="http://schemas.openxmlformats.org/officeDocument/2006/relationships/image" Target="../media/image23.gif"/><Relationship Id="rId9" Type="http://schemas.openxmlformats.org/officeDocument/2006/relationships/image" Target="../media/image27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image" Target="../media/image16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3.xml"/><Relationship Id="rId11" Type="http://schemas.openxmlformats.org/officeDocument/2006/relationships/image" Target="../media/image15.gif"/><Relationship Id="rId5" Type="http://schemas.openxmlformats.org/officeDocument/2006/relationships/image" Target="../media/image12.png"/><Relationship Id="rId10" Type="http://schemas.openxmlformats.org/officeDocument/2006/relationships/image" Target="../media/image14.gif"/><Relationship Id="rId4" Type="http://schemas.openxmlformats.org/officeDocument/2006/relationships/image" Target="../media/image11.png"/><Relationship Id="rId9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Relationship Id="rId5" Type="http://schemas.openxmlformats.org/officeDocument/2006/relationships/slide" Target="slide10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0"/>
          <a:stretch/>
        </p:blipFill>
        <p:spPr>
          <a:xfrm>
            <a:off x="681037" y="260648"/>
            <a:ext cx="10671547" cy="6330606"/>
          </a:xfrm>
          <a:prstGeom prst="rect">
            <a:avLst/>
          </a:prstGeom>
        </p:spPr>
      </p:pic>
      <p:pic>
        <p:nvPicPr>
          <p:cNvPr id="10" name="Picture 20">
            <a:extLst>
              <a:ext uri="{FF2B5EF4-FFF2-40B4-BE49-F238E27FC236}">
                <a16:creationId xmlns:a16="http://schemas.microsoft.com/office/drawing/2014/main" xmlns="" id="{39606992-FE94-4B65-AD96-27611FA58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480" y="5252559"/>
            <a:ext cx="1350169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xmlns="" id="{79F7C3B9-3BF3-4747-A5F2-B545FD63278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3423642" flipV="1">
            <a:off x="1048922" y="-115423"/>
            <a:ext cx="396479" cy="1991374"/>
          </a:xfrm>
          <a:prstGeom prst="rect">
            <a:avLst/>
          </a:prstGeom>
        </p:spPr>
      </p:pic>
      <p:pic>
        <p:nvPicPr>
          <p:cNvPr id="12" name="Picture 29">
            <a:extLst>
              <a:ext uri="{FF2B5EF4-FFF2-40B4-BE49-F238E27FC236}">
                <a16:creationId xmlns:a16="http://schemas.microsoft.com/office/drawing/2014/main" xmlns="" id="{2C1B7D48-DB2A-4ADC-BF87-02F67EEEFB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016" y="6049250"/>
            <a:ext cx="507206" cy="765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1">
            <a:extLst>
              <a:ext uri="{FF2B5EF4-FFF2-40B4-BE49-F238E27FC236}">
                <a16:creationId xmlns:a16="http://schemas.microsoft.com/office/drawing/2014/main" xmlns="" id="{EEACEFCE-62B1-47E7-9B20-71DC6D0234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20533153">
            <a:off x="10830481" y="6166424"/>
            <a:ext cx="572450" cy="614363"/>
          </a:xfrm>
          <a:prstGeom prst="rect">
            <a:avLst/>
          </a:prstGeom>
        </p:spPr>
      </p:pic>
      <p:sp>
        <p:nvSpPr>
          <p:cNvPr id="15" name="Heart 14"/>
          <p:cNvSpPr/>
          <p:nvPr/>
        </p:nvSpPr>
        <p:spPr>
          <a:xfrm>
            <a:off x="92238" y="55219"/>
            <a:ext cx="1152128" cy="648072"/>
          </a:xfrm>
          <a:prstGeom prst="heart">
            <a:avLst/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4A4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3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1371600" y="267763"/>
            <a:ext cx="5943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</a:rPr>
              <a:t>+ Nếu a = 1 thì 3 + a =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371600" y="1111789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</a:rPr>
              <a:t>4 là </a:t>
            </a:r>
            <a:r>
              <a:rPr lang="en-US" altLang="en-US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một giá trị </a:t>
            </a: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</a:rPr>
              <a:t>của biểu thức 3 + a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371600" y="1904746"/>
            <a:ext cx="6019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</a:rPr>
              <a:t>+ Nếu a = 2 thì 3 + a =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1524000" y="2590801"/>
            <a:ext cx="93726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</a:rPr>
              <a:t>5 là </a:t>
            </a:r>
            <a:r>
              <a:rPr lang="en-US" altLang="en-US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một giá trị </a:t>
            </a: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</a:rPr>
              <a:t>của biểu thức 3 + a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1381125" y="3285256"/>
            <a:ext cx="6172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</a:rPr>
              <a:t>+ Nếu a = 3 thì 3 + a =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524000" y="4038601"/>
            <a:ext cx="9220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</a:rPr>
              <a:t>6 là </a:t>
            </a:r>
            <a:r>
              <a:rPr lang="en-US" altLang="en-US" sz="4800" b="1" i="1">
                <a:solidFill>
                  <a:srgbClr val="FF0000"/>
                </a:solidFill>
                <a:latin typeface="Times New Roman" panose="02020603050405020304" pitchFamily="18" charset="0"/>
              </a:rPr>
              <a:t>một giá trị</a:t>
            </a:r>
            <a:r>
              <a:rPr lang="en-US" altLang="en-US" sz="4800" b="1">
                <a:solidFill>
                  <a:srgbClr val="E9E5D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</a:rPr>
              <a:t>của biểu thức 3 + a</a:t>
            </a:r>
          </a:p>
        </p:txBody>
      </p:sp>
      <p:sp>
        <p:nvSpPr>
          <p:cNvPr id="5130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239000" y="377467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>
                <a:solidFill>
                  <a:srgbClr val="E9E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31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239000" y="235047"/>
            <a:ext cx="45339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>
                <a:solidFill>
                  <a:srgbClr val="E9E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+ 1 = </a:t>
            </a:r>
            <a:r>
              <a:rPr lang="en-US" altLang="en-US" sz="4800" b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vi-VN" altLang="en-US" sz="4800" b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4800" b="1" u="sng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vi-VN" altLang="en-US" sz="4800" b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altLang="en-US" sz="4800" b="1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32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239000" y="1837855"/>
            <a:ext cx="408644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+ 2 = </a:t>
            </a:r>
            <a:r>
              <a:rPr lang="en-US" altLang="en-US" sz="4800" b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altLang="en-US" sz="4800" b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4800" b="1" u="sng" smtClean="0">
                <a:latin typeface="Times New Roman" panose="02020603050405020304" pitchFamily="18" charset="0"/>
                <a:cs typeface="Arial" panose="020B0604020202020204" pitchFamily="34" charset="0"/>
              </a:rPr>
              <a:t>thì</a:t>
            </a:r>
            <a:endParaRPr lang="en-US" altLang="en-US" sz="4800" b="1" u="sng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5133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239000" y="1981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>
                <a:solidFill>
                  <a:srgbClr val="E9E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36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91400" y="34290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>
                <a:solidFill>
                  <a:srgbClr val="E9E5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137" name="Text 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391400" y="3272541"/>
            <a:ext cx="40102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32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800" b="1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 + 3 = </a:t>
            </a:r>
            <a:r>
              <a:rPr lang="en-US" altLang="en-US" sz="4800" b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altLang="en-US" sz="4800" b="1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altLang="en-US" sz="4800" b="1" u="sng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thì</a:t>
            </a:r>
            <a:endParaRPr lang="en-US" altLang="en-US" sz="4800" b="1" u="sng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56391" y="4986669"/>
            <a:ext cx="9248553" cy="146729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138916" y="5120150"/>
            <a:ext cx="906602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None/>
            </a:pPr>
            <a:r>
              <a:rPr lang="en-US" altLang="en-US" sz="3600" b="1">
                <a:latin typeface="Times New Roman" panose="02020603050405020304" pitchFamily="18" charset="0"/>
              </a:rPr>
              <a:t>Mỗi lần thay chữ a bằng số ta tính được một giá trị của biểu thức 3+a</a:t>
            </a:r>
          </a:p>
        </p:txBody>
      </p:sp>
    </p:spTree>
    <p:extLst>
      <p:ext uri="{BB962C8B-B14F-4D97-AF65-F5344CB8AC3E}">
        <p14:creationId xmlns:p14="http://schemas.microsoft.com/office/powerpoint/2010/main" val="232934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0" grpId="1"/>
      <p:bldP spid="5131" grpId="0"/>
      <p:bldP spid="5132" grpId="0"/>
      <p:bldP spid="5133" grpId="0"/>
      <p:bldP spid="5133" grpId="1"/>
      <p:bldP spid="5136" grpId="0"/>
      <p:bldP spid="5136" grpId="1"/>
      <p:bldP spid="5137" grpId="0"/>
      <p:bldP spid="2" grpId="0" animBg="1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51861" y="462590"/>
            <a:ext cx="8991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</a:rPr>
              <a:t>1. Tính giá trị của biểu thức ( theo mẫu )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066261" y="1148390"/>
            <a:ext cx="5029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a)  6 – b với b = 4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066261" y="2078665"/>
            <a:ext cx="5791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b)  115 – c với c = 7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066261" y="3083553"/>
            <a:ext cx="6096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c)  a +  80 với a = 15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999461" y="5126665"/>
            <a:ext cx="9144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>
                <a:solidFill>
                  <a:srgbClr val="FF0000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4800" b="1">
                <a:latin typeface="Times New Roman" panose="02020603050405020304" pitchFamily="18" charset="0"/>
              </a:rPr>
              <a:t>Nếu b = 4 thì 6 – b = 6 – 4 = 2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1761461" y="1088065"/>
            <a:ext cx="2514600" cy="0"/>
          </a:xfrm>
          <a:prstGeom prst="line">
            <a:avLst/>
          </a:prstGeom>
          <a:noFill/>
          <a:ln w="5080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990061" y="4059865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u="sng">
                <a:latin typeface="Times New Roman" panose="02020603050405020304" pitchFamily="18" charset="0"/>
              </a:rPr>
              <a:t>M</a:t>
            </a:r>
            <a:r>
              <a:rPr lang="en-US" altLang="en-US" sz="4400" b="1" u="sng">
                <a:latin typeface="Arial" panose="020B0604020202020204" pitchFamily="34" charset="0"/>
              </a:rPr>
              <a:t>ẫu</a:t>
            </a:r>
          </a:p>
        </p:txBody>
      </p:sp>
    </p:spTree>
    <p:extLst>
      <p:ext uri="{BB962C8B-B14F-4D97-AF65-F5344CB8AC3E}">
        <p14:creationId xmlns:p14="http://schemas.microsoft.com/office/powerpoint/2010/main" val="21799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660605" y="1194390"/>
            <a:ext cx="28194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 u="sng" dirty="0" err="1" smtClean="0">
                <a:solidFill>
                  <a:srgbClr val="E9E5DC">
                    <a:lumMod val="25000"/>
                  </a:srgbClr>
                </a:solidFill>
                <a:latin typeface="Times New Roman" pitchFamily="18" charset="0"/>
              </a:rPr>
              <a:t>Giải</a:t>
            </a:r>
            <a:r>
              <a:rPr lang="en-US" sz="4000" b="1" u="sng" dirty="0" smtClean="0">
                <a:solidFill>
                  <a:srgbClr val="E9E5DC">
                    <a:lumMod val="25000"/>
                  </a:srgbClr>
                </a:solidFill>
                <a:latin typeface="Times New Roman" pitchFamily="18" charset="0"/>
              </a:rPr>
              <a:t> :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2374605" y="1880190"/>
            <a:ext cx="6477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b)  115 – c với c = 7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307805" y="2700928"/>
            <a:ext cx="9144000" cy="7016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+ Nếu  c = 7  thì 115 – c = 115 – 7 = 108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74605" y="3480390"/>
            <a:ext cx="6096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54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c)  a +  80 với a = 15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307805" y="4547190"/>
            <a:ext cx="9144000" cy="7016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+ Nếu  a = 15 thì a + 80 = 15 + 80 = 95</a:t>
            </a:r>
          </a:p>
        </p:txBody>
      </p:sp>
    </p:spTree>
    <p:extLst>
      <p:ext uri="{BB962C8B-B14F-4D97-AF65-F5344CB8AC3E}">
        <p14:creationId xmlns:p14="http://schemas.microsoft.com/office/powerpoint/2010/main" val="409310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431739" y="767298"/>
            <a:ext cx="9144001" cy="8239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sz="4800" b="1" dirty="0" smtClean="0">
                <a:solidFill>
                  <a:srgbClr val="E9E5DC">
                    <a:lumMod val="25000"/>
                  </a:srgbClr>
                </a:solidFill>
                <a:latin typeface="Times New Roman" pitchFamily="18" charset="0"/>
              </a:rPr>
              <a:t>2.Viết </a:t>
            </a:r>
            <a:r>
              <a:rPr lang="en-US" sz="4800" b="1" dirty="0" err="1" smtClean="0">
                <a:solidFill>
                  <a:srgbClr val="E9E5DC">
                    <a:lumMod val="25000"/>
                  </a:srgbClr>
                </a:solidFill>
                <a:latin typeface="Times New Roman" pitchFamily="18" charset="0"/>
              </a:rPr>
              <a:t>vào</a:t>
            </a:r>
            <a:r>
              <a:rPr lang="en-US" sz="4800" b="1" dirty="0" smtClean="0">
                <a:solidFill>
                  <a:srgbClr val="E9E5DC">
                    <a:lumMod val="25000"/>
                  </a:srgbClr>
                </a:solidFill>
                <a:latin typeface="Times New Roman" pitchFamily="18" charset="0"/>
              </a:rPr>
              <a:t> ô </a:t>
            </a:r>
            <a:r>
              <a:rPr lang="en-US" sz="4800" b="1" dirty="0" err="1" smtClean="0">
                <a:solidFill>
                  <a:srgbClr val="E9E5DC">
                    <a:lumMod val="25000"/>
                  </a:srgbClr>
                </a:solidFill>
                <a:latin typeface="Times New Roman" pitchFamily="18" charset="0"/>
              </a:rPr>
              <a:t>trống</a:t>
            </a:r>
            <a:r>
              <a:rPr lang="en-US" sz="4800" b="1" dirty="0" smtClean="0">
                <a:solidFill>
                  <a:srgbClr val="E9E5DC">
                    <a:lumMod val="25000"/>
                  </a:srgbClr>
                </a:solidFill>
                <a:latin typeface="Times New Roman" pitchFamily="18" charset="0"/>
              </a:rPr>
              <a:t>  ( </a:t>
            </a:r>
            <a:r>
              <a:rPr lang="en-US" sz="4800" b="1" dirty="0" err="1" smtClean="0">
                <a:solidFill>
                  <a:srgbClr val="E9E5DC">
                    <a:lumMod val="25000"/>
                  </a:srgbClr>
                </a:solidFill>
                <a:latin typeface="Times New Roman" pitchFamily="18" charset="0"/>
              </a:rPr>
              <a:t>theo</a:t>
            </a:r>
            <a:r>
              <a:rPr lang="en-US" sz="4800" b="1" dirty="0" smtClean="0">
                <a:solidFill>
                  <a:srgbClr val="E9E5DC">
                    <a:lumMod val="25000"/>
                  </a:srgbClr>
                </a:solidFill>
                <a:latin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E9E5DC">
                    <a:lumMod val="25000"/>
                  </a:srgbClr>
                </a:solidFill>
                <a:latin typeface="Times New Roman" pitchFamily="18" charset="0"/>
              </a:rPr>
              <a:t>mẫu</a:t>
            </a:r>
            <a:r>
              <a:rPr lang="en-US" sz="4800" b="1" dirty="0" smtClean="0">
                <a:solidFill>
                  <a:srgbClr val="E9E5DC">
                    <a:lumMod val="25000"/>
                  </a:srgbClr>
                </a:solidFill>
                <a:latin typeface="Times New Roman" pitchFamily="18" charset="0"/>
              </a:rPr>
              <a:t> )</a:t>
            </a:r>
          </a:p>
        </p:txBody>
      </p:sp>
      <p:graphicFrame>
        <p:nvGraphicFramePr>
          <p:cNvPr id="4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008106"/>
              </p:ext>
            </p:extLst>
          </p:nvPr>
        </p:nvGraphicFramePr>
        <p:xfrm>
          <a:off x="2030192" y="1963480"/>
          <a:ext cx="9109074" cy="3140075"/>
        </p:xfrm>
        <a:graphic>
          <a:graphicData uri="http://schemas.openxmlformats.org/drawingml/2006/table">
            <a:tbl>
              <a:tblPr/>
              <a:tblGrid>
                <a:gridCol w="20366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901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7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49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4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73B7"/>
                          </a:solidFill>
                          <a:effectLst/>
                          <a:latin typeface="Times New Roman" pitchFamily="18" charset="0"/>
                        </a:rPr>
                        <a:t>x</a:t>
                      </a:r>
                    </a:p>
                  </a:txBody>
                  <a:tcPr marL="91446" marR="9144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73B7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E73B7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73B7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marL="91446" marR="914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2566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73B7"/>
                          </a:solidFill>
                          <a:effectLst/>
                          <a:latin typeface="Times New Roman" pitchFamily="18" charset="0"/>
                        </a:rPr>
                        <a:t>125 + x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Text Box 42"/>
          <p:cNvSpPr txBox="1">
            <a:spLocks noChangeArrowheads="1"/>
          </p:cNvSpPr>
          <p:nvPr/>
        </p:nvSpPr>
        <p:spPr bwMode="auto">
          <a:xfrm>
            <a:off x="4143154" y="2877880"/>
            <a:ext cx="213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125 + 8</a:t>
            </a:r>
          </a:p>
        </p:txBody>
      </p:sp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4295554" y="3639880"/>
            <a:ext cx="213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=   133</a:t>
            </a: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6429154" y="2954080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125 + 30</a:t>
            </a:r>
          </a:p>
        </p:txBody>
      </p:sp>
      <p:sp>
        <p:nvSpPr>
          <p:cNvPr id="8" name="Text Box 50"/>
          <p:cNvSpPr txBox="1">
            <a:spLocks noChangeArrowheads="1"/>
          </p:cNvSpPr>
          <p:nvPr/>
        </p:nvSpPr>
        <p:spPr bwMode="auto">
          <a:xfrm>
            <a:off x="6657754" y="3704968"/>
            <a:ext cx="213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=   155</a:t>
            </a:r>
          </a:p>
        </p:txBody>
      </p:sp>
      <p:sp>
        <p:nvSpPr>
          <p:cNvPr id="9" name="Text Box 51"/>
          <p:cNvSpPr txBox="1">
            <a:spLocks noChangeArrowheads="1"/>
          </p:cNvSpPr>
          <p:nvPr/>
        </p:nvSpPr>
        <p:spPr bwMode="auto">
          <a:xfrm>
            <a:off x="8638954" y="2971543"/>
            <a:ext cx="259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125 + 100</a:t>
            </a:r>
          </a:p>
        </p:txBody>
      </p: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8791354" y="3716080"/>
            <a:ext cx="213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=   225</a:t>
            </a:r>
          </a:p>
        </p:txBody>
      </p:sp>
    </p:spTree>
    <p:extLst>
      <p:ext uri="{BB962C8B-B14F-4D97-AF65-F5344CB8AC3E}">
        <p14:creationId xmlns:p14="http://schemas.microsoft.com/office/powerpoint/2010/main" val="141830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835699"/>
              </p:ext>
            </p:extLst>
          </p:nvPr>
        </p:nvGraphicFramePr>
        <p:xfrm>
          <a:off x="1679317" y="1662297"/>
          <a:ext cx="9109074" cy="3492932"/>
        </p:xfrm>
        <a:graphic>
          <a:graphicData uri="http://schemas.openxmlformats.org/drawingml/2006/table">
            <a:tbl>
              <a:tblPr/>
              <a:tblGrid>
                <a:gridCol w="21128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39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77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049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1425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73B7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73B7"/>
                          </a:solidFill>
                          <a:effectLst/>
                          <a:latin typeface="Times New Roman" pitchFamily="18" charset="0"/>
                        </a:rPr>
                        <a:t>200</a:t>
                      </a:r>
                    </a:p>
                  </a:txBody>
                  <a:tcPr marL="91446" marR="91446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73B7"/>
                          </a:solidFill>
                          <a:effectLst/>
                          <a:latin typeface="Times New Roman" pitchFamily="18" charset="0"/>
                        </a:rPr>
                        <a:t>960</a:t>
                      </a:r>
                    </a:p>
                  </a:txBody>
                  <a:tcPr marL="91446" marR="91446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5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73B7"/>
                          </a:solidFill>
                          <a:effectLst/>
                          <a:latin typeface="Times New Roman" pitchFamily="18" charset="0"/>
                        </a:rPr>
                        <a:t>1350</a:t>
                      </a:r>
                    </a:p>
                  </a:txBody>
                  <a:tcPr marL="91446" marR="91446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78245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E73B7"/>
                          </a:solidFill>
                          <a:effectLst/>
                          <a:latin typeface="Times New Roman" pitchFamily="18" charset="0"/>
                        </a:rPr>
                        <a:t>y - 20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46" marR="91446" marT="45701" marB="45701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1446" marR="91446" marT="45701" marB="45701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 Box 42"/>
          <p:cNvSpPr txBox="1">
            <a:spLocks noChangeArrowheads="1"/>
          </p:cNvSpPr>
          <p:nvPr/>
        </p:nvSpPr>
        <p:spPr bwMode="auto">
          <a:xfrm>
            <a:off x="3792279" y="2973572"/>
            <a:ext cx="213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200 - 20</a:t>
            </a:r>
          </a:p>
        </p:txBody>
      </p:sp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3944679" y="3735572"/>
            <a:ext cx="213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=   180</a:t>
            </a:r>
          </a:p>
        </p:txBody>
      </p:sp>
      <p:sp>
        <p:nvSpPr>
          <p:cNvPr id="5" name="Text Box 49"/>
          <p:cNvSpPr txBox="1">
            <a:spLocks noChangeArrowheads="1"/>
          </p:cNvSpPr>
          <p:nvPr/>
        </p:nvSpPr>
        <p:spPr bwMode="auto">
          <a:xfrm>
            <a:off x="6078279" y="3049772"/>
            <a:ext cx="2209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960 - 20</a:t>
            </a:r>
          </a:p>
        </p:txBody>
      </p:sp>
      <p:sp>
        <p:nvSpPr>
          <p:cNvPr id="6" name="Text Box 50"/>
          <p:cNvSpPr txBox="1">
            <a:spLocks noChangeArrowheads="1"/>
          </p:cNvSpPr>
          <p:nvPr/>
        </p:nvSpPr>
        <p:spPr bwMode="auto">
          <a:xfrm>
            <a:off x="6306879" y="3800660"/>
            <a:ext cx="213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=  940</a:t>
            </a:r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8288079" y="3067235"/>
            <a:ext cx="2590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1350 - 20</a:t>
            </a:r>
          </a:p>
        </p:txBody>
      </p:sp>
      <p:sp>
        <p:nvSpPr>
          <p:cNvPr id="8" name="Text Box 57"/>
          <p:cNvSpPr txBox="1">
            <a:spLocks noChangeArrowheads="1"/>
          </p:cNvSpPr>
          <p:nvPr/>
        </p:nvSpPr>
        <p:spPr bwMode="auto">
          <a:xfrm>
            <a:off x="8440479" y="3811772"/>
            <a:ext cx="213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=   1330</a:t>
            </a:r>
          </a:p>
        </p:txBody>
      </p:sp>
    </p:spTree>
    <p:extLst>
      <p:ext uri="{BB962C8B-B14F-4D97-AF65-F5344CB8AC3E}">
        <p14:creationId xmlns:p14="http://schemas.microsoft.com/office/powerpoint/2010/main" val="225023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394637" y="582465"/>
            <a:ext cx="906780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8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3.a </a:t>
            </a:r>
            <a:r>
              <a:rPr lang="en-US" altLang="en-US" sz="40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Tính giá trị  của biểu thức </a:t>
            </a: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250 + m                    </a:t>
            </a:r>
            <a:r>
              <a:rPr lang="en-US" altLang="en-US" sz="4000" b="1" smtClean="0">
                <a:solidFill>
                  <a:schemeClr val="tx2"/>
                </a:solidFill>
                <a:latin typeface="Times New Roman" panose="02020603050405020304" pitchFamily="18" charset="0"/>
              </a:rPr>
              <a:t>với: m = 10; m = 0; m = 80; m = 30 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935125" y="2466292"/>
            <a:ext cx="899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Nếu m = 10 thì 250 + m = 250 + 10 = 260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935125" y="3329329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Nếu </a:t>
            </a:r>
            <a:r>
              <a:rPr lang="vi-VN" altLang="en-US" sz="4000" b="1" smtClean="0">
                <a:latin typeface="Times New Roman" panose="02020603050405020304" pitchFamily="18" charset="0"/>
              </a:rPr>
              <a:t>m</a:t>
            </a:r>
            <a:r>
              <a:rPr lang="en-US" altLang="en-US" sz="4000" b="1" smtClean="0"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</a:rPr>
              <a:t>= 0 thì 250 + m = 250 + 0 = 250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935125" y="4220022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Nếu </a:t>
            </a:r>
            <a:r>
              <a:rPr lang="vi-VN" altLang="en-US" sz="4000" b="1" smtClean="0">
                <a:latin typeface="Times New Roman" panose="02020603050405020304" pitchFamily="18" charset="0"/>
              </a:rPr>
              <a:t>m</a:t>
            </a:r>
            <a:r>
              <a:rPr lang="en-US" altLang="en-US" sz="4000" b="1" smtClean="0"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</a:rPr>
              <a:t>= 80 thì 250 + m = 250 + 80 = 330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935125" y="5110715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000" b="1">
                <a:latin typeface="Times New Roman" panose="02020603050405020304" pitchFamily="18" charset="0"/>
              </a:rPr>
              <a:t>Nếu </a:t>
            </a:r>
            <a:r>
              <a:rPr lang="vi-VN" altLang="en-US" sz="4000" b="1" smtClean="0">
                <a:latin typeface="Times New Roman" panose="02020603050405020304" pitchFamily="18" charset="0"/>
              </a:rPr>
              <a:t>m</a:t>
            </a:r>
            <a:r>
              <a:rPr lang="en-US" altLang="en-US" sz="4000" b="1" smtClean="0">
                <a:latin typeface="Times New Roman" panose="02020603050405020304" pitchFamily="18" charset="0"/>
              </a:rPr>
              <a:t> </a:t>
            </a:r>
            <a:r>
              <a:rPr lang="en-US" altLang="en-US" sz="4000" b="1">
                <a:latin typeface="Times New Roman" panose="02020603050405020304" pitchFamily="18" charset="0"/>
              </a:rPr>
              <a:t>= 30 thì 250 + m = 250 + 30 = 280 </a:t>
            </a:r>
          </a:p>
        </p:txBody>
      </p:sp>
    </p:spTree>
    <p:extLst>
      <p:ext uri="{BB962C8B-B14F-4D97-AF65-F5344CB8AC3E}">
        <p14:creationId xmlns:p14="http://schemas.microsoft.com/office/powerpoint/2010/main" val="213000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2819400" y="381001"/>
            <a:ext cx="7848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Trò chơi :Tìm nhà cho các con vật</a:t>
            </a:r>
            <a:r>
              <a:rPr lang="en-US" altLang="en-US" sz="280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15363" name="Picture 3" descr="Gach chan 1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09638"/>
            <a:ext cx="5791200" cy="10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An067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68276"/>
            <a:ext cx="1295400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1676400" y="2514600"/>
            <a:ext cx="1752600" cy="1676400"/>
            <a:chOff x="48" y="1104"/>
            <a:chExt cx="1056" cy="1152"/>
          </a:xfrm>
        </p:grpSpPr>
        <p:sp>
          <p:nvSpPr>
            <p:cNvPr id="15397" name="Homepage">
              <a:hlinkClick r:id="rId5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48" y="1104"/>
              <a:ext cx="1056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002 w 21600"/>
                <a:gd name="T22" fmla="*/ 12169 h 21600"/>
                <a:gd name="T23" fmla="*/ 20823 w 21600"/>
                <a:gd name="T24" fmla="*/ 17156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60</a:t>
              </a:r>
            </a:p>
          </p:txBody>
        </p:sp>
        <p:sp>
          <p:nvSpPr>
            <p:cNvPr id="15398" name="Oval 13"/>
            <p:cNvSpPr>
              <a:spLocks noChangeArrowheads="1"/>
            </p:cNvSpPr>
            <p:nvPr/>
          </p:nvSpPr>
          <p:spPr bwMode="auto">
            <a:xfrm>
              <a:off x="458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4000" b="1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324600" y="2514600"/>
            <a:ext cx="1752600" cy="1676400"/>
            <a:chOff x="2304" y="1104"/>
            <a:chExt cx="1056" cy="1182"/>
          </a:xfrm>
        </p:grpSpPr>
        <p:grpSp>
          <p:nvGrpSpPr>
            <p:cNvPr id="15393" name="Group 19"/>
            <p:cNvGrpSpPr>
              <a:grpSpLocks/>
            </p:cNvGrpSpPr>
            <p:nvPr/>
          </p:nvGrpSpPr>
          <p:grpSpPr bwMode="auto">
            <a:xfrm>
              <a:off x="2304" y="1104"/>
              <a:ext cx="1056" cy="1182"/>
              <a:chOff x="2304" y="1104"/>
              <a:chExt cx="1056" cy="1182"/>
            </a:xfrm>
          </p:grpSpPr>
          <p:sp>
            <p:nvSpPr>
              <p:cNvPr id="15395" name="Homepage">
                <a:hlinkClick r:id="rId5" action="ppaction://hlinksldjump"/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2304" y="1104"/>
                <a:ext cx="1056" cy="118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1002 w 21600"/>
                  <a:gd name="T22" fmla="*/ 12171 h 21600"/>
                  <a:gd name="T23" fmla="*/ 20823 w 21600"/>
                  <a:gd name="T24" fmla="*/ 17141 h 216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600" h="21600" extrusionOk="0">
                    <a:moveTo>
                      <a:pt x="10757" y="21632"/>
                    </a:moveTo>
                    <a:lnTo>
                      <a:pt x="5187" y="21632"/>
                    </a:lnTo>
                    <a:lnTo>
                      <a:pt x="85" y="17509"/>
                    </a:lnTo>
                    <a:lnTo>
                      <a:pt x="85" y="10849"/>
                    </a:lnTo>
                    <a:lnTo>
                      <a:pt x="85" y="81"/>
                    </a:lnTo>
                    <a:lnTo>
                      <a:pt x="10757" y="81"/>
                    </a:lnTo>
                    <a:lnTo>
                      <a:pt x="21706" y="81"/>
                    </a:lnTo>
                    <a:lnTo>
                      <a:pt x="21706" y="10652"/>
                    </a:lnTo>
                    <a:lnTo>
                      <a:pt x="21706" y="21632"/>
                    </a:lnTo>
                    <a:lnTo>
                      <a:pt x="10757" y="21632"/>
                    </a:lnTo>
                    <a:close/>
                  </a:path>
                  <a:path w="21600" h="21600" extrusionOk="0">
                    <a:moveTo>
                      <a:pt x="85" y="17509"/>
                    </a:moveTo>
                    <a:lnTo>
                      <a:pt x="5187" y="17509"/>
                    </a:lnTo>
                    <a:lnTo>
                      <a:pt x="5187" y="21632"/>
                    </a:lnTo>
                    <a:lnTo>
                      <a:pt x="85" y="17509"/>
                    </a:lnTo>
                    <a:close/>
                  </a:path>
                  <a:path w="21600" h="21600" extrusionOk="0">
                    <a:moveTo>
                      <a:pt x="5251" y="7101"/>
                    </a:moveTo>
                    <a:lnTo>
                      <a:pt x="5251" y="11160"/>
                    </a:lnTo>
                    <a:lnTo>
                      <a:pt x="16306" y="11160"/>
                    </a:lnTo>
                    <a:lnTo>
                      <a:pt x="16306" y="7052"/>
                    </a:lnTo>
                    <a:lnTo>
                      <a:pt x="16901" y="6561"/>
                    </a:lnTo>
                    <a:lnTo>
                      <a:pt x="15264" y="5236"/>
                    </a:lnTo>
                    <a:lnTo>
                      <a:pt x="15264" y="1636"/>
                    </a:lnTo>
                    <a:lnTo>
                      <a:pt x="13478" y="1636"/>
                    </a:lnTo>
                    <a:lnTo>
                      <a:pt x="13478" y="3698"/>
                    </a:lnTo>
                    <a:lnTo>
                      <a:pt x="11182" y="1669"/>
                    </a:lnTo>
                    <a:lnTo>
                      <a:pt x="4847" y="6561"/>
                    </a:lnTo>
                    <a:lnTo>
                      <a:pt x="5251" y="7101"/>
                    </a:lnTo>
                    <a:close/>
                  </a:path>
                  <a:path w="21600" h="21600" extrusionOk="0">
                    <a:moveTo>
                      <a:pt x="9396" y="11160"/>
                    </a:moveTo>
                    <a:lnTo>
                      <a:pt x="9396" y="7772"/>
                    </a:lnTo>
                    <a:lnTo>
                      <a:pt x="11820" y="7772"/>
                    </a:lnTo>
                    <a:lnTo>
                      <a:pt x="11820" y="11160"/>
                    </a:lnTo>
                    <a:lnTo>
                      <a:pt x="9396" y="11160"/>
                    </a:lnTo>
                    <a:close/>
                  </a:path>
                </a:pathLst>
              </a:custGeom>
              <a:solidFill>
                <a:srgbClr val="FFFF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r>
                  <a:rPr lang="en-US" altLang="en-US" sz="1800">
                    <a:solidFill>
                      <a:srgbClr val="003300"/>
                    </a:solidFill>
                    <a:latin typeface="Verdana" panose="020B0604030504040204" pitchFamily="34" charset="0"/>
                  </a:rPr>
                  <a:t>    </a:t>
                </a:r>
                <a:r>
                  <a:rPr lang="en-US" alt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110</a:t>
                </a:r>
              </a:p>
            </p:txBody>
          </p:sp>
          <p:sp>
            <p:nvSpPr>
              <p:cNvPr id="15396" name="Text Box 21"/>
              <p:cNvSpPr txBox="1">
                <a:spLocks noChangeArrowheads="1"/>
              </p:cNvSpPr>
              <p:nvPr/>
            </p:nvSpPr>
            <p:spPr bwMode="auto">
              <a:xfrm>
                <a:off x="2498" y="1688"/>
                <a:ext cx="111" cy="4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ts val="575"/>
                  </a:spcBef>
                  <a:buClr>
                    <a:schemeClr val="accent1"/>
                  </a:buClr>
                  <a:buSzPct val="85000"/>
                  <a:buFont typeface="Wingdings 2" panose="05020102010507070707" pitchFamily="18" charset="2"/>
                  <a:buChar char=""/>
                  <a:defRPr sz="26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1pPr>
                <a:lvl2pPr marL="742950" indent="-285750">
                  <a:spcBef>
                    <a:spcPts val="375"/>
                  </a:spcBef>
                  <a:buClr>
                    <a:schemeClr val="accent2"/>
                  </a:buClr>
                  <a:buSzPct val="85000"/>
                  <a:buFont typeface="Wingdings 2" panose="05020102010507070707" pitchFamily="18" charset="2"/>
                  <a:buChar char=""/>
                  <a:defRPr sz="24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2pPr>
                <a:lvl3pPr marL="1143000" indent="-228600">
                  <a:spcBef>
                    <a:spcPts val="375"/>
                  </a:spcBef>
                  <a:buClr>
                    <a:srgbClr val="E6B1AB"/>
                  </a:buClr>
                  <a:buSzPct val="85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3pPr>
                <a:lvl4pPr marL="1600200" indent="-228600">
                  <a:spcBef>
                    <a:spcPts val="375"/>
                  </a:spcBef>
                  <a:buClr>
                    <a:srgbClr val="A28E6A"/>
                  </a:buClr>
                  <a:buSzPct val="80000"/>
                  <a:buFont typeface="Wingdings 2" panose="05020102010507070707" pitchFamily="18" charset="2"/>
                  <a:buChar char="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4pPr>
                <a:lvl5pPr marL="2057400" indent="-228600">
                  <a:spcBef>
                    <a:spcPts val="375"/>
                  </a:spcBef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5pPr>
                <a:lvl6pPr marL="25146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6pPr>
                <a:lvl7pPr marL="29718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7pPr>
                <a:lvl8pPr marL="34290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8pPr>
                <a:lvl9pPr marL="3886200" indent="-228600" eaLnBrk="0" fontAlgn="base" hangingPunct="0">
                  <a:spcBef>
                    <a:spcPts val="375"/>
                  </a:spcBef>
                  <a:spcAft>
                    <a:spcPct val="0"/>
                  </a:spcAft>
                  <a:buClr>
                    <a:srgbClr val="A28E6A"/>
                  </a:buClr>
                  <a:buChar char="o"/>
                  <a:defRPr sz="2000">
                    <a:solidFill>
                      <a:schemeClr val="tx1"/>
                    </a:solidFill>
                    <a:latin typeface="Perpetua" panose="02020502060401020303" pitchFamily="18" charset="0"/>
                  </a:defRPr>
                </a:lvl9pPr>
              </a:lstStyle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None/>
                </a:pPr>
                <a:endPara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394" name="Oval 22"/>
            <p:cNvSpPr>
              <a:spLocks noChangeArrowheads="1"/>
            </p:cNvSpPr>
            <p:nvPr/>
          </p:nvSpPr>
          <p:spPr bwMode="auto">
            <a:xfrm>
              <a:off x="2710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3962400" y="3581400"/>
            <a:ext cx="1752600" cy="1676400"/>
            <a:chOff x="3456" y="1104"/>
            <a:chExt cx="1056" cy="1200"/>
          </a:xfrm>
        </p:grpSpPr>
        <p:sp>
          <p:nvSpPr>
            <p:cNvPr id="15390" name="Homepage">
              <a:hlinkClick r:id="rId5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3456" y="1104"/>
              <a:ext cx="1056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002 w 21600"/>
                <a:gd name="T22" fmla="*/ 12168 h 21600"/>
                <a:gd name="T23" fmla="*/ 20823 w 21600"/>
                <a:gd name="T24" fmla="*/ 17154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00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1800">
                  <a:solidFill>
                    <a:prstClr val="black"/>
                  </a:solidFill>
                  <a:latin typeface="Arial" panose="020B0604020202020204" pitchFamily="34" charset="0"/>
                </a:rPr>
                <a:t>       </a:t>
              </a: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50</a:t>
              </a:r>
            </a:p>
          </p:txBody>
        </p:sp>
        <p:sp>
          <p:nvSpPr>
            <p:cNvPr id="15391" name="Text Box 25"/>
            <p:cNvSpPr txBox="1">
              <a:spLocks noChangeArrowheads="1"/>
            </p:cNvSpPr>
            <p:nvPr/>
          </p:nvSpPr>
          <p:spPr bwMode="auto">
            <a:xfrm>
              <a:off x="3503" y="1824"/>
              <a:ext cx="913" cy="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1800">
                <a:solidFill>
                  <a:srgbClr val="696464"/>
                </a:solidFill>
                <a:latin typeface="Verdana" panose="020B0604030504040204" pitchFamily="34" charset="0"/>
              </a:endParaRPr>
            </a:p>
          </p:txBody>
        </p:sp>
        <p:sp>
          <p:nvSpPr>
            <p:cNvPr id="15392" name="Oval 26"/>
            <p:cNvSpPr>
              <a:spLocks noChangeArrowheads="1"/>
            </p:cNvSpPr>
            <p:nvPr/>
          </p:nvSpPr>
          <p:spPr bwMode="auto">
            <a:xfrm>
              <a:off x="3875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8534400" y="3697288"/>
            <a:ext cx="1676400" cy="1636712"/>
            <a:chOff x="4608" y="1104"/>
            <a:chExt cx="1056" cy="1227"/>
          </a:xfrm>
        </p:grpSpPr>
        <p:sp>
          <p:nvSpPr>
            <p:cNvPr id="15387" name="Homepage">
              <a:hlinkClick r:id="rId5" action="ppaction://hlinksldjump"/>
            </p:cNvPr>
            <p:cNvSpPr>
              <a:spLocks noEditPoints="1" noChangeArrowheads="1"/>
            </p:cNvSpPr>
            <p:nvPr/>
          </p:nvSpPr>
          <p:spPr bwMode="auto">
            <a:xfrm>
              <a:off x="4608" y="1104"/>
              <a:ext cx="1056" cy="1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1002 w 21600"/>
                <a:gd name="T22" fmla="*/ 12168 h 21600"/>
                <a:gd name="T23" fmla="*/ 20823 w 21600"/>
                <a:gd name="T24" fmla="*/ 17154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 extrusionOk="0">
                  <a:moveTo>
                    <a:pt x="10757" y="21632"/>
                  </a:moveTo>
                  <a:lnTo>
                    <a:pt x="5187" y="21632"/>
                  </a:lnTo>
                  <a:lnTo>
                    <a:pt x="85" y="17509"/>
                  </a:lnTo>
                  <a:lnTo>
                    <a:pt x="85" y="10849"/>
                  </a:lnTo>
                  <a:lnTo>
                    <a:pt x="85" y="81"/>
                  </a:lnTo>
                  <a:lnTo>
                    <a:pt x="10757" y="81"/>
                  </a:lnTo>
                  <a:lnTo>
                    <a:pt x="21706" y="81"/>
                  </a:lnTo>
                  <a:lnTo>
                    <a:pt x="21706" y="10652"/>
                  </a:lnTo>
                  <a:lnTo>
                    <a:pt x="21706" y="21632"/>
                  </a:lnTo>
                  <a:lnTo>
                    <a:pt x="10757" y="21632"/>
                  </a:lnTo>
                  <a:close/>
                </a:path>
                <a:path w="21600" h="21600" extrusionOk="0">
                  <a:moveTo>
                    <a:pt x="85" y="17509"/>
                  </a:moveTo>
                  <a:lnTo>
                    <a:pt x="5187" y="17509"/>
                  </a:lnTo>
                  <a:lnTo>
                    <a:pt x="5187" y="21632"/>
                  </a:lnTo>
                  <a:lnTo>
                    <a:pt x="85" y="17509"/>
                  </a:lnTo>
                  <a:close/>
                </a:path>
                <a:path w="21600" h="21600" extrusionOk="0">
                  <a:moveTo>
                    <a:pt x="5251" y="7101"/>
                  </a:moveTo>
                  <a:lnTo>
                    <a:pt x="5251" y="11160"/>
                  </a:lnTo>
                  <a:lnTo>
                    <a:pt x="16306" y="11160"/>
                  </a:lnTo>
                  <a:lnTo>
                    <a:pt x="16306" y="7052"/>
                  </a:lnTo>
                  <a:lnTo>
                    <a:pt x="16901" y="6561"/>
                  </a:lnTo>
                  <a:lnTo>
                    <a:pt x="15264" y="5236"/>
                  </a:lnTo>
                  <a:lnTo>
                    <a:pt x="15264" y="1636"/>
                  </a:lnTo>
                  <a:lnTo>
                    <a:pt x="13478" y="1636"/>
                  </a:lnTo>
                  <a:lnTo>
                    <a:pt x="13478" y="3698"/>
                  </a:lnTo>
                  <a:lnTo>
                    <a:pt x="11182" y="1669"/>
                  </a:lnTo>
                  <a:lnTo>
                    <a:pt x="4847" y="6561"/>
                  </a:lnTo>
                  <a:lnTo>
                    <a:pt x="5251" y="7101"/>
                  </a:lnTo>
                  <a:close/>
                </a:path>
                <a:path w="21600" h="21600" extrusionOk="0">
                  <a:moveTo>
                    <a:pt x="9396" y="11160"/>
                  </a:moveTo>
                  <a:lnTo>
                    <a:pt x="9396" y="7772"/>
                  </a:lnTo>
                  <a:lnTo>
                    <a:pt x="11820" y="7772"/>
                  </a:lnTo>
                  <a:lnTo>
                    <a:pt x="11820" y="11160"/>
                  </a:lnTo>
                  <a:lnTo>
                    <a:pt x="9396" y="11160"/>
                  </a:lnTo>
                  <a:close/>
                </a:path>
              </a:pathLst>
            </a:custGeom>
            <a:solidFill>
              <a:srgbClr val="CC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107763" dir="2700000" algn="ctr" rotWithShape="0">
                <a:srgbClr val="808080"/>
              </a:outerShdw>
            </a:effec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8" name="Text Box 29"/>
            <p:cNvSpPr txBox="1">
              <a:spLocks noChangeArrowheads="1"/>
            </p:cNvSpPr>
            <p:nvPr/>
          </p:nvSpPr>
          <p:spPr bwMode="auto">
            <a:xfrm>
              <a:off x="4704" y="1850"/>
              <a:ext cx="913" cy="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36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   30</a:t>
              </a:r>
            </a:p>
          </p:txBody>
        </p:sp>
        <p:sp>
          <p:nvSpPr>
            <p:cNvPr id="15389" name="Oval 30"/>
            <p:cNvSpPr>
              <a:spLocks noChangeArrowheads="1"/>
            </p:cNvSpPr>
            <p:nvPr/>
          </p:nvSpPr>
          <p:spPr bwMode="auto">
            <a:xfrm>
              <a:off x="5027" y="1274"/>
              <a:ext cx="240" cy="24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None/>
              </a:pPr>
              <a:endParaRPr lang="en-US" altLang="en-US" sz="2400" b="1">
                <a:solidFill>
                  <a:srgbClr val="FF33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1687446" y="1051966"/>
            <a:ext cx="3369190" cy="1326421"/>
            <a:chOff x="1164" y="3278"/>
            <a:chExt cx="2395" cy="1145"/>
          </a:xfrm>
        </p:grpSpPr>
        <p:pic>
          <p:nvPicPr>
            <p:cNvPr id="15385" name="Picture 32" descr="Elephant-01-june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" y="3278"/>
              <a:ext cx="1083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6" name="Text Box 33"/>
            <p:cNvSpPr txBox="1">
              <a:spLocks noChangeArrowheads="1"/>
            </p:cNvSpPr>
            <p:nvPr/>
          </p:nvSpPr>
          <p:spPr bwMode="auto">
            <a:xfrm>
              <a:off x="1164" y="4024"/>
              <a:ext cx="2395" cy="399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000000"/>
                  </a:solidFill>
                  <a:latin typeface="Arial" panose="020B0604020202020204" pitchFamily="34" charset="0"/>
                </a:rPr>
                <a:t>100:n + 40 = (Với n=5)</a:t>
              </a:r>
            </a:p>
          </p:txBody>
        </p:sp>
      </p:grpSp>
      <p:grpSp>
        <p:nvGrpSpPr>
          <p:cNvPr id="8" name="Group 34"/>
          <p:cNvGrpSpPr>
            <a:grpSpLocks/>
          </p:cNvGrpSpPr>
          <p:nvPr/>
        </p:nvGrpSpPr>
        <p:grpSpPr bwMode="auto">
          <a:xfrm>
            <a:off x="7162800" y="990600"/>
            <a:ext cx="3195638" cy="1576388"/>
            <a:chOff x="2544" y="3264"/>
            <a:chExt cx="2013" cy="993"/>
          </a:xfrm>
        </p:grpSpPr>
        <p:pic>
          <p:nvPicPr>
            <p:cNvPr id="15383" name="Picture 35" descr="Chim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4" y="3264"/>
              <a:ext cx="1344" cy="9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4" name="Text Box 36"/>
            <p:cNvSpPr txBox="1">
              <a:spLocks noChangeArrowheads="1"/>
            </p:cNvSpPr>
            <p:nvPr/>
          </p:nvSpPr>
          <p:spPr bwMode="auto">
            <a:xfrm>
              <a:off x="2832" y="3888"/>
              <a:ext cx="1725" cy="288"/>
            </a:xfrm>
            <a:prstGeom prst="rect">
              <a:avLst/>
            </a:prstGeom>
            <a:solidFill>
              <a:srgbClr val="66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srgbClr val="FF0000"/>
                  </a:solidFill>
                  <a:latin typeface="Arial" panose="020B0604020202020204" pitchFamily="34" charset="0"/>
                </a:rPr>
                <a:t>125-d= (Với d=75)</a:t>
              </a:r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1524001" y="5257800"/>
            <a:ext cx="4098925" cy="1600200"/>
            <a:chOff x="-36" y="3312"/>
            <a:chExt cx="2871" cy="1008"/>
          </a:xfrm>
        </p:grpSpPr>
        <p:pic>
          <p:nvPicPr>
            <p:cNvPr id="15381" name="Picture 38" descr="Ba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" y="3312"/>
              <a:ext cx="1428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71" name="Text Box 39"/>
            <p:cNvSpPr txBox="1">
              <a:spLocks noChangeArrowheads="1"/>
            </p:cNvSpPr>
            <p:nvPr/>
          </p:nvSpPr>
          <p:spPr bwMode="auto">
            <a:xfrm>
              <a:off x="804" y="3741"/>
              <a:ext cx="2031" cy="28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wrap="non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sz="2400" b="1" dirty="0">
                  <a:solidFill>
                    <a:srgbClr val="800080"/>
                  </a:solidFill>
                  <a:latin typeface="Arial" charset="0"/>
                </a:rPr>
                <a:t>76+m= (</a:t>
              </a:r>
              <a:r>
                <a:rPr lang="en-US" sz="2400" b="1" dirty="0" err="1">
                  <a:solidFill>
                    <a:srgbClr val="800080"/>
                  </a:solidFill>
                  <a:latin typeface="Arial" charset="0"/>
                </a:rPr>
                <a:t>Với</a:t>
              </a:r>
              <a:r>
                <a:rPr lang="en-US" sz="2400" b="1" dirty="0">
                  <a:solidFill>
                    <a:srgbClr val="800080"/>
                  </a:solidFill>
                  <a:latin typeface="Arial" charset="0"/>
                </a:rPr>
                <a:t> m= 34)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6800851" y="5181600"/>
            <a:ext cx="3783013" cy="1244600"/>
            <a:chOff x="3408" y="3536"/>
            <a:chExt cx="2383" cy="784"/>
          </a:xfrm>
        </p:grpSpPr>
        <p:pic>
          <p:nvPicPr>
            <p:cNvPr id="15379" name="Picture 41" descr="Dog-09-june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536"/>
              <a:ext cx="1293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80" name="Text Box 42"/>
            <p:cNvSpPr txBox="1">
              <a:spLocks noChangeArrowheads="1"/>
            </p:cNvSpPr>
            <p:nvPr/>
          </p:nvSpPr>
          <p:spPr bwMode="auto">
            <a:xfrm>
              <a:off x="3943" y="3929"/>
              <a:ext cx="1848" cy="29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ts val="575"/>
                </a:spcBef>
                <a:buClr>
                  <a:schemeClr val="accent1"/>
                </a:buClr>
                <a:buSzPct val="85000"/>
                <a:buFont typeface="Wingdings 2" panose="05020102010507070707" pitchFamily="18" charset="2"/>
                <a:buChar char=""/>
                <a:defRPr sz="2600">
                  <a:solidFill>
                    <a:schemeClr val="tx1"/>
                  </a:solidFill>
                  <a:latin typeface="Perpetua" panose="02020502060401020303" pitchFamily="18" charset="0"/>
                </a:defRPr>
              </a:lvl1pPr>
              <a:lvl2pPr marL="742950" indent="-285750">
                <a:spcBef>
                  <a:spcPts val="375"/>
                </a:spcBef>
                <a:buClr>
                  <a:schemeClr val="accent2"/>
                </a:buClr>
                <a:buSzPct val="85000"/>
                <a:buFont typeface="Wingdings 2" panose="05020102010507070707" pitchFamily="18" charset="2"/>
                <a:buChar char=""/>
                <a:defRPr sz="2400">
                  <a:solidFill>
                    <a:schemeClr val="tx1"/>
                  </a:solidFill>
                  <a:latin typeface="Perpetua" panose="02020502060401020303" pitchFamily="18" charset="0"/>
                </a:defRPr>
              </a:lvl2pPr>
              <a:lvl3pPr marL="1143000" indent="-228600">
                <a:spcBef>
                  <a:spcPts val="375"/>
                </a:spcBef>
                <a:buClr>
                  <a:srgbClr val="E6B1AB"/>
                </a:buClr>
                <a:buSzPct val="85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3pPr>
              <a:lvl4pPr marL="1600200" indent="-228600">
                <a:spcBef>
                  <a:spcPts val="375"/>
                </a:spcBef>
                <a:buClr>
                  <a:srgbClr val="A28E6A"/>
                </a:buClr>
                <a:buSzPct val="80000"/>
                <a:buFont typeface="Wingdings 2" panose="05020102010507070707" pitchFamily="18" charset="2"/>
                <a:buChar char="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4pPr>
              <a:lvl5pPr marL="2057400" indent="-228600">
                <a:spcBef>
                  <a:spcPts val="375"/>
                </a:spcBef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5pPr>
              <a:lvl6pPr marL="25146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6pPr>
              <a:lvl7pPr marL="29718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7pPr>
              <a:lvl8pPr marL="34290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8pPr>
              <a:lvl9pPr marL="3886200" indent="-228600" eaLnBrk="0" fontAlgn="base" hangingPunct="0">
                <a:spcBef>
                  <a:spcPts val="375"/>
                </a:spcBef>
                <a:spcAft>
                  <a:spcPct val="0"/>
                </a:spcAft>
                <a:buClr>
                  <a:srgbClr val="A28E6A"/>
                </a:buClr>
                <a:buChar char="o"/>
                <a:defRPr sz="2000">
                  <a:solidFill>
                    <a:schemeClr val="tx1"/>
                  </a:solidFill>
                  <a:latin typeface="Perpetua" panose="02020502060401020303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SzTx/>
                <a:buNone/>
              </a:pPr>
              <a:r>
                <a:rPr lang="en-US" altLang="en-US" sz="2400" b="1">
                  <a:solidFill>
                    <a:prstClr val="black"/>
                  </a:solidFill>
                  <a:latin typeface="Arial" panose="020B0604020202020204" pitchFamily="34" charset="0"/>
                </a:rPr>
                <a:t>60- bx6= (Với b=5)</a:t>
              </a:r>
            </a:p>
          </p:txBody>
        </p:sp>
      </p:grpSp>
      <p:pic>
        <p:nvPicPr>
          <p:cNvPr id="44083" name="Picture 51" descr="1495_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4" name="Picture 52" descr="1495_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5" name="Picture 53" descr="1495_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6" name="Picture 54" descr="1495_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87" name="Picture 55" descr="1495_7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1219200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8" name="Ink 56"/>
          <p:cNvPicPr>
            <a:picLocks noRot="1" noChangeAspect="1" noEditPoints="1"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550" y="5826125"/>
            <a:ext cx="84138" cy="8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6109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"/>
                                        <p:tgtEl>
                                          <p:spTgt spid="440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719 -0.01945 L -0.0493 0.1583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888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"/>
                                        <p:tgtEl>
                                          <p:spTgt spid="440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33333E-6 L 0.41111 -0.46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56" y="-2305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"/>
                                        <p:tgtEl>
                                          <p:spTgt spid="440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32 0.01852 L -0.42465 0.3185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17" y="150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"/>
                                        <p:tgtEl>
                                          <p:spTgt spid="44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04115 -0.2907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" y="-14537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"/>
                                        <p:tgtEl>
                                          <p:spTgt spid="440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746" y="2692088"/>
            <a:ext cx="7891245" cy="1122400"/>
          </a:xfrm>
        </p:spPr>
        <p:txBody>
          <a:bodyPr/>
          <a:lstStyle/>
          <a:p>
            <a:r>
              <a:rPr lang="vi-VN" smtClean="0">
                <a:latin typeface="+mn-lt"/>
              </a:rPr>
              <a:t>Cảm ơn các con đã chú ý lắng nghe!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572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62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3" y="47850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6" y="1266361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6" action="ppaction://hlinksldjump"/>
          </p:cNvPr>
          <p:cNvSpPr/>
          <p:nvPr/>
        </p:nvSpPr>
        <p:spPr>
          <a:xfrm>
            <a:off x="786249" y="261250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7" action="ppaction://hlinksldjump"/>
          </p:cNvPr>
          <p:cNvSpPr/>
          <p:nvPr/>
        </p:nvSpPr>
        <p:spPr>
          <a:xfrm>
            <a:off x="3086626" y="2624696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787007" y="4158577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Rounded Rectangle 35">
            <a:hlinkClick r:id="rId8" action="ppaction://hlinksldjump"/>
          </p:cNvPr>
          <p:cNvSpPr/>
          <p:nvPr/>
        </p:nvSpPr>
        <p:spPr>
          <a:xfrm>
            <a:off x="3074513" y="419918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4400" b="1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02426" y="95110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0" y="680278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299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BB2C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smtClean="0">
                <a:solidFill>
                  <a:prstClr val="black"/>
                </a:solidFill>
                <a:latin typeface="Arial" panose="020B0604020202020204" pitchFamily="34" charset="0"/>
              </a:rPr>
              <a:t>Câu 1. Tính giá trị biểu thức: </a:t>
            </a:r>
          </a:p>
          <a:p>
            <a:pPr lvl="0" algn="ctr">
              <a:defRPr/>
            </a:pPr>
            <a:r>
              <a:rPr lang="en-US" sz="3200" kern="1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lang="vi-VN" sz="3200" kern="1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412 + 406 -  </a:t>
            </a:r>
            <a:r>
              <a:rPr lang="en-US" sz="3200" kern="1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165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7" name="Cloud 56">
            <a:hlinkClick r:id="rId9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26140" y="3077106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6653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6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BB2C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black"/>
                </a:solidFill>
              </a:rPr>
              <a:t>Câu </a:t>
            </a:r>
            <a:r>
              <a:rPr lang="vi-VN" sz="3200" smtClean="0">
                <a:solidFill>
                  <a:prstClr val="black"/>
                </a:solidFill>
              </a:rPr>
              <a:t>2. </a:t>
            </a:r>
            <a:r>
              <a:rPr lang="vi-VN" sz="3200">
                <a:solidFill>
                  <a:prstClr val="black"/>
                </a:solidFill>
              </a:rPr>
              <a:t>Tính giá trị biểu thức</a:t>
            </a:r>
            <a:r>
              <a:rPr lang="vi-VN" sz="3200" smtClean="0">
                <a:solidFill>
                  <a:prstClr val="black"/>
                </a:solidFill>
              </a:rPr>
              <a:t>:</a:t>
            </a:r>
          </a:p>
          <a:p>
            <a:pPr lvl="0" algn="ctr">
              <a:defRPr/>
            </a:pPr>
            <a:r>
              <a:rPr lang="en-US" sz="3200" kern="1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86</a:t>
            </a:r>
            <a:r>
              <a:rPr lang="vi-VN" sz="3200" kern="1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 </a:t>
            </a:r>
            <a:r>
              <a:rPr lang="en-US" sz="3200" kern="1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vi-VN" sz="3200" kern="1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3200" kern="140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231</a:t>
            </a:r>
            <a:r>
              <a:rPr lang="vi-VN" sz="32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24539" y="28680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smtClean="0">
                <a:solidFill>
                  <a:prstClr val="black"/>
                </a:solidFill>
                <a:latin typeface="Arial" panose="020B0604020202020204" pitchFamily="34" charset="0"/>
              </a:rPr>
              <a:t>661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138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BB2C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black"/>
                </a:solidFill>
              </a:rPr>
              <a:t>Câu </a:t>
            </a:r>
            <a:r>
              <a:rPr lang="vi-VN" sz="3200" smtClean="0">
                <a:solidFill>
                  <a:prstClr val="black"/>
                </a:solidFill>
              </a:rPr>
              <a:t>3. </a:t>
            </a:r>
            <a:r>
              <a:rPr lang="vi-VN" sz="3200">
                <a:solidFill>
                  <a:prstClr val="black"/>
                </a:solidFill>
              </a:rPr>
              <a:t>Tính giá trị biểu thức</a:t>
            </a:r>
            <a:r>
              <a:rPr lang="vi-VN" sz="3200" smtClean="0">
                <a:solidFill>
                  <a:prstClr val="black"/>
                </a:solidFill>
              </a:rPr>
              <a:t>:</a:t>
            </a:r>
          </a:p>
          <a:p>
            <a:pPr lvl="0" algn="ctr">
              <a:defRPr/>
            </a:pPr>
            <a:r>
              <a:rPr lang="vi-VN" sz="3200" smtClean="0">
                <a:solidFill>
                  <a:srgbClr val="FF0000"/>
                </a:solidFill>
              </a:rPr>
              <a:t>(6520 – 520) x 7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Cloud 16">
            <a:hlinkClick r:id="rId9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178540" y="28680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smtClean="0">
                <a:solidFill>
                  <a:prstClr val="black"/>
                </a:solidFill>
                <a:latin typeface="Arial" panose="020B0604020202020204" pitchFamily="34" charset="0"/>
              </a:rPr>
              <a:t>42000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8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rgbClr val="DBB2CB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7" y="4515854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8" y="5130389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32636" y="199869"/>
            <a:ext cx="10526728" cy="1604597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>
                <a:solidFill>
                  <a:prstClr val="black"/>
                </a:solidFill>
              </a:rPr>
              <a:t>Câu </a:t>
            </a:r>
            <a:r>
              <a:rPr lang="vi-VN" sz="3200" smtClean="0">
                <a:solidFill>
                  <a:prstClr val="black"/>
                </a:solidFill>
              </a:rPr>
              <a:t>4. </a:t>
            </a:r>
            <a:r>
              <a:rPr lang="vi-VN" sz="3200">
                <a:solidFill>
                  <a:prstClr val="black"/>
                </a:solidFill>
              </a:rPr>
              <a:t>Tính giá trị biểu thức</a:t>
            </a:r>
            <a:r>
              <a:rPr lang="vi-VN" sz="3200" smtClean="0">
                <a:solidFill>
                  <a:prstClr val="black"/>
                </a:solidFill>
              </a:rPr>
              <a:t>:</a:t>
            </a:r>
          </a:p>
          <a:p>
            <a:pPr lvl="0" algn="ctr">
              <a:defRPr/>
            </a:pPr>
            <a:r>
              <a:rPr lang="vi-VN" sz="3200" smtClean="0">
                <a:solidFill>
                  <a:srgbClr val="FF0000"/>
                </a:solidFill>
              </a:rPr>
              <a:t>3 x (8952 – 7210)</a:t>
            </a:r>
            <a:endParaRPr lang="vi-VN" sz="3200">
              <a:solidFill>
                <a:srgbClr val="FF0000"/>
              </a:solidFill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5" y="4902196"/>
            <a:ext cx="567114" cy="34921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499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Cloud 17">
            <a:hlinkClick r:id="rId9" action="ppaction://hlinksldjump"/>
          </p:cNvPr>
          <p:cNvSpPr/>
          <p:nvPr/>
        </p:nvSpPr>
        <p:spPr>
          <a:xfrm>
            <a:off x="4667494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QUAY VỀ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56620" y="2868074"/>
            <a:ext cx="4906798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5226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86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40" grpId="0" animBg="1"/>
      <p:bldP spid="41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" name="Google Shape;5253;p37"/>
          <p:cNvSpPr/>
          <p:nvPr/>
        </p:nvSpPr>
        <p:spPr>
          <a:xfrm>
            <a:off x="1423600" y="5060050"/>
            <a:ext cx="9448400" cy="814000"/>
          </a:xfrm>
          <a:prstGeom prst="roundRect">
            <a:avLst>
              <a:gd name="adj" fmla="val 50000"/>
            </a:avLst>
          </a:prstGeom>
          <a:solidFill>
            <a:srgbClr val="FF8EDE"/>
          </a:solidFill>
          <a:ln>
            <a:noFill/>
          </a:ln>
          <a:effectLst>
            <a:outerShdw blurRad="57150" dist="19050" dir="5400000" algn="bl" rotWithShape="0">
              <a:srgbClr val="FF8EDE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254" name="Google Shape;5254;p37"/>
          <p:cNvSpPr txBox="1">
            <a:spLocks noGrp="1"/>
          </p:cNvSpPr>
          <p:nvPr>
            <p:ph type="ctrTitle"/>
          </p:nvPr>
        </p:nvSpPr>
        <p:spPr>
          <a:xfrm>
            <a:off x="1539184" y="2007668"/>
            <a:ext cx="9344800" cy="2552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vi-VN" smtClean="0">
                <a:latin typeface="+mn-lt"/>
              </a:rPr>
              <a:t>BIỂU THỨC CÓ CHỨA MỘT CHỮ</a:t>
            </a:r>
            <a:endParaRPr>
              <a:latin typeface="+mn-lt"/>
            </a:endParaRPr>
          </a:p>
        </p:txBody>
      </p:sp>
      <p:sp>
        <p:nvSpPr>
          <p:cNvPr id="5255" name="Google Shape;5255;p37"/>
          <p:cNvSpPr txBox="1">
            <a:spLocks noGrp="1"/>
          </p:cNvSpPr>
          <p:nvPr>
            <p:ph type="subTitle" idx="1"/>
          </p:nvPr>
        </p:nvSpPr>
        <p:spPr>
          <a:xfrm>
            <a:off x="1904915" y="5148022"/>
            <a:ext cx="8394800" cy="61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vi-VN" sz="2800" smtClean="0">
                <a:latin typeface="+mn-lt"/>
              </a:rPr>
              <a:t>TOÁN 4</a:t>
            </a:r>
            <a:endParaRPr sz="2800">
              <a:latin typeface="+mn-lt"/>
            </a:endParaRPr>
          </a:p>
        </p:txBody>
      </p:sp>
      <p:grpSp>
        <p:nvGrpSpPr>
          <p:cNvPr id="5256" name="Google Shape;5256;p37"/>
          <p:cNvGrpSpPr/>
          <p:nvPr/>
        </p:nvGrpSpPr>
        <p:grpSpPr>
          <a:xfrm rot="-365325">
            <a:off x="460682" y="90307"/>
            <a:ext cx="3282003" cy="1957460"/>
            <a:chOff x="919450" y="305600"/>
            <a:chExt cx="2380024" cy="1419499"/>
          </a:xfrm>
        </p:grpSpPr>
        <p:sp>
          <p:nvSpPr>
            <p:cNvPr id="5257" name="Google Shape;5257;p37"/>
            <p:cNvSpPr/>
            <p:nvPr/>
          </p:nvSpPr>
          <p:spPr>
            <a:xfrm>
              <a:off x="1154492" y="424034"/>
              <a:ext cx="1827249" cy="1177023"/>
            </a:xfrm>
            <a:custGeom>
              <a:avLst/>
              <a:gdLst/>
              <a:ahLst/>
              <a:cxnLst/>
              <a:rect l="l" t="t" r="r" b="b"/>
              <a:pathLst>
                <a:path w="29993" h="19320" extrusionOk="0">
                  <a:moveTo>
                    <a:pt x="27267" y="0"/>
                  </a:moveTo>
                  <a:cubicBezTo>
                    <a:pt x="27231" y="0"/>
                    <a:pt x="27195" y="3"/>
                    <a:pt x="27158" y="8"/>
                  </a:cubicBezTo>
                  <a:lnTo>
                    <a:pt x="750" y="3413"/>
                  </a:lnTo>
                  <a:cubicBezTo>
                    <a:pt x="310" y="3472"/>
                    <a:pt x="0" y="3865"/>
                    <a:pt x="60" y="4306"/>
                  </a:cubicBezTo>
                  <a:lnTo>
                    <a:pt x="1989" y="19320"/>
                  </a:lnTo>
                  <a:lnTo>
                    <a:pt x="29992" y="15700"/>
                  </a:lnTo>
                  <a:lnTo>
                    <a:pt x="28063" y="698"/>
                  </a:lnTo>
                  <a:cubicBezTo>
                    <a:pt x="28009" y="294"/>
                    <a:pt x="27664" y="0"/>
                    <a:pt x="27267" y="0"/>
                  </a:cubicBezTo>
                  <a:close/>
                </a:path>
              </a:pathLst>
            </a:custGeom>
            <a:solidFill>
              <a:srgbClr val="7DD5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37"/>
            <p:cNvSpPr/>
            <p:nvPr/>
          </p:nvSpPr>
          <p:spPr>
            <a:xfrm>
              <a:off x="1267626" y="424034"/>
              <a:ext cx="1714115" cy="1177023"/>
            </a:xfrm>
            <a:custGeom>
              <a:avLst/>
              <a:gdLst/>
              <a:ahLst/>
              <a:cxnLst/>
              <a:rect l="l" t="t" r="r" b="b"/>
              <a:pathLst>
                <a:path w="28136" h="19320" extrusionOk="0">
                  <a:moveTo>
                    <a:pt x="25410" y="0"/>
                  </a:moveTo>
                  <a:cubicBezTo>
                    <a:pt x="25374" y="0"/>
                    <a:pt x="25338" y="3"/>
                    <a:pt x="25301" y="8"/>
                  </a:cubicBezTo>
                  <a:cubicBezTo>
                    <a:pt x="24813" y="67"/>
                    <a:pt x="24468" y="520"/>
                    <a:pt x="24539" y="1008"/>
                  </a:cubicBezTo>
                  <a:lnTo>
                    <a:pt x="25909" y="11628"/>
                  </a:lnTo>
                  <a:cubicBezTo>
                    <a:pt x="26087" y="13009"/>
                    <a:pt x="25111" y="14283"/>
                    <a:pt x="23718" y="14462"/>
                  </a:cubicBezTo>
                  <a:lnTo>
                    <a:pt x="1691" y="17295"/>
                  </a:lnTo>
                  <a:cubicBezTo>
                    <a:pt x="703" y="17426"/>
                    <a:pt x="1" y="18331"/>
                    <a:pt x="132" y="19320"/>
                  </a:cubicBezTo>
                  <a:lnTo>
                    <a:pt x="28135" y="15700"/>
                  </a:lnTo>
                  <a:lnTo>
                    <a:pt x="26206" y="698"/>
                  </a:lnTo>
                  <a:cubicBezTo>
                    <a:pt x="26152" y="294"/>
                    <a:pt x="25807" y="0"/>
                    <a:pt x="25410" y="0"/>
                  </a:cubicBezTo>
                  <a:close/>
                </a:path>
              </a:pathLst>
            </a:custGeom>
            <a:solidFill>
              <a:srgbClr val="5FAE3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37"/>
            <p:cNvSpPr/>
            <p:nvPr/>
          </p:nvSpPr>
          <p:spPr>
            <a:xfrm>
              <a:off x="1747822" y="749910"/>
              <a:ext cx="193002" cy="104848"/>
            </a:xfrm>
            <a:custGeom>
              <a:avLst/>
              <a:gdLst/>
              <a:ahLst/>
              <a:cxnLst/>
              <a:rect l="l" t="t" r="r" b="b"/>
              <a:pathLst>
                <a:path w="3168" h="1721" extrusionOk="0">
                  <a:moveTo>
                    <a:pt x="1789" y="1"/>
                  </a:moveTo>
                  <a:cubicBezTo>
                    <a:pt x="1256" y="1"/>
                    <a:pt x="692" y="202"/>
                    <a:pt x="405" y="612"/>
                  </a:cubicBezTo>
                  <a:cubicBezTo>
                    <a:pt x="0" y="1197"/>
                    <a:pt x="609" y="1720"/>
                    <a:pt x="1444" y="1720"/>
                  </a:cubicBezTo>
                  <a:cubicBezTo>
                    <a:pt x="1714" y="1720"/>
                    <a:pt x="2008" y="1666"/>
                    <a:pt x="2298" y="1540"/>
                  </a:cubicBezTo>
                  <a:cubicBezTo>
                    <a:pt x="3168" y="1159"/>
                    <a:pt x="3108" y="397"/>
                    <a:pt x="2465" y="124"/>
                  </a:cubicBezTo>
                  <a:cubicBezTo>
                    <a:pt x="2265" y="42"/>
                    <a:pt x="2030" y="1"/>
                    <a:pt x="1789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37"/>
            <p:cNvSpPr/>
            <p:nvPr/>
          </p:nvSpPr>
          <p:spPr>
            <a:xfrm>
              <a:off x="2132248" y="700684"/>
              <a:ext cx="202019" cy="104177"/>
            </a:xfrm>
            <a:custGeom>
              <a:avLst/>
              <a:gdLst/>
              <a:ahLst/>
              <a:cxnLst/>
              <a:rect l="l" t="t" r="r" b="b"/>
              <a:pathLst>
                <a:path w="3316" h="1710" extrusionOk="0">
                  <a:moveTo>
                    <a:pt x="1715" y="0"/>
                  </a:moveTo>
                  <a:cubicBezTo>
                    <a:pt x="1288" y="0"/>
                    <a:pt x="847" y="138"/>
                    <a:pt x="549" y="372"/>
                  </a:cubicBezTo>
                  <a:cubicBezTo>
                    <a:pt x="1" y="789"/>
                    <a:pt x="132" y="1539"/>
                    <a:pt x="1072" y="1682"/>
                  </a:cubicBezTo>
                  <a:cubicBezTo>
                    <a:pt x="1192" y="1701"/>
                    <a:pt x="1310" y="1709"/>
                    <a:pt x="1424" y="1709"/>
                  </a:cubicBezTo>
                  <a:cubicBezTo>
                    <a:pt x="2534" y="1709"/>
                    <a:pt x="3316" y="874"/>
                    <a:pt x="2668" y="312"/>
                  </a:cubicBezTo>
                  <a:cubicBezTo>
                    <a:pt x="2419" y="96"/>
                    <a:pt x="2072" y="0"/>
                    <a:pt x="171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37"/>
            <p:cNvSpPr/>
            <p:nvPr/>
          </p:nvSpPr>
          <p:spPr>
            <a:xfrm>
              <a:off x="1249471" y="721885"/>
              <a:ext cx="86388" cy="538981"/>
            </a:xfrm>
            <a:custGeom>
              <a:avLst/>
              <a:gdLst/>
              <a:ahLst/>
              <a:cxnLst/>
              <a:rect l="l" t="t" r="r" b="b"/>
              <a:pathLst>
                <a:path w="1418" h="8847" extrusionOk="0">
                  <a:moveTo>
                    <a:pt x="144" y="0"/>
                  </a:moveTo>
                  <a:cubicBezTo>
                    <a:pt x="61" y="12"/>
                    <a:pt x="1" y="72"/>
                    <a:pt x="1" y="155"/>
                  </a:cubicBezTo>
                  <a:cubicBezTo>
                    <a:pt x="25" y="881"/>
                    <a:pt x="72" y="1596"/>
                    <a:pt x="144" y="2322"/>
                  </a:cubicBezTo>
                  <a:cubicBezTo>
                    <a:pt x="215" y="3036"/>
                    <a:pt x="299" y="3751"/>
                    <a:pt x="382" y="4465"/>
                  </a:cubicBezTo>
                  <a:cubicBezTo>
                    <a:pt x="477" y="5179"/>
                    <a:pt x="572" y="5882"/>
                    <a:pt x="692" y="6596"/>
                  </a:cubicBezTo>
                  <a:cubicBezTo>
                    <a:pt x="811" y="7311"/>
                    <a:pt x="930" y="8013"/>
                    <a:pt x="1096" y="8716"/>
                  </a:cubicBezTo>
                  <a:cubicBezTo>
                    <a:pt x="1108" y="8799"/>
                    <a:pt x="1180" y="8847"/>
                    <a:pt x="1251" y="8847"/>
                  </a:cubicBezTo>
                  <a:cubicBezTo>
                    <a:pt x="1346" y="8847"/>
                    <a:pt x="1418" y="8763"/>
                    <a:pt x="1406" y="8680"/>
                  </a:cubicBezTo>
                  <a:cubicBezTo>
                    <a:pt x="1382" y="7954"/>
                    <a:pt x="1323" y="7239"/>
                    <a:pt x="1263" y="6525"/>
                  </a:cubicBezTo>
                  <a:cubicBezTo>
                    <a:pt x="1192" y="5810"/>
                    <a:pt x="1108" y="5096"/>
                    <a:pt x="1013" y="4382"/>
                  </a:cubicBezTo>
                  <a:cubicBezTo>
                    <a:pt x="918" y="3667"/>
                    <a:pt x="823" y="2953"/>
                    <a:pt x="703" y="2239"/>
                  </a:cubicBezTo>
                  <a:cubicBezTo>
                    <a:pt x="584" y="1536"/>
                    <a:pt x="453" y="822"/>
                    <a:pt x="299" y="119"/>
                  </a:cubicBezTo>
                  <a:cubicBezTo>
                    <a:pt x="287" y="48"/>
                    <a:pt x="215" y="0"/>
                    <a:pt x="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37"/>
            <p:cNvSpPr/>
            <p:nvPr/>
          </p:nvSpPr>
          <p:spPr>
            <a:xfrm>
              <a:off x="1485244" y="1004749"/>
              <a:ext cx="152367" cy="223098"/>
            </a:xfrm>
            <a:custGeom>
              <a:avLst/>
              <a:gdLst/>
              <a:ahLst/>
              <a:cxnLst/>
              <a:rect l="l" t="t" r="r" b="b"/>
              <a:pathLst>
                <a:path w="2501" h="3662" extrusionOk="0">
                  <a:moveTo>
                    <a:pt x="2096" y="1"/>
                  </a:moveTo>
                  <a:cubicBezTo>
                    <a:pt x="1965" y="1"/>
                    <a:pt x="72" y="298"/>
                    <a:pt x="1" y="310"/>
                  </a:cubicBezTo>
                  <a:cubicBezTo>
                    <a:pt x="84" y="917"/>
                    <a:pt x="143" y="1346"/>
                    <a:pt x="227" y="2001"/>
                  </a:cubicBezTo>
                  <a:cubicBezTo>
                    <a:pt x="227" y="2005"/>
                    <a:pt x="228" y="2006"/>
                    <a:pt x="230" y="2006"/>
                  </a:cubicBezTo>
                  <a:cubicBezTo>
                    <a:pt x="233" y="2006"/>
                    <a:pt x="239" y="2001"/>
                    <a:pt x="239" y="2001"/>
                  </a:cubicBezTo>
                  <a:cubicBezTo>
                    <a:pt x="512" y="1989"/>
                    <a:pt x="927" y="1869"/>
                    <a:pt x="1254" y="1869"/>
                  </a:cubicBezTo>
                  <a:cubicBezTo>
                    <a:pt x="1269" y="1869"/>
                    <a:pt x="1284" y="1869"/>
                    <a:pt x="1298" y="1870"/>
                  </a:cubicBezTo>
                  <a:cubicBezTo>
                    <a:pt x="1715" y="1941"/>
                    <a:pt x="1846" y="2680"/>
                    <a:pt x="1394" y="2822"/>
                  </a:cubicBezTo>
                  <a:cubicBezTo>
                    <a:pt x="1364" y="2832"/>
                    <a:pt x="1334" y="2838"/>
                    <a:pt x="1304" y="2838"/>
                  </a:cubicBezTo>
                  <a:cubicBezTo>
                    <a:pt x="1191" y="2838"/>
                    <a:pt x="1086" y="2761"/>
                    <a:pt x="1048" y="2572"/>
                  </a:cubicBezTo>
                  <a:cubicBezTo>
                    <a:pt x="1048" y="2572"/>
                    <a:pt x="1036" y="2560"/>
                    <a:pt x="1036" y="2549"/>
                  </a:cubicBezTo>
                  <a:lnTo>
                    <a:pt x="334" y="2668"/>
                  </a:lnTo>
                  <a:cubicBezTo>
                    <a:pt x="334" y="2775"/>
                    <a:pt x="334" y="2882"/>
                    <a:pt x="346" y="2965"/>
                  </a:cubicBezTo>
                  <a:cubicBezTo>
                    <a:pt x="398" y="3453"/>
                    <a:pt x="806" y="3661"/>
                    <a:pt x="1253" y="3661"/>
                  </a:cubicBezTo>
                  <a:cubicBezTo>
                    <a:pt x="1820" y="3661"/>
                    <a:pt x="2449" y="3325"/>
                    <a:pt x="2489" y="2799"/>
                  </a:cubicBezTo>
                  <a:cubicBezTo>
                    <a:pt x="2501" y="2013"/>
                    <a:pt x="2227" y="1084"/>
                    <a:pt x="1417" y="1072"/>
                  </a:cubicBezTo>
                  <a:cubicBezTo>
                    <a:pt x="1392" y="1070"/>
                    <a:pt x="1365" y="1069"/>
                    <a:pt x="1338" y="1069"/>
                  </a:cubicBezTo>
                  <a:cubicBezTo>
                    <a:pt x="1203" y="1069"/>
                    <a:pt x="1054" y="1094"/>
                    <a:pt x="905" y="1144"/>
                  </a:cubicBezTo>
                  <a:lnTo>
                    <a:pt x="893" y="1144"/>
                  </a:lnTo>
                  <a:lnTo>
                    <a:pt x="893" y="1132"/>
                  </a:lnTo>
                  <a:cubicBezTo>
                    <a:pt x="858" y="1096"/>
                    <a:pt x="858" y="1025"/>
                    <a:pt x="846" y="965"/>
                  </a:cubicBezTo>
                  <a:cubicBezTo>
                    <a:pt x="834" y="965"/>
                    <a:pt x="834" y="965"/>
                    <a:pt x="834" y="953"/>
                  </a:cubicBezTo>
                  <a:lnTo>
                    <a:pt x="834" y="941"/>
                  </a:lnTo>
                  <a:cubicBezTo>
                    <a:pt x="953" y="929"/>
                    <a:pt x="2036" y="775"/>
                    <a:pt x="2179" y="739"/>
                  </a:cubicBezTo>
                  <a:cubicBezTo>
                    <a:pt x="2179" y="715"/>
                    <a:pt x="2120" y="13"/>
                    <a:pt x="20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37"/>
            <p:cNvSpPr/>
            <p:nvPr/>
          </p:nvSpPr>
          <p:spPr>
            <a:xfrm>
              <a:off x="1714437" y="1037404"/>
              <a:ext cx="125561" cy="127694"/>
            </a:xfrm>
            <a:custGeom>
              <a:avLst/>
              <a:gdLst/>
              <a:ahLst/>
              <a:cxnLst/>
              <a:rect l="l" t="t" r="r" b="b"/>
              <a:pathLst>
                <a:path w="2061" h="2096" extrusionOk="0">
                  <a:moveTo>
                    <a:pt x="1299" y="0"/>
                  </a:moveTo>
                  <a:cubicBezTo>
                    <a:pt x="1209" y="0"/>
                    <a:pt x="831" y="83"/>
                    <a:pt x="659" y="83"/>
                  </a:cubicBezTo>
                  <a:cubicBezTo>
                    <a:pt x="624" y="83"/>
                    <a:pt x="598" y="80"/>
                    <a:pt x="584" y="72"/>
                  </a:cubicBezTo>
                  <a:cubicBezTo>
                    <a:pt x="584" y="108"/>
                    <a:pt x="584" y="119"/>
                    <a:pt x="584" y="155"/>
                  </a:cubicBezTo>
                  <a:cubicBezTo>
                    <a:pt x="584" y="227"/>
                    <a:pt x="584" y="310"/>
                    <a:pt x="596" y="405"/>
                  </a:cubicBezTo>
                  <a:cubicBezTo>
                    <a:pt x="608" y="548"/>
                    <a:pt x="608" y="643"/>
                    <a:pt x="620" y="715"/>
                  </a:cubicBezTo>
                  <a:cubicBezTo>
                    <a:pt x="596" y="727"/>
                    <a:pt x="37" y="846"/>
                    <a:pt x="1" y="846"/>
                  </a:cubicBezTo>
                  <a:cubicBezTo>
                    <a:pt x="13" y="881"/>
                    <a:pt x="108" y="1358"/>
                    <a:pt x="108" y="1501"/>
                  </a:cubicBezTo>
                  <a:cubicBezTo>
                    <a:pt x="123" y="1507"/>
                    <a:pt x="161" y="1509"/>
                    <a:pt x="211" y="1509"/>
                  </a:cubicBezTo>
                  <a:cubicBezTo>
                    <a:pt x="360" y="1509"/>
                    <a:pt x="614" y="1489"/>
                    <a:pt x="668" y="1489"/>
                  </a:cubicBezTo>
                  <a:lnTo>
                    <a:pt x="680" y="1489"/>
                  </a:lnTo>
                  <a:cubicBezTo>
                    <a:pt x="680" y="1489"/>
                    <a:pt x="691" y="1524"/>
                    <a:pt x="703" y="1584"/>
                  </a:cubicBezTo>
                  <a:cubicBezTo>
                    <a:pt x="739" y="1810"/>
                    <a:pt x="727" y="1882"/>
                    <a:pt x="775" y="2084"/>
                  </a:cubicBezTo>
                  <a:cubicBezTo>
                    <a:pt x="775" y="2090"/>
                    <a:pt x="778" y="2093"/>
                    <a:pt x="779" y="2095"/>
                  </a:cubicBezTo>
                  <a:lnTo>
                    <a:pt x="779" y="2095"/>
                  </a:lnTo>
                  <a:cubicBezTo>
                    <a:pt x="846" y="2081"/>
                    <a:pt x="1525" y="2035"/>
                    <a:pt x="1525" y="1989"/>
                  </a:cubicBezTo>
                  <a:lnTo>
                    <a:pt x="1525" y="1977"/>
                  </a:lnTo>
                  <a:cubicBezTo>
                    <a:pt x="1513" y="1882"/>
                    <a:pt x="1513" y="1489"/>
                    <a:pt x="1477" y="1382"/>
                  </a:cubicBezTo>
                  <a:cubicBezTo>
                    <a:pt x="1537" y="1334"/>
                    <a:pt x="2025" y="1298"/>
                    <a:pt x="2061" y="1262"/>
                  </a:cubicBezTo>
                  <a:cubicBezTo>
                    <a:pt x="2049" y="1024"/>
                    <a:pt x="2013" y="834"/>
                    <a:pt x="1989" y="548"/>
                  </a:cubicBezTo>
                  <a:cubicBezTo>
                    <a:pt x="1834" y="548"/>
                    <a:pt x="1549" y="608"/>
                    <a:pt x="1394" y="608"/>
                  </a:cubicBezTo>
                  <a:cubicBezTo>
                    <a:pt x="1358" y="560"/>
                    <a:pt x="1322" y="143"/>
                    <a:pt x="1299" y="0"/>
                  </a:cubicBezTo>
                  <a:close/>
                  <a:moveTo>
                    <a:pt x="779" y="2095"/>
                  </a:moveTo>
                  <a:lnTo>
                    <a:pt x="779" y="2095"/>
                  </a:lnTo>
                  <a:cubicBezTo>
                    <a:pt x="777" y="2095"/>
                    <a:pt x="776" y="2096"/>
                    <a:pt x="775" y="2096"/>
                  </a:cubicBezTo>
                  <a:cubicBezTo>
                    <a:pt x="780" y="2096"/>
                    <a:pt x="781" y="2096"/>
                    <a:pt x="779" y="209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37"/>
            <p:cNvSpPr/>
            <p:nvPr/>
          </p:nvSpPr>
          <p:spPr>
            <a:xfrm>
              <a:off x="1910305" y="948883"/>
              <a:ext cx="136405" cy="226875"/>
            </a:xfrm>
            <a:custGeom>
              <a:avLst/>
              <a:gdLst/>
              <a:ahLst/>
              <a:cxnLst/>
              <a:rect l="l" t="t" r="r" b="b"/>
              <a:pathLst>
                <a:path w="2239" h="3724" extrusionOk="0">
                  <a:moveTo>
                    <a:pt x="2144" y="1"/>
                  </a:moveTo>
                  <a:cubicBezTo>
                    <a:pt x="1489" y="25"/>
                    <a:pt x="679" y="168"/>
                    <a:pt x="1" y="263"/>
                  </a:cubicBezTo>
                  <a:lnTo>
                    <a:pt x="1" y="275"/>
                  </a:lnTo>
                  <a:cubicBezTo>
                    <a:pt x="24" y="465"/>
                    <a:pt x="60" y="727"/>
                    <a:pt x="60" y="941"/>
                  </a:cubicBezTo>
                  <a:lnTo>
                    <a:pt x="72" y="941"/>
                  </a:lnTo>
                  <a:cubicBezTo>
                    <a:pt x="405" y="882"/>
                    <a:pt x="953" y="846"/>
                    <a:pt x="1334" y="822"/>
                  </a:cubicBezTo>
                  <a:lnTo>
                    <a:pt x="1334" y="822"/>
                  </a:lnTo>
                  <a:cubicBezTo>
                    <a:pt x="1048" y="1763"/>
                    <a:pt x="715" y="2704"/>
                    <a:pt x="393" y="3716"/>
                  </a:cubicBezTo>
                  <a:cubicBezTo>
                    <a:pt x="425" y="3721"/>
                    <a:pt x="459" y="3723"/>
                    <a:pt x="496" y="3723"/>
                  </a:cubicBezTo>
                  <a:cubicBezTo>
                    <a:pt x="699" y="3723"/>
                    <a:pt x="972" y="3651"/>
                    <a:pt x="1144" y="3620"/>
                  </a:cubicBezTo>
                  <a:cubicBezTo>
                    <a:pt x="1489" y="2632"/>
                    <a:pt x="1965" y="1656"/>
                    <a:pt x="2239" y="691"/>
                  </a:cubicBezTo>
                  <a:cubicBezTo>
                    <a:pt x="2203" y="429"/>
                    <a:pt x="2156" y="263"/>
                    <a:pt x="21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37"/>
            <p:cNvSpPr/>
            <p:nvPr/>
          </p:nvSpPr>
          <p:spPr>
            <a:xfrm>
              <a:off x="2134441" y="996037"/>
              <a:ext cx="128425" cy="117580"/>
            </a:xfrm>
            <a:custGeom>
              <a:avLst/>
              <a:gdLst/>
              <a:ahLst/>
              <a:cxnLst/>
              <a:rect l="l" t="t" r="r" b="b"/>
              <a:pathLst>
                <a:path w="2108" h="1930" extrusionOk="0">
                  <a:moveTo>
                    <a:pt x="1870" y="1"/>
                  </a:moveTo>
                  <a:lnTo>
                    <a:pt x="1" y="239"/>
                  </a:lnTo>
                  <a:cubicBezTo>
                    <a:pt x="13" y="275"/>
                    <a:pt x="60" y="787"/>
                    <a:pt x="84" y="918"/>
                  </a:cubicBezTo>
                  <a:cubicBezTo>
                    <a:pt x="179" y="906"/>
                    <a:pt x="1870" y="715"/>
                    <a:pt x="1977" y="703"/>
                  </a:cubicBezTo>
                  <a:cubicBezTo>
                    <a:pt x="1906" y="489"/>
                    <a:pt x="1906" y="227"/>
                    <a:pt x="1870" y="1"/>
                  </a:cubicBezTo>
                  <a:close/>
                  <a:moveTo>
                    <a:pt x="2001" y="1013"/>
                  </a:moveTo>
                  <a:lnTo>
                    <a:pt x="132" y="1263"/>
                  </a:lnTo>
                  <a:cubicBezTo>
                    <a:pt x="143" y="1299"/>
                    <a:pt x="191" y="1799"/>
                    <a:pt x="215" y="1930"/>
                  </a:cubicBezTo>
                  <a:cubicBezTo>
                    <a:pt x="310" y="1918"/>
                    <a:pt x="2001" y="1739"/>
                    <a:pt x="2108" y="1715"/>
                  </a:cubicBezTo>
                  <a:cubicBezTo>
                    <a:pt x="2037" y="1501"/>
                    <a:pt x="2037" y="1251"/>
                    <a:pt x="2001" y="10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37"/>
            <p:cNvSpPr/>
            <p:nvPr/>
          </p:nvSpPr>
          <p:spPr>
            <a:xfrm>
              <a:off x="2329578" y="902338"/>
              <a:ext cx="126292" cy="216336"/>
            </a:xfrm>
            <a:custGeom>
              <a:avLst/>
              <a:gdLst/>
              <a:ahLst/>
              <a:cxnLst/>
              <a:rect l="l" t="t" r="r" b="b"/>
              <a:pathLst>
                <a:path w="2073" h="3551" extrusionOk="0">
                  <a:moveTo>
                    <a:pt x="1122" y="0"/>
                  </a:moveTo>
                  <a:cubicBezTo>
                    <a:pt x="1043" y="0"/>
                    <a:pt x="962" y="9"/>
                    <a:pt x="881" y="27"/>
                  </a:cubicBezTo>
                  <a:cubicBezTo>
                    <a:pt x="322" y="122"/>
                    <a:pt x="0" y="682"/>
                    <a:pt x="36" y="1182"/>
                  </a:cubicBezTo>
                  <a:cubicBezTo>
                    <a:pt x="239" y="1158"/>
                    <a:pt x="441" y="1158"/>
                    <a:pt x="643" y="1110"/>
                  </a:cubicBezTo>
                  <a:cubicBezTo>
                    <a:pt x="792" y="1036"/>
                    <a:pt x="770" y="764"/>
                    <a:pt x="982" y="764"/>
                  </a:cubicBezTo>
                  <a:cubicBezTo>
                    <a:pt x="1008" y="764"/>
                    <a:pt x="1038" y="768"/>
                    <a:pt x="1072" y="777"/>
                  </a:cubicBezTo>
                  <a:cubicBezTo>
                    <a:pt x="1572" y="896"/>
                    <a:pt x="1060" y="1479"/>
                    <a:pt x="953" y="1777"/>
                  </a:cubicBezTo>
                  <a:cubicBezTo>
                    <a:pt x="858" y="1979"/>
                    <a:pt x="846" y="2170"/>
                    <a:pt x="834" y="2384"/>
                  </a:cubicBezTo>
                  <a:lnTo>
                    <a:pt x="846" y="2575"/>
                  </a:lnTo>
                  <a:cubicBezTo>
                    <a:pt x="858" y="2610"/>
                    <a:pt x="858" y="2658"/>
                    <a:pt x="881" y="2682"/>
                  </a:cubicBezTo>
                  <a:lnTo>
                    <a:pt x="893" y="2682"/>
                  </a:lnTo>
                  <a:cubicBezTo>
                    <a:pt x="1084" y="2634"/>
                    <a:pt x="1298" y="2646"/>
                    <a:pt x="1489" y="2587"/>
                  </a:cubicBezTo>
                  <a:cubicBezTo>
                    <a:pt x="1477" y="2539"/>
                    <a:pt x="1489" y="2479"/>
                    <a:pt x="1489" y="2420"/>
                  </a:cubicBezTo>
                  <a:cubicBezTo>
                    <a:pt x="1512" y="2182"/>
                    <a:pt x="1548" y="1991"/>
                    <a:pt x="1655" y="1789"/>
                  </a:cubicBezTo>
                  <a:cubicBezTo>
                    <a:pt x="1739" y="1634"/>
                    <a:pt x="1822" y="1563"/>
                    <a:pt x="1905" y="1408"/>
                  </a:cubicBezTo>
                  <a:cubicBezTo>
                    <a:pt x="2001" y="1253"/>
                    <a:pt x="2072" y="1074"/>
                    <a:pt x="2072" y="860"/>
                  </a:cubicBezTo>
                  <a:cubicBezTo>
                    <a:pt x="2062" y="346"/>
                    <a:pt x="1625" y="0"/>
                    <a:pt x="1122" y="0"/>
                  </a:cubicBezTo>
                  <a:close/>
                  <a:moveTo>
                    <a:pt x="1409" y="2884"/>
                  </a:moveTo>
                  <a:cubicBezTo>
                    <a:pt x="1255" y="2884"/>
                    <a:pt x="996" y="2925"/>
                    <a:pt x="905" y="2979"/>
                  </a:cubicBezTo>
                  <a:cubicBezTo>
                    <a:pt x="917" y="3075"/>
                    <a:pt x="941" y="3408"/>
                    <a:pt x="977" y="3551"/>
                  </a:cubicBezTo>
                  <a:lnTo>
                    <a:pt x="1001" y="3551"/>
                  </a:lnTo>
                  <a:lnTo>
                    <a:pt x="1548" y="3479"/>
                  </a:lnTo>
                  <a:lnTo>
                    <a:pt x="1560" y="3479"/>
                  </a:lnTo>
                  <a:lnTo>
                    <a:pt x="1560" y="3468"/>
                  </a:lnTo>
                  <a:cubicBezTo>
                    <a:pt x="1548" y="3372"/>
                    <a:pt x="1524" y="2896"/>
                    <a:pt x="1512" y="2896"/>
                  </a:cubicBezTo>
                  <a:cubicBezTo>
                    <a:pt x="1493" y="2888"/>
                    <a:pt x="1456" y="2884"/>
                    <a:pt x="1409" y="28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37"/>
            <p:cNvSpPr/>
            <p:nvPr/>
          </p:nvSpPr>
          <p:spPr>
            <a:xfrm>
              <a:off x="1921941" y="662668"/>
              <a:ext cx="200252" cy="121358"/>
            </a:xfrm>
            <a:custGeom>
              <a:avLst/>
              <a:gdLst/>
              <a:ahLst/>
              <a:cxnLst/>
              <a:rect l="l" t="t" r="r" b="b"/>
              <a:pathLst>
                <a:path w="3287" h="1992" extrusionOk="0">
                  <a:moveTo>
                    <a:pt x="2336" y="0"/>
                  </a:moveTo>
                  <a:cubicBezTo>
                    <a:pt x="1503" y="0"/>
                    <a:pt x="699" y="220"/>
                    <a:pt x="464" y="353"/>
                  </a:cubicBezTo>
                  <a:cubicBezTo>
                    <a:pt x="0" y="627"/>
                    <a:pt x="286" y="1258"/>
                    <a:pt x="583" y="1579"/>
                  </a:cubicBezTo>
                  <a:cubicBezTo>
                    <a:pt x="619" y="1615"/>
                    <a:pt x="643" y="1639"/>
                    <a:pt x="667" y="1663"/>
                  </a:cubicBezTo>
                  <a:cubicBezTo>
                    <a:pt x="929" y="1889"/>
                    <a:pt x="1273" y="1992"/>
                    <a:pt x="1624" y="1992"/>
                  </a:cubicBezTo>
                  <a:cubicBezTo>
                    <a:pt x="2195" y="1992"/>
                    <a:pt x="2784" y="1720"/>
                    <a:pt x="3072" y="1270"/>
                  </a:cubicBezTo>
                  <a:cubicBezTo>
                    <a:pt x="3215" y="1044"/>
                    <a:pt x="3286" y="770"/>
                    <a:pt x="3239" y="472"/>
                  </a:cubicBezTo>
                  <a:cubicBezTo>
                    <a:pt x="3191" y="222"/>
                    <a:pt x="3036" y="55"/>
                    <a:pt x="2750" y="20"/>
                  </a:cubicBezTo>
                  <a:cubicBezTo>
                    <a:pt x="2613" y="6"/>
                    <a:pt x="2474" y="0"/>
                    <a:pt x="2336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37"/>
            <p:cNvSpPr/>
            <p:nvPr/>
          </p:nvSpPr>
          <p:spPr>
            <a:xfrm>
              <a:off x="1795708" y="646219"/>
              <a:ext cx="111793" cy="87728"/>
            </a:xfrm>
            <a:custGeom>
              <a:avLst/>
              <a:gdLst/>
              <a:ahLst/>
              <a:cxnLst/>
              <a:rect l="l" t="t" r="r" b="b"/>
              <a:pathLst>
                <a:path w="1835" h="1440" extrusionOk="0">
                  <a:moveTo>
                    <a:pt x="858" y="0"/>
                  </a:moveTo>
                  <a:cubicBezTo>
                    <a:pt x="764" y="0"/>
                    <a:pt x="671" y="17"/>
                    <a:pt x="584" y="52"/>
                  </a:cubicBezTo>
                  <a:cubicBezTo>
                    <a:pt x="12" y="254"/>
                    <a:pt x="0" y="1064"/>
                    <a:pt x="512" y="1337"/>
                  </a:cubicBezTo>
                  <a:cubicBezTo>
                    <a:pt x="637" y="1408"/>
                    <a:pt x="768" y="1440"/>
                    <a:pt x="893" y="1440"/>
                  </a:cubicBezTo>
                  <a:cubicBezTo>
                    <a:pt x="1401" y="1440"/>
                    <a:pt x="1835" y="924"/>
                    <a:pt x="1548" y="409"/>
                  </a:cubicBezTo>
                  <a:cubicBezTo>
                    <a:pt x="1390" y="136"/>
                    <a:pt x="1122" y="0"/>
                    <a:pt x="8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37"/>
            <p:cNvSpPr/>
            <p:nvPr/>
          </p:nvSpPr>
          <p:spPr>
            <a:xfrm>
              <a:off x="2144250" y="600649"/>
              <a:ext cx="108503" cy="88947"/>
            </a:xfrm>
            <a:custGeom>
              <a:avLst/>
              <a:gdLst/>
              <a:ahLst/>
              <a:cxnLst/>
              <a:rect l="l" t="t" r="r" b="b"/>
              <a:pathLst>
                <a:path w="1781" h="1460" extrusionOk="0">
                  <a:moveTo>
                    <a:pt x="907" y="0"/>
                  </a:moveTo>
                  <a:cubicBezTo>
                    <a:pt x="576" y="0"/>
                    <a:pt x="227" y="213"/>
                    <a:pt x="125" y="597"/>
                  </a:cubicBezTo>
                  <a:cubicBezTo>
                    <a:pt x="1" y="1103"/>
                    <a:pt x="397" y="1459"/>
                    <a:pt x="826" y="1459"/>
                  </a:cubicBezTo>
                  <a:cubicBezTo>
                    <a:pt x="1012" y="1459"/>
                    <a:pt x="1205" y="1392"/>
                    <a:pt x="1364" y="1240"/>
                  </a:cubicBezTo>
                  <a:cubicBezTo>
                    <a:pt x="1780" y="835"/>
                    <a:pt x="1566" y="61"/>
                    <a:pt x="959" y="2"/>
                  </a:cubicBezTo>
                  <a:cubicBezTo>
                    <a:pt x="941" y="1"/>
                    <a:pt x="924" y="0"/>
                    <a:pt x="907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37"/>
            <p:cNvSpPr/>
            <p:nvPr/>
          </p:nvSpPr>
          <p:spPr>
            <a:xfrm>
              <a:off x="1145780" y="415931"/>
              <a:ext cx="1844611" cy="1193106"/>
            </a:xfrm>
            <a:custGeom>
              <a:avLst/>
              <a:gdLst/>
              <a:ahLst/>
              <a:cxnLst/>
              <a:rect l="l" t="t" r="r" b="b"/>
              <a:pathLst>
                <a:path w="30278" h="19584" extrusionOk="0">
                  <a:moveTo>
                    <a:pt x="27409" y="260"/>
                  </a:moveTo>
                  <a:cubicBezTo>
                    <a:pt x="27742" y="260"/>
                    <a:pt x="28028" y="510"/>
                    <a:pt x="28063" y="843"/>
                  </a:cubicBezTo>
                  <a:lnTo>
                    <a:pt x="29992" y="15726"/>
                  </a:lnTo>
                  <a:lnTo>
                    <a:pt x="2251" y="19298"/>
                  </a:lnTo>
                  <a:lnTo>
                    <a:pt x="334" y="4427"/>
                  </a:lnTo>
                  <a:cubicBezTo>
                    <a:pt x="286" y="4058"/>
                    <a:pt x="536" y="3724"/>
                    <a:pt x="905" y="3677"/>
                  </a:cubicBezTo>
                  <a:lnTo>
                    <a:pt x="27325" y="272"/>
                  </a:lnTo>
                  <a:cubicBezTo>
                    <a:pt x="27349" y="272"/>
                    <a:pt x="27385" y="260"/>
                    <a:pt x="27409" y="260"/>
                  </a:cubicBezTo>
                  <a:close/>
                  <a:moveTo>
                    <a:pt x="27417" y="1"/>
                  </a:moveTo>
                  <a:cubicBezTo>
                    <a:pt x="27375" y="1"/>
                    <a:pt x="27332" y="4"/>
                    <a:pt x="27290" y="10"/>
                  </a:cubicBezTo>
                  <a:lnTo>
                    <a:pt x="870" y="3415"/>
                  </a:lnTo>
                  <a:cubicBezTo>
                    <a:pt x="358" y="3474"/>
                    <a:pt x="0" y="3951"/>
                    <a:pt x="60" y="4463"/>
                  </a:cubicBezTo>
                  <a:lnTo>
                    <a:pt x="2001" y="19464"/>
                  </a:lnTo>
                  <a:cubicBezTo>
                    <a:pt x="2013" y="19536"/>
                    <a:pt x="2060" y="19584"/>
                    <a:pt x="2132" y="19584"/>
                  </a:cubicBezTo>
                  <a:lnTo>
                    <a:pt x="2155" y="19584"/>
                  </a:lnTo>
                  <a:lnTo>
                    <a:pt x="30147" y="15976"/>
                  </a:lnTo>
                  <a:cubicBezTo>
                    <a:pt x="30230" y="15964"/>
                    <a:pt x="30278" y="15893"/>
                    <a:pt x="30266" y="15821"/>
                  </a:cubicBezTo>
                  <a:lnTo>
                    <a:pt x="28337" y="807"/>
                  </a:lnTo>
                  <a:cubicBezTo>
                    <a:pt x="28272" y="349"/>
                    <a:pt x="27876" y="1"/>
                    <a:pt x="2741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37"/>
            <p:cNvSpPr/>
            <p:nvPr/>
          </p:nvSpPr>
          <p:spPr>
            <a:xfrm>
              <a:off x="1957459" y="704400"/>
              <a:ext cx="151636" cy="79626"/>
            </a:xfrm>
            <a:custGeom>
              <a:avLst/>
              <a:gdLst/>
              <a:ahLst/>
              <a:cxnLst/>
              <a:rect l="l" t="t" r="r" b="b"/>
              <a:pathLst>
                <a:path w="2489" h="1307" extrusionOk="0">
                  <a:moveTo>
                    <a:pt x="1348" y="1"/>
                  </a:moveTo>
                  <a:cubicBezTo>
                    <a:pt x="1285" y="1"/>
                    <a:pt x="1220" y="5"/>
                    <a:pt x="1155" y="13"/>
                  </a:cubicBezTo>
                  <a:cubicBezTo>
                    <a:pt x="596" y="85"/>
                    <a:pt x="167" y="442"/>
                    <a:pt x="0" y="894"/>
                  </a:cubicBezTo>
                  <a:cubicBezTo>
                    <a:pt x="24" y="930"/>
                    <a:pt x="60" y="954"/>
                    <a:pt x="84" y="978"/>
                  </a:cubicBezTo>
                  <a:cubicBezTo>
                    <a:pt x="342" y="1204"/>
                    <a:pt x="685" y="1307"/>
                    <a:pt x="1035" y="1307"/>
                  </a:cubicBezTo>
                  <a:cubicBezTo>
                    <a:pt x="1607" y="1307"/>
                    <a:pt x="2201" y="1035"/>
                    <a:pt x="2489" y="585"/>
                  </a:cubicBezTo>
                  <a:cubicBezTo>
                    <a:pt x="2248" y="228"/>
                    <a:pt x="1821" y="1"/>
                    <a:pt x="134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37"/>
            <p:cNvSpPr/>
            <p:nvPr/>
          </p:nvSpPr>
          <p:spPr>
            <a:xfrm>
              <a:off x="2504367" y="1209754"/>
              <a:ext cx="375100" cy="207319"/>
            </a:xfrm>
            <a:custGeom>
              <a:avLst/>
              <a:gdLst/>
              <a:ahLst/>
              <a:cxnLst/>
              <a:rect l="l" t="t" r="r" b="b"/>
              <a:pathLst>
                <a:path w="6157" h="3403" extrusionOk="0">
                  <a:moveTo>
                    <a:pt x="5431" y="1"/>
                  </a:moveTo>
                  <a:cubicBezTo>
                    <a:pt x="5411" y="1"/>
                    <a:pt x="5391" y="2"/>
                    <a:pt x="5371" y="5"/>
                  </a:cubicBezTo>
                  <a:lnTo>
                    <a:pt x="441" y="648"/>
                  </a:lnTo>
                  <a:cubicBezTo>
                    <a:pt x="179" y="672"/>
                    <a:pt x="1" y="910"/>
                    <a:pt x="37" y="1172"/>
                  </a:cubicBezTo>
                  <a:lnTo>
                    <a:pt x="275" y="3005"/>
                  </a:lnTo>
                  <a:cubicBezTo>
                    <a:pt x="296" y="3234"/>
                    <a:pt x="497" y="3403"/>
                    <a:pt x="732" y="3403"/>
                  </a:cubicBezTo>
                  <a:cubicBezTo>
                    <a:pt x="754" y="3403"/>
                    <a:pt x="776" y="3401"/>
                    <a:pt x="799" y="3398"/>
                  </a:cubicBezTo>
                  <a:lnTo>
                    <a:pt x="5716" y="2767"/>
                  </a:lnTo>
                  <a:cubicBezTo>
                    <a:pt x="5978" y="2732"/>
                    <a:pt x="6156" y="2505"/>
                    <a:pt x="6121" y="2243"/>
                  </a:cubicBezTo>
                  <a:lnTo>
                    <a:pt x="5894" y="410"/>
                  </a:lnTo>
                  <a:cubicBezTo>
                    <a:pt x="5862" y="180"/>
                    <a:pt x="5658" y="1"/>
                    <a:pt x="5431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37"/>
            <p:cNvSpPr/>
            <p:nvPr/>
          </p:nvSpPr>
          <p:spPr>
            <a:xfrm>
              <a:off x="2565290" y="1268910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198" y="1"/>
                  </a:moveTo>
                  <a:cubicBezTo>
                    <a:pt x="1178" y="1"/>
                    <a:pt x="1159" y="7"/>
                    <a:pt x="1144" y="22"/>
                  </a:cubicBezTo>
                  <a:cubicBezTo>
                    <a:pt x="894" y="272"/>
                    <a:pt x="691" y="534"/>
                    <a:pt x="501" y="820"/>
                  </a:cubicBezTo>
                  <a:cubicBezTo>
                    <a:pt x="310" y="1094"/>
                    <a:pt x="132" y="1380"/>
                    <a:pt x="13" y="1701"/>
                  </a:cubicBezTo>
                  <a:cubicBezTo>
                    <a:pt x="1" y="1737"/>
                    <a:pt x="1" y="1784"/>
                    <a:pt x="25" y="1808"/>
                  </a:cubicBezTo>
                  <a:cubicBezTo>
                    <a:pt x="43" y="1826"/>
                    <a:pt x="66" y="1835"/>
                    <a:pt x="90" y="1835"/>
                  </a:cubicBezTo>
                  <a:cubicBezTo>
                    <a:pt x="114" y="1835"/>
                    <a:pt x="138" y="1826"/>
                    <a:pt x="156" y="1808"/>
                  </a:cubicBezTo>
                  <a:cubicBezTo>
                    <a:pt x="406" y="1570"/>
                    <a:pt x="608" y="1296"/>
                    <a:pt x="799" y="1022"/>
                  </a:cubicBezTo>
                  <a:cubicBezTo>
                    <a:pt x="989" y="737"/>
                    <a:pt x="1156" y="451"/>
                    <a:pt x="1287" y="129"/>
                  </a:cubicBezTo>
                  <a:cubicBezTo>
                    <a:pt x="1299" y="94"/>
                    <a:pt x="1299" y="58"/>
                    <a:pt x="1275" y="34"/>
                  </a:cubicBezTo>
                  <a:cubicBezTo>
                    <a:pt x="1254" y="13"/>
                    <a:pt x="1225" y="1"/>
                    <a:pt x="1198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37"/>
            <p:cNvSpPr/>
            <p:nvPr/>
          </p:nvSpPr>
          <p:spPr>
            <a:xfrm>
              <a:off x="2652349" y="1257701"/>
              <a:ext cx="79138" cy="111854"/>
            </a:xfrm>
            <a:custGeom>
              <a:avLst/>
              <a:gdLst/>
              <a:ahLst/>
              <a:cxnLst/>
              <a:rect l="l" t="t" r="r" b="b"/>
              <a:pathLst>
                <a:path w="1299" h="1836" extrusionOk="0">
                  <a:moveTo>
                    <a:pt x="1209" y="1"/>
                  </a:moveTo>
                  <a:cubicBezTo>
                    <a:pt x="1185" y="1"/>
                    <a:pt x="1162" y="10"/>
                    <a:pt x="1144" y="28"/>
                  </a:cubicBezTo>
                  <a:cubicBezTo>
                    <a:pt x="894" y="266"/>
                    <a:pt x="691" y="540"/>
                    <a:pt x="501" y="814"/>
                  </a:cubicBezTo>
                  <a:cubicBezTo>
                    <a:pt x="310" y="1099"/>
                    <a:pt x="144" y="1385"/>
                    <a:pt x="13" y="1707"/>
                  </a:cubicBezTo>
                  <a:cubicBezTo>
                    <a:pt x="1" y="1742"/>
                    <a:pt x="1" y="1778"/>
                    <a:pt x="24" y="1802"/>
                  </a:cubicBezTo>
                  <a:cubicBezTo>
                    <a:pt x="45" y="1823"/>
                    <a:pt x="74" y="1835"/>
                    <a:pt x="104" y="1835"/>
                  </a:cubicBezTo>
                  <a:cubicBezTo>
                    <a:pt x="125" y="1835"/>
                    <a:pt x="147" y="1829"/>
                    <a:pt x="167" y="1814"/>
                  </a:cubicBezTo>
                  <a:cubicBezTo>
                    <a:pt x="417" y="1564"/>
                    <a:pt x="608" y="1302"/>
                    <a:pt x="798" y="1016"/>
                  </a:cubicBezTo>
                  <a:cubicBezTo>
                    <a:pt x="989" y="730"/>
                    <a:pt x="1167" y="444"/>
                    <a:pt x="1287" y="123"/>
                  </a:cubicBezTo>
                  <a:cubicBezTo>
                    <a:pt x="1298" y="87"/>
                    <a:pt x="1298" y="52"/>
                    <a:pt x="1275" y="28"/>
                  </a:cubicBezTo>
                  <a:cubicBezTo>
                    <a:pt x="1257" y="10"/>
                    <a:pt x="1233" y="1"/>
                    <a:pt x="1209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37"/>
            <p:cNvSpPr/>
            <p:nvPr/>
          </p:nvSpPr>
          <p:spPr>
            <a:xfrm>
              <a:off x="2739408" y="1246430"/>
              <a:ext cx="79138" cy="111793"/>
            </a:xfrm>
            <a:custGeom>
              <a:avLst/>
              <a:gdLst/>
              <a:ahLst/>
              <a:cxnLst/>
              <a:rect l="l" t="t" r="r" b="b"/>
              <a:pathLst>
                <a:path w="1299" h="1835" extrusionOk="0">
                  <a:moveTo>
                    <a:pt x="1197" y="1"/>
                  </a:moveTo>
                  <a:cubicBezTo>
                    <a:pt x="1178" y="1"/>
                    <a:pt x="1158" y="7"/>
                    <a:pt x="1143" y="22"/>
                  </a:cubicBezTo>
                  <a:cubicBezTo>
                    <a:pt x="893" y="272"/>
                    <a:pt x="691" y="534"/>
                    <a:pt x="500" y="820"/>
                  </a:cubicBezTo>
                  <a:cubicBezTo>
                    <a:pt x="310" y="1094"/>
                    <a:pt x="143" y="1380"/>
                    <a:pt x="12" y="1701"/>
                  </a:cubicBezTo>
                  <a:cubicBezTo>
                    <a:pt x="0" y="1737"/>
                    <a:pt x="0" y="1784"/>
                    <a:pt x="36" y="1808"/>
                  </a:cubicBezTo>
                  <a:cubicBezTo>
                    <a:pt x="54" y="1826"/>
                    <a:pt x="78" y="1835"/>
                    <a:pt x="102" y="1835"/>
                  </a:cubicBezTo>
                  <a:cubicBezTo>
                    <a:pt x="125" y="1835"/>
                    <a:pt x="149" y="1826"/>
                    <a:pt x="167" y="1808"/>
                  </a:cubicBezTo>
                  <a:cubicBezTo>
                    <a:pt x="417" y="1570"/>
                    <a:pt x="620" y="1296"/>
                    <a:pt x="810" y="1022"/>
                  </a:cubicBezTo>
                  <a:cubicBezTo>
                    <a:pt x="989" y="737"/>
                    <a:pt x="1167" y="451"/>
                    <a:pt x="1286" y="129"/>
                  </a:cubicBezTo>
                  <a:cubicBezTo>
                    <a:pt x="1298" y="94"/>
                    <a:pt x="1298" y="58"/>
                    <a:pt x="1274" y="34"/>
                  </a:cubicBezTo>
                  <a:cubicBezTo>
                    <a:pt x="1254" y="13"/>
                    <a:pt x="1225" y="1"/>
                    <a:pt x="1197" y="1"/>
                  </a:cubicBezTo>
                  <a:close/>
                </a:path>
              </a:pathLst>
            </a:custGeom>
            <a:solidFill>
              <a:srgbClr val="4844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37"/>
            <p:cNvSpPr/>
            <p:nvPr/>
          </p:nvSpPr>
          <p:spPr>
            <a:xfrm>
              <a:off x="2521060" y="1209754"/>
              <a:ext cx="358407" cy="207319"/>
            </a:xfrm>
            <a:custGeom>
              <a:avLst/>
              <a:gdLst/>
              <a:ahLst/>
              <a:cxnLst/>
              <a:rect l="l" t="t" r="r" b="b"/>
              <a:pathLst>
                <a:path w="5883" h="3403" extrusionOk="0">
                  <a:moveTo>
                    <a:pt x="5157" y="1"/>
                  </a:moveTo>
                  <a:cubicBezTo>
                    <a:pt x="5137" y="1"/>
                    <a:pt x="5117" y="2"/>
                    <a:pt x="5097" y="5"/>
                  </a:cubicBezTo>
                  <a:lnTo>
                    <a:pt x="5013" y="17"/>
                  </a:lnTo>
                  <a:cubicBezTo>
                    <a:pt x="5001" y="315"/>
                    <a:pt x="4989" y="696"/>
                    <a:pt x="4989" y="755"/>
                  </a:cubicBezTo>
                  <a:cubicBezTo>
                    <a:pt x="4918" y="1720"/>
                    <a:pt x="4013" y="2220"/>
                    <a:pt x="3192" y="2470"/>
                  </a:cubicBezTo>
                  <a:cubicBezTo>
                    <a:pt x="2227" y="2767"/>
                    <a:pt x="72" y="2994"/>
                    <a:pt x="1" y="3005"/>
                  </a:cubicBezTo>
                  <a:cubicBezTo>
                    <a:pt x="22" y="3234"/>
                    <a:pt x="223" y="3403"/>
                    <a:pt x="458" y="3403"/>
                  </a:cubicBezTo>
                  <a:cubicBezTo>
                    <a:pt x="480" y="3403"/>
                    <a:pt x="502" y="3401"/>
                    <a:pt x="525" y="3398"/>
                  </a:cubicBezTo>
                  <a:lnTo>
                    <a:pt x="5442" y="2767"/>
                  </a:lnTo>
                  <a:cubicBezTo>
                    <a:pt x="5704" y="2732"/>
                    <a:pt x="5882" y="2505"/>
                    <a:pt x="5847" y="2243"/>
                  </a:cubicBezTo>
                  <a:lnTo>
                    <a:pt x="5620" y="410"/>
                  </a:lnTo>
                  <a:cubicBezTo>
                    <a:pt x="5588" y="180"/>
                    <a:pt x="5384" y="1"/>
                    <a:pt x="5157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37"/>
            <p:cNvSpPr/>
            <p:nvPr/>
          </p:nvSpPr>
          <p:spPr>
            <a:xfrm>
              <a:off x="2488405" y="1193366"/>
              <a:ext cx="408485" cy="240156"/>
            </a:xfrm>
            <a:custGeom>
              <a:avLst/>
              <a:gdLst/>
              <a:ahLst/>
              <a:cxnLst/>
              <a:rect l="l" t="t" r="r" b="b"/>
              <a:pathLst>
                <a:path w="6705" h="3942" extrusionOk="0">
                  <a:moveTo>
                    <a:pt x="5692" y="274"/>
                  </a:moveTo>
                  <a:cubicBezTo>
                    <a:pt x="5918" y="274"/>
                    <a:pt x="6121" y="441"/>
                    <a:pt x="6156" y="679"/>
                  </a:cubicBezTo>
                  <a:lnTo>
                    <a:pt x="6383" y="2512"/>
                  </a:lnTo>
                  <a:cubicBezTo>
                    <a:pt x="6418" y="2774"/>
                    <a:pt x="6240" y="3001"/>
                    <a:pt x="5978" y="3036"/>
                  </a:cubicBezTo>
                  <a:lnTo>
                    <a:pt x="1061" y="3679"/>
                  </a:lnTo>
                  <a:lnTo>
                    <a:pt x="1001" y="3679"/>
                  </a:lnTo>
                  <a:cubicBezTo>
                    <a:pt x="763" y="3679"/>
                    <a:pt x="560" y="3513"/>
                    <a:pt x="525" y="3274"/>
                  </a:cubicBezTo>
                  <a:lnTo>
                    <a:pt x="299" y="1441"/>
                  </a:lnTo>
                  <a:cubicBezTo>
                    <a:pt x="263" y="1179"/>
                    <a:pt x="441" y="941"/>
                    <a:pt x="703" y="917"/>
                  </a:cubicBezTo>
                  <a:lnTo>
                    <a:pt x="5621" y="274"/>
                  </a:lnTo>
                  <a:close/>
                  <a:moveTo>
                    <a:pt x="5692" y="0"/>
                  </a:moveTo>
                  <a:cubicBezTo>
                    <a:pt x="5656" y="0"/>
                    <a:pt x="5621" y="0"/>
                    <a:pt x="5597" y="12"/>
                  </a:cubicBezTo>
                  <a:lnTo>
                    <a:pt x="668" y="643"/>
                  </a:lnTo>
                  <a:cubicBezTo>
                    <a:pt x="465" y="667"/>
                    <a:pt x="299" y="774"/>
                    <a:pt x="179" y="929"/>
                  </a:cubicBezTo>
                  <a:cubicBezTo>
                    <a:pt x="60" y="1084"/>
                    <a:pt x="1" y="1274"/>
                    <a:pt x="25" y="1465"/>
                  </a:cubicBezTo>
                  <a:lnTo>
                    <a:pt x="263" y="3298"/>
                  </a:lnTo>
                  <a:cubicBezTo>
                    <a:pt x="310" y="3667"/>
                    <a:pt x="632" y="3941"/>
                    <a:pt x="1001" y="3941"/>
                  </a:cubicBezTo>
                  <a:lnTo>
                    <a:pt x="1096" y="3941"/>
                  </a:lnTo>
                  <a:lnTo>
                    <a:pt x="6014" y="3298"/>
                  </a:lnTo>
                  <a:cubicBezTo>
                    <a:pt x="6418" y="3251"/>
                    <a:pt x="6704" y="2882"/>
                    <a:pt x="6656" y="2477"/>
                  </a:cubicBezTo>
                  <a:lnTo>
                    <a:pt x="6418" y="643"/>
                  </a:lnTo>
                  <a:cubicBezTo>
                    <a:pt x="6371" y="274"/>
                    <a:pt x="6061" y="0"/>
                    <a:pt x="569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37"/>
            <p:cNvSpPr/>
            <p:nvPr/>
          </p:nvSpPr>
          <p:spPr>
            <a:xfrm>
              <a:off x="1932785" y="1389903"/>
              <a:ext cx="272080" cy="98999"/>
            </a:xfrm>
            <a:custGeom>
              <a:avLst/>
              <a:gdLst/>
              <a:ahLst/>
              <a:cxnLst/>
              <a:rect l="l" t="t" r="r" b="b"/>
              <a:pathLst>
                <a:path w="4466" h="1625" extrusionOk="0">
                  <a:moveTo>
                    <a:pt x="3948" y="1"/>
                  </a:moveTo>
                  <a:cubicBezTo>
                    <a:pt x="3915" y="1"/>
                    <a:pt x="3881" y="5"/>
                    <a:pt x="3846" y="13"/>
                  </a:cubicBezTo>
                  <a:lnTo>
                    <a:pt x="3370" y="108"/>
                  </a:lnTo>
                  <a:lnTo>
                    <a:pt x="394" y="727"/>
                  </a:lnTo>
                  <a:cubicBezTo>
                    <a:pt x="155" y="775"/>
                    <a:pt x="1" y="1001"/>
                    <a:pt x="36" y="1239"/>
                  </a:cubicBezTo>
                  <a:lnTo>
                    <a:pt x="48" y="1251"/>
                  </a:lnTo>
                  <a:cubicBezTo>
                    <a:pt x="81" y="1467"/>
                    <a:pt x="261" y="1625"/>
                    <a:pt x="472" y="1625"/>
                  </a:cubicBezTo>
                  <a:cubicBezTo>
                    <a:pt x="493" y="1625"/>
                    <a:pt x="515" y="1623"/>
                    <a:pt x="536" y="1620"/>
                  </a:cubicBezTo>
                  <a:lnTo>
                    <a:pt x="715" y="1596"/>
                  </a:lnTo>
                  <a:lnTo>
                    <a:pt x="4037" y="1168"/>
                  </a:lnTo>
                  <a:cubicBezTo>
                    <a:pt x="4287" y="1144"/>
                    <a:pt x="4466" y="906"/>
                    <a:pt x="4430" y="656"/>
                  </a:cubicBezTo>
                  <a:lnTo>
                    <a:pt x="4370" y="370"/>
                  </a:lnTo>
                  <a:cubicBezTo>
                    <a:pt x="4339" y="154"/>
                    <a:pt x="4158" y="1"/>
                    <a:pt x="39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37"/>
            <p:cNvSpPr/>
            <p:nvPr/>
          </p:nvSpPr>
          <p:spPr>
            <a:xfrm>
              <a:off x="1976345" y="1389903"/>
              <a:ext cx="228520" cy="97293"/>
            </a:xfrm>
            <a:custGeom>
              <a:avLst/>
              <a:gdLst/>
              <a:ahLst/>
              <a:cxnLst/>
              <a:rect l="l" t="t" r="r" b="b"/>
              <a:pathLst>
                <a:path w="3751" h="1597" extrusionOk="0">
                  <a:moveTo>
                    <a:pt x="3233" y="1"/>
                  </a:moveTo>
                  <a:cubicBezTo>
                    <a:pt x="3200" y="1"/>
                    <a:pt x="3166" y="5"/>
                    <a:pt x="3131" y="13"/>
                  </a:cubicBezTo>
                  <a:lnTo>
                    <a:pt x="2655" y="108"/>
                  </a:lnTo>
                  <a:cubicBezTo>
                    <a:pt x="2679" y="215"/>
                    <a:pt x="2703" y="310"/>
                    <a:pt x="2679" y="418"/>
                  </a:cubicBezTo>
                  <a:cubicBezTo>
                    <a:pt x="2548" y="1144"/>
                    <a:pt x="917" y="691"/>
                    <a:pt x="143" y="1418"/>
                  </a:cubicBezTo>
                  <a:cubicBezTo>
                    <a:pt x="83" y="1465"/>
                    <a:pt x="36" y="1537"/>
                    <a:pt x="0" y="1596"/>
                  </a:cubicBezTo>
                  <a:lnTo>
                    <a:pt x="3322" y="1168"/>
                  </a:lnTo>
                  <a:cubicBezTo>
                    <a:pt x="3572" y="1144"/>
                    <a:pt x="3751" y="906"/>
                    <a:pt x="3715" y="656"/>
                  </a:cubicBezTo>
                  <a:lnTo>
                    <a:pt x="3655" y="370"/>
                  </a:lnTo>
                  <a:cubicBezTo>
                    <a:pt x="3624" y="154"/>
                    <a:pt x="3443" y="1"/>
                    <a:pt x="3233" y="1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37"/>
            <p:cNvSpPr/>
            <p:nvPr/>
          </p:nvSpPr>
          <p:spPr>
            <a:xfrm>
              <a:off x="1915361" y="1373271"/>
              <a:ext cx="304734" cy="132019"/>
            </a:xfrm>
            <a:custGeom>
              <a:avLst/>
              <a:gdLst/>
              <a:ahLst/>
              <a:cxnLst/>
              <a:rect l="l" t="t" r="r" b="b"/>
              <a:pathLst>
                <a:path w="5002" h="2167" extrusionOk="0">
                  <a:moveTo>
                    <a:pt x="4228" y="274"/>
                  </a:moveTo>
                  <a:cubicBezTo>
                    <a:pt x="4430" y="274"/>
                    <a:pt x="4621" y="429"/>
                    <a:pt x="4656" y="643"/>
                  </a:cubicBezTo>
                  <a:lnTo>
                    <a:pt x="4704" y="929"/>
                  </a:lnTo>
                  <a:cubicBezTo>
                    <a:pt x="4752" y="1179"/>
                    <a:pt x="4573" y="1417"/>
                    <a:pt x="4323" y="1441"/>
                  </a:cubicBezTo>
                  <a:lnTo>
                    <a:pt x="1001" y="1869"/>
                  </a:lnTo>
                  <a:lnTo>
                    <a:pt x="822" y="1893"/>
                  </a:lnTo>
                  <a:lnTo>
                    <a:pt x="775" y="1893"/>
                  </a:lnTo>
                  <a:cubicBezTo>
                    <a:pt x="561" y="1893"/>
                    <a:pt x="370" y="1738"/>
                    <a:pt x="334" y="1524"/>
                  </a:cubicBezTo>
                  <a:lnTo>
                    <a:pt x="334" y="1512"/>
                  </a:lnTo>
                  <a:cubicBezTo>
                    <a:pt x="287" y="1274"/>
                    <a:pt x="441" y="1048"/>
                    <a:pt x="680" y="1000"/>
                  </a:cubicBezTo>
                  <a:lnTo>
                    <a:pt x="3656" y="381"/>
                  </a:lnTo>
                  <a:lnTo>
                    <a:pt x="4132" y="286"/>
                  </a:lnTo>
                  <a:cubicBezTo>
                    <a:pt x="4168" y="274"/>
                    <a:pt x="4192" y="274"/>
                    <a:pt x="4228" y="274"/>
                  </a:cubicBezTo>
                  <a:close/>
                  <a:moveTo>
                    <a:pt x="4228" y="0"/>
                  </a:moveTo>
                  <a:cubicBezTo>
                    <a:pt x="4180" y="0"/>
                    <a:pt x="4120" y="12"/>
                    <a:pt x="4073" y="24"/>
                  </a:cubicBezTo>
                  <a:lnTo>
                    <a:pt x="3609" y="119"/>
                  </a:lnTo>
                  <a:lnTo>
                    <a:pt x="620" y="738"/>
                  </a:lnTo>
                  <a:cubicBezTo>
                    <a:pt x="251" y="822"/>
                    <a:pt x="1" y="1179"/>
                    <a:pt x="72" y="1560"/>
                  </a:cubicBezTo>
                  <a:lnTo>
                    <a:pt x="72" y="1572"/>
                  </a:lnTo>
                  <a:cubicBezTo>
                    <a:pt x="132" y="1917"/>
                    <a:pt x="418" y="2167"/>
                    <a:pt x="775" y="2167"/>
                  </a:cubicBezTo>
                  <a:cubicBezTo>
                    <a:pt x="799" y="2167"/>
                    <a:pt x="834" y="2167"/>
                    <a:pt x="858" y="2155"/>
                  </a:cubicBezTo>
                  <a:lnTo>
                    <a:pt x="1037" y="2131"/>
                  </a:lnTo>
                  <a:lnTo>
                    <a:pt x="4359" y="1714"/>
                  </a:lnTo>
                  <a:cubicBezTo>
                    <a:pt x="4561" y="1691"/>
                    <a:pt x="4728" y="1584"/>
                    <a:pt x="4847" y="1429"/>
                  </a:cubicBezTo>
                  <a:cubicBezTo>
                    <a:pt x="4966" y="1274"/>
                    <a:pt x="5002" y="1083"/>
                    <a:pt x="4978" y="881"/>
                  </a:cubicBezTo>
                  <a:lnTo>
                    <a:pt x="4930" y="595"/>
                  </a:lnTo>
                  <a:cubicBezTo>
                    <a:pt x="4871" y="250"/>
                    <a:pt x="4573" y="0"/>
                    <a:pt x="422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37"/>
            <p:cNvSpPr/>
            <p:nvPr/>
          </p:nvSpPr>
          <p:spPr>
            <a:xfrm>
              <a:off x="2527578" y="947543"/>
              <a:ext cx="250331" cy="174238"/>
            </a:xfrm>
            <a:custGeom>
              <a:avLst/>
              <a:gdLst/>
              <a:ahLst/>
              <a:cxnLst/>
              <a:rect l="l" t="t" r="r" b="b"/>
              <a:pathLst>
                <a:path w="4109" h="2860" extrusionOk="0">
                  <a:moveTo>
                    <a:pt x="512" y="1"/>
                  </a:moveTo>
                  <a:cubicBezTo>
                    <a:pt x="361" y="1"/>
                    <a:pt x="212" y="78"/>
                    <a:pt x="132" y="213"/>
                  </a:cubicBezTo>
                  <a:lnTo>
                    <a:pt x="120" y="225"/>
                  </a:lnTo>
                  <a:cubicBezTo>
                    <a:pt x="1" y="440"/>
                    <a:pt x="60" y="702"/>
                    <a:pt x="263" y="832"/>
                  </a:cubicBezTo>
                  <a:lnTo>
                    <a:pt x="406" y="928"/>
                  </a:lnTo>
                  <a:lnTo>
                    <a:pt x="3204" y="2785"/>
                  </a:lnTo>
                  <a:cubicBezTo>
                    <a:pt x="3275" y="2836"/>
                    <a:pt x="3357" y="2859"/>
                    <a:pt x="3439" y="2859"/>
                  </a:cubicBezTo>
                  <a:cubicBezTo>
                    <a:pt x="3589" y="2859"/>
                    <a:pt x="3738" y="2781"/>
                    <a:pt x="3823" y="2642"/>
                  </a:cubicBezTo>
                  <a:lnTo>
                    <a:pt x="3977" y="2392"/>
                  </a:lnTo>
                  <a:cubicBezTo>
                    <a:pt x="4108" y="2178"/>
                    <a:pt x="4037" y="1904"/>
                    <a:pt x="3811" y="1773"/>
                  </a:cubicBezTo>
                  <a:lnTo>
                    <a:pt x="3394" y="1535"/>
                  </a:lnTo>
                  <a:lnTo>
                    <a:pt x="727" y="59"/>
                  </a:lnTo>
                  <a:cubicBezTo>
                    <a:pt x="660" y="19"/>
                    <a:pt x="586" y="1"/>
                    <a:pt x="5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37"/>
            <p:cNvSpPr/>
            <p:nvPr/>
          </p:nvSpPr>
          <p:spPr>
            <a:xfrm>
              <a:off x="2552252" y="1001094"/>
              <a:ext cx="225657" cy="120687"/>
            </a:xfrm>
            <a:custGeom>
              <a:avLst/>
              <a:gdLst/>
              <a:ahLst/>
              <a:cxnLst/>
              <a:rect l="l" t="t" r="r" b="b"/>
              <a:pathLst>
                <a:path w="3704" h="1981" extrusionOk="0">
                  <a:moveTo>
                    <a:pt x="278" y="0"/>
                  </a:moveTo>
                  <a:cubicBezTo>
                    <a:pt x="265" y="0"/>
                    <a:pt x="252" y="1"/>
                    <a:pt x="239" y="1"/>
                  </a:cubicBezTo>
                  <a:cubicBezTo>
                    <a:pt x="155" y="13"/>
                    <a:pt x="72" y="25"/>
                    <a:pt x="1" y="49"/>
                  </a:cubicBezTo>
                  <a:lnTo>
                    <a:pt x="2799" y="1906"/>
                  </a:lnTo>
                  <a:cubicBezTo>
                    <a:pt x="2870" y="1957"/>
                    <a:pt x="2952" y="1980"/>
                    <a:pt x="3034" y="1980"/>
                  </a:cubicBezTo>
                  <a:cubicBezTo>
                    <a:pt x="3184" y="1980"/>
                    <a:pt x="3333" y="1902"/>
                    <a:pt x="3418" y="1763"/>
                  </a:cubicBezTo>
                  <a:lnTo>
                    <a:pt x="3572" y="1513"/>
                  </a:lnTo>
                  <a:cubicBezTo>
                    <a:pt x="3703" y="1299"/>
                    <a:pt x="3632" y="1025"/>
                    <a:pt x="3406" y="894"/>
                  </a:cubicBezTo>
                  <a:lnTo>
                    <a:pt x="2989" y="668"/>
                  </a:lnTo>
                  <a:cubicBezTo>
                    <a:pt x="2941" y="763"/>
                    <a:pt x="2882" y="846"/>
                    <a:pt x="2799" y="918"/>
                  </a:cubicBezTo>
                  <a:cubicBezTo>
                    <a:pt x="2718" y="983"/>
                    <a:pt x="2630" y="1011"/>
                    <a:pt x="2535" y="1011"/>
                  </a:cubicBezTo>
                  <a:cubicBezTo>
                    <a:pt x="1968" y="1011"/>
                    <a:pt x="1162" y="0"/>
                    <a:pt x="278" y="0"/>
                  </a:cubicBez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37"/>
            <p:cNvSpPr/>
            <p:nvPr/>
          </p:nvSpPr>
          <p:spPr>
            <a:xfrm>
              <a:off x="2508753" y="931520"/>
              <a:ext cx="282924" cy="206771"/>
            </a:xfrm>
            <a:custGeom>
              <a:avLst/>
              <a:gdLst/>
              <a:ahLst/>
              <a:cxnLst/>
              <a:rect l="l" t="t" r="r" b="b"/>
              <a:pathLst>
                <a:path w="4644" h="3394" extrusionOk="0">
                  <a:moveTo>
                    <a:pt x="822" y="274"/>
                  </a:moveTo>
                  <a:cubicBezTo>
                    <a:pt x="893" y="274"/>
                    <a:pt x="965" y="286"/>
                    <a:pt x="1036" y="322"/>
                  </a:cubicBezTo>
                  <a:lnTo>
                    <a:pt x="3703" y="1810"/>
                  </a:lnTo>
                  <a:lnTo>
                    <a:pt x="4120" y="2036"/>
                  </a:lnTo>
                  <a:cubicBezTo>
                    <a:pt x="4346" y="2167"/>
                    <a:pt x="4417" y="2441"/>
                    <a:pt x="4286" y="2655"/>
                  </a:cubicBezTo>
                  <a:lnTo>
                    <a:pt x="4132" y="2905"/>
                  </a:lnTo>
                  <a:cubicBezTo>
                    <a:pt x="4048" y="3048"/>
                    <a:pt x="3905" y="3120"/>
                    <a:pt x="3751" y="3120"/>
                  </a:cubicBezTo>
                  <a:cubicBezTo>
                    <a:pt x="3667" y="3120"/>
                    <a:pt x="3584" y="3096"/>
                    <a:pt x="3513" y="3048"/>
                  </a:cubicBezTo>
                  <a:lnTo>
                    <a:pt x="715" y="1191"/>
                  </a:lnTo>
                  <a:lnTo>
                    <a:pt x="572" y="1095"/>
                  </a:lnTo>
                  <a:cubicBezTo>
                    <a:pt x="369" y="965"/>
                    <a:pt x="310" y="703"/>
                    <a:pt x="429" y="488"/>
                  </a:cubicBezTo>
                  <a:lnTo>
                    <a:pt x="441" y="476"/>
                  </a:lnTo>
                  <a:cubicBezTo>
                    <a:pt x="524" y="345"/>
                    <a:pt x="667" y="274"/>
                    <a:pt x="822" y="274"/>
                  </a:cubicBezTo>
                  <a:close/>
                  <a:moveTo>
                    <a:pt x="822" y="0"/>
                  </a:moveTo>
                  <a:cubicBezTo>
                    <a:pt x="572" y="0"/>
                    <a:pt x="346" y="131"/>
                    <a:pt x="215" y="345"/>
                  </a:cubicBezTo>
                  <a:lnTo>
                    <a:pt x="203" y="357"/>
                  </a:lnTo>
                  <a:cubicBezTo>
                    <a:pt x="0" y="679"/>
                    <a:pt x="95" y="1107"/>
                    <a:pt x="417" y="1322"/>
                  </a:cubicBezTo>
                  <a:lnTo>
                    <a:pt x="572" y="1417"/>
                  </a:lnTo>
                  <a:lnTo>
                    <a:pt x="3358" y="3274"/>
                  </a:lnTo>
                  <a:cubicBezTo>
                    <a:pt x="3477" y="3346"/>
                    <a:pt x="3608" y="3393"/>
                    <a:pt x="3751" y="3393"/>
                  </a:cubicBezTo>
                  <a:cubicBezTo>
                    <a:pt x="4001" y="3393"/>
                    <a:pt x="4227" y="3262"/>
                    <a:pt x="4358" y="3048"/>
                  </a:cubicBezTo>
                  <a:lnTo>
                    <a:pt x="4513" y="2798"/>
                  </a:lnTo>
                  <a:cubicBezTo>
                    <a:pt x="4608" y="2631"/>
                    <a:pt x="4644" y="2441"/>
                    <a:pt x="4596" y="2250"/>
                  </a:cubicBezTo>
                  <a:cubicBezTo>
                    <a:pt x="4537" y="2060"/>
                    <a:pt x="4417" y="1905"/>
                    <a:pt x="4251" y="1810"/>
                  </a:cubicBezTo>
                  <a:lnTo>
                    <a:pt x="3834" y="1572"/>
                  </a:lnTo>
                  <a:lnTo>
                    <a:pt x="1167" y="95"/>
                  </a:lnTo>
                  <a:cubicBezTo>
                    <a:pt x="1060" y="36"/>
                    <a:pt x="941" y="0"/>
                    <a:pt x="822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37"/>
            <p:cNvSpPr/>
            <p:nvPr/>
          </p:nvSpPr>
          <p:spPr>
            <a:xfrm>
              <a:off x="1194396" y="1365960"/>
              <a:ext cx="1873611" cy="295291"/>
            </a:xfrm>
            <a:custGeom>
              <a:avLst/>
              <a:gdLst/>
              <a:ahLst/>
              <a:cxnLst/>
              <a:rect l="l" t="t" r="r" b="b"/>
              <a:pathLst>
                <a:path w="30754" h="4847" extrusionOk="0">
                  <a:moveTo>
                    <a:pt x="30171" y="1"/>
                  </a:moveTo>
                  <a:lnTo>
                    <a:pt x="476" y="3835"/>
                  </a:lnTo>
                  <a:cubicBezTo>
                    <a:pt x="191" y="3870"/>
                    <a:pt x="0" y="4120"/>
                    <a:pt x="36" y="4406"/>
                  </a:cubicBezTo>
                  <a:cubicBezTo>
                    <a:pt x="60" y="4656"/>
                    <a:pt x="286" y="4847"/>
                    <a:pt x="536" y="4847"/>
                  </a:cubicBezTo>
                  <a:lnTo>
                    <a:pt x="595" y="4847"/>
                  </a:lnTo>
                  <a:lnTo>
                    <a:pt x="30302" y="1013"/>
                  </a:lnTo>
                  <a:cubicBezTo>
                    <a:pt x="30432" y="1001"/>
                    <a:pt x="30552" y="930"/>
                    <a:pt x="30635" y="822"/>
                  </a:cubicBezTo>
                  <a:cubicBezTo>
                    <a:pt x="30718" y="715"/>
                    <a:pt x="30754" y="584"/>
                    <a:pt x="30742" y="441"/>
                  </a:cubicBezTo>
                  <a:cubicBezTo>
                    <a:pt x="30706" y="191"/>
                    <a:pt x="30492" y="1"/>
                    <a:pt x="30230" y="1"/>
                  </a:cubicBezTo>
                  <a:close/>
                </a:path>
              </a:pathLst>
            </a:custGeom>
            <a:solidFill>
              <a:srgbClr val="FFDC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37"/>
            <p:cNvSpPr/>
            <p:nvPr/>
          </p:nvSpPr>
          <p:spPr>
            <a:xfrm>
              <a:off x="1187146" y="1357309"/>
              <a:ext cx="1891034" cy="311923"/>
            </a:xfrm>
            <a:custGeom>
              <a:avLst/>
              <a:gdLst/>
              <a:ahLst/>
              <a:cxnLst/>
              <a:rect l="l" t="t" r="r" b="b"/>
              <a:pathLst>
                <a:path w="31040" h="5120" extrusionOk="0">
                  <a:moveTo>
                    <a:pt x="30349" y="274"/>
                  </a:moveTo>
                  <a:cubicBezTo>
                    <a:pt x="30540" y="274"/>
                    <a:pt x="30694" y="417"/>
                    <a:pt x="30730" y="607"/>
                  </a:cubicBezTo>
                  <a:cubicBezTo>
                    <a:pt x="30754" y="810"/>
                    <a:pt x="30611" y="1000"/>
                    <a:pt x="30397" y="1024"/>
                  </a:cubicBezTo>
                  <a:lnTo>
                    <a:pt x="703" y="4846"/>
                  </a:lnTo>
                  <a:cubicBezTo>
                    <a:pt x="691" y="4858"/>
                    <a:pt x="667" y="4858"/>
                    <a:pt x="655" y="4858"/>
                  </a:cubicBezTo>
                  <a:cubicBezTo>
                    <a:pt x="464" y="4858"/>
                    <a:pt x="310" y="4715"/>
                    <a:pt x="286" y="4524"/>
                  </a:cubicBezTo>
                  <a:cubicBezTo>
                    <a:pt x="262" y="4322"/>
                    <a:pt x="405" y="4132"/>
                    <a:pt x="607" y="4108"/>
                  </a:cubicBezTo>
                  <a:lnTo>
                    <a:pt x="30301" y="274"/>
                  </a:lnTo>
                  <a:close/>
                  <a:moveTo>
                    <a:pt x="30349" y="0"/>
                  </a:moveTo>
                  <a:cubicBezTo>
                    <a:pt x="30325" y="0"/>
                    <a:pt x="30301" y="12"/>
                    <a:pt x="30266" y="12"/>
                  </a:cubicBezTo>
                  <a:lnTo>
                    <a:pt x="572" y="3846"/>
                  </a:lnTo>
                  <a:cubicBezTo>
                    <a:pt x="405" y="3858"/>
                    <a:pt x="250" y="3953"/>
                    <a:pt x="143" y="4084"/>
                  </a:cubicBezTo>
                  <a:cubicBezTo>
                    <a:pt x="36" y="4227"/>
                    <a:pt x="0" y="4393"/>
                    <a:pt x="12" y="4560"/>
                  </a:cubicBezTo>
                  <a:cubicBezTo>
                    <a:pt x="60" y="4882"/>
                    <a:pt x="333" y="5120"/>
                    <a:pt x="655" y="5120"/>
                  </a:cubicBezTo>
                  <a:lnTo>
                    <a:pt x="738" y="5120"/>
                  </a:lnTo>
                  <a:lnTo>
                    <a:pt x="30432" y="1286"/>
                  </a:lnTo>
                  <a:cubicBezTo>
                    <a:pt x="30790" y="1238"/>
                    <a:pt x="31040" y="917"/>
                    <a:pt x="30992" y="572"/>
                  </a:cubicBezTo>
                  <a:cubicBezTo>
                    <a:pt x="30944" y="250"/>
                    <a:pt x="30671" y="0"/>
                    <a:pt x="3034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37"/>
            <p:cNvSpPr/>
            <p:nvPr/>
          </p:nvSpPr>
          <p:spPr>
            <a:xfrm>
              <a:off x="919450" y="764226"/>
              <a:ext cx="112524" cy="154560"/>
            </a:xfrm>
            <a:custGeom>
              <a:avLst/>
              <a:gdLst/>
              <a:ahLst/>
              <a:cxnLst/>
              <a:rect l="l" t="t" r="r" b="b"/>
              <a:pathLst>
                <a:path w="1847" h="2537" extrusionOk="0">
                  <a:moveTo>
                    <a:pt x="953" y="0"/>
                  </a:moveTo>
                  <a:cubicBezTo>
                    <a:pt x="920" y="0"/>
                    <a:pt x="888" y="18"/>
                    <a:pt x="870" y="55"/>
                  </a:cubicBezTo>
                  <a:cubicBezTo>
                    <a:pt x="786" y="210"/>
                    <a:pt x="632" y="782"/>
                    <a:pt x="179" y="1163"/>
                  </a:cubicBezTo>
                  <a:cubicBezTo>
                    <a:pt x="1" y="1317"/>
                    <a:pt x="215" y="1389"/>
                    <a:pt x="429" y="1651"/>
                  </a:cubicBezTo>
                  <a:cubicBezTo>
                    <a:pt x="798" y="2079"/>
                    <a:pt x="798" y="2329"/>
                    <a:pt x="917" y="2484"/>
                  </a:cubicBezTo>
                  <a:cubicBezTo>
                    <a:pt x="940" y="2519"/>
                    <a:pt x="971" y="2536"/>
                    <a:pt x="1003" y="2536"/>
                  </a:cubicBezTo>
                  <a:cubicBezTo>
                    <a:pt x="1037" y="2536"/>
                    <a:pt x="1071" y="2516"/>
                    <a:pt x="1096" y="2472"/>
                  </a:cubicBezTo>
                  <a:cubicBezTo>
                    <a:pt x="1120" y="2425"/>
                    <a:pt x="1144" y="2365"/>
                    <a:pt x="1167" y="2317"/>
                  </a:cubicBezTo>
                  <a:cubicBezTo>
                    <a:pt x="1406" y="1686"/>
                    <a:pt x="1668" y="1496"/>
                    <a:pt x="1798" y="1341"/>
                  </a:cubicBezTo>
                  <a:cubicBezTo>
                    <a:pt x="1846" y="1294"/>
                    <a:pt x="1810" y="1174"/>
                    <a:pt x="1787" y="1151"/>
                  </a:cubicBezTo>
                  <a:cubicBezTo>
                    <a:pt x="1656" y="1032"/>
                    <a:pt x="1358" y="782"/>
                    <a:pt x="1144" y="246"/>
                  </a:cubicBezTo>
                  <a:cubicBezTo>
                    <a:pt x="1108" y="174"/>
                    <a:pt x="1084" y="103"/>
                    <a:pt x="1036" y="43"/>
                  </a:cubicBezTo>
                  <a:cubicBezTo>
                    <a:pt x="1014" y="15"/>
                    <a:pt x="983" y="0"/>
                    <a:pt x="95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37"/>
            <p:cNvSpPr/>
            <p:nvPr/>
          </p:nvSpPr>
          <p:spPr>
            <a:xfrm>
              <a:off x="1339454" y="305600"/>
              <a:ext cx="112463" cy="154195"/>
            </a:xfrm>
            <a:custGeom>
              <a:avLst/>
              <a:gdLst/>
              <a:ahLst/>
              <a:cxnLst/>
              <a:rect l="l" t="t" r="r" b="b"/>
              <a:pathLst>
                <a:path w="1846" h="2531" extrusionOk="0">
                  <a:moveTo>
                    <a:pt x="954" y="0"/>
                  </a:moveTo>
                  <a:cubicBezTo>
                    <a:pt x="920" y="0"/>
                    <a:pt x="888" y="15"/>
                    <a:pt x="870" y="47"/>
                  </a:cubicBezTo>
                  <a:cubicBezTo>
                    <a:pt x="786" y="201"/>
                    <a:pt x="631" y="773"/>
                    <a:pt x="191" y="1154"/>
                  </a:cubicBezTo>
                  <a:cubicBezTo>
                    <a:pt x="0" y="1309"/>
                    <a:pt x="215" y="1392"/>
                    <a:pt x="429" y="1642"/>
                  </a:cubicBezTo>
                  <a:cubicBezTo>
                    <a:pt x="798" y="2071"/>
                    <a:pt x="810" y="2321"/>
                    <a:pt x="917" y="2487"/>
                  </a:cubicBezTo>
                  <a:cubicBezTo>
                    <a:pt x="940" y="2516"/>
                    <a:pt x="971" y="2531"/>
                    <a:pt x="1002" y="2531"/>
                  </a:cubicBezTo>
                  <a:cubicBezTo>
                    <a:pt x="1036" y="2531"/>
                    <a:pt x="1071" y="2513"/>
                    <a:pt x="1096" y="2476"/>
                  </a:cubicBezTo>
                  <a:cubicBezTo>
                    <a:pt x="1120" y="2428"/>
                    <a:pt x="1143" y="2368"/>
                    <a:pt x="1167" y="2309"/>
                  </a:cubicBezTo>
                  <a:cubicBezTo>
                    <a:pt x="1405" y="1678"/>
                    <a:pt x="1667" y="1487"/>
                    <a:pt x="1798" y="1344"/>
                  </a:cubicBezTo>
                  <a:cubicBezTo>
                    <a:pt x="1846" y="1285"/>
                    <a:pt x="1822" y="1178"/>
                    <a:pt x="1786" y="1142"/>
                  </a:cubicBezTo>
                  <a:cubicBezTo>
                    <a:pt x="1667" y="1023"/>
                    <a:pt x="1358" y="785"/>
                    <a:pt x="1143" y="249"/>
                  </a:cubicBezTo>
                  <a:cubicBezTo>
                    <a:pt x="1108" y="178"/>
                    <a:pt x="1084" y="106"/>
                    <a:pt x="1036" y="35"/>
                  </a:cubicBezTo>
                  <a:cubicBezTo>
                    <a:pt x="1014" y="12"/>
                    <a:pt x="983" y="0"/>
                    <a:pt x="95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37"/>
            <p:cNvSpPr/>
            <p:nvPr/>
          </p:nvSpPr>
          <p:spPr>
            <a:xfrm>
              <a:off x="1016683" y="320709"/>
              <a:ext cx="135674" cy="177650"/>
            </a:xfrm>
            <a:custGeom>
              <a:avLst/>
              <a:gdLst/>
              <a:ahLst/>
              <a:cxnLst/>
              <a:rect l="l" t="t" r="r" b="b"/>
              <a:pathLst>
                <a:path w="2227" h="2916" extrusionOk="0">
                  <a:moveTo>
                    <a:pt x="1195" y="1"/>
                  </a:moveTo>
                  <a:cubicBezTo>
                    <a:pt x="1155" y="1"/>
                    <a:pt x="1115" y="22"/>
                    <a:pt x="1095" y="61"/>
                  </a:cubicBezTo>
                  <a:cubicBezTo>
                    <a:pt x="1000" y="239"/>
                    <a:pt x="822" y="894"/>
                    <a:pt x="310" y="1335"/>
                  </a:cubicBezTo>
                  <a:cubicBezTo>
                    <a:pt x="0" y="1597"/>
                    <a:pt x="691" y="1668"/>
                    <a:pt x="1048" y="2680"/>
                  </a:cubicBezTo>
                  <a:cubicBezTo>
                    <a:pt x="1072" y="2740"/>
                    <a:pt x="1107" y="2799"/>
                    <a:pt x="1143" y="2859"/>
                  </a:cubicBezTo>
                  <a:cubicBezTo>
                    <a:pt x="1171" y="2897"/>
                    <a:pt x="1206" y="2915"/>
                    <a:pt x="1241" y="2915"/>
                  </a:cubicBezTo>
                  <a:cubicBezTo>
                    <a:pt x="1281" y="2915"/>
                    <a:pt x="1320" y="2891"/>
                    <a:pt x="1345" y="2847"/>
                  </a:cubicBezTo>
                  <a:cubicBezTo>
                    <a:pt x="1465" y="2656"/>
                    <a:pt x="1572" y="2120"/>
                    <a:pt x="2072" y="1644"/>
                  </a:cubicBezTo>
                  <a:cubicBezTo>
                    <a:pt x="2107" y="1620"/>
                    <a:pt x="2143" y="1585"/>
                    <a:pt x="2167" y="1537"/>
                  </a:cubicBezTo>
                  <a:cubicBezTo>
                    <a:pt x="2227" y="1477"/>
                    <a:pt x="2179" y="1358"/>
                    <a:pt x="2143" y="1323"/>
                  </a:cubicBezTo>
                  <a:cubicBezTo>
                    <a:pt x="2012" y="1192"/>
                    <a:pt x="1655" y="906"/>
                    <a:pt x="1405" y="287"/>
                  </a:cubicBezTo>
                  <a:cubicBezTo>
                    <a:pt x="1369" y="203"/>
                    <a:pt x="1345" y="120"/>
                    <a:pt x="1286" y="49"/>
                  </a:cubicBezTo>
                  <a:cubicBezTo>
                    <a:pt x="1264" y="16"/>
                    <a:pt x="1230" y="1"/>
                    <a:pt x="11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37"/>
            <p:cNvSpPr/>
            <p:nvPr/>
          </p:nvSpPr>
          <p:spPr>
            <a:xfrm>
              <a:off x="3067297" y="1021930"/>
              <a:ext cx="112463" cy="154439"/>
            </a:xfrm>
            <a:custGeom>
              <a:avLst/>
              <a:gdLst/>
              <a:ahLst/>
              <a:cxnLst/>
              <a:rect l="l" t="t" r="r" b="b"/>
              <a:pathLst>
                <a:path w="1846" h="2535" extrusionOk="0">
                  <a:moveTo>
                    <a:pt x="945" y="1"/>
                  </a:moveTo>
                  <a:cubicBezTo>
                    <a:pt x="911" y="1"/>
                    <a:pt x="877" y="19"/>
                    <a:pt x="857" y="52"/>
                  </a:cubicBezTo>
                  <a:cubicBezTo>
                    <a:pt x="786" y="207"/>
                    <a:pt x="631" y="778"/>
                    <a:pt x="179" y="1159"/>
                  </a:cubicBezTo>
                  <a:cubicBezTo>
                    <a:pt x="0" y="1314"/>
                    <a:pt x="202" y="1397"/>
                    <a:pt x="429" y="1647"/>
                  </a:cubicBezTo>
                  <a:cubicBezTo>
                    <a:pt x="786" y="2076"/>
                    <a:pt x="798" y="2326"/>
                    <a:pt x="905" y="2481"/>
                  </a:cubicBezTo>
                  <a:cubicBezTo>
                    <a:pt x="929" y="2517"/>
                    <a:pt x="964" y="2534"/>
                    <a:pt x="999" y="2534"/>
                  </a:cubicBezTo>
                  <a:cubicBezTo>
                    <a:pt x="1033" y="2534"/>
                    <a:pt x="1066" y="2517"/>
                    <a:pt x="1084" y="2481"/>
                  </a:cubicBezTo>
                  <a:cubicBezTo>
                    <a:pt x="1119" y="2421"/>
                    <a:pt x="1143" y="2374"/>
                    <a:pt x="1155" y="2314"/>
                  </a:cubicBezTo>
                  <a:cubicBezTo>
                    <a:pt x="1393" y="1683"/>
                    <a:pt x="1667" y="1493"/>
                    <a:pt x="1798" y="1338"/>
                  </a:cubicBezTo>
                  <a:cubicBezTo>
                    <a:pt x="1846" y="1290"/>
                    <a:pt x="1810" y="1183"/>
                    <a:pt x="1774" y="1147"/>
                  </a:cubicBezTo>
                  <a:cubicBezTo>
                    <a:pt x="1655" y="1028"/>
                    <a:pt x="1345" y="790"/>
                    <a:pt x="1131" y="254"/>
                  </a:cubicBezTo>
                  <a:cubicBezTo>
                    <a:pt x="1107" y="183"/>
                    <a:pt x="1072" y="100"/>
                    <a:pt x="1024" y="40"/>
                  </a:cubicBezTo>
                  <a:cubicBezTo>
                    <a:pt x="1003" y="13"/>
                    <a:pt x="974" y="1"/>
                    <a:pt x="94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37"/>
            <p:cNvSpPr/>
            <p:nvPr/>
          </p:nvSpPr>
          <p:spPr>
            <a:xfrm>
              <a:off x="2847486" y="1570783"/>
              <a:ext cx="112463" cy="154317"/>
            </a:xfrm>
            <a:custGeom>
              <a:avLst/>
              <a:gdLst/>
              <a:ahLst/>
              <a:cxnLst/>
              <a:rect l="l" t="t" r="r" b="b"/>
              <a:pathLst>
                <a:path w="1846" h="2533" extrusionOk="0">
                  <a:moveTo>
                    <a:pt x="951" y="1"/>
                  </a:moveTo>
                  <a:cubicBezTo>
                    <a:pt x="920" y="1"/>
                    <a:pt x="888" y="19"/>
                    <a:pt x="870" y="56"/>
                  </a:cubicBezTo>
                  <a:cubicBezTo>
                    <a:pt x="786" y="211"/>
                    <a:pt x="631" y="770"/>
                    <a:pt x="179" y="1163"/>
                  </a:cubicBezTo>
                  <a:cubicBezTo>
                    <a:pt x="0" y="1306"/>
                    <a:pt x="203" y="1390"/>
                    <a:pt x="429" y="1640"/>
                  </a:cubicBezTo>
                  <a:cubicBezTo>
                    <a:pt x="786" y="2080"/>
                    <a:pt x="798" y="2330"/>
                    <a:pt x="905" y="2485"/>
                  </a:cubicBezTo>
                  <a:cubicBezTo>
                    <a:pt x="927" y="2518"/>
                    <a:pt x="959" y="2533"/>
                    <a:pt x="991" y="2533"/>
                  </a:cubicBezTo>
                  <a:cubicBezTo>
                    <a:pt x="1028" y="2533"/>
                    <a:pt x="1065" y="2512"/>
                    <a:pt x="1084" y="2473"/>
                  </a:cubicBezTo>
                  <a:cubicBezTo>
                    <a:pt x="1120" y="2425"/>
                    <a:pt x="1143" y="2366"/>
                    <a:pt x="1155" y="2306"/>
                  </a:cubicBezTo>
                  <a:cubicBezTo>
                    <a:pt x="1393" y="1687"/>
                    <a:pt x="1667" y="1497"/>
                    <a:pt x="1798" y="1342"/>
                  </a:cubicBezTo>
                  <a:cubicBezTo>
                    <a:pt x="1846" y="1282"/>
                    <a:pt x="1810" y="1175"/>
                    <a:pt x="1774" y="1151"/>
                  </a:cubicBezTo>
                  <a:cubicBezTo>
                    <a:pt x="1655" y="1032"/>
                    <a:pt x="1358" y="782"/>
                    <a:pt x="1132" y="247"/>
                  </a:cubicBezTo>
                  <a:cubicBezTo>
                    <a:pt x="1108" y="175"/>
                    <a:pt x="1084" y="104"/>
                    <a:pt x="1024" y="44"/>
                  </a:cubicBezTo>
                  <a:cubicBezTo>
                    <a:pt x="1007" y="16"/>
                    <a:pt x="979" y="1"/>
                    <a:pt x="95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37"/>
            <p:cNvSpPr/>
            <p:nvPr/>
          </p:nvSpPr>
          <p:spPr>
            <a:xfrm>
              <a:off x="3170257" y="1382288"/>
              <a:ext cx="129217" cy="178016"/>
            </a:xfrm>
            <a:custGeom>
              <a:avLst/>
              <a:gdLst/>
              <a:ahLst/>
              <a:cxnLst/>
              <a:rect l="l" t="t" r="r" b="b"/>
              <a:pathLst>
                <a:path w="2121" h="2922" extrusionOk="0">
                  <a:moveTo>
                    <a:pt x="1096" y="0"/>
                  </a:moveTo>
                  <a:cubicBezTo>
                    <a:pt x="1057" y="0"/>
                    <a:pt x="1020" y="21"/>
                    <a:pt x="1001" y="66"/>
                  </a:cubicBezTo>
                  <a:cubicBezTo>
                    <a:pt x="906" y="233"/>
                    <a:pt x="727" y="900"/>
                    <a:pt x="203" y="1340"/>
                  </a:cubicBezTo>
                  <a:cubicBezTo>
                    <a:pt x="1" y="1507"/>
                    <a:pt x="239" y="1602"/>
                    <a:pt x="489" y="1900"/>
                  </a:cubicBezTo>
                  <a:cubicBezTo>
                    <a:pt x="906" y="2388"/>
                    <a:pt x="918" y="2686"/>
                    <a:pt x="1048" y="2864"/>
                  </a:cubicBezTo>
                  <a:cubicBezTo>
                    <a:pt x="1076" y="2903"/>
                    <a:pt x="1111" y="2921"/>
                    <a:pt x="1146" y="2921"/>
                  </a:cubicBezTo>
                  <a:cubicBezTo>
                    <a:pt x="1186" y="2921"/>
                    <a:pt x="1225" y="2897"/>
                    <a:pt x="1251" y="2852"/>
                  </a:cubicBezTo>
                  <a:cubicBezTo>
                    <a:pt x="1287" y="2793"/>
                    <a:pt x="1310" y="2733"/>
                    <a:pt x="1334" y="2662"/>
                  </a:cubicBezTo>
                  <a:cubicBezTo>
                    <a:pt x="1608" y="1936"/>
                    <a:pt x="1918" y="1721"/>
                    <a:pt x="2072" y="1543"/>
                  </a:cubicBezTo>
                  <a:cubicBezTo>
                    <a:pt x="2120" y="1483"/>
                    <a:pt x="2084" y="1364"/>
                    <a:pt x="2049" y="1328"/>
                  </a:cubicBezTo>
                  <a:cubicBezTo>
                    <a:pt x="1906" y="1186"/>
                    <a:pt x="1560" y="912"/>
                    <a:pt x="1310" y="293"/>
                  </a:cubicBezTo>
                  <a:cubicBezTo>
                    <a:pt x="1275" y="209"/>
                    <a:pt x="1239" y="114"/>
                    <a:pt x="1191" y="43"/>
                  </a:cubicBezTo>
                  <a:cubicBezTo>
                    <a:pt x="1164" y="15"/>
                    <a:pt x="1129" y="0"/>
                    <a:pt x="1096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292" name="Google Shape;5292;p37"/>
          <p:cNvGrpSpPr/>
          <p:nvPr/>
        </p:nvGrpSpPr>
        <p:grpSpPr>
          <a:xfrm>
            <a:off x="9504605" y="55168"/>
            <a:ext cx="2580239" cy="2335620"/>
            <a:chOff x="7020272" y="3204350"/>
            <a:chExt cx="1743876" cy="1578548"/>
          </a:xfrm>
        </p:grpSpPr>
        <p:sp>
          <p:nvSpPr>
            <p:cNvPr id="5293" name="Google Shape;5293;p37"/>
            <p:cNvSpPr/>
            <p:nvPr/>
          </p:nvSpPr>
          <p:spPr>
            <a:xfrm>
              <a:off x="7384844" y="3453077"/>
              <a:ext cx="1214964" cy="1322099"/>
            </a:xfrm>
            <a:custGeom>
              <a:avLst/>
              <a:gdLst/>
              <a:ahLst/>
              <a:cxnLst/>
              <a:rect l="l" t="t" r="r" b="b"/>
              <a:pathLst>
                <a:path w="22182" h="24138" extrusionOk="0">
                  <a:moveTo>
                    <a:pt x="6529" y="0"/>
                  </a:moveTo>
                  <a:cubicBezTo>
                    <a:pt x="6074" y="0"/>
                    <a:pt x="5648" y="298"/>
                    <a:pt x="5513" y="752"/>
                  </a:cubicBezTo>
                  <a:lnTo>
                    <a:pt x="72" y="18266"/>
                  </a:lnTo>
                  <a:cubicBezTo>
                    <a:pt x="0" y="18504"/>
                    <a:pt x="12" y="18731"/>
                    <a:pt x="95" y="18945"/>
                  </a:cubicBezTo>
                  <a:cubicBezTo>
                    <a:pt x="203" y="19242"/>
                    <a:pt x="441" y="19504"/>
                    <a:pt x="774" y="19600"/>
                  </a:cubicBezTo>
                  <a:lnTo>
                    <a:pt x="15240" y="24088"/>
                  </a:lnTo>
                  <a:cubicBezTo>
                    <a:pt x="15348" y="24122"/>
                    <a:pt x="15456" y="24138"/>
                    <a:pt x="15562" y="24138"/>
                  </a:cubicBezTo>
                  <a:cubicBezTo>
                    <a:pt x="16020" y="24138"/>
                    <a:pt x="16438" y="23840"/>
                    <a:pt x="16574" y="23386"/>
                  </a:cubicBezTo>
                  <a:lnTo>
                    <a:pt x="22015" y="5872"/>
                  </a:lnTo>
                  <a:cubicBezTo>
                    <a:pt x="22182" y="5300"/>
                    <a:pt x="21872" y="4705"/>
                    <a:pt x="21312" y="4538"/>
                  </a:cubicBezTo>
                  <a:lnTo>
                    <a:pt x="6846" y="50"/>
                  </a:lnTo>
                  <a:cubicBezTo>
                    <a:pt x="6741" y="16"/>
                    <a:pt x="6634" y="0"/>
                    <a:pt x="6529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37"/>
            <p:cNvSpPr/>
            <p:nvPr/>
          </p:nvSpPr>
          <p:spPr>
            <a:xfrm>
              <a:off x="7436331" y="3507358"/>
              <a:ext cx="1106733" cy="1213211"/>
            </a:xfrm>
            <a:custGeom>
              <a:avLst/>
              <a:gdLst/>
              <a:ahLst/>
              <a:cxnLst/>
              <a:rect l="l" t="t" r="r" b="b"/>
              <a:pathLst>
                <a:path w="20206" h="22150" extrusionOk="0">
                  <a:moveTo>
                    <a:pt x="5899" y="1"/>
                  </a:moveTo>
                  <a:cubicBezTo>
                    <a:pt x="5613" y="1"/>
                    <a:pt x="5350" y="188"/>
                    <a:pt x="5263" y="475"/>
                  </a:cubicBezTo>
                  <a:lnTo>
                    <a:pt x="108" y="17073"/>
                  </a:lnTo>
                  <a:cubicBezTo>
                    <a:pt x="1" y="17430"/>
                    <a:pt x="203" y="17811"/>
                    <a:pt x="560" y="17918"/>
                  </a:cubicBezTo>
                  <a:lnTo>
                    <a:pt x="14098" y="22121"/>
                  </a:lnTo>
                  <a:cubicBezTo>
                    <a:pt x="14163" y="22140"/>
                    <a:pt x="14228" y="22150"/>
                    <a:pt x="14293" y="22150"/>
                  </a:cubicBezTo>
                  <a:cubicBezTo>
                    <a:pt x="14584" y="22150"/>
                    <a:pt x="14855" y="21961"/>
                    <a:pt x="14943" y="21669"/>
                  </a:cubicBezTo>
                  <a:lnTo>
                    <a:pt x="20099" y="5083"/>
                  </a:lnTo>
                  <a:cubicBezTo>
                    <a:pt x="20206" y="4726"/>
                    <a:pt x="20003" y="4345"/>
                    <a:pt x="19646" y="4226"/>
                  </a:cubicBezTo>
                  <a:lnTo>
                    <a:pt x="6109" y="35"/>
                  </a:lnTo>
                  <a:cubicBezTo>
                    <a:pt x="6039" y="12"/>
                    <a:pt x="5968" y="1"/>
                    <a:pt x="58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37"/>
            <p:cNvSpPr/>
            <p:nvPr/>
          </p:nvSpPr>
          <p:spPr>
            <a:xfrm>
              <a:off x="7748704" y="3542906"/>
              <a:ext cx="84185" cy="74929"/>
            </a:xfrm>
            <a:custGeom>
              <a:avLst/>
              <a:gdLst/>
              <a:ahLst/>
              <a:cxnLst/>
              <a:rect l="l" t="t" r="r" b="b"/>
              <a:pathLst>
                <a:path w="1537" h="1368" extrusionOk="0">
                  <a:moveTo>
                    <a:pt x="777" y="0"/>
                  </a:moveTo>
                  <a:cubicBezTo>
                    <a:pt x="479" y="0"/>
                    <a:pt x="208" y="189"/>
                    <a:pt x="120" y="481"/>
                  </a:cubicBezTo>
                  <a:cubicBezTo>
                    <a:pt x="1" y="839"/>
                    <a:pt x="203" y="1220"/>
                    <a:pt x="572" y="1339"/>
                  </a:cubicBezTo>
                  <a:cubicBezTo>
                    <a:pt x="637" y="1358"/>
                    <a:pt x="703" y="1367"/>
                    <a:pt x="767" y="1367"/>
                  </a:cubicBezTo>
                  <a:cubicBezTo>
                    <a:pt x="1059" y="1367"/>
                    <a:pt x="1332" y="1179"/>
                    <a:pt x="1430" y="886"/>
                  </a:cubicBezTo>
                  <a:cubicBezTo>
                    <a:pt x="1537" y="529"/>
                    <a:pt x="1334" y="136"/>
                    <a:pt x="977" y="29"/>
                  </a:cubicBezTo>
                  <a:cubicBezTo>
                    <a:pt x="910" y="9"/>
                    <a:pt x="843" y="0"/>
                    <a:pt x="777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37"/>
            <p:cNvSpPr/>
            <p:nvPr/>
          </p:nvSpPr>
          <p:spPr>
            <a:xfrm>
              <a:off x="7859566" y="3577139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63" y="1"/>
                  </a:moveTo>
                  <a:cubicBezTo>
                    <a:pt x="470" y="1"/>
                    <a:pt x="206" y="190"/>
                    <a:pt x="120" y="487"/>
                  </a:cubicBezTo>
                  <a:cubicBezTo>
                    <a:pt x="1" y="845"/>
                    <a:pt x="203" y="1226"/>
                    <a:pt x="561" y="1345"/>
                  </a:cubicBezTo>
                  <a:cubicBezTo>
                    <a:pt x="627" y="1364"/>
                    <a:pt x="695" y="1373"/>
                    <a:pt x="761" y="1373"/>
                  </a:cubicBezTo>
                  <a:cubicBezTo>
                    <a:pt x="1059" y="1373"/>
                    <a:pt x="1330" y="1185"/>
                    <a:pt x="1418" y="892"/>
                  </a:cubicBezTo>
                  <a:cubicBezTo>
                    <a:pt x="1537" y="523"/>
                    <a:pt x="1334" y="142"/>
                    <a:pt x="977" y="35"/>
                  </a:cubicBezTo>
                  <a:cubicBezTo>
                    <a:pt x="906" y="12"/>
                    <a:pt x="833" y="1"/>
                    <a:pt x="763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37"/>
            <p:cNvSpPr/>
            <p:nvPr/>
          </p:nvSpPr>
          <p:spPr>
            <a:xfrm>
              <a:off x="7970482" y="3611373"/>
              <a:ext cx="84131" cy="75203"/>
            </a:xfrm>
            <a:custGeom>
              <a:avLst/>
              <a:gdLst/>
              <a:ahLst/>
              <a:cxnLst/>
              <a:rect l="l" t="t" r="r" b="b"/>
              <a:pathLst>
                <a:path w="1536" h="1373" extrusionOk="0">
                  <a:moveTo>
                    <a:pt x="770" y="0"/>
                  </a:moveTo>
                  <a:cubicBezTo>
                    <a:pt x="478" y="0"/>
                    <a:pt x="205" y="189"/>
                    <a:pt x="107" y="481"/>
                  </a:cubicBezTo>
                  <a:cubicBezTo>
                    <a:pt x="0" y="851"/>
                    <a:pt x="202" y="1232"/>
                    <a:pt x="560" y="1339"/>
                  </a:cubicBezTo>
                  <a:cubicBezTo>
                    <a:pt x="631" y="1362"/>
                    <a:pt x="703" y="1373"/>
                    <a:pt x="774" y="1373"/>
                  </a:cubicBezTo>
                  <a:cubicBezTo>
                    <a:pt x="1066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4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37"/>
            <p:cNvSpPr/>
            <p:nvPr/>
          </p:nvSpPr>
          <p:spPr>
            <a:xfrm>
              <a:off x="8081344" y="3645935"/>
              <a:ext cx="84131" cy="74929"/>
            </a:xfrm>
            <a:custGeom>
              <a:avLst/>
              <a:gdLst/>
              <a:ahLst/>
              <a:cxnLst/>
              <a:rect l="l" t="t" r="r" b="b"/>
              <a:pathLst>
                <a:path w="1536" h="1368" extrusionOk="0">
                  <a:moveTo>
                    <a:pt x="770" y="0"/>
                  </a:moveTo>
                  <a:cubicBezTo>
                    <a:pt x="478" y="0"/>
                    <a:pt x="205" y="189"/>
                    <a:pt x="107" y="482"/>
                  </a:cubicBezTo>
                  <a:cubicBezTo>
                    <a:pt x="0" y="839"/>
                    <a:pt x="203" y="1220"/>
                    <a:pt x="560" y="1339"/>
                  </a:cubicBezTo>
                  <a:cubicBezTo>
                    <a:pt x="627" y="1358"/>
                    <a:pt x="694" y="1367"/>
                    <a:pt x="760" y="1367"/>
                  </a:cubicBezTo>
                  <a:cubicBezTo>
                    <a:pt x="1058" y="1367"/>
                    <a:pt x="1329" y="1179"/>
                    <a:pt x="1417" y="886"/>
                  </a:cubicBezTo>
                  <a:cubicBezTo>
                    <a:pt x="1536" y="529"/>
                    <a:pt x="1334" y="136"/>
                    <a:pt x="965" y="29"/>
                  </a:cubicBezTo>
                  <a:cubicBezTo>
                    <a:pt x="900" y="10"/>
                    <a:pt x="834" y="0"/>
                    <a:pt x="770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37"/>
            <p:cNvSpPr/>
            <p:nvPr/>
          </p:nvSpPr>
          <p:spPr>
            <a:xfrm>
              <a:off x="8192205" y="3680168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56" y="1"/>
                  </a:moveTo>
                  <a:cubicBezTo>
                    <a:pt x="469" y="1"/>
                    <a:pt x="203" y="190"/>
                    <a:pt x="107" y="488"/>
                  </a:cubicBezTo>
                  <a:cubicBezTo>
                    <a:pt x="0" y="845"/>
                    <a:pt x="203" y="1226"/>
                    <a:pt x="560" y="1345"/>
                  </a:cubicBezTo>
                  <a:cubicBezTo>
                    <a:pt x="625" y="1364"/>
                    <a:pt x="690" y="1373"/>
                    <a:pt x="756" y="1373"/>
                  </a:cubicBezTo>
                  <a:cubicBezTo>
                    <a:pt x="1050" y="1373"/>
                    <a:pt x="1329" y="1185"/>
                    <a:pt x="1417" y="892"/>
                  </a:cubicBezTo>
                  <a:cubicBezTo>
                    <a:pt x="1536" y="523"/>
                    <a:pt x="1322" y="142"/>
                    <a:pt x="965" y="35"/>
                  </a:cubicBezTo>
                  <a:cubicBezTo>
                    <a:pt x="895" y="12"/>
                    <a:pt x="825" y="1"/>
                    <a:pt x="756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37"/>
            <p:cNvSpPr/>
            <p:nvPr/>
          </p:nvSpPr>
          <p:spPr>
            <a:xfrm>
              <a:off x="8303067" y="3714402"/>
              <a:ext cx="84185" cy="75257"/>
            </a:xfrm>
            <a:custGeom>
              <a:avLst/>
              <a:gdLst/>
              <a:ahLst/>
              <a:cxnLst/>
              <a:rect l="l" t="t" r="r" b="b"/>
              <a:pathLst>
                <a:path w="1537" h="1374" extrusionOk="0">
                  <a:moveTo>
                    <a:pt x="770" y="1"/>
                  </a:moveTo>
                  <a:cubicBezTo>
                    <a:pt x="478" y="1"/>
                    <a:pt x="205" y="189"/>
                    <a:pt x="107" y="482"/>
                  </a:cubicBezTo>
                  <a:cubicBezTo>
                    <a:pt x="0" y="851"/>
                    <a:pt x="203" y="1232"/>
                    <a:pt x="560" y="1339"/>
                  </a:cubicBezTo>
                  <a:cubicBezTo>
                    <a:pt x="629" y="1362"/>
                    <a:pt x="700" y="1373"/>
                    <a:pt x="770" y="1373"/>
                  </a:cubicBezTo>
                  <a:cubicBezTo>
                    <a:pt x="1059" y="1373"/>
                    <a:pt x="1331" y="1184"/>
                    <a:pt x="1417" y="886"/>
                  </a:cubicBezTo>
                  <a:cubicBezTo>
                    <a:pt x="1536" y="529"/>
                    <a:pt x="1334" y="148"/>
                    <a:pt x="965" y="29"/>
                  </a:cubicBezTo>
                  <a:cubicBezTo>
                    <a:pt x="900" y="10"/>
                    <a:pt x="834" y="1"/>
                    <a:pt x="770" y="1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37"/>
            <p:cNvSpPr/>
            <p:nvPr/>
          </p:nvSpPr>
          <p:spPr>
            <a:xfrm>
              <a:off x="8413928" y="3748690"/>
              <a:ext cx="83528" cy="75203"/>
            </a:xfrm>
            <a:custGeom>
              <a:avLst/>
              <a:gdLst/>
              <a:ahLst/>
              <a:cxnLst/>
              <a:rect l="l" t="t" r="r" b="b"/>
              <a:pathLst>
                <a:path w="1525" h="1373" extrusionOk="0">
                  <a:moveTo>
                    <a:pt x="756" y="0"/>
                  </a:moveTo>
                  <a:cubicBezTo>
                    <a:pt x="469" y="0"/>
                    <a:pt x="203" y="189"/>
                    <a:pt x="107" y="487"/>
                  </a:cubicBezTo>
                  <a:cubicBezTo>
                    <a:pt x="0" y="844"/>
                    <a:pt x="203" y="1225"/>
                    <a:pt x="560" y="1344"/>
                  </a:cubicBezTo>
                  <a:cubicBezTo>
                    <a:pt x="625" y="1363"/>
                    <a:pt x="691" y="1373"/>
                    <a:pt x="756" y="1373"/>
                  </a:cubicBezTo>
                  <a:cubicBezTo>
                    <a:pt x="1050" y="1373"/>
                    <a:pt x="1329" y="1184"/>
                    <a:pt x="1417" y="892"/>
                  </a:cubicBezTo>
                  <a:cubicBezTo>
                    <a:pt x="1524" y="534"/>
                    <a:pt x="1334" y="141"/>
                    <a:pt x="965" y="34"/>
                  </a:cubicBezTo>
                  <a:cubicBezTo>
                    <a:pt x="895" y="11"/>
                    <a:pt x="825" y="0"/>
                    <a:pt x="756" y="0"/>
                  </a:cubicBez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37"/>
            <p:cNvSpPr/>
            <p:nvPr/>
          </p:nvSpPr>
          <p:spPr>
            <a:xfrm>
              <a:off x="7774174" y="3440698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1002" y="0"/>
                  </a:moveTo>
                  <a:cubicBezTo>
                    <a:pt x="870" y="0"/>
                    <a:pt x="751" y="81"/>
                    <a:pt x="703" y="216"/>
                  </a:cubicBezTo>
                  <a:lnTo>
                    <a:pt x="48" y="2335"/>
                  </a:lnTo>
                  <a:cubicBezTo>
                    <a:pt x="0" y="2490"/>
                    <a:pt x="96" y="2669"/>
                    <a:pt x="250" y="2716"/>
                  </a:cubicBezTo>
                  <a:cubicBezTo>
                    <a:pt x="282" y="2725"/>
                    <a:pt x="313" y="2730"/>
                    <a:pt x="344" y="2730"/>
                  </a:cubicBezTo>
                  <a:cubicBezTo>
                    <a:pt x="476" y="2730"/>
                    <a:pt x="595" y="2649"/>
                    <a:pt x="643" y="2514"/>
                  </a:cubicBezTo>
                  <a:lnTo>
                    <a:pt x="1298" y="395"/>
                  </a:lnTo>
                  <a:cubicBezTo>
                    <a:pt x="1346" y="240"/>
                    <a:pt x="1250" y="61"/>
                    <a:pt x="1096" y="14"/>
                  </a:cubicBezTo>
                  <a:cubicBezTo>
                    <a:pt x="1064" y="5"/>
                    <a:pt x="1033" y="0"/>
                    <a:pt x="1002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37"/>
            <p:cNvSpPr/>
            <p:nvPr/>
          </p:nvSpPr>
          <p:spPr>
            <a:xfrm>
              <a:off x="7885036" y="3474658"/>
              <a:ext cx="73724" cy="150077"/>
            </a:xfrm>
            <a:custGeom>
              <a:avLst/>
              <a:gdLst/>
              <a:ahLst/>
              <a:cxnLst/>
              <a:rect l="l" t="t" r="r" b="b"/>
              <a:pathLst>
                <a:path w="1346" h="2740" extrusionOk="0">
                  <a:moveTo>
                    <a:pt x="1008" y="1"/>
                  </a:moveTo>
                  <a:cubicBezTo>
                    <a:pt x="874" y="1"/>
                    <a:pt x="752" y="88"/>
                    <a:pt x="703" y="215"/>
                  </a:cubicBezTo>
                  <a:lnTo>
                    <a:pt x="48" y="2335"/>
                  </a:lnTo>
                  <a:cubicBezTo>
                    <a:pt x="0" y="2501"/>
                    <a:pt x="96" y="2668"/>
                    <a:pt x="250" y="2727"/>
                  </a:cubicBezTo>
                  <a:cubicBezTo>
                    <a:pt x="280" y="2736"/>
                    <a:pt x="309" y="2740"/>
                    <a:pt x="338" y="2740"/>
                  </a:cubicBezTo>
                  <a:cubicBezTo>
                    <a:pt x="472" y="2740"/>
                    <a:pt x="594" y="2653"/>
                    <a:pt x="643" y="2525"/>
                  </a:cubicBezTo>
                  <a:lnTo>
                    <a:pt x="1298" y="406"/>
                  </a:lnTo>
                  <a:cubicBezTo>
                    <a:pt x="1346" y="239"/>
                    <a:pt x="1250" y="72"/>
                    <a:pt x="1096" y="13"/>
                  </a:cubicBezTo>
                  <a:cubicBezTo>
                    <a:pt x="1066" y="4"/>
                    <a:pt x="1037" y="1"/>
                    <a:pt x="1008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37"/>
            <p:cNvSpPr/>
            <p:nvPr/>
          </p:nvSpPr>
          <p:spPr>
            <a:xfrm>
              <a:off x="7995897" y="3509165"/>
              <a:ext cx="73724" cy="149803"/>
            </a:xfrm>
            <a:custGeom>
              <a:avLst/>
              <a:gdLst/>
              <a:ahLst/>
              <a:cxnLst/>
              <a:rect l="l" t="t" r="r" b="b"/>
              <a:pathLst>
                <a:path w="1346" h="2735" extrusionOk="0">
                  <a:moveTo>
                    <a:pt x="995" y="1"/>
                  </a:moveTo>
                  <a:cubicBezTo>
                    <a:pt x="866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502"/>
                    <a:pt x="84" y="2669"/>
                    <a:pt x="250" y="2717"/>
                  </a:cubicBezTo>
                  <a:cubicBezTo>
                    <a:pt x="284" y="2729"/>
                    <a:pt x="318" y="2734"/>
                    <a:pt x="351" y="2734"/>
                  </a:cubicBezTo>
                  <a:cubicBezTo>
                    <a:pt x="480" y="2734"/>
                    <a:pt x="593" y="2647"/>
                    <a:pt x="631" y="2514"/>
                  </a:cubicBezTo>
                  <a:lnTo>
                    <a:pt x="1298" y="395"/>
                  </a:lnTo>
                  <a:cubicBezTo>
                    <a:pt x="1346" y="240"/>
                    <a:pt x="1251" y="61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37"/>
            <p:cNvSpPr/>
            <p:nvPr/>
          </p:nvSpPr>
          <p:spPr>
            <a:xfrm>
              <a:off x="8106759" y="3543727"/>
              <a:ext cx="73724" cy="149529"/>
            </a:xfrm>
            <a:custGeom>
              <a:avLst/>
              <a:gdLst/>
              <a:ahLst/>
              <a:cxnLst/>
              <a:rect l="l" t="t" r="r" b="b"/>
              <a:pathLst>
                <a:path w="1346" h="2730" extrusionOk="0">
                  <a:moveTo>
                    <a:pt x="995" y="1"/>
                  </a:moveTo>
                  <a:cubicBezTo>
                    <a:pt x="867" y="1"/>
                    <a:pt x="742" y="81"/>
                    <a:pt x="703" y="216"/>
                  </a:cubicBezTo>
                  <a:lnTo>
                    <a:pt x="48" y="2336"/>
                  </a:lnTo>
                  <a:cubicBezTo>
                    <a:pt x="0" y="2490"/>
                    <a:pt x="84" y="2669"/>
                    <a:pt x="250" y="2717"/>
                  </a:cubicBezTo>
                  <a:cubicBezTo>
                    <a:pt x="282" y="2726"/>
                    <a:pt x="313" y="2730"/>
                    <a:pt x="344" y="2730"/>
                  </a:cubicBezTo>
                  <a:cubicBezTo>
                    <a:pt x="476" y="2730"/>
                    <a:pt x="593" y="2649"/>
                    <a:pt x="631" y="2514"/>
                  </a:cubicBezTo>
                  <a:lnTo>
                    <a:pt x="1286" y="395"/>
                  </a:lnTo>
                  <a:cubicBezTo>
                    <a:pt x="1346" y="240"/>
                    <a:pt x="1251" y="62"/>
                    <a:pt x="1084" y="14"/>
                  </a:cubicBezTo>
                  <a:cubicBezTo>
                    <a:pt x="1055" y="5"/>
                    <a:pt x="1025" y="1"/>
                    <a:pt x="995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37"/>
            <p:cNvSpPr/>
            <p:nvPr/>
          </p:nvSpPr>
          <p:spPr>
            <a:xfrm>
              <a:off x="8217620" y="3578070"/>
              <a:ext cx="73724" cy="149693"/>
            </a:xfrm>
            <a:custGeom>
              <a:avLst/>
              <a:gdLst/>
              <a:ahLst/>
              <a:cxnLst/>
              <a:rect l="l" t="t" r="r" b="b"/>
              <a:pathLst>
                <a:path w="1346" h="2733" extrusionOk="0">
                  <a:moveTo>
                    <a:pt x="988" y="0"/>
                  </a:moveTo>
                  <a:cubicBezTo>
                    <a:pt x="862" y="0"/>
                    <a:pt x="741" y="88"/>
                    <a:pt x="703" y="220"/>
                  </a:cubicBezTo>
                  <a:lnTo>
                    <a:pt x="48" y="2328"/>
                  </a:lnTo>
                  <a:cubicBezTo>
                    <a:pt x="1" y="2494"/>
                    <a:pt x="84" y="2673"/>
                    <a:pt x="251" y="2721"/>
                  </a:cubicBezTo>
                  <a:cubicBezTo>
                    <a:pt x="280" y="2729"/>
                    <a:pt x="309" y="2733"/>
                    <a:pt x="338" y="2733"/>
                  </a:cubicBezTo>
                  <a:cubicBezTo>
                    <a:pt x="472" y="2733"/>
                    <a:pt x="592" y="2646"/>
                    <a:pt x="632" y="2518"/>
                  </a:cubicBezTo>
                  <a:lnTo>
                    <a:pt x="1286" y="399"/>
                  </a:lnTo>
                  <a:cubicBezTo>
                    <a:pt x="1346" y="232"/>
                    <a:pt x="1251" y="66"/>
                    <a:pt x="1084" y="18"/>
                  </a:cubicBezTo>
                  <a:cubicBezTo>
                    <a:pt x="1052" y="6"/>
                    <a:pt x="1020" y="0"/>
                    <a:pt x="988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37"/>
            <p:cNvSpPr/>
            <p:nvPr/>
          </p:nvSpPr>
          <p:spPr>
            <a:xfrm>
              <a:off x="8328482" y="3612249"/>
              <a:ext cx="73724" cy="149748"/>
            </a:xfrm>
            <a:custGeom>
              <a:avLst/>
              <a:gdLst/>
              <a:ahLst/>
              <a:cxnLst/>
              <a:rect l="l" t="t" r="r" b="b"/>
              <a:pathLst>
                <a:path w="1346" h="2734" extrusionOk="0">
                  <a:moveTo>
                    <a:pt x="1001" y="1"/>
                  </a:moveTo>
                  <a:cubicBezTo>
                    <a:pt x="871" y="1"/>
                    <a:pt x="742" y="88"/>
                    <a:pt x="703" y="215"/>
                  </a:cubicBezTo>
                  <a:lnTo>
                    <a:pt x="48" y="2335"/>
                  </a:lnTo>
                  <a:cubicBezTo>
                    <a:pt x="1" y="2501"/>
                    <a:pt x="84" y="2668"/>
                    <a:pt x="251" y="2716"/>
                  </a:cubicBezTo>
                  <a:cubicBezTo>
                    <a:pt x="282" y="2728"/>
                    <a:pt x="315" y="2734"/>
                    <a:pt x="347" y="2734"/>
                  </a:cubicBezTo>
                  <a:cubicBezTo>
                    <a:pt x="473" y="2734"/>
                    <a:pt x="594" y="2646"/>
                    <a:pt x="632" y="2513"/>
                  </a:cubicBezTo>
                  <a:lnTo>
                    <a:pt x="1286" y="406"/>
                  </a:lnTo>
                  <a:cubicBezTo>
                    <a:pt x="1346" y="239"/>
                    <a:pt x="1251" y="61"/>
                    <a:pt x="1084" y="13"/>
                  </a:cubicBezTo>
                  <a:cubicBezTo>
                    <a:pt x="1057" y="5"/>
                    <a:pt x="1029" y="1"/>
                    <a:pt x="1001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37"/>
            <p:cNvSpPr/>
            <p:nvPr/>
          </p:nvSpPr>
          <p:spPr>
            <a:xfrm>
              <a:off x="8438686" y="3646756"/>
              <a:ext cx="73779" cy="149584"/>
            </a:xfrm>
            <a:custGeom>
              <a:avLst/>
              <a:gdLst/>
              <a:ahLst/>
              <a:cxnLst/>
              <a:rect l="l" t="t" r="r" b="b"/>
              <a:pathLst>
                <a:path w="1347" h="2731" extrusionOk="0">
                  <a:moveTo>
                    <a:pt x="1007" y="1"/>
                  </a:moveTo>
                  <a:cubicBezTo>
                    <a:pt x="879" y="1"/>
                    <a:pt x="754" y="81"/>
                    <a:pt x="715" y="216"/>
                  </a:cubicBezTo>
                  <a:lnTo>
                    <a:pt x="60" y="2336"/>
                  </a:lnTo>
                  <a:cubicBezTo>
                    <a:pt x="1" y="2491"/>
                    <a:pt x="96" y="2669"/>
                    <a:pt x="263" y="2717"/>
                  </a:cubicBezTo>
                  <a:cubicBezTo>
                    <a:pt x="292" y="2726"/>
                    <a:pt x="322" y="2730"/>
                    <a:pt x="352" y="2730"/>
                  </a:cubicBezTo>
                  <a:cubicBezTo>
                    <a:pt x="480" y="2730"/>
                    <a:pt x="605" y="2650"/>
                    <a:pt x="644" y="2514"/>
                  </a:cubicBezTo>
                  <a:lnTo>
                    <a:pt x="1299" y="395"/>
                  </a:lnTo>
                  <a:cubicBezTo>
                    <a:pt x="1346" y="240"/>
                    <a:pt x="1263" y="62"/>
                    <a:pt x="1096" y="14"/>
                  </a:cubicBezTo>
                  <a:cubicBezTo>
                    <a:pt x="1067" y="5"/>
                    <a:pt x="1037" y="1"/>
                    <a:pt x="1007" y="1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37"/>
            <p:cNvSpPr/>
            <p:nvPr/>
          </p:nvSpPr>
          <p:spPr>
            <a:xfrm>
              <a:off x="7390048" y="3813816"/>
              <a:ext cx="1188235" cy="961367"/>
            </a:xfrm>
            <a:custGeom>
              <a:avLst/>
              <a:gdLst/>
              <a:ahLst/>
              <a:cxnLst/>
              <a:rect l="l" t="t" r="r" b="b"/>
              <a:pathLst>
                <a:path w="21694" h="17552" extrusionOk="0">
                  <a:moveTo>
                    <a:pt x="21694" y="0"/>
                  </a:moveTo>
                  <a:lnTo>
                    <a:pt x="21694" y="0"/>
                  </a:lnTo>
                  <a:cubicBezTo>
                    <a:pt x="21027" y="84"/>
                    <a:pt x="19753" y="488"/>
                    <a:pt x="19134" y="2358"/>
                  </a:cubicBezTo>
                  <a:cubicBezTo>
                    <a:pt x="18038" y="5620"/>
                    <a:pt x="17134" y="9835"/>
                    <a:pt x="15371" y="12645"/>
                  </a:cubicBezTo>
                  <a:cubicBezTo>
                    <a:pt x="14705" y="13710"/>
                    <a:pt x="13727" y="14147"/>
                    <a:pt x="12644" y="14147"/>
                  </a:cubicBezTo>
                  <a:cubicBezTo>
                    <a:pt x="12140" y="14147"/>
                    <a:pt x="11614" y="14053"/>
                    <a:pt x="11085" y="13883"/>
                  </a:cubicBezTo>
                  <a:cubicBezTo>
                    <a:pt x="7877" y="12870"/>
                    <a:pt x="4866" y="11635"/>
                    <a:pt x="2520" y="11635"/>
                  </a:cubicBezTo>
                  <a:cubicBezTo>
                    <a:pt x="1558" y="11635"/>
                    <a:pt x="707" y="11843"/>
                    <a:pt x="0" y="12359"/>
                  </a:cubicBezTo>
                  <a:cubicBezTo>
                    <a:pt x="108" y="12656"/>
                    <a:pt x="358" y="12918"/>
                    <a:pt x="691" y="13014"/>
                  </a:cubicBezTo>
                  <a:lnTo>
                    <a:pt x="15157" y="17502"/>
                  </a:lnTo>
                  <a:cubicBezTo>
                    <a:pt x="15262" y="17536"/>
                    <a:pt x="15369" y="17552"/>
                    <a:pt x="15473" y="17552"/>
                  </a:cubicBezTo>
                  <a:cubicBezTo>
                    <a:pt x="15925" y="17552"/>
                    <a:pt x="16343" y="17254"/>
                    <a:pt x="16479" y="16800"/>
                  </a:cubicBezTo>
                  <a:lnTo>
                    <a:pt x="21694" y="0"/>
                  </a:lnTo>
                  <a:close/>
                </a:path>
              </a:pathLst>
            </a:custGeom>
            <a:solidFill>
              <a:srgbClr val="D1D4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37"/>
            <p:cNvSpPr/>
            <p:nvPr/>
          </p:nvSpPr>
          <p:spPr>
            <a:xfrm>
              <a:off x="7377669" y="3425142"/>
              <a:ext cx="1225425" cy="1357756"/>
            </a:xfrm>
            <a:custGeom>
              <a:avLst/>
              <a:gdLst/>
              <a:ahLst/>
              <a:cxnLst/>
              <a:rect l="l" t="t" r="r" b="b"/>
              <a:pathLst>
                <a:path w="22373" h="24789" extrusionOk="0">
                  <a:moveTo>
                    <a:pt x="8239" y="286"/>
                  </a:moveTo>
                  <a:cubicBezTo>
                    <a:pt x="8275" y="286"/>
                    <a:pt x="8299" y="286"/>
                    <a:pt x="8335" y="298"/>
                  </a:cubicBezTo>
                  <a:cubicBezTo>
                    <a:pt x="8489" y="345"/>
                    <a:pt x="8585" y="512"/>
                    <a:pt x="8537" y="679"/>
                  </a:cubicBezTo>
                  <a:lnTo>
                    <a:pt x="8478" y="869"/>
                  </a:lnTo>
                  <a:lnTo>
                    <a:pt x="8394" y="1143"/>
                  </a:lnTo>
                  <a:lnTo>
                    <a:pt x="7882" y="2798"/>
                  </a:lnTo>
                  <a:cubicBezTo>
                    <a:pt x="7835" y="2929"/>
                    <a:pt x="7716" y="3012"/>
                    <a:pt x="7585" y="3012"/>
                  </a:cubicBezTo>
                  <a:cubicBezTo>
                    <a:pt x="7549" y="3012"/>
                    <a:pt x="7525" y="3012"/>
                    <a:pt x="7489" y="3000"/>
                  </a:cubicBezTo>
                  <a:cubicBezTo>
                    <a:pt x="7335" y="2953"/>
                    <a:pt x="7239" y="2774"/>
                    <a:pt x="7287" y="2619"/>
                  </a:cubicBezTo>
                  <a:lnTo>
                    <a:pt x="7799" y="964"/>
                  </a:lnTo>
                  <a:lnTo>
                    <a:pt x="7882" y="691"/>
                  </a:lnTo>
                  <a:lnTo>
                    <a:pt x="7942" y="500"/>
                  </a:lnTo>
                  <a:cubicBezTo>
                    <a:pt x="7989" y="369"/>
                    <a:pt x="8108" y="286"/>
                    <a:pt x="8239" y="286"/>
                  </a:cubicBezTo>
                  <a:close/>
                  <a:moveTo>
                    <a:pt x="10263" y="905"/>
                  </a:moveTo>
                  <a:cubicBezTo>
                    <a:pt x="10287" y="905"/>
                    <a:pt x="10323" y="917"/>
                    <a:pt x="10359" y="917"/>
                  </a:cubicBezTo>
                  <a:cubicBezTo>
                    <a:pt x="10513" y="976"/>
                    <a:pt x="10609" y="1143"/>
                    <a:pt x="10561" y="1310"/>
                  </a:cubicBezTo>
                  <a:lnTo>
                    <a:pt x="10502" y="1500"/>
                  </a:lnTo>
                  <a:lnTo>
                    <a:pt x="10418" y="1774"/>
                  </a:lnTo>
                  <a:lnTo>
                    <a:pt x="9906" y="3429"/>
                  </a:lnTo>
                  <a:cubicBezTo>
                    <a:pt x="9859" y="3560"/>
                    <a:pt x="9740" y="3643"/>
                    <a:pt x="9609" y="3643"/>
                  </a:cubicBezTo>
                  <a:cubicBezTo>
                    <a:pt x="9573" y="3643"/>
                    <a:pt x="9549" y="3643"/>
                    <a:pt x="9513" y="3631"/>
                  </a:cubicBezTo>
                  <a:cubicBezTo>
                    <a:pt x="9359" y="3584"/>
                    <a:pt x="9263" y="3405"/>
                    <a:pt x="9311" y="3239"/>
                  </a:cubicBezTo>
                  <a:lnTo>
                    <a:pt x="9823" y="1595"/>
                  </a:lnTo>
                  <a:lnTo>
                    <a:pt x="9906" y="1322"/>
                  </a:lnTo>
                  <a:lnTo>
                    <a:pt x="9966" y="1119"/>
                  </a:lnTo>
                  <a:cubicBezTo>
                    <a:pt x="10013" y="988"/>
                    <a:pt x="10132" y="905"/>
                    <a:pt x="10263" y="905"/>
                  </a:cubicBezTo>
                  <a:close/>
                  <a:moveTo>
                    <a:pt x="12288" y="1536"/>
                  </a:moveTo>
                  <a:cubicBezTo>
                    <a:pt x="12311" y="1536"/>
                    <a:pt x="12347" y="1536"/>
                    <a:pt x="12383" y="1548"/>
                  </a:cubicBezTo>
                  <a:cubicBezTo>
                    <a:pt x="12538" y="1595"/>
                    <a:pt x="12633" y="1774"/>
                    <a:pt x="12585" y="1929"/>
                  </a:cubicBezTo>
                  <a:lnTo>
                    <a:pt x="12526" y="2131"/>
                  </a:lnTo>
                  <a:lnTo>
                    <a:pt x="12442" y="2393"/>
                  </a:lnTo>
                  <a:lnTo>
                    <a:pt x="11918" y="4048"/>
                  </a:lnTo>
                  <a:cubicBezTo>
                    <a:pt x="11883" y="4179"/>
                    <a:pt x="11764" y="4262"/>
                    <a:pt x="11633" y="4262"/>
                  </a:cubicBezTo>
                  <a:cubicBezTo>
                    <a:pt x="11597" y="4262"/>
                    <a:pt x="11573" y="4262"/>
                    <a:pt x="11537" y="4251"/>
                  </a:cubicBezTo>
                  <a:cubicBezTo>
                    <a:pt x="11371" y="4203"/>
                    <a:pt x="11287" y="4036"/>
                    <a:pt x="11335" y="3870"/>
                  </a:cubicBezTo>
                  <a:lnTo>
                    <a:pt x="11847" y="2215"/>
                  </a:lnTo>
                  <a:lnTo>
                    <a:pt x="11930" y="1941"/>
                  </a:lnTo>
                  <a:lnTo>
                    <a:pt x="11990" y="1750"/>
                  </a:lnTo>
                  <a:cubicBezTo>
                    <a:pt x="12037" y="1619"/>
                    <a:pt x="12157" y="1536"/>
                    <a:pt x="12288" y="1536"/>
                  </a:cubicBezTo>
                  <a:close/>
                  <a:moveTo>
                    <a:pt x="14312" y="2167"/>
                  </a:moveTo>
                  <a:cubicBezTo>
                    <a:pt x="14335" y="2167"/>
                    <a:pt x="14371" y="2167"/>
                    <a:pt x="14395" y="2179"/>
                  </a:cubicBezTo>
                  <a:cubicBezTo>
                    <a:pt x="14562" y="2227"/>
                    <a:pt x="14657" y="2393"/>
                    <a:pt x="14609" y="2560"/>
                  </a:cubicBezTo>
                  <a:lnTo>
                    <a:pt x="14538" y="2762"/>
                  </a:lnTo>
                  <a:lnTo>
                    <a:pt x="14454" y="3024"/>
                  </a:lnTo>
                  <a:lnTo>
                    <a:pt x="13942" y="4679"/>
                  </a:lnTo>
                  <a:cubicBezTo>
                    <a:pt x="13907" y="4810"/>
                    <a:pt x="13788" y="4894"/>
                    <a:pt x="13657" y="4894"/>
                  </a:cubicBezTo>
                  <a:cubicBezTo>
                    <a:pt x="13621" y="4894"/>
                    <a:pt x="13597" y="4894"/>
                    <a:pt x="13561" y="4882"/>
                  </a:cubicBezTo>
                  <a:cubicBezTo>
                    <a:pt x="13395" y="4834"/>
                    <a:pt x="13311" y="4655"/>
                    <a:pt x="13359" y="4501"/>
                  </a:cubicBezTo>
                  <a:lnTo>
                    <a:pt x="13871" y="2846"/>
                  </a:lnTo>
                  <a:lnTo>
                    <a:pt x="13954" y="2572"/>
                  </a:lnTo>
                  <a:lnTo>
                    <a:pt x="14014" y="2381"/>
                  </a:lnTo>
                  <a:cubicBezTo>
                    <a:pt x="14062" y="2250"/>
                    <a:pt x="14181" y="2167"/>
                    <a:pt x="14312" y="2167"/>
                  </a:cubicBezTo>
                  <a:close/>
                  <a:moveTo>
                    <a:pt x="16336" y="2786"/>
                  </a:moveTo>
                  <a:cubicBezTo>
                    <a:pt x="16359" y="2786"/>
                    <a:pt x="16395" y="2798"/>
                    <a:pt x="16419" y="2798"/>
                  </a:cubicBezTo>
                  <a:cubicBezTo>
                    <a:pt x="16586" y="2858"/>
                    <a:pt x="16681" y="3024"/>
                    <a:pt x="16621" y="3191"/>
                  </a:cubicBezTo>
                  <a:lnTo>
                    <a:pt x="16562" y="3381"/>
                  </a:lnTo>
                  <a:lnTo>
                    <a:pt x="16479" y="3655"/>
                  </a:lnTo>
                  <a:lnTo>
                    <a:pt x="15967" y="5310"/>
                  </a:lnTo>
                  <a:cubicBezTo>
                    <a:pt x="15931" y="5441"/>
                    <a:pt x="15812" y="5525"/>
                    <a:pt x="15681" y="5525"/>
                  </a:cubicBezTo>
                  <a:cubicBezTo>
                    <a:pt x="15645" y="5525"/>
                    <a:pt x="15609" y="5525"/>
                    <a:pt x="15586" y="5513"/>
                  </a:cubicBezTo>
                  <a:cubicBezTo>
                    <a:pt x="15419" y="5465"/>
                    <a:pt x="15336" y="5286"/>
                    <a:pt x="15383" y="5120"/>
                  </a:cubicBezTo>
                  <a:lnTo>
                    <a:pt x="15895" y="3477"/>
                  </a:lnTo>
                  <a:lnTo>
                    <a:pt x="15978" y="3203"/>
                  </a:lnTo>
                  <a:lnTo>
                    <a:pt x="16038" y="3000"/>
                  </a:lnTo>
                  <a:cubicBezTo>
                    <a:pt x="16074" y="2869"/>
                    <a:pt x="16205" y="2786"/>
                    <a:pt x="16336" y="2786"/>
                  </a:cubicBezTo>
                  <a:close/>
                  <a:moveTo>
                    <a:pt x="18360" y="3417"/>
                  </a:moveTo>
                  <a:cubicBezTo>
                    <a:pt x="18384" y="3417"/>
                    <a:pt x="18419" y="3417"/>
                    <a:pt x="18443" y="3429"/>
                  </a:cubicBezTo>
                  <a:cubicBezTo>
                    <a:pt x="18610" y="3477"/>
                    <a:pt x="18705" y="3655"/>
                    <a:pt x="18645" y="3822"/>
                  </a:cubicBezTo>
                  <a:lnTo>
                    <a:pt x="18586" y="4012"/>
                  </a:lnTo>
                  <a:lnTo>
                    <a:pt x="18503" y="4286"/>
                  </a:lnTo>
                  <a:lnTo>
                    <a:pt x="17991" y="5929"/>
                  </a:lnTo>
                  <a:cubicBezTo>
                    <a:pt x="17955" y="6072"/>
                    <a:pt x="17836" y="6156"/>
                    <a:pt x="17693" y="6156"/>
                  </a:cubicBezTo>
                  <a:cubicBezTo>
                    <a:pt x="17669" y="6156"/>
                    <a:pt x="17633" y="6144"/>
                    <a:pt x="17610" y="6132"/>
                  </a:cubicBezTo>
                  <a:cubicBezTo>
                    <a:pt x="17443" y="6084"/>
                    <a:pt x="17348" y="5917"/>
                    <a:pt x="17407" y="5751"/>
                  </a:cubicBezTo>
                  <a:lnTo>
                    <a:pt x="17919" y="4096"/>
                  </a:lnTo>
                  <a:lnTo>
                    <a:pt x="18003" y="3834"/>
                  </a:lnTo>
                  <a:lnTo>
                    <a:pt x="18062" y="3631"/>
                  </a:lnTo>
                  <a:cubicBezTo>
                    <a:pt x="18098" y="3500"/>
                    <a:pt x="18229" y="3417"/>
                    <a:pt x="18360" y="3417"/>
                  </a:cubicBezTo>
                  <a:close/>
                  <a:moveTo>
                    <a:pt x="20384" y="4048"/>
                  </a:moveTo>
                  <a:cubicBezTo>
                    <a:pt x="20408" y="4048"/>
                    <a:pt x="20443" y="4048"/>
                    <a:pt x="20467" y="4060"/>
                  </a:cubicBezTo>
                  <a:cubicBezTo>
                    <a:pt x="20634" y="4108"/>
                    <a:pt x="20717" y="4286"/>
                    <a:pt x="20670" y="4441"/>
                  </a:cubicBezTo>
                  <a:lnTo>
                    <a:pt x="20610" y="4643"/>
                  </a:lnTo>
                  <a:lnTo>
                    <a:pt x="20527" y="4905"/>
                  </a:lnTo>
                  <a:lnTo>
                    <a:pt x="20015" y="6560"/>
                  </a:lnTo>
                  <a:cubicBezTo>
                    <a:pt x="19979" y="6691"/>
                    <a:pt x="19848" y="6775"/>
                    <a:pt x="19717" y="6775"/>
                  </a:cubicBezTo>
                  <a:cubicBezTo>
                    <a:pt x="19693" y="6775"/>
                    <a:pt x="19657" y="6775"/>
                    <a:pt x="19634" y="6763"/>
                  </a:cubicBezTo>
                  <a:cubicBezTo>
                    <a:pt x="19467" y="6715"/>
                    <a:pt x="19372" y="6537"/>
                    <a:pt x="19431" y="6382"/>
                  </a:cubicBezTo>
                  <a:lnTo>
                    <a:pt x="19943" y="4727"/>
                  </a:lnTo>
                  <a:lnTo>
                    <a:pt x="20027" y="4453"/>
                  </a:lnTo>
                  <a:lnTo>
                    <a:pt x="20086" y="4262"/>
                  </a:lnTo>
                  <a:cubicBezTo>
                    <a:pt x="20122" y="4132"/>
                    <a:pt x="20241" y="4048"/>
                    <a:pt x="20384" y="4048"/>
                  </a:cubicBezTo>
                  <a:close/>
                  <a:moveTo>
                    <a:pt x="6656" y="655"/>
                  </a:moveTo>
                  <a:cubicBezTo>
                    <a:pt x="6751" y="655"/>
                    <a:pt x="6846" y="667"/>
                    <a:pt x="6930" y="691"/>
                  </a:cubicBezTo>
                  <a:lnTo>
                    <a:pt x="7537" y="881"/>
                  </a:lnTo>
                  <a:lnTo>
                    <a:pt x="7025" y="2524"/>
                  </a:lnTo>
                  <a:cubicBezTo>
                    <a:pt x="6918" y="2846"/>
                    <a:pt x="7096" y="3167"/>
                    <a:pt x="7406" y="3274"/>
                  </a:cubicBezTo>
                  <a:cubicBezTo>
                    <a:pt x="7465" y="3286"/>
                    <a:pt x="7525" y="3298"/>
                    <a:pt x="7585" y="3298"/>
                  </a:cubicBezTo>
                  <a:cubicBezTo>
                    <a:pt x="7846" y="3298"/>
                    <a:pt x="8073" y="3131"/>
                    <a:pt x="8144" y="2881"/>
                  </a:cubicBezTo>
                  <a:lnTo>
                    <a:pt x="8656" y="1226"/>
                  </a:lnTo>
                  <a:lnTo>
                    <a:pt x="9549" y="1500"/>
                  </a:lnTo>
                  <a:lnTo>
                    <a:pt x="9037" y="3155"/>
                  </a:lnTo>
                  <a:cubicBezTo>
                    <a:pt x="9001" y="3310"/>
                    <a:pt x="9013" y="3465"/>
                    <a:pt x="9085" y="3608"/>
                  </a:cubicBezTo>
                  <a:cubicBezTo>
                    <a:pt x="9156" y="3751"/>
                    <a:pt x="9275" y="3846"/>
                    <a:pt x="9430" y="3893"/>
                  </a:cubicBezTo>
                  <a:cubicBezTo>
                    <a:pt x="9490" y="3917"/>
                    <a:pt x="9549" y="3929"/>
                    <a:pt x="9609" y="3929"/>
                  </a:cubicBezTo>
                  <a:cubicBezTo>
                    <a:pt x="9871" y="3929"/>
                    <a:pt x="10097" y="3751"/>
                    <a:pt x="10168" y="3512"/>
                  </a:cubicBezTo>
                  <a:lnTo>
                    <a:pt x="10680" y="1857"/>
                  </a:lnTo>
                  <a:lnTo>
                    <a:pt x="11573" y="2131"/>
                  </a:lnTo>
                  <a:lnTo>
                    <a:pt x="11061" y="3786"/>
                  </a:lnTo>
                  <a:cubicBezTo>
                    <a:pt x="11014" y="3941"/>
                    <a:pt x="11037" y="4096"/>
                    <a:pt x="11109" y="4239"/>
                  </a:cubicBezTo>
                  <a:cubicBezTo>
                    <a:pt x="11180" y="4382"/>
                    <a:pt x="11299" y="4477"/>
                    <a:pt x="11454" y="4524"/>
                  </a:cubicBezTo>
                  <a:cubicBezTo>
                    <a:pt x="11514" y="4548"/>
                    <a:pt x="11573" y="4548"/>
                    <a:pt x="11633" y="4548"/>
                  </a:cubicBezTo>
                  <a:cubicBezTo>
                    <a:pt x="11895" y="4548"/>
                    <a:pt x="12121" y="4382"/>
                    <a:pt x="12192" y="4132"/>
                  </a:cubicBezTo>
                  <a:lnTo>
                    <a:pt x="12704" y="2477"/>
                  </a:lnTo>
                  <a:lnTo>
                    <a:pt x="13597" y="2762"/>
                  </a:lnTo>
                  <a:lnTo>
                    <a:pt x="13085" y="4417"/>
                  </a:lnTo>
                  <a:cubicBezTo>
                    <a:pt x="13038" y="4560"/>
                    <a:pt x="13061" y="4727"/>
                    <a:pt x="13133" y="4858"/>
                  </a:cubicBezTo>
                  <a:cubicBezTo>
                    <a:pt x="13204" y="5001"/>
                    <a:pt x="13323" y="5108"/>
                    <a:pt x="13478" y="5155"/>
                  </a:cubicBezTo>
                  <a:cubicBezTo>
                    <a:pt x="13538" y="5167"/>
                    <a:pt x="13597" y="5179"/>
                    <a:pt x="13657" y="5179"/>
                  </a:cubicBezTo>
                  <a:cubicBezTo>
                    <a:pt x="13919" y="5179"/>
                    <a:pt x="14145" y="5013"/>
                    <a:pt x="14216" y="4763"/>
                  </a:cubicBezTo>
                  <a:lnTo>
                    <a:pt x="14728" y="3108"/>
                  </a:lnTo>
                  <a:lnTo>
                    <a:pt x="15621" y="3381"/>
                  </a:lnTo>
                  <a:lnTo>
                    <a:pt x="15109" y="5036"/>
                  </a:lnTo>
                  <a:cubicBezTo>
                    <a:pt x="15062" y="5191"/>
                    <a:pt x="15074" y="5346"/>
                    <a:pt x="15157" y="5489"/>
                  </a:cubicBezTo>
                  <a:cubicBezTo>
                    <a:pt x="15228" y="5632"/>
                    <a:pt x="15347" y="5727"/>
                    <a:pt x="15502" y="5775"/>
                  </a:cubicBezTo>
                  <a:cubicBezTo>
                    <a:pt x="15562" y="5798"/>
                    <a:pt x="15621" y="5810"/>
                    <a:pt x="15681" y="5810"/>
                  </a:cubicBezTo>
                  <a:cubicBezTo>
                    <a:pt x="15931" y="5810"/>
                    <a:pt x="16157" y="5644"/>
                    <a:pt x="16240" y="5394"/>
                  </a:cubicBezTo>
                  <a:lnTo>
                    <a:pt x="16752" y="3739"/>
                  </a:lnTo>
                  <a:lnTo>
                    <a:pt x="17645" y="4012"/>
                  </a:lnTo>
                  <a:lnTo>
                    <a:pt x="17133" y="5667"/>
                  </a:lnTo>
                  <a:cubicBezTo>
                    <a:pt x="17038" y="5977"/>
                    <a:pt x="17217" y="6310"/>
                    <a:pt x="17526" y="6406"/>
                  </a:cubicBezTo>
                  <a:cubicBezTo>
                    <a:pt x="17586" y="6429"/>
                    <a:pt x="17633" y="6429"/>
                    <a:pt x="17693" y="6429"/>
                  </a:cubicBezTo>
                  <a:cubicBezTo>
                    <a:pt x="17955" y="6429"/>
                    <a:pt x="18181" y="6263"/>
                    <a:pt x="18264" y="6013"/>
                  </a:cubicBezTo>
                  <a:lnTo>
                    <a:pt x="18776" y="4370"/>
                  </a:lnTo>
                  <a:lnTo>
                    <a:pt x="19669" y="4643"/>
                  </a:lnTo>
                  <a:lnTo>
                    <a:pt x="19157" y="6298"/>
                  </a:lnTo>
                  <a:cubicBezTo>
                    <a:pt x="19062" y="6608"/>
                    <a:pt x="19241" y="6941"/>
                    <a:pt x="19550" y="7037"/>
                  </a:cubicBezTo>
                  <a:cubicBezTo>
                    <a:pt x="19598" y="7049"/>
                    <a:pt x="19657" y="7060"/>
                    <a:pt x="19717" y="7060"/>
                  </a:cubicBezTo>
                  <a:cubicBezTo>
                    <a:pt x="19979" y="7060"/>
                    <a:pt x="20205" y="6894"/>
                    <a:pt x="20289" y="6644"/>
                  </a:cubicBezTo>
                  <a:lnTo>
                    <a:pt x="20800" y="4989"/>
                  </a:lnTo>
                  <a:lnTo>
                    <a:pt x="21396" y="5179"/>
                  </a:lnTo>
                  <a:cubicBezTo>
                    <a:pt x="21884" y="5334"/>
                    <a:pt x="22158" y="5846"/>
                    <a:pt x="22003" y="6334"/>
                  </a:cubicBezTo>
                  <a:lnTo>
                    <a:pt x="16574" y="23860"/>
                  </a:lnTo>
                  <a:cubicBezTo>
                    <a:pt x="16502" y="24086"/>
                    <a:pt x="16336" y="24289"/>
                    <a:pt x="16121" y="24396"/>
                  </a:cubicBezTo>
                  <a:cubicBezTo>
                    <a:pt x="15992" y="24468"/>
                    <a:pt x="15850" y="24505"/>
                    <a:pt x="15706" y="24505"/>
                  </a:cubicBezTo>
                  <a:cubicBezTo>
                    <a:pt x="15610" y="24505"/>
                    <a:pt x="15514" y="24489"/>
                    <a:pt x="15419" y="24455"/>
                  </a:cubicBezTo>
                  <a:lnTo>
                    <a:pt x="953" y="19979"/>
                  </a:lnTo>
                  <a:cubicBezTo>
                    <a:pt x="667" y="19895"/>
                    <a:pt x="453" y="19681"/>
                    <a:pt x="357" y="19407"/>
                  </a:cubicBezTo>
                  <a:cubicBezTo>
                    <a:pt x="286" y="19217"/>
                    <a:pt x="286" y="19014"/>
                    <a:pt x="346" y="18824"/>
                  </a:cubicBezTo>
                  <a:lnTo>
                    <a:pt x="5775" y="1298"/>
                  </a:lnTo>
                  <a:cubicBezTo>
                    <a:pt x="5894" y="905"/>
                    <a:pt x="6263" y="655"/>
                    <a:pt x="6656" y="655"/>
                  </a:cubicBezTo>
                  <a:close/>
                  <a:moveTo>
                    <a:pt x="8239" y="0"/>
                  </a:moveTo>
                  <a:cubicBezTo>
                    <a:pt x="7977" y="0"/>
                    <a:pt x="7751" y="167"/>
                    <a:pt x="7680" y="417"/>
                  </a:cubicBezTo>
                  <a:lnTo>
                    <a:pt x="7620" y="607"/>
                  </a:lnTo>
                  <a:lnTo>
                    <a:pt x="7013" y="417"/>
                  </a:lnTo>
                  <a:cubicBezTo>
                    <a:pt x="6898" y="382"/>
                    <a:pt x="6781" y="366"/>
                    <a:pt x="6667" y="366"/>
                  </a:cubicBezTo>
                  <a:cubicBezTo>
                    <a:pt x="6150" y="366"/>
                    <a:pt x="5666" y="698"/>
                    <a:pt x="5501" y="1214"/>
                  </a:cubicBezTo>
                  <a:lnTo>
                    <a:pt x="72" y="18740"/>
                  </a:lnTo>
                  <a:cubicBezTo>
                    <a:pt x="0" y="18990"/>
                    <a:pt x="0" y="19252"/>
                    <a:pt x="84" y="19502"/>
                  </a:cubicBezTo>
                  <a:cubicBezTo>
                    <a:pt x="215" y="19860"/>
                    <a:pt x="512" y="20133"/>
                    <a:pt x="869" y="20253"/>
                  </a:cubicBezTo>
                  <a:lnTo>
                    <a:pt x="15336" y="24729"/>
                  </a:lnTo>
                  <a:cubicBezTo>
                    <a:pt x="15455" y="24765"/>
                    <a:pt x="15574" y="24789"/>
                    <a:pt x="15693" y="24789"/>
                  </a:cubicBezTo>
                  <a:cubicBezTo>
                    <a:pt x="15883" y="24789"/>
                    <a:pt x="16074" y="24741"/>
                    <a:pt x="16252" y="24646"/>
                  </a:cubicBezTo>
                  <a:cubicBezTo>
                    <a:pt x="16538" y="24503"/>
                    <a:pt x="16752" y="24241"/>
                    <a:pt x="16848" y="23943"/>
                  </a:cubicBezTo>
                  <a:lnTo>
                    <a:pt x="22277" y="6418"/>
                  </a:lnTo>
                  <a:cubicBezTo>
                    <a:pt x="22372" y="6108"/>
                    <a:pt x="22348" y="5786"/>
                    <a:pt x="22194" y="5501"/>
                  </a:cubicBezTo>
                  <a:cubicBezTo>
                    <a:pt x="22039" y="5215"/>
                    <a:pt x="21789" y="5001"/>
                    <a:pt x="21479" y="4905"/>
                  </a:cubicBezTo>
                  <a:lnTo>
                    <a:pt x="20884" y="4727"/>
                  </a:lnTo>
                  <a:lnTo>
                    <a:pt x="20943" y="4524"/>
                  </a:lnTo>
                  <a:cubicBezTo>
                    <a:pt x="21039" y="4215"/>
                    <a:pt x="20860" y="3881"/>
                    <a:pt x="20550" y="3786"/>
                  </a:cubicBezTo>
                  <a:cubicBezTo>
                    <a:pt x="20491" y="3774"/>
                    <a:pt x="20431" y="3762"/>
                    <a:pt x="20384" y="3762"/>
                  </a:cubicBezTo>
                  <a:cubicBezTo>
                    <a:pt x="20122" y="3762"/>
                    <a:pt x="19896" y="3929"/>
                    <a:pt x="19812" y="4179"/>
                  </a:cubicBezTo>
                  <a:lnTo>
                    <a:pt x="19753" y="4370"/>
                  </a:lnTo>
                  <a:lnTo>
                    <a:pt x="18860" y="4096"/>
                  </a:lnTo>
                  <a:lnTo>
                    <a:pt x="18919" y="3905"/>
                  </a:lnTo>
                  <a:cubicBezTo>
                    <a:pt x="18967" y="3751"/>
                    <a:pt x="18955" y="3584"/>
                    <a:pt x="18884" y="3453"/>
                  </a:cubicBezTo>
                  <a:cubicBezTo>
                    <a:pt x="18800" y="3310"/>
                    <a:pt x="18681" y="3203"/>
                    <a:pt x="18526" y="3155"/>
                  </a:cubicBezTo>
                  <a:cubicBezTo>
                    <a:pt x="18479" y="3143"/>
                    <a:pt x="18419" y="3131"/>
                    <a:pt x="18360" y="3131"/>
                  </a:cubicBezTo>
                  <a:cubicBezTo>
                    <a:pt x="18098" y="3131"/>
                    <a:pt x="17872" y="3298"/>
                    <a:pt x="17788" y="3548"/>
                  </a:cubicBezTo>
                  <a:lnTo>
                    <a:pt x="17729" y="3751"/>
                  </a:lnTo>
                  <a:lnTo>
                    <a:pt x="16836" y="3465"/>
                  </a:lnTo>
                  <a:lnTo>
                    <a:pt x="16895" y="3274"/>
                  </a:lnTo>
                  <a:cubicBezTo>
                    <a:pt x="16943" y="3119"/>
                    <a:pt x="16931" y="2965"/>
                    <a:pt x="16860" y="2822"/>
                  </a:cubicBezTo>
                  <a:cubicBezTo>
                    <a:pt x="16776" y="2679"/>
                    <a:pt x="16657" y="2584"/>
                    <a:pt x="16502" y="2536"/>
                  </a:cubicBezTo>
                  <a:cubicBezTo>
                    <a:pt x="16455" y="2512"/>
                    <a:pt x="16395" y="2512"/>
                    <a:pt x="16336" y="2512"/>
                  </a:cubicBezTo>
                  <a:cubicBezTo>
                    <a:pt x="16074" y="2512"/>
                    <a:pt x="15847" y="2679"/>
                    <a:pt x="15764" y="2917"/>
                  </a:cubicBezTo>
                  <a:lnTo>
                    <a:pt x="15705" y="3119"/>
                  </a:lnTo>
                  <a:lnTo>
                    <a:pt x="14812" y="2846"/>
                  </a:lnTo>
                  <a:lnTo>
                    <a:pt x="14871" y="2643"/>
                  </a:lnTo>
                  <a:cubicBezTo>
                    <a:pt x="14966" y="2334"/>
                    <a:pt x="14800" y="2000"/>
                    <a:pt x="14490" y="1905"/>
                  </a:cubicBezTo>
                  <a:cubicBezTo>
                    <a:pt x="14431" y="1893"/>
                    <a:pt x="14371" y="1881"/>
                    <a:pt x="14312" y="1881"/>
                  </a:cubicBezTo>
                  <a:cubicBezTo>
                    <a:pt x="14050" y="1881"/>
                    <a:pt x="13823" y="2048"/>
                    <a:pt x="13740" y="2298"/>
                  </a:cubicBezTo>
                  <a:lnTo>
                    <a:pt x="13681" y="2488"/>
                  </a:lnTo>
                  <a:lnTo>
                    <a:pt x="12788" y="2215"/>
                  </a:lnTo>
                  <a:lnTo>
                    <a:pt x="12847" y="2012"/>
                  </a:lnTo>
                  <a:cubicBezTo>
                    <a:pt x="12942" y="1703"/>
                    <a:pt x="12776" y="1369"/>
                    <a:pt x="12466" y="1274"/>
                  </a:cubicBezTo>
                  <a:cubicBezTo>
                    <a:pt x="12407" y="1262"/>
                    <a:pt x="12347" y="1250"/>
                    <a:pt x="12288" y="1250"/>
                  </a:cubicBezTo>
                  <a:cubicBezTo>
                    <a:pt x="12026" y="1250"/>
                    <a:pt x="11799" y="1417"/>
                    <a:pt x="11728" y="1667"/>
                  </a:cubicBezTo>
                  <a:lnTo>
                    <a:pt x="11656" y="1857"/>
                  </a:lnTo>
                  <a:lnTo>
                    <a:pt x="10764" y="1584"/>
                  </a:lnTo>
                  <a:lnTo>
                    <a:pt x="10823" y="1393"/>
                  </a:lnTo>
                  <a:cubicBezTo>
                    <a:pt x="10930" y="1084"/>
                    <a:pt x="10752" y="750"/>
                    <a:pt x="10442" y="655"/>
                  </a:cubicBezTo>
                  <a:cubicBezTo>
                    <a:pt x="10383" y="631"/>
                    <a:pt x="10323" y="619"/>
                    <a:pt x="10263" y="619"/>
                  </a:cubicBezTo>
                  <a:cubicBezTo>
                    <a:pt x="10002" y="619"/>
                    <a:pt x="9775" y="786"/>
                    <a:pt x="9704" y="1036"/>
                  </a:cubicBezTo>
                  <a:lnTo>
                    <a:pt x="9644" y="1238"/>
                  </a:lnTo>
                  <a:lnTo>
                    <a:pt x="8739" y="953"/>
                  </a:lnTo>
                  <a:lnTo>
                    <a:pt x="8811" y="762"/>
                  </a:lnTo>
                  <a:cubicBezTo>
                    <a:pt x="8847" y="607"/>
                    <a:pt x="8835" y="452"/>
                    <a:pt x="8763" y="310"/>
                  </a:cubicBezTo>
                  <a:cubicBezTo>
                    <a:pt x="8692" y="179"/>
                    <a:pt x="8561" y="71"/>
                    <a:pt x="8418" y="24"/>
                  </a:cubicBezTo>
                  <a:cubicBezTo>
                    <a:pt x="8358" y="12"/>
                    <a:pt x="8299" y="0"/>
                    <a:pt x="8239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37"/>
            <p:cNvSpPr/>
            <p:nvPr/>
          </p:nvSpPr>
          <p:spPr>
            <a:xfrm>
              <a:off x="7744158" y="3694081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54" y="0"/>
                  </a:moveTo>
                  <a:cubicBezTo>
                    <a:pt x="92" y="0"/>
                    <a:pt x="43" y="36"/>
                    <a:pt x="24" y="103"/>
                  </a:cubicBezTo>
                  <a:cubicBezTo>
                    <a:pt x="1" y="174"/>
                    <a:pt x="36" y="245"/>
                    <a:pt x="120" y="281"/>
                  </a:cubicBezTo>
                  <a:lnTo>
                    <a:pt x="12276" y="4044"/>
                  </a:lnTo>
                  <a:cubicBezTo>
                    <a:pt x="12288" y="4055"/>
                    <a:pt x="12300" y="4055"/>
                    <a:pt x="12312" y="4055"/>
                  </a:cubicBezTo>
                  <a:cubicBezTo>
                    <a:pt x="12371" y="4055"/>
                    <a:pt x="12431" y="4008"/>
                    <a:pt x="12443" y="3948"/>
                  </a:cubicBezTo>
                  <a:cubicBezTo>
                    <a:pt x="12466" y="3877"/>
                    <a:pt x="12431" y="3793"/>
                    <a:pt x="12359" y="3770"/>
                  </a:cubicBezTo>
                  <a:lnTo>
                    <a:pt x="203" y="7"/>
                  </a:lnTo>
                  <a:cubicBezTo>
                    <a:pt x="186" y="2"/>
                    <a:pt x="169" y="0"/>
                    <a:pt x="15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37"/>
            <p:cNvSpPr/>
            <p:nvPr/>
          </p:nvSpPr>
          <p:spPr>
            <a:xfrm>
              <a:off x="7717429" y="3779747"/>
              <a:ext cx="682849" cy="221938"/>
            </a:xfrm>
            <a:custGeom>
              <a:avLst/>
              <a:gdLst/>
              <a:ahLst/>
              <a:cxnLst/>
              <a:rect l="l" t="t" r="r" b="b"/>
              <a:pathLst>
                <a:path w="12467" h="4052" extrusionOk="0">
                  <a:moveTo>
                    <a:pt x="175" y="1"/>
                  </a:moveTo>
                  <a:cubicBezTo>
                    <a:pt x="111" y="1"/>
                    <a:pt x="45" y="36"/>
                    <a:pt x="24" y="98"/>
                  </a:cubicBezTo>
                  <a:cubicBezTo>
                    <a:pt x="0" y="182"/>
                    <a:pt x="48" y="253"/>
                    <a:pt x="119" y="277"/>
                  </a:cubicBezTo>
                  <a:lnTo>
                    <a:pt x="12276" y="4051"/>
                  </a:lnTo>
                  <a:lnTo>
                    <a:pt x="12311" y="4051"/>
                  </a:lnTo>
                  <a:cubicBezTo>
                    <a:pt x="12371" y="4051"/>
                    <a:pt x="12431" y="4015"/>
                    <a:pt x="12454" y="3956"/>
                  </a:cubicBezTo>
                  <a:cubicBezTo>
                    <a:pt x="12466" y="3884"/>
                    <a:pt x="12431" y="3801"/>
                    <a:pt x="12359" y="3777"/>
                  </a:cubicBezTo>
                  <a:lnTo>
                    <a:pt x="203" y="3"/>
                  </a:lnTo>
                  <a:cubicBezTo>
                    <a:pt x="194" y="2"/>
                    <a:pt x="184" y="1"/>
                    <a:pt x="17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37"/>
            <p:cNvSpPr/>
            <p:nvPr/>
          </p:nvSpPr>
          <p:spPr>
            <a:xfrm>
              <a:off x="7690699" y="38656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8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60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37"/>
            <p:cNvSpPr/>
            <p:nvPr/>
          </p:nvSpPr>
          <p:spPr>
            <a:xfrm>
              <a:off x="7663970" y="3951681"/>
              <a:ext cx="683451" cy="222157"/>
            </a:xfrm>
            <a:custGeom>
              <a:avLst/>
              <a:gdLst/>
              <a:ahLst/>
              <a:cxnLst/>
              <a:rect l="l" t="t" r="r" b="b"/>
              <a:pathLst>
                <a:path w="12478" h="4056" extrusionOk="0">
                  <a:moveTo>
                    <a:pt x="158" y="0"/>
                  </a:moveTo>
                  <a:cubicBezTo>
                    <a:pt x="100" y="0"/>
                    <a:pt x="43" y="36"/>
                    <a:pt x="24" y="103"/>
                  </a:cubicBezTo>
                  <a:cubicBezTo>
                    <a:pt x="0" y="174"/>
                    <a:pt x="48" y="257"/>
                    <a:pt x="119" y="281"/>
                  </a:cubicBezTo>
                  <a:lnTo>
                    <a:pt x="12275" y="4043"/>
                  </a:lnTo>
                  <a:cubicBezTo>
                    <a:pt x="12287" y="4055"/>
                    <a:pt x="12299" y="4055"/>
                    <a:pt x="12323" y="4055"/>
                  </a:cubicBezTo>
                  <a:cubicBezTo>
                    <a:pt x="12371" y="4055"/>
                    <a:pt x="12430" y="4008"/>
                    <a:pt x="12454" y="3948"/>
                  </a:cubicBezTo>
                  <a:cubicBezTo>
                    <a:pt x="12478" y="3877"/>
                    <a:pt x="12430" y="3793"/>
                    <a:pt x="12359" y="3770"/>
                  </a:cubicBezTo>
                  <a:lnTo>
                    <a:pt x="203" y="7"/>
                  </a:lnTo>
                  <a:cubicBezTo>
                    <a:pt x="188" y="2"/>
                    <a:pt x="173" y="0"/>
                    <a:pt x="158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37"/>
            <p:cNvSpPr/>
            <p:nvPr/>
          </p:nvSpPr>
          <p:spPr>
            <a:xfrm>
              <a:off x="7637186" y="4037347"/>
              <a:ext cx="683506" cy="221938"/>
            </a:xfrm>
            <a:custGeom>
              <a:avLst/>
              <a:gdLst/>
              <a:ahLst/>
              <a:cxnLst/>
              <a:rect l="l" t="t" r="r" b="b"/>
              <a:pathLst>
                <a:path w="12479" h="4052" extrusionOk="0">
                  <a:moveTo>
                    <a:pt x="176" y="1"/>
                  </a:moveTo>
                  <a:cubicBezTo>
                    <a:pt x="112" y="1"/>
                    <a:pt x="46" y="36"/>
                    <a:pt x="25" y="98"/>
                  </a:cubicBezTo>
                  <a:cubicBezTo>
                    <a:pt x="1" y="182"/>
                    <a:pt x="49" y="253"/>
                    <a:pt x="120" y="277"/>
                  </a:cubicBezTo>
                  <a:lnTo>
                    <a:pt x="12276" y="4051"/>
                  </a:lnTo>
                  <a:lnTo>
                    <a:pt x="12324" y="4051"/>
                  </a:lnTo>
                  <a:cubicBezTo>
                    <a:pt x="12383" y="4051"/>
                    <a:pt x="12431" y="4015"/>
                    <a:pt x="12455" y="3956"/>
                  </a:cubicBezTo>
                  <a:cubicBezTo>
                    <a:pt x="12479" y="3884"/>
                    <a:pt x="12431" y="3801"/>
                    <a:pt x="12360" y="3777"/>
                  </a:cubicBezTo>
                  <a:lnTo>
                    <a:pt x="203" y="3"/>
                  </a:lnTo>
                  <a:cubicBezTo>
                    <a:pt x="194" y="1"/>
                    <a:pt x="185" y="1"/>
                    <a:pt x="176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37"/>
            <p:cNvSpPr/>
            <p:nvPr/>
          </p:nvSpPr>
          <p:spPr>
            <a:xfrm>
              <a:off x="7611113" y="4123232"/>
              <a:ext cx="682849" cy="222102"/>
            </a:xfrm>
            <a:custGeom>
              <a:avLst/>
              <a:gdLst/>
              <a:ahLst/>
              <a:cxnLst/>
              <a:rect l="l" t="t" r="r" b="b"/>
              <a:pathLst>
                <a:path w="12467" h="4055" extrusionOk="0">
                  <a:moveTo>
                    <a:pt x="153" y="0"/>
                  </a:moveTo>
                  <a:cubicBezTo>
                    <a:pt x="92" y="0"/>
                    <a:pt x="32" y="43"/>
                    <a:pt x="13" y="102"/>
                  </a:cubicBezTo>
                  <a:cubicBezTo>
                    <a:pt x="1" y="173"/>
                    <a:pt x="36" y="257"/>
                    <a:pt x="108" y="280"/>
                  </a:cubicBezTo>
                  <a:lnTo>
                    <a:pt x="12264" y="4043"/>
                  </a:lnTo>
                  <a:cubicBezTo>
                    <a:pt x="12276" y="4055"/>
                    <a:pt x="12300" y="4055"/>
                    <a:pt x="12312" y="4055"/>
                  </a:cubicBezTo>
                  <a:cubicBezTo>
                    <a:pt x="12371" y="4055"/>
                    <a:pt x="12431" y="4019"/>
                    <a:pt x="12443" y="3959"/>
                  </a:cubicBezTo>
                  <a:cubicBezTo>
                    <a:pt x="12467" y="3876"/>
                    <a:pt x="12431" y="3805"/>
                    <a:pt x="12347" y="3781"/>
                  </a:cubicBezTo>
                  <a:lnTo>
                    <a:pt x="191" y="7"/>
                  </a:lnTo>
                  <a:cubicBezTo>
                    <a:pt x="179" y="2"/>
                    <a:pt x="166" y="0"/>
                    <a:pt x="15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37"/>
            <p:cNvSpPr/>
            <p:nvPr/>
          </p:nvSpPr>
          <p:spPr>
            <a:xfrm>
              <a:off x="7584384" y="4209226"/>
              <a:ext cx="682849" cy="222212"/>
            </a:xfrm>
            <a:custGeom>
              <a:avLst/>
              <a:gdLst/>
              <a:ahLst/>
              <a:cxnLst/>
              <a:rect l="l" t="t" r="r" b="b"/>
              <a:pathLst>
                <a:path w="12467" h="4057" extrusionOk="0">
                  <a:moveTo>
                    <a:pt x="154" y="1"/>
                  </a:moveTo>
                  <a:cubicBezTo>
                    <a:pt x="92" y="1"/>
                    <a:pt x="43" y="37"/>
                    <a:pt x="24" y="103"/>
                  </a:cubicBezTo>
                  <a:cubicBezTo>
                    <a:pt x="1" y="175"/>
                    <a:pt x="36" y="246"/>
                    <a:pt x="120" y="270"/>
                  </a:cubicBezTo>
                  <a:lnTo>
                    <a:pt x="12276" y="4044"/>
                  </a:lnTo>
                  <a:cubicBezTo>
                    <a:pt x="12288" y="4044"/>
                    <a:pt x="12300" y="4056"/>
                    <a:pt x="12312" y="4056"/>
                  </a:cubicBezTo>
                  <a:cubicBezTo>
                    <a:pt x="12371" y="4056"/>
                    <a:pt x="12431" y="4009"/>
                    <a:pt x="12443" y="3949"/>
                  </a:cubicBezTo>
                  <a:cubicBezTo>
                    <a:pt x="12466" y="3878"/>
                    <a:pt x="12431" y="3794"/>
                    <a:pt x="12359" y="3771"/>
                  </a:cubicBezTo>
                  <a:lnTo>
                    <a:pt x="203" y="8"/>
                  </a:lnTo>
                  <a:cubicBezTo>
                    <a:pt x="186" y="3"/>
                    <a:pt x="169" y="1"/>
                    <a:pt x="15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37"/>
            <p:cNvSpPr/>
            <p:nvPr/>
          </p:nvSpPr>
          <p:spPr>
            <a:xfrm>
              <a:off x="7557654" y="4294728"/>
              <a:ext cx="682849" cy="222157"/>
            </a:xfrm>
            <a:custGeom>
              <a:avLst/>
              <a:gdLst/>
              <a:ahLst/>
              <a:cxnLst/>
              <a:rect l="l" t="t" r="r" b="b"/>
              <a:pathLst>
                <a:path w="12467" h="4056" extrusionOk="0">
                  <a:moveTo>
                    <a:pt x="160" y="1"/>
                  </a:moveTo>
                  <a:cubicBezTo>
                    <a:pt x="96" y="1"/>
                    <a:pt x="44" y="43"/>
                    <a:pt x="24" y="102"/>
                  </a:cubicBezTo>
                  <a:cubicBezTo>
                    <a:pt x="0" y="174"/>
                    <a:pt x="36" y="257"/>
                    <a:pt x="119" y="281"/>
                  </a:cubicBezTo>
                  <a:lnTo>
                    <a:pt x="12276" y="4055"/>
                  </a:lnTo>
                  <a:lnTo>
                    <a:pt x="12311" y="4055"/>
                  </a:lnTo>
                  <a:cubicBezTo>
                    <a:pt x="12371" y="4055"/>
                    <a:pt x="12431" y="4019"/>
                    <a:pt x="12454" y="3960"/>
                  </a:cubicBezTo>
                  <a:cubicBezTo>
                    <a:pt x="12466" y="3888"/>
                    <a:pt x="12431" y="3805"/>
                    <a:pt x="12359" y="3781"/>
                  </a:cubicBezTo>
                  <a:lnTo>
                    <a:pt x="203" y="7"/>
                  </a:lnTo>
                  <a:cubicBezTo>
                    <a:pt x="188" y="3"/>
                    <a:pt x="174" y="1"/>
                    <a:pt x="160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37"/>
            <p:cNvSpPr/>
            <p:nvPr/>
          </p:nvSpPr>
          <p:spPr>
            <a:xfrm>
              <a:off x="7530925" y="4380832"/>
              <a:ext cx="683451" cy="222102"/>
            </a:xfrm>
            <a:custGeom>
              <a:avLst/>
              <a:gdLst/>
              <a:ahLst/>
              <a:cxnLst/>
              <a:rect l="l" t="t" r="r" b="b"/>
              <a:pathLst>
                <a:path w="12478" h="4055" extrusionOk="0">
                  <a:moveTo>
                    <a:pt x="164" y="0"/>
                  </a:moveTo>
                  <a:cubicBezTo>
                    <a:pt x="104" y="0"/>
                    <a:pt x="44" y="43"/>
                    <a:pt x="24" y="102"/>
                  </a:cubicBezTo>
                  <a:cubicBezTo>
                    <a:pt x="0" y="173"/>
                    <a:pt x="48" y="257"/>
                    <a:pt x="119" y="280"/>
                  </a:cubicBezTo>
                  <a:lnTo>
                    <a:pt x="12276" y="4043"/>
                  </a:lnTo>
                  <a:cubicBezTo>
                    <a:pt x="12287" y="4055"/>
                    <a:pt x="12299" y="4055"/>
                    <a:pt x="12311" y="4055"/>
                  </a:cubicBezTo>
                  <a:cubicBezTo>
                    <a:pt x="12371" y="4055"/>
                    <a:pt x="12430" y="4019"/>
                    <a:pt x="12454" y="3948"/>
                  </a:cubicBezTo>
                  <a:cubicBezTo>
                    <a:pt x="12478" y="3876"/>
                    <a:pt x="12430" y="3805"/>
                    <a:pt x="12359" y="3781"/>
                  </a:cubicBezTo>
                  <a:lnTo>
                    <a:pt x="203" y="7"/>
                  </a:lnTo>
                  <a:cubicBezTo>
                    <a:pt x="190" y="2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37"/>
            <p:cNvSpPr/>
            <p:nvPr/>
          </p:nvSpPr>
          <p:spPr>
            <a:xfrm>
              <a:off x="7091368" y="3539236"/>
              <a:ext cx="848481" cy="831556"/>
            </a:xfrm>
            <a:custGeom>
              <a:avLst/>
              <a:gdLst/>
              <a:ahLst/>
              <a:cxnLst/>
              <a:rect l="l" t="t" r="r" b="b"/>
              <a:pathLst>
                <a:path w="15491" h="15182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13895" y="15181"/>
                  </a:lnTo>
                  <a:lnTo>
                    <a:pt x="15490" y="13538"/>
                  </a:lnTo>
                  <a:lnTo>
                    <a:pt x="15098" y="13145"/>
                  </a:lnTo>
                  <a:lnTo>
                    <a:pt x="4465" y="2489"/>
                  </a:lnTo>
                  <a:lnTo>
                    <a:pt x="3191" y="1215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6280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37"/>
            <p:cNvSpPr/>
            <p:nvPr/>
          </p:nvSpPr>
          <p:spPr>
            <a:xfrm>
              <a:off x="7852445" y="4280761"/>
              <a:ext cx="219802" cy="216790"/>
            </a:xfrm>
            <a:custGeom>
              <a:avLst/>
              <a:gdLst/>
              <a:ahLst/>
              <a:cxnLst/>
              <a:rect l="l" t="t" r="r" b="b"/>
              <a:pathLst>
                <a:path w="4013" h="3958" extrusionOk="0">
                  <a:moveTo>
                    <a:pt x="1595" y="0"/>
                  </a:moveTo>
                  <a:lnTo>
                    <a:pt x="0" y="1643"/>
                  </a:lnTo>
                  <a:lnTo>
                    <a:pt x="2417" y="3143"/>
                  </a:lnTo>
                  <a:lnTo>
                    <a:pt x="3691" y="3929"/>
                  </a:lnTo>
                  <a:cubicBezTo>
                    <a:pt x="3729" y="3948"/>
                    <a:pt x="3767" y="3958"/>
                    <a:pt x="3804" y="3958"/>
                  </a:cubicBezTo>
                  <a:cubicBezTo>
                    <a:pt x="3859" y="3958"/>
                    <a:pt x="3910" y="3936"/>
                    <a:pt x="3953" y="3893"/>
                  </a:cubicBezTo>
                  <a:cubicBezTo>
                    <a:pt x="3989" y="3858"/>
                    <a:pt x="4001" y="3822"/>
                    <a:pt x="4012" y="3774"/>
                  </a:cubicBezTo>
                  <a:cubicBezTo>
                    <a:pt x="4012" y="3727"/>
                    <a:pt x="4001" y="3679"/>
                    <a:pt x="3977" y="3631"/>
                  </a:cubicBezTo>
                  <a:lnTo>
                    <a:pt x="3155" y="2381"/>
                  </a:lnTo>
                  <a:lnTo>
                    <a:pt x="1595" y="0"/>
                  </a:ln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37"/>
            <p:cNvSpPr/>
            <p:nvPr/>
          </p:nvSpPr>
          <p:spPr>
            <a:xfrm>
              <a:off x="7266150" y="3558571"/>
              <a:ext cx="439604" cy="381162"/>
            </a:xfrm>
            <a:custGeom>
              <a:avLst/>
              <a:gdLst/>
              <a:ahLst/>
              <a:cxnLst/>
              <a:rect l="l" t="t" r="r" b="b"/>
              <a:pathLst>
                <a:path w="8026" h="6959" extrusionOk="0">
                  <a:moveTo>
                    <a:pt x="1073" y="0"/>
                  </a:moveTo>
                  <a:cubicBezTo>
                    <a:pt x="924" y="0"/>
                    <a:pt x="776" y="57"/>
                    <a:pt x="667" y="172"/>
                  </a:cubicBezTo>
                  <a:lnTo>
                    <a:pt x="0" y="862"/>
                  </a:lnTo>
                  <a:lnTo>
                    <a:pt x="1274" y="2136"/>
                  </a:lnTo>
                  <a:lnTo>
                    <a:pt x="1715" y="1684"/>
                  </a:lnTo>
                  <a:cubicBezTo>
                    <a:pt x="1776" y="1623"/>
                    <a:pt x="1853" y="1593"/>
                    <a:pt x="1929" y="1593"/>
                  </a:cubicBezTo>
                  <a:cubicBezTo>
                    <a:pt x="2001" y="1593"/>
                    <a:pt x="2074" y="1620"/>
                    <a:pt x="2132" y="1672"/>
                  </a:cubicBezTo>
                  <a:lnTo>
                    <a:pt x="7466" y="6863"/>
                  </a:lnTo>
                  <a:cubicBezTo>
                    <a:pt x="7525" y="6922"/>
                    <a:pt x="7608" y="6958"/>
                    <a:pt x="7680" y="6958"/>
                  </a:cubicBezTo>
                  <a:cubicBezTo>
                    <a:pt x="7763" y="6946"/>
                    <a:pt x="7847" y="6922"/>
                    <a:pt x="7906" y="6863"/>
                  </a:cubicBezTo>
                  <a:cubicBezTo>
                    <a:pt x="8025" y="6732"/>
                    <a:pt x="8025" y="6529"/>
                    <a:pt x="7894" y="6410"/>
                  </a:cubicBezTo>
                  <a:lnTo>
                    <a:pt x="1477" y="160"/>
                  </a:lnTo>
                  <a:cubicBezTo>
                    <a:pt x="1365" y="54"/>
                    <a:pt x="1219" y="0"/>
                    <a:pt x="1073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37"/>
            <p:cNvSpPr/>
            <p:nvPr/>
          </p:nvSpPr>
          <p:spPr>
            <a:xfrm>
              <a:off x="7020272" y="3478766"/>
              <a:ext cx="184638" cy="177244"/>
            </a:xfrm>
            <a:custGeom>
              <a:avLst/>
              <a:gdLst/>
              <a:ahLst/>
              <a:cxnLst/>
              <a:rect l="l" t="t" r="r" b="b"/>
              <a:pathLst>
                <a:path w="337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3370" y="1200"/>
                  </a:lnTo>
                  <a:lnTo>
                    <a:pt x="2596" y="426"/>
                  </a:lnTo>
                  <a:cubicBezTo>
                    <a:pt x="2394" y="224"/>
                    <a:pt x="2144" y="93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F8ED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37"/>
            <p:cNvSpPr/>
            <p:nvPr/>
          </p:nvSpPr>
          <p:spPr>
            <a:xfrm>
              <a:off x="7548507" y="3947463"/>
              <a:ext cx="336577" cy="329402"/>
            </a:xfrm>
            <a:custGeom>
              <a:avLst/>
              <a:gdLst/>
              <a:ahLst/>
              <a:cxnLst/>
              <a:rect l="l" t="t" r="r" b="b"/>
              <a:pathLst>
                <a:path w="6145" h="6014" extrusionOk="0">
                  <a:moveTo>
                    <a:pt x="150" y="1"/>
                  </a:moveTo>
                  <a:cubicBezTo>
                    <a:pt x="117" y="1"/>
                    <a:pt x="84" y="13"/>
                    <a:pt x="60" y="37"/>
                  </a:cubicBezTo>
                  <a:cubicBezTo>
                    <a:pt x="1" y="84"/>
                    <a:pt x="1" y="168"/>
                    <a:pt x="48" y="227"/>
                  </a:cubicBezTo>
                  <a:cubicBezTo>
                    <a:pt x="501" y="739"/>
                    <a:pt x="977" y="1239"/>
                    <a:pt x="1453" y="1727"/>
                  </a:cubicBezTo>
                  <a:cubicBezTo>
                    <a:pt x="1930" y="2215"/>
                    <a:pt x="2418" y="2704"/>
                    <a:pt x="2906" y="3180"/>
                  </a:cubicBezTo>
                  <a:cubicBezTo>
                    <a:pt x="3394" y="3656"/>
                    <a:pt x="3882" y="4132"/>
                    <a:pt x="4382" y="4609"/>
                  </a:cubicBezTo>
                  <a:cubicBezTo>
                    <a:pt x="4882" y="5073"/>
                    <a:pt x="5394" y="5537"/>
                    <a:pt x="5906" y="5978"/>
                  </a:cubicBezTo>
                  <a:cubicBezTo>
                    <a:pt x="5930" y="6002"/>
                    <a:pt x="5963" y="6014"/>
                    <a:pt x="5995" y="6014"/>
                  </a:cubicBezTo>
                  <a:cubicBezTo>
                    <a:pt x="6028" y="6014"/>
                    <a:pt x="6061" y="6002"/>
                    <a:pt x="6085" y="5978"/>
                  </a:cubicBezTo>
                  <a:cubicBezTo>
                    <a:pt x="6132" y="5930"/>
                    <a:pt x="6144" y="5847"/>
                    <a:pt x="6097" y="5799"/>
                  </a:cubicBezTo>
                  <a:cubicBezTo>
                    <a:pt x="5632" y="5287"/>
                    <a:pt x="5168" y="4787"/>
                    <a:pt x="4692" y="4299"/>
                  </a:cubicBezTo>
                  <a:cubicBezTo>
                    <a:pt x="4216" y="3799"/>
                    <a:pt x="3727" y="3323"/>
                    <a:pt x="3239" y="2835"/>
                  </a:cubicBezTo>
                  <a:cubicBezTo>
                    <a:pt x="2751" y="2358"/>
                    <a:pt x="2263" y="1882"/>
                    <a:pt x="1763" y="1406"/>
                  </a:cubicBezTo>
                  <a:cubicBezTo>
                    <a:pt x="1263" y="942"/>
                    <a:pt x="763" y="477"/>
                    <a:pt x="239" y="37"/>
                  </a:cubicBezTo>
                  <a:cubicBezTo>
                    <a:pt x="215" y="13"/>
                    <a:pt x="182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37"/>
            <p:cNvSpPr/>
            <p:nvPr/>
          </p:nvSpPr>
          <p:spPr>
            <a:xfrm>
              <a:off x="7985435" y="4411177"/>
              <a:ext cx="87472" cy="86376"/>
            </a:xfrm>
            <a:custGeom>
              <a:avLst/>
              <a:gdLst/>
              <a:ahLst/>
              <a:cxnLst/>
              <a:rect l="l" t="t" r="r" b="b"/>
              <a:pathLst>
                <a:path w="1597" h="1577" extrusionOk="0">
                  <a:moveTo>
                    <a:pt x="739" y="0"/>
                  </a:moveTo>
                  <a:lnTo>
                    <a:pt x="1" y="762"/>
                  </a:lnTo>
                  <a:lnTo>
                    <a:pt x="1263" y="1548"/>
                  </a:lnTo>
                  <a:cubicBezTo>
                    <a:pt x="1301" y="1567"/>
                    <a:pt x="1341" y="1577"/>
                    <a:pt x="1379" y="1577"/>
                  </a:cubicBezTo>
                  <a:cubicBezTo>
                    <a:pt x="1436" y="1577"/>
                    <a:pt x="1489" y="1555"/>
                    <a:pt x="1525" y="1512"/>
                  </a:cubicBezTo>
                  <a:cubicBezTo>
                    <a:pt x="1561" y="1477"/>
                    <a:pt x="1584" y="1441"/>
                    <a:pt x="1584" y="1393"/>
                  </a:cubicBezTo>
                  <a:cubicBezTo>
                    <a:pt x="1596" y="1346"/>
                    <a:pt x="1584" y="1298"/>
                    <a:pt x="1561" y="1250"/>
                  </a:cubicBezTo>
                  <a:lnTo>
                    <a:pt x="739" y="0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37"/>
            <p:cNvSpPr/>
            <p:nvPr/>
          </p:nvSpPr>
          <p:spPr>
            <a:xfrm>
              <a:off x="7091368" y="3539236"/>
              <a:ext cx="147448" cy="149419"/>
            </a:xfrm>
            <a:custGeom>
              <a:avLst/>
              <a:gdLst/>
              <a:ahLst/>
              <a:cxnLst/>
              <a:rect l="l" t="t" r="r" b="b"/>
              <a:pathLst>
                <a:path w="2692" h="2728" extrusionOk="0">
                  <a:moveTo>
                    <a:pt x="1977" y="1"/>
                  </a:moveTo>
                  <a:lnTo>
                    <a:pt x="0" y="2037"/>
                  </a:lnTo>
                  <a:lnTo>
                    <a:pt x="96" y="2132"/>
                  </a:lnTo>
                  <a:lnTo>
                    <a:pt x="727" y="2727"/>
                  </a:lnTo>
                  <a:lnTo>
                    <a:pt x="2691" y="715"/>
                  </a:lnTo>
                  <a:lnTo>
                    <a:pt x="2072" y="96"/>
                  </a:lnTo>
                  <a:lnTo>
                    <a:pt x="1977" y="1"/>
                  </a:ln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37"/>
            <p:cNvSpPr/>
            <p:nvPr/>
          </p:nvSpPr>
          <p:spPr>
            <a:xfrm>
              <a:off x="7365893" y="3845749"/>
              <a:ext cx="63317" cy="56635"/>
            </a:xfrm>
            <a:custGeom>
              <a:avLst/>
              <a:gdLst/>
              <a:ahLst/>
              <a:cxnLst/>
              <a:rect l="l" t="t" r="r" b="b"/>
              <a:pathLst>
                <a:path w="1156" h="1034" extrusionOk="0">
                  <a:moveTo>
                    <a:pt x="413" y="1"/>
                  </a:moveTo>
                  <a:cubicBezTo>
                    <a:pt x="159" y="1"/>
                    <a:pt x="1" y="245"/>
                    <a:pt x="191" y="584"/>
                  </a:cubicBezTo>
                  <a:cubicBezTo>
                    <a:pt x="355" y="877"/>
                    <a:pt x="635" y="1033"/>
                    <a:pt x="850" y="1033"/>
                  </a:cubicBezTo>
                  <a:cubicBezTo>
                    <a:pt x="1010" y="1033"/>
                    <a:pt x="1134" y="946"/>
                    <a:pt x="1144" y="763"/>
                  </a:cubicBezTo>
                  <a:cubicBezTo>
                    <a:pt x="1156" y="429"/>
                    <a:pt x="822" y="96"/>
                    <a:pt x="513" y="12"/>
                  </a:cubicBezTo>
                  <a:cubicBezTo>
                    <a:pt x="479" y="5"/>
                    <a:pt x="445" y="1"/>
                    <a:pt x="413" y="1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37"/>
            <p:cNvSpPr/>
            <p:nvPr/>
          </p:nvSpPr>
          <p:spPr>
            <a:xfrm>
              <a:off x="7248513" y="3735490"/>
              <a:ext cx="69178" cy="56306"/>
            </a:xfrm>
            <a:custGeom>
              <a:avLst/>
              <a:gdLst/>
              <a:ahLst/>
              <a:cxnLst/>
              <a:rect l="l" t="t" r="r" b="b"/>
              <a:pathLst>
                <a:path w="1263" h="1028" extrusionOk="0">
                  <a:moveTo>
                    <a:pt x="465" y="0"/>
                  </a:moveTo>
                  <a:cubicBezTo>
                    <a:pt x="453" y="0"/>
                    <a:pt x="441" y="1"/>
                    <a:pt x="429" y="1"/>
                  </a:cubicBezTo>
                  <a:cubicBezTo>
                    <a:pt x="1" y="25"/>
                    <a:pt x="108" y="668"/>
                    <a:pt x="644" y="954"/>
                  </a:cubicBezTo>
                  <a:cubicBezTo>
                    <a:pt x="740" y="1005"/>
                    <a:pt x="828" y="1027"/>
                    <a:pt x="905" y="1027"/>
                  </a:cubicBezTo>
                  <a:cubicBezTo>
                    <a:pt x="1134" y="1027"/>
                    <a:pt x="1263" y="831"/>
                    <a:pt x="1191" y="609"/>
                  </a:cubicBezTo>
                  <a:cubicBezTo>
                    <a:pt x="1111" y="310"/>
                    <a:pt x="787" y="0"/>
                    <a:pt x="465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37"/>
            <p:cNvSpPr/>
            <p:nvPr/>
          </p:nvSpPr>
          <p:spPr>
            <a:xfrm>
              <a:off x="7091368" y="3616193"/>
              <a:ext cx="774812" cy="754601"/>
            </a:xfrm>
            <a:custGeom>
              <a:avLst/>
              <a:gdLst/>
              <a:ahLst/>
              <a:cxnLst/>
              <a:rect l="l" t="t" r="r" b="b"/>
              <a:pathLst>
                <a:path w="14146" h="13777" extrusionOk="0">
                  <a:moveTo>
                    <a:pt x="608" y="1"/>
                  </a:moveTo>
                  <a:lnTo>
                    <a:pt x="0" y="632"/>
                  </a:lnTo>
                  <a:lnTo>
                    <a:pt x="96" y="727"/>
                  </a:lnTo>
                  <a:lnTo>
                    <a:pt x="727" y="1322"/>
                  </a:lnTo>
                  <a:lnTo>
                    <a:pt x="13895" y="13776"/>
                  </a:lnTo>
                  <a:lnTo>
                    <a:pt x="14062" y="13609"/>
                  </a:lnTo>
                  <a:cubicBezTo>
                    <a:pt x="14145" y="12931"/>
                    <a:pt x="13502" y="12431"/>
                    <a:pt x="13002" y="12002"/>
                  </a:cubicBezTo>
                  <a:cubicBezTo>
                    <a:pt x="12514" y="11573"/>
                    <a:pt x="9013" y="8275"/>
                    <a:pt x="5858" y="5227"/>
                  </a:cubicBezTo>
                  <a:cubicBezTo>
                    <a:pt x="5608" y="4989"/>
                    <a:pt x="5358" y="4751"/>
                    <a:pt x="5120" y="4513"/>
                  </a:cubicBezTo>
                  <a:cubicBezTo>
                    <a:pt x="4644" y="4061"/>
                    <a:pt x="4191" y="3620"/>
                    <a:pt x="3763" y="3203"/>
                  </a:cubicBezTo>
                  <a:cubicBezTo>
                    <a:pt x="3513" y="2953"/>
                    <a:pt x="3263" y="2715"/>
                    <a:pt x="3037" y="2489"/>
                  </a:cubicBezTo>
                  <a:cubicBezTo>
                    <a:pt x="2322" y="1787"/>
                    <a:pt x="1727" y="1191"/>
                    <a:pt x="1286" y="739"/>
                  </a:cubicBezTo>
                  <a:cubicBezTo>
                    <a:pt x="941" y="382"/>
                    <a:pt x="703" y="120"/>
                    <a:pt x="620" y="1"/>
                  </a:cubicBezTo>
                  <a:close/>
                </a:path>
              </a:pathLst>
            </a:custGeom>
            <a:solidFill>
              <a:srgbClr val="4964C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37"/>
            <p:cNvSpPr/>
            <p:nvPr/>
          </p:nvSpPr>
          <p:spPr>
            <a:xfrm>
              <a:off x="7020272" y="3478766"/>
              <a:ext cx="109600" cy="177244"/>
            </a:xfrm>
            <a:custGeom>
              <a:avLst/>
              <a:gdLst/>
              <a:ahLst/>
              <a:cxnLst/>
              <a:rect l="l" t="t" r="r" b="b"/>
              <a:pathLst>
                <a:path w="2001" h="3236" extrusionOk="0">
                  <a:moveTo>
                    <a:pt x="1614" y="0"/>
                  </a:moveTo>
                  <a:cubicBezTo>
                    <a:pt x="1581" y="0"/>
                    <a:pt x="1548" y="3"/>
                    <a:pt x="1513" y="9"/>
                  </a:cubicBezTo>
                  <a:lnTo>
                    <a:pt x="1453" y="9"/>
                  </a:lnTo>
                  <a:cubicBezTo>
                    <a:pt x="1394" y="9"/>
                    <a:pt x="1334" y="21"/>
                    <a:pt x="1287" y="33"/>
                  </a:cubicBezTo>
                  <a:cubicBezTo>
                    <a:pt x="1263" y="33"/>
                    <a:pt x="1239" y="45"/>
                    <a:pt x="1227" y="45"/>
                  </a:cubicBezTo>
                  <a:lnTo>
                    <a:pt x="1215" y="45"/>
                  </a:lnTo>
                  <a:cubicBezTo>
                    <a:pt x="1203" y="57"/>
                    <a:pt x="1179" y="57"/>
                    <a:pt x="1156" y="69"/>
                  </a:cubicBezTo>
                  <a:cubicBezTo>
                    <a:pt x="1096" y="81"/>
                    <a:pt x="1025" y="116"/>
                    <a:pt x="965" y="140"/>
                  </a:cubicBezTo>
                  <a:cubicBezTo>
                    <a:pt x="941" y="152"/>
                    <a:pt x="929" y="152"/>
                    <a:pt x="917" y="164"/>
                  </a:cubicBezTo>
                  <a:cubicBezTo>
                    <a:pt x="894" y="176"/>
                    <a:pt x="870" y="188"/>
                    <a:pt x="846" y="200"/>
                  </a:cubicBezTo>
                  <a:cubicBezTo>
                    <a:pt x="834" y="212"/>
                    <a:pt x="810" y="224"/>
                    <a:pt x="798" y="235"/>
                  </a:cubicBezTo>
                  <a:cubicBezTo>
                    <a:pt x="786" y="235"/>
                    <a:pt x="786" y="247"/>
                    <a:pt x="775" y="247"/>
                  </a:cubicBezTo>
                  <a:cubicBezTo>
                    <a:pt x="763" y="259"/>
                    <a:pt x="751" y="271"/>
                    <a:pt x="739" y="271"/>
                  </a:cubicBezTo>
                  <a:cubicBezTo>
                    <a:pt x="727" y="283"/>
                    <a:pt x="715" y="295"/>
                    <a:pt x="715" y="295"/>
                  </a:cubicBezTo>
                  <a:cubicBezTo>
                    <a:pt x="691" y="307"/>
                    <a:pt x="679" y="319"/>
                    <a:pt x="667" y="331"/>
                  </a:cubicBezTo>
                  <a:cubicBezTo>
                    <a:pt x="667" y="331"/>
                    <a:pt x="655" y="343"/>
                    <a:pt x="655" y="343"/>
                  </a:cubicBezTo>
                  <a:cubicBezTo>
                    <a:pt x="644" y="355"/>
                    <a:pt x="620" y="366"/>
                    <a:pt x="608" y="378"/>
                  </a:cubicBezTo>
                  <a:lnTo>
                    <a:pt x="548" y="438"/>
                  </a:lnTo>
                  <a:cubicBezTo>
                    <a:pt x="1" y="1009"/>
                    <a:pt x="13" y="1914"/>
                    <a:pt x="584" y="2474"/>
                  </a:cubicBezTo>
                  <a:lnTo>
                    <a:pt x="596" y="2486"/>
                  </a:lnTo>
                  <a:lnTo>
                    <a:pt x="1394" y="3236"/>
                  </a:lnTo>
                  <a:lnTo>
                    <a:pt x="2001" y="2617"/>
                  </a:lnTo>
                  <a:cubicBezTo>
                    <a:pt x="1965" y="2569"/>
                    <a:pt x="1929" y="2533"/>
                    <a:pt x="1906" y="2510"/>
                  </a:cubicBezTo>
                  <a:cubicBezTo>
                    <a:pt x="1572" y="2057"/>
                    <a:pt x="1298" y="1795"/>
                    <a:pt x="1608" y="1212"/>
                  </a:cubicBezTo>
                  <a:cubicBezTo>
                    <a:pt x="1798" y="855"/>
                    <a:pt x="1953" y="414"/>
                    <a:pt x="1882" y="33"/>
                  </a:cubicBezTo>
                  <a:cubicBezTo>
                    <a:pt x="1858" y="33"/>
                    <a:pt x="1822" y="21"/>
                    <a:pt x="1798" y="21"/>
                  </a:cubicBezTo>
                  <a:cubicBezTo>
                    <a:pt x="1763" y="21"/>
                    <a:pt x="1739" y="9"/>
                    <a:pt x="1715" y="9"/>
                  </a:cubicBezTo>
                  <a:cubicBezTo>
                    <a:pt x="1679" y="3"/>
                    <a:pt x="1647" y="0"/>
                    <a:pt x="1614" y="0"/>
                  </a:cubicBezTo>
                  <a:close/>
                </a:path>
              </a:pathLst>
            </a:custGeom>
            <a:solidFill>
              <a:srgbClr val="F943C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37"/>
            <p:cNvSpPr/>
            <p:nvPr/>
          </p:nvSpPr>
          <p:spPr>
            <a:xfrm>
              <a:off x="7320266" y="3762000"/>
              <a:ext cx="80242" cy="72738"/>
            </a:xfrm>
            <a:custGeom>
              <a:avLst/>
              <a:gdLst/>
              <a:ahLst/>
              <a:cxnLst/>
              <a:rect l="l" t="t" r="r" b="b"/>
              <a:pathLst>
                <a:path w="1465" h="1328" extrusionOk="0">
                  <a:moveTo>
                    <a:pt x="495" y="1"/>
                  </a:moveTo>
                  <a:cubicBezTo>
                    <a:pt x="457" y="1"/>
                    <a:pt x="419" y="16"/>
                    <a:pt x="393" y="41"/>
                  </a:cubicBezTo>
                  <a:cubicBezTo>
                    <a:pt x="131" y="303"/>
                    <a:pt x="1" y="768"/>
                    <a:pt x="286" y="1089"/>
                  </a:cubicBezTo>
                  <a:cubicBezTo>
                    <a:pt x="405" y="1244"/>
                    <a:pt x="572" y="1315"/>
                    <a:pt x="763" y="1327"/>
                  </a:cubicBezTo>
                  <a:lnTo>
                    <a:pt x="774" y="1327"/>
                  </a:lnTo>
                  <a:cubicBezTo>
                    <a:pt x="1013" y="1327"/>
                    <a:pt x="1251" y="1208"/>
                    <a:pt x="1405" y="1041"/>
                  </a:cubicBezTo>
                  <a:cubicBezTo>
                    <a:pt x="1465" y="982"/>
                    <a:pt x="1465" y="887"/>
                    <a:pt x="1405" y="839"/>
                  </a:cubicBezTo>
                  <a:cubicBezTo>
                    <a:pt x="1377" y="811"/>
                    <a:pt x="1344" y="799"/>
                    <a:pt x="1310" y="799"/>
                  </a:cubicBezTo>
                  <a:cubicBezTo>
                    <a:pt x="1272" y="799"/>
                    <a:pt x="1234" y="814"/>
                    <a:pt x="1203" y="839"/>
                  </a:cubicBezTo>
                  <a:cubicBezTo>
                    <a:pt x="1096" y="970"/>
                    <a:pt x="917" y="1041"/>
                    <a:pt x="774" y="1041"/>
                  </a:cubicBezTo>
                  <a:cubicBezTo>
                    <a:pt x="655" y="1030"/>
                    <a:pt x="572" y="994"/>
                    <a:pt x="501" y="910"/>
                  </a:cubicBezTo>
                  <a:cubicBezTo>
                    <a:pt x="322" y="708"/>
                    <a:pt x="417" y="410"/>
                    <a:pt x="584" y="244"/>
                  </a:cubicBezTo>
                  <a:cubicBezTo>
                    <a:pt x="643" y="184"/>
                    <a:pt x="643" y="101"/>
                    <a:pt x="584" y="41"/>
                  </a:cubicBezTo>
                  <a:cubicBezTo>
                    <a:pt x="561" y="13"/>
                    <a:pt x="528" y="1"/>
                    <a:pt x="495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37"/>
            <p:cNvSpPr/>
            <p:nvPr/>
          </p:nvSpPr>
          <p:spPr>
            <a:xfrm>
              <a:off x="7302027" y="3703611"/>
              <a:ext cx="54170" cy="48912"/>
            </a:xfrm>
            <a:custGeom>
              <a:avLst/>
              <a:gdLst/>
              <a:ahLst/>
              <a:cxnLst/>
              <a:rect l="l" t="t" r="r" b="b"/>
              <a:pathLst>
                <a:path w="989" h="893" extrusionOk="0">
                  <a:moveTo>
                    <a:pt x="380" y="0"/>
                  </a:moveTo>
                  <a:cubicBezTo>
                    <a:pt x="342" y="0"/>
                    <a:pt x="304" y="12"/>
                    <a:pt x="274" y="36"/>
                  </a:cubicBezTo>
                  <a:cubicBezTo>
                    <a:pt x="95" y="226"/>
                    <a:pt x="0" y="524"/>
                    <a:pt x="179" y="750"/>
                  </a:cubicBezTo>
                  <a:cubicBezTo>
                    <a:pt x="250" y="833"/>
                    <a:pt x="357" y="881"/>
                    <a:pt x="476" y="893"/>
                  </a:cubicBezTo>
                  <a:lnTo>
                    <a:pt x="488" y="893"/>
                  </a:lnTo>
                  <a:cubicBezTo>
                    <a:pt x="655" y="893"/>
                    <a:pt x="822" y="810"/>
                    <a:pt x="941" y="679"/>
                  </a:cubicBezTo>
                  <a:cubicBezTo>
                    <a:pt x="988" y="619"/>
                    <a:pt x="988" y="536"/>
                    <a:pt x="929" y="476"/>
                  </a:cubicBezTo>
                  <a:cubicBezTo>
                    <a:pt x="901" y="454"/>
                    <a:pt x="867" y="442"/>
                    <a:pt x="835" y="442"/>
                  </a:cubicBezTo>
                  <a:cubicBezTo>
                    <a:pt x="799" y="442"/>
                    <a:pt x="763" y="457"/>
                    <a:pt x="738" y="488"/>
                  </a:cubicBezTo>
                  <a:cubicBezTo>
                    <a:pt x="667" y="560"/>
                    <a:pt x="560" y="607"/>
                    <a:pt x="488" y="607"/>
                  </a:cubicBezTo>
                  <a:cubicBezTo>
                    <a:pt x="441" y="607"/>
                    <a:pt x="417" y="583"/>
                    <a:pt x="405" y="560"/>
                  </a:cubicBezTo>
                  <a:cubicBezTo>
                    <a:pt x="334" y="488"/>
                    <a:pt x="393" y="333"/>
                    <a:pt x="476" y="238"/>
                  </a:cubicBezTo>
                  <a:cubicBezTo>
                    <a:pt x="536" y="179"/>
                    <a:pt x="536" y="95"/>
                    <a:pt x="476" y="36"/>
                  </a:cubicBezTo>
                  <a:cubicBezTo>
                    <a:pt x="453" y="12"/>
                    <a:pt x="417" y="0"/>
                    <a:pt x="380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37"/>
            <p:cNvSpPr/>
            <p:nvPr/>
          </p:nvSpPr>
          <p:spPr>
            <a:xfrm>
              <a:off x="7409602" y="3804176"/>
              <a:ext cx="50281" cy="48802"/>
            </a:xfrm>
            <a:custGeom>
              <a:avLst/>
              <a:gdLst/>
              <a:ahLst/>
              <a:cxnLst/>
              <a:rect l="l" t="t" r="r" b="b"/>
              <a:pathLst>
                <a:path w="918" h="891" extrusionOk="0">
                  <a:moveTo>
                    <a:pt x="304" y="1"/>
                  </a:moveTo>
                  <a:cubicBezTo>
                    <a:pt x="269" y="1"/>
                    <a:pt x="233" y="15"/>
                    <a:pt x="203" y="45"/>
                  </a:cubicBezTo>
                  <a:cubicBezTo>
                    <a:pt x="72" y="164"/>
                    <a:pt x="1" y="343"/>
                    <a:pt x="13" y="510"/>
                  </a:cubicBezTo>
                  <a:cubicBezTo>
                    <a:pt x="13" y="629"/>
                    <a:pt x="72" y="736"/>
                    <a:pt x="155" y="807"/>
                  </a:cubicBezTo>
                  <a:cubicBezTo>
                    <a:pt x="239" y="867"/>
                    <a:pt x="334" y="891"/>
                    <a:pt x="417" y="891"/>
                  </a:cubicBezTo>
                  <a:cubicBezTo>
                    <a:pt x="584" y="891"/>
                    <a:pt x="751" y="807"/>
                    <a:pt x="858" y="688"/>
                  </a:cubicBezTo>
                  <a:cubicBezTo>
                    <a:pt x="917" y="629"/>
                    <a:pt x="917" y="533"/>
                    <a:pt x="858" y="486"/>
                  </a:cubicBezTo>
                  <a:cubicBezTo>
                    <a:pt x="828" y="456"/>
                    <a:pt x="792" y="441"/>
                    <a:pt x="757" y="441"/>
                  </a:cubicBezTo>
                  <a:cubicBezTo>
                    <a:pt x="721" y="441"/>
                    <a:pt x="685" y="456"/>
                    <a:pt x="656" y="486"/>
                  </a:cubicBezTo>
                  <a:cubicBezTo>
                    <a:pt x="587" y="555"/>
                    <a:pt x="493" y="605"/>
                    <a:pt x="415" y="605"/>
                  </a:cubicBezTo>
                  <a:cubicBezTo>
                    <a:pt x="385" y="605"/>
                    <a:pt x="357" y="597"/>
                    <a:pt x="334" y="581"/>
                  </a:cubicBezTo>
                  <a:cubicBezTo>
                    <a:pt x="310" y="569"/>
                    <a:pt x="286" y="545"/>
                    <a:pt x="286" y="486"/>
                  </a:cubicBezTo>
                  <a:cubicBezTo>
                    <a:pt x="286" y="414"/>
                    <a:pt x="334" y="307"/>
                    <a:pt x="405" y="248"/>
                  </a:cubicBezTo>
                  <a:cubicBezTo>
                    <a:pt x="453" y="188"/>
                    <a:pt x="453" y="93"/>
                    <a:pt x="405" y="45"/>
                  </a:cubicBezTo>
                  <a:cubicBezTo>
                    <a:pt x="376" y="15"/>
                    <a:pt x="340" y="1"/>
                    <a:pt x="304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37"/>
            <p:cNvSpPr/>
            <p:nvPr/>
          </p:nvSpPr>
          <p:spPr>
            <a:xfrm>
              <a:off x="7032600" y="3476664"/>
              <a:ext cx="1062422" cy="1033667"/>
            </a:xfrm>
            <a:custGeom>
              <a:avLst/>
              <a:gdLst/>
              <a:ahLst/>
              <a:cxnLst/>
              <a:rect l="l" t="t" r="r" b="b"/>
              <a:pathLst>
                <a:path w="19397" h="18872" extrusionOk="0">
                  <a:moveTo>
                    <a:pt x="1656" y="274"/>
                  </a:moveTo>
                  <a:cubicBezTo>
                    <a:pt x="1680" y="286"/>
                    <a:pt x="1715" y="286"/>
                    <a:pt x="1751" y="286"/>
                  </a:cubicBezTo>
                  <a:lnTo>
                    <a:pt x="1763" y="286"/>
                  </a:lnTo>
                  <a:cubicBezTo>
                    <a:pt x="1811" y="286"/>
                    <a:pt x="1846" y="298"/>
                    <a:pt x="1894" y="310"/>
                  </a:cubicBezTo>
                  <a:cubicBezTo>
                    <a:pt x="1954" y="322"/>
                    <a:pt x="2013" y="334"/>
                    <a:pt x="2061" y="358"/>
                  </a:cubicBezTo>
                  <a:cubicBezTo>
                    <a:pt x="2073" y="358"/>
                    <a:pt x="2073" y="358"/>
                    <a:pt x="2085" y="369"/>
                  </a:cubicBezTo>
                  <a:cubicBezTo>
                    <a:pt x="2132" y="381"/>
                    <a:pt x="2192" y="405"/>
                    <a:pt x="2239" y="441"/>
                  </a:cubicBezTo>
                  <a:lnTo>
                    <a:pt x="2251" y="441"/>
                  </a:lnTo>
                  <a:cubicBezTo>
                    <a:pt x="2299" y="465"/>
                    <a:pt x="2335" y="500"/>
                    <a:pt x="2382" y="524"/>
                  </a:cubicBezTo>
                  <a:lnTo>
                    <a:pt x="2418" y="548"/>
                  </a:lnTo>
                  <a:cubicBezTo>
                    <a:pt x="2454" y="584"/>
                    <a:pt x="2489" y="620"/>
                    <a:pt x="2525" y="655"/>
                  </a:cubicBezTo>
                  <a:lnTo>
                    <a:pt x="2537" y="655"/>
                  </a:lnTo>
                  <a:lnTo>
                    <a:pt x="3108" y="1239"/>
                  </a:lnTo>
                  <a:lnTo>
                    <a:pt x="1323" y="3072"/>
                  </a:lnTo>
                  <a:lnTo>
                    <a:pt x="739" y="2525"/>
                  </a:lnTo>
                  <a:lnTo>
                    <a:pt x="715" y="2501"/>
                  </a:lnTo>
                  <a:cubicBezTo>
                    <a:pt x="489" y="2286"/>
                    <a:pt x="370" y="2013"/>
                    <a:pt x="334" y="1715"/>
                  </a:cubicBezTo>
                  <a:cubicBezTo>
                    <a:pt x="287" y="1346"/>
                    <a:pt x="406" y="965"/>
                    <a:pt x="691" y="667"/>
                  </a:cubicBezTo>
                  <a:cubicBezTo>
                    <a:pt x="751" y="608"/>
                    <a:pt x="822" y="548"/>
                    <a:pt x="894" y="500"/>
                  </a:cubicBezTo>
                  <a:cubicBezTo>
                    <a:pt x="1096" y="358"/>
                    <a:pt x="1346" y="274"/>
                    <a:pt x="1608" y="274"/>
                  </a:cubicBezTo>
                  <a:close/>
                  <a:moveTo>
                    <a:pt x="3311" y="1441"/>
                  </a:moveTo>
                  <a:lnTo>
                    <a:pt x="3823" y="1953"/>
                  </a:lnTo>
                  <a:lnTo>
                    <a:pt x="2061" y="3763"/>
                  </a:lnTo>
                  <a:lnTo>
                    <a:pt x="1537" y="3275"/>
                  </a:lnTo>
                  <a:lnTo>
                    <a:pt x="3311" y="1441"/>
                  </a:lnTo>
                  <a:close/>
                  <a:moveTo>
                    <a:pt x="5598" y="1733"/>
                  </a:moveTo>
                  <a:cubicBezTo>
                    <a:pt x="5707" y="1733"/>
                    <a:pt x="5817" y="1774"/>
                    <a:pt x="5906" y="1858"/>
                  </a:cubicBezTo>
                  <a:lnTo>
                    <a:pt x="12324" y="8109"/>
                  </a:lnTo>
                  <a:cubicBezTo>
                    <a:pt x="12360" y="8144"/>
                    <a:pt x="12372" y="8180"/>
                    <a:pt x="12372" y="8228"/>
                  </a:cubicBezTo>
                  <a:cubicBezTo>
                    <a:pt x="12372" y="8275"/>
                    <a:pt x="12360" y="8311"/>
                    <a:pt x="12324" y="8347"/>
                  </a:cubicBezTo>
                  <a:cubicBezTo>
                    <a:pt x="12300" y="8382"/>
                    <a:pt x="12252" y="8406"/>
                    <a:pt x="12205" y="8406"/>
                  </a:cubicBezTo>
                  <a:cubicBezTo>
                    <a:pt x="12157" y="8406"/>
                    <a:pt x="12121" y="8382"/>
                    <a:pt x="12086" y="8347"/>
                  </a:cubicBezTo>
                  <a:lnTo>
                    <a:pt x="6752" y="3167"/>
                  </a:lnTo>
                  <a:cubicBezTo>
                    <a:pt x="6668" y="3084"/>
                    <a:pt x="6561" y="3036"/>
                    <a:pt x="6454" y="3036"/>
                  </a:cubicBezTo>
                  <a:lnTo>
                    <a:pt x="6442" y="3036"/>
                  </a:lnTo>
                  <a:cubicBezTo>
                    <a:pt x="6335" y="3048"/>
                    <a:pt x="6216" y="3096"/>
                    <a:pt x="6145" y="3179"/>
                  </a:cubicBezTo>
                  <a:lnTo>
                    <a:pt x="5799" y="3525"/>
                  </a:lnTo>
                  <a:lnTo>
                    <a:pt x="4716" y="2453"/>
                  </a:lnTo>
                  <a:lnTo>
                    <a:pt x="5299" y="1858"/>
                  </a:lnTo>
                  <a:cubicBezTo>
                    <a:pt x="5383" y="1774"/>
                    <a:pt x="5490" y="1733"/>
                    <a:pt x="5598" y="1733"/>
                  </a:cubicBezTo>
                  <a:close/>
                  <a:moveTo>
                    <a:pt x="4025" y="2144"/>
                  </a:moveTo>
                  <a:lnTo>
                    <a:pt x="4418" y="2536"/>
                  </a:lnTo>
                  <a:cubicBezTo>
                    <a:pt x="4418" y="2548"/>
                    <a:pt x="4418" y="2548"/>
                    <a:pt x="4418" y="2548"/>
                  </a:cubicBezTo>
                  <a:lnTo>
                    <a:pt x="5692" y="3822"/>
                  </a:lnTo>
                  <a:cubicBezTo>
                    <a:pt x="5704" y="3834"/>
                    <a:pt x="5716" y="3846"/>
                    <a:pt x="5716" y="3846"/>
                  </a:cubicBezTo>
                  <a:lnTo>
                    <a:pt x="16622" y="14776"/>
                  </a:lnTo>
                  <a:lnTo>
                    <a:pt x="15229" y="16217"/>
                  </a:lnTo>
                  <a:lnTo>
                    <a:pt x="2263" y="3965"/>
                  </a:lnTo>
                  <a:lnTo>
                    <a:pt x="4025" y="2144"/>
                  </a:lnTo>
                  <a:close/>
                  <a:moveTo>
                    <a:pt x="16813" y="15002"/>
                  </a:moveTo>
                  <a:lnTo>
                    <a:pt x="18217" y="17145"/>
                  </a:lnTo>
                  <a:lnTo>
                    <a:pt x="17634" y="17741"/>
                  </a:lnTo>
                  <a:lnTo>
                    <a:pt x="15455" y="16395"/>
                  </a:lnTo>
                  <a:lnTo>
                    <a:pt x="16229" y="15598"/>
                  </a:lnTo>
                  <a:lnTo>
                    <a:pt x="16813" y="15002"/>
                  </a:lnTo>
                  <a:close/>
                  <a:moveTo>
                    <a:pt x="18372" y="17383"/>
                  </a:moveTo>
                  <a:lnTo>
                    <a:pt x="19087" y="18479"/>
                  </a:lnTo>
                  <a:cubicBezTo>
                    <a:pt x="19099" y="18491"/>
                    <a:pt x="19099" y="18515"/>
                    <a:pt x="19099" y="18526"/>
                  </a:cubicBezTo>
                  <a:cubicBezTo>
                    <a:pt x="19099" y="18538"/>
                    <a:pt x="19087" y="18550"/>
                    <a:pt x="19087" y="18562"/>
                  </a:cubicBezTo>
                  <a:cubicBezTo>
                    <a:pt x="19087" y="18562"/>
                    <a:pt x="19087" y="18574"/>
                    <a:pt x="19087" y="18574"/>
                  </a:cubicBezTo>
                  <a:cubicBezTo>
                    <a:pt x="19073" y="18588"/>
                    <a:pt x="19055" y="18594"/>
                    <a:pt x="19035" y="18594"/>
                  </a:cubicBezTo>
                  <a:cubicBezTo>
                    <a:pt x="19021" y="18594"/>
                    <a:pt x="19006" y="18591"/>
                    <a:pt x="18991" y="18586"/>
                  </a:cubicBezTo>
                  <a:lnTo>
                    <a:pt x="17872" y="17895"/>
                  </a:lnTo>
                  <a:lnTo>
                    <a:pt x="18372" y="17383"/>
                  </a:lnTo>
                  <a:close/>
                  <a:moveTo>
                    <a:pt x="1501" y="0"/>
                  </a:moveTo>
                  <a:cubicBezTo>
                    <a:pt x="1477" y="0"/>
                    <a:pt x="1442" y="12"/>
                    <a:pt x="1418" y="12"/>
                  </a:cubicBezTo>
                  <a:cubicBezTo>
                    <a:pt x="1382" y="12"/>
                    <a:pt x="1358" y="24"/>
                    <a:pt x="1323" y="24"/>
                  </a:cubicBezTo>
                  <a:cubicBezTo>
                    <a:pt x="1299" y="36"/>
                    <a:pt x="1263" y="36"/>
                    <a:pt x="1239" y="48"/>
                  </a:cubicBezTo>
                  <a:cubicBezTo>
                    <a:pt x="1215" y="48"/>
                    <a:pt x="1180" y="60"/>
                    <a:pt x="1156" y="72"/>
                  </a:cubicBezTo>
                  <a:cubicBezTo>
                    <a:pt x="1096" y="84"/>
                    <a:pt x="1049" y="108"/>
                    <a:pt x="1001" y="119"/>
                  </a:cubicBezTo>
                  <a:cubicBezTo>
                    <a:pt x="977" y="131"/>
                    <a:pt x="953" y="143"/>
                    <a:pt x="942" y="155"/>
                  </a:cubicBezTo>
                  <a:cubicBezTo>
                    <a:pt x="906" y="167"/>
                    <a:pt x="870" y="191"/>
                    <a:pt x="834" y="203"/>
                  </a:cubicBezTo>
                  <a:lnTo>
                    <a:pt x="775" y="239"/>
                  </a:lnTo>
                  <a:cubicBezTo>
                    <a:pt x="739" y="262"/>
                    <a:pt x="703" y="286"/>
                    <a:pt x="668" y="322"/>
                  </a:cubicBezTo>
                  <a:cubicBezTo>
                    <a:pt x="656" y="322"/>
                    <a:pt x="644" y="334"/>
                    <a:pt x="632" y="346"/>
                  </a:cubicBezTo>
                  <a:cubicBezTo>
                    <a:pt x="584" y="393"/>
                    <a:pt x="537" y="429"/>
                    <a:pt x="489" y="477"/>
                  </a:cubicBezTo>
                  <a:cubicBezTo>
                    <a:pt x="156" y="822"/>
                    <a:pt x="1" y="1298"/>
                    <a:pt x="49" y="1751"/>
                  </a:cubicBezTo>
                  <a:cubicBezTo>
                    <a:pt x="96" y="2096"/>
                    <a:pt x="251" y="2441"/>
                    <a:pt x="525" y="2703"/>
                  </a:cubicBezTo>
                  <a:lnTo>
                    <a:pt x="15110" y="16491"/>
                  </a:lnTo>
                  <a:cubicBezTo>
                    <a:pt x="15122" y="16514"/>
                    <a:pt x="15134" y="16526"/>
                    <a:pt x="15158" y="16538"/>
                  </a:cubicBezTo>
                  <a:lnTo>
                    <a:pt x="17575" y="18038"/>
                  </a:lnTo>
                  <a:lnTo>
                    <a:pt x="18110" y="18372"/>
                  </a:lnTo>
                  <a:lnTo>
                    <a:pt x="18860" y="18824"/>
                  </a:lnTo>
                  <a:cubicBezTo>
                    <a:pt x="18908" y="18860"/>
                    <a:pt x="18968" y="18872"/>
                    <a:pt x="19027" y="18872"/>
                  </a:cubicBezTo>
                  <a:cubicBezTo>
                    <a:pt x="19122" y="18872"/>
                    <a:pt x="19218" y="18836"/>
                    <a:pt x="19289" y="18765"/>
                  </a:cubicBezTo>
                  <a:cubicBezTo>
                    <a:pt x="19301" y="18753"/>
                    <a:pt x="19313" y="18741"/>
                    <a:pt x="19325" y="18729"/>
                  </a:cubicBezTo>
                  <a:cubicBezTo>
                    <a:pt x="19325" y="18717"/>
                    <a:pt x="19325" y="18717"/>
                    <a:pt x="19337" y="18705"/>
                  </a:cubicBezTo>
                  <a:cubicBezTo>
                    <a:pt x="19360" y="18669"/>
                    <a:pt x="19372" y="18610"/>
                    <a:pt x="19384" y="18562"/>
                  </a:cubicBezTo>
                  <a:cubicBezTo>
                    <a:pt x="19396" y="18491"/>
                    <a:pt x="19372" y="18407"/>
                    <a:pt x="19325" y="18336"/>
                  </a:cubicBezTo>
                  <a:lnTo>
                    <a:pt x="16944" y="14693"/>
                  </a:lnTo>
                  <a:cubicBezTo>
                    <a:pt x="16932" y="14681"/>
                    <a:pt x="16920" y="14669"/>
                    <a:pt x="16908" y="14657"/>
                  </a:cubicBezTo>
                  <a:lnTo>
                    <a:pt x="6002" y="3727"/>
                  </a:lnTo>
                  <a:lnTo>
                    <a:pt x="6347" y="3370"/>
                  </a:lnTo>
                  <a:cubicBezTo>
                    <a:pt x="6371" y="3346"/>
                    <a:pt x="6406" y="3322"/>
                    <a:pt x="6454" y="3322"/>
                  </a:cubicBezTo>
                  <a:cubicBezTo>
                    <a:pt x="6490" y="3322"/>
                    <a:pt x="6526" y="3346"/>
                    <a:pt x="6561" y="3370"/>
                  </a:cubicBezTo>
                  <a:lnTo>
                    <a:pt x="11895" y="8561"/>
                  </a:lnTo>
                  <a:cubicBezTo>
                    <a:pt x="11979" y="8644"/>
                    <a:pt x="12086" y="8680"/>
                    <a:pt x="12205" y="8680"/>
                  </a:cubicBezTo>
                  <a:lnTo>
                    <a:pt x="12217" y="8680"/>
                  </a:lnTo>
                  <a:cubicBezTo>
                    <a:pt x="12336" y="8680"/>
                    <a:pt x="12443" y="8632"/>
                    <a:pt x="12526" y="8549"/>
                  </a:cubicBezTo>
                  <a:cubicBezTo>
                    <a:pt x="12622" y="8466"/>
                    <a:pt x="12657" y="8347"/>
                    <a:pt x="12657" y="8228"/>
                  </a:cubicBezTo>
                  <a:cubicBezTo>
                    <a:pt x="12657" y="8109"/>
                    <a:pt x="12610" y="7989"/>
                    <a:pt x="12526" y="7906"/>
                  </a:cubicBezTo>
                  <a:lnTo>
                    <a:pt x="6097" y="1655"/>
                  </a:lnTo>
                  <a:cubicBezTo>
                    <a:pt x="5961" y="1520"/>
                    <a:pt x="5782" y="1451"/>
                    <a:pt x="5603" y="1451"/>
                  </a:cubicBezTo>
                  <a:cubicBezTo>
                    <a:pt x="5419" y="1451"/>
                    <a:pt x="5235" y="1523"/>
                    <a:pt x="5097" y="1667"/>
                  </a:cubicBezTo>
                  <a:lnTo>
                    <a:pt x="4525" y="2251"/>
                  </a:lnTo>
                  <a:lnTo>
                    <a:pt x="2739" y="465"/>
                  </a:lnTo>
                  <a:cubicBezTo>
                    <a:pt x="2739" y="465"/>
                    <a:pt x="2739" y="453"/>
                    <a:pt x="2727" y="453"/>
                  </a:cubicBezTo>
                  <a:cubicBezTo>
                    <a:pt x="2692" y="405"/>
                    <a:pt x="2644" y="369"/>
                    <a:pt x="2585" y="334"/>
                  </a:cubicBezTo>
                  <a:cubicBezTo>
                    <a:pt x="2573" y="322"/>
                    <a:pt x="2561" y="310"/>
                    <a:pt x="2549" y="298"/>
                  </a:cubicBezTo>
                  <a:cubicBezTo>
                    <a:pt x="2501" y="262"/>
                    <a:pt x="2442" y="227"/>
                    <a:pt x="2382" y="191"/>
                  </a:cubicBezTo>
                  <a:cubicBezTo>
                    <a:pt x="2311" y="155"/>
                    <a:pt x="2251" y="131"/>
                    <a:pt x="2192" y="96"/>
                  </a:cubicBezTo>
                  <a:lnTo>
                    <a:pt x="2156" y="96"/>
                  </a:lnTo>
                  <a:cubicBezTo>
                    <a:pt x="2096" y="72"/>
                    <a:pt x="2025" y="48"/>
                    <a:pt x="1954" y="36"/>
                  </a:cubicBezTo>
                  <a:cubicBezTo>
                    <a:pt x="1894" y="24"/>
                    <a:pt x="1834" y="12"/>
                    <a:pt x="176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37"/>
            <p:cNvSpPr/>
            <p:nvPr/>
          </p:nvSpPr>
          <p:spPr>
            <a:xfrm>
              <a:off x="7477411" y="3332849"/>
              <a:ext cx="136876" cy="134466"/>
            </a:xfrm>
            <a:custGeom>
              <a:avLst/>
              <a:gdLst/>
              <a:ahLst/>
              <a:cxnLst/>
              <a:rect l="l" t="t" r="r" b="b"/>
              <a:pathLst>
                <a:path w="2499" h="2455" extrusionOk="0">
                  <a:moveTo>
                    <a:pt x="1099" y="0"/>
                  </a:moveTo>
                  <a:cubicBezTo>
                    <a:pt x="1045" y="0"/>
                    <a:pt x="992" y="32"/>
                    <a:pt x="977" y="90"/>
                  </a:cubicBezTo>
                  <a:lnTo>
                    <a:pt x="811" y="709"/>
                  </a:lnTo>
                  <a:cubicBezTo>
                    <a:pt x="799" y="756"/>
                    <a:pt x="763" y="780"/>
                    <a:pt x="727" y="792"/>
                  </a:cubicBezTo>
                  <a:lnTo>
                    <a:pt x="120" y="1006"/>
                  </a:lnTo>
                  <a:cubicBezTo>
                    <a:pt x="25" y="1042"/>
                    <a:pt x="1" y="1173"/>
                    <a:pt x="96" y="1233"/>
                  </a:cubicBezTo>
                  <a:lnTo>
                    <a:pt x="632" y="1590"/>
                  </a:lnTo>
                  <a:cubicBezTo>
                    <a:pt x="668" y="1614"/>
                    <a:pt x="691" y="1649"/>
                    <a:pt x="691" y="1685"/>
                  </a:cubicBezTo>
                  <a:lnTo>
                    <a:pt x="703" y="2328"/>
                  </a:lnTo>
                  <a:cubicBezTo>
                    <a:pt x="703" y="2403"/>
                    <a:pt x="767" y="2454"/>
                    <a:pt x="830" y="2454"/>
                  </a:cubicBezTo>
                  <a:cubicBezTo>
                    <a:pt x="857" y="2454"/>
                    <a:pt x="884" y="2445"/>
                    <a:pt x="906" y="2423"/>
                  </a:cubicBezTo>
                  <a:lnTo>
                    <a:pt x="1406" y="2018"/>
                  </a:lnTo>
                  <a:cubicBezTo>
                    <a:pt x="1432" y="2001"/>
                    <a:pt x="1465" y="1990"/>
                    <a:pt x="1494" y="1990"/>
                  </a:cubicBezTo>
                  <a:cubicBezTo>
                    <a:pt x="1505" y="1990"/>
                    <a:pt x="1515" y="1991"/>
                    <a:pt x="1525" y="1995"/>
                  </a:cubicBezTo>
                  <a:lnTo>
                    <a:pt x="2144" y="2185"/>
                  </a:lnTo>
                  <a:cubicBezTo>
                    <a:pt x="2154" y="2188"/>
                    <a:pt x="2164" y="2189"/>
                    <a:pt x="2174" y="2189"/>
                  </a:cubicBezTo>
                  <a:cubicBezTo>
                    <a:pt x="2258" y="2189"/>
                    <a:pt x="2331" y="2104"/>
                    <a:pt x="2299" y="2018"/>
                  </a:cubicBezTo>
                  <a:lnTo>
                    <a:pt x="2061" y="1423"/>
                  </a:lnTo>
                  <a:cubicBezTo>
                    <a:pt x="2049" y="1375"/>
                    <a:pt x="2061" y="1340"/>
                    <a:pt x="2085" y="1304"/>
                  </a:cubicBezTo>
                  <a:lnTo>
                    <a:pt x="2442" y="768"/>
                  </a:lnTo>
                  <a:cubicBezTo>
                    <a:pt x="2498" y="689"/>
                    <a:pt x="2447" y="577"/>
                    <a:pt x="2349" y="577"/>
                  </a:cubicBezTo>
                  <a:cubicBezTo>
                    <a:pt x="2344" y="577"/>
                    <a:pt x="2340" y="577"/>
                    <a:pt x="2335" y="578"/>
                  </a:cubicBezTo>
                  <a:lnTo>
                    <a:pt x="1692" y="613"/>
                  </a:lnTo>
                  <a:cubicBezTo>
                    <a:pt x="1656" y="613"/>
                    <a:pt x="1608" y="590"/>
                    <a:pt x="1584" y="554"/>
                  </a:cubicBezTo>
                  <a:lnTo>
                    <a:pt x="1192" y="42"/>
                  </a:lnTo>
                  <a:cubicBezTo>
                    <a:pt x="1168" y="14"/>
                    <a:pt x="1133" y="0"/>
                    <a:pt x="1099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37"/>
            <p:cNvSpPr/>
            <p:nvPr/>
          </p:nvSpPr>
          <p:spPr>
            <a:xfrm>
              <a:off x="8631215" y="4406521"/>
              <a:ext cx="132933" cy="135671"/>
            </a:xfrm>
            <a:custGeom>
              <a:avLst/>
              <a:gdLst/>
              <a:ahLst/>
              <a:cxnLst/>
              <a:rect l="l" t="t" r="r" b="b"/>
              <a:pathLst>
                <a:path w="2427" h="2477" extrusionOk="0">
                  <a:moveTo>
                    <a:pt x="1446" y="0"/>
                  </a:moveTo>
                  <a:cubicBezTo>
                    <a:pt x="1413" y="0"/>
                    <a:pt x="1381" y="12"/>
                    <a:pt x="1355" y="38"/>
                  </a:cubicBezTo>
                  <a:lnTo>
                    <a:pt x="915" y="514"/>
                  </a:lnTo>
                  <a:cubicBezTo>
                    <a:pt x="895" y="533"/>
                    <a:pt x="860" y="553"/>
                    <a:pt x="828" y="553"/>
                  </a:cubicBezTo>
                  <a:cubicBezTo>
                    <a:pt x="821" y="553"/>
                    <a:pt x="814" y="552"/>
                    <a:pt x="808" y="550"/>
                  </a:cubicBezTo>
                  <a:lnTo>
                    <a:pt x="177" y="454"/>
                  </a:lnTo>
                  <a:cubicBezTo>
                    <a:pt x="171" y="454"/>
                    <a:pt x="166" y="453"/>
                    <a:pt x="160" y="453"/>
                  </a:cubicBezTo>
                  <a:cubicBezTo>
                    <a:pt x="62" y="453"/>
                    <a:pt x="1" y="554"/>
                    <a:pt x="46" y="633"/>
                  </a:cubicBezTo>
                  <a:lnTo>
                    <a:pt x="355" y="1204"/>
                  </a:lnTo>
                  <a:cubicBezTo>
                    <a:pt x="379" y="1240"/>
                    <a:pt x="379" y="1276"/>
                    <a:pt x="355" y="1324"/>
                  </a:cubicBezTo>
                  <a:lnTo>
                    <a:pt x="70" y="1895"/>
                  </a:lnTo>
                  <a:cubicBezTo>
                    <a:pt x="26" y="1981"/>
                    <a:pt x="90" y="2077"/>
                    <a:pt x="173" y="2077"/>
                  </a:cubicBezTo>
                  <a:cubicBezTo>
                    <a:pt x="182" y="2077"/>
                    <a:pt x="191" y="2076"/>
                    <a:pt x="200" y="2074"/>
                  </a:cubicBezTo>
                  <a:lnTo>
                    <a:pt x="843" y="1955"/>
                  </a:lnTo>
                  <a:cubicBezTo>
                    <a:pt x="852" y="1952"/>
                    <a:pt x="861" y="1950"/>
                    <a:pt x="870" y="1950"/>
                  </a:cubicBezTo>
                  <a:cubicBezTo>
                    <a:pt x="897" y="1950"/>
                    <a:pt x="924" y="1963"/>
                    <a:pt x="951" y="1990"/>
                  </a:cubicBezTo>
                  <a:lnTo>
                    <a:pt x="1403" y="2443"/>
                  </a:lnTo>
                  <a:cubicBezTo>
                    <a:pt x="1430" y="2466"/>
                    <a:pt x="1461" y="2477"/>
                    <a:pt x="1491" y="2477"/>
                  </a:cubicBezTo>
                  <a:cubicBezTo>
                    <a:pt x="1553" y="2477"/>
                    <a:pt x="1609" y="2431"/>
                    <a:pt x="1617" y="2359"/>
                  </a:cubicBezTo>
                  <a:lnTo>
                    <a:pt x="1701" y="1728"/>
                  </a:lnTo>
                  <a:cubicBezTo>
                    <a:pt x="1701" y="1681"/>
                    <a:pt x="1724" y="1645"/>
                    <a:pt x="1760" y="1633"/>
                  </a:cubicBezTo>
                  <a:lnTo>
                    <a:pt x="2332" y="1335"/>
                  </a:lnTo>
                  <a:cubicBezTo>
                    <a:pt x="2427" y="1288"/>
                    <a:pt x="2427" y="1157"/>
                    <a:pt x="2332" y="1109"/>
                  </a:cubicBezTo>
                  <a:lnTo>
                    <a:pt x="1748" y="835"/>
                  </a:lnTo>
                  <a:cubicBezTo>
                    <a:pt x="1713" y="823"/>
                    <a:pt x="1689" y="788"/>
                    <a:pt x="1677" y="740"/>
                  </a:cubicBezTo>
                  <a:lnTo>
                    <a:pt x="1570" y="109"/>
                  </a:lnTo>
                  <a:cubicBezTo>
                    <a:pt x="1562" y="40"/>
                    <a:pt x="1505" y="0"/>
                    <a:pt x="144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37"/>
            <p:cNvSpPr/>
            <p:nvPr/>
          </p:nvSpPr>
          <p:spPr>
            <a:xfrm>
              <a:off x="8450462" y="4627313"/>
              <a:ext cx="120664" cy="119130"/>
            </a:xfrm>
            <a:custGeom>
              <a:avLst/>
              <a:gdLst/>
              <a:ahLst/>
              <a:cxnLst/>
              <a:rect l="l" t="t" r="r" b="b"/>
              <a:pathLst>
                <a:path w="2203" h="2175" extrusionOk="0">
                  <a:moveTo>
                    <a:pt x="1242" y="1"/>
                  </a:moveTo>
                  <a:cubicBezTo>
                    <a:pt x="1211" y="1"/>
                    <a:pt x="1179" y="14"/>
                    <a:pt x="1155" y="43"/>
                  </a:cubicBezTo>
                  <a:lnTo>
                    <a:pt x="810" y="495"/>
                  </a:lnTo>
                  <a:cubicBezTo>
                    <a:pt x="786" y="519"/>
                    <a:pt x="750" y="543"/>
                    <a:pt x="714" y="543"/>
                  </a:cubicBezTo>
                  <a:lnTo>
                    <a:pt x="143" y="507"/>
                  </a:lnTo>
                  <a:cubicBezTo>
                    <a:pt x="60" y="507"/>
                    <a:pt x="0" y="602"/>
                    <a:pt x="48" y="686"/>
                  </a:cubicBezTo>
                  <a:lnTo>
                    <a:pt x="369" y="1150"/>
                  </a:lnTo>
                  <a:cubicBezTo>
                    <a:pt x="393" y="1186"/>
                    <a:pt x="393" y="1222"/>
                    <a:pt x="381" y="1257"/>
                  </a:cubicBezTo>
                  <a:lnTo>
                    <a:pt x="179" y="1781"/>
                  </a:lnTo>
                  <a:cubicBezTo>
                    <a:pt x="147" y="1865"/>
                    <a:pt x="208" y="1940"/>
                    <a:pt x="280" y="1940"/>
                  </a:cubicBezTo>
                  <a:cubicBezTo>
                    <a:pt x="290" y="1940"/>
                    <a:pt x="300" y="1939"/>
                    <a:pt x="310" y="1936"/>
                  </a:cubicBezTo>
                  <a:lnTo>
                    <a:pt x="857" y="1769"/>
                  </a:lnTo>
                  <a:cubicBezTo>
                    <a:pt x="867" y="1766"/>
                    <a:pt x="876" y="1765"/>
                    <a:pt x="886" y="1765"/>
                  </a:cubicBezTo>
                  <a:cubicBezTo>
                    <a:pt x="912" y="1765"/>
                    <a:pt x="938" y="1776"/>
                    <a:pt x="964" y="1793"/>
                  </a:cubicBezTo>
                  <a:lnTo>
                    <a:pt x="1405" y="2150"/>
                  </a:lnTo>
                  <a:cubicBezTo>
                    <a:pt x="1425" y="2167"/>
                    <a:pt x="1448" y="2174"/>
                    <a:pt x="1471" y="2174"/>
                  </a:cubicBezTo>
                  <a:cubicBezTo>
                    <a:pt x="1528" y="2174"/>
                    <a:pt x="1584" y="2127"/>
                    <a:pt x="1584" y="2067"/>
                  </a:cubicBezTo>
                  <a:lnTo>
                    <a:pt x="1607" y="1495"/>
                  </a:lnTo>
                  <a:cubicBezTo>
                    <a:pt x="1607" y="1460"/>
                    <a:pt x="1619" y="1424"/>
                    <a:pt x="1655" y="1400"/>
                  </a:cubicBezTo>
                  <a:lnTo>
                    <a:pt x="2131" y="1091"/>
                  </a:lnTo>
                  <a:cubicBezTo>
                    <a:pt x="2203" y="1043"/>
                    <a:pt x="2191" y="924"/>
                    <a:pt x="2107" y="900"/>
                  </a:cubicBezTo>
                  <a:lnTo>
                    <a:pt x="1572" y="710"/>
                  </a:lnTo>
                  <a:cubicBezTo>
                    <a:pt x="1536" y="698"/>
                    <a:pt x="1512" y="662"/>
                    <a:pt x="1500" y="626"/>
                  </a:cubicBezTo>
                  <a:lnTo>
                    <a:pt x="1345" y="79"/>
                  </a:lnTo>
                  <a:cubicBezTo>
                    <a:pt x="1331" y="29"/>
                    <a:pt x="1288" y="1"/>
                    <a:pt x="1242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37"/>
            <p:cNvSpPr/>
            <p:nvPr/>
          </p:nvSpPr>
          <p:spPr>
            <a:xfrm>
              <a:off x="8552834" y="4193342"/>
              <a:ext cx="106971" cy="99741"/>
            </a:xfrm>
            <a:custGeom>
              <a:avLst/>
              <a:gdLst/>
              <a:ahLst/>
              <a:cxnLst/>
              <a:rect l="l" t="t" r="r" b="b"/>
              <a:pathLst>
                <a:path w="1953" h="1821" extrusionOk="0">
                  <a:moveTo>
                    <a:pt x="986" y="0"/>
                  </a:moveTo>
                  <a:cubicBezTo>
                    <a:pt x="953" y="0"/>
                    <a:pt x="922" y="15"/>
                    <a:pt x="905" y="48"/>
                  </a:cubicBezTo>
                  <a:lnTo>
                    <a:pt x="679" y="489"/>
                  </a:lnTo>
                  <a:cubicBezTo>
                    <a:pt x="667" y="524"/>
                    <a:pt x="643" y="536"/>
                    <a:pt x="608" y="536"/>
                  </a:cubicBezTo>
                  <a:lnTo>
                    <a:pt x="119" y="608"/>
                  </a:lnTo>
                  <a:cubicBezTo>
                    <a:pt x="36" y="608"/>
                    <a:pt x="0" y="703"/>
                    <a:pt x="60" y="763"/>
                  </a:cubicBezTo>
                  <a:lnTo>
                    <a:pt x="405" y="1120"/>
                  </a:lnTo>
                  <a:cubicBezTo>
                    <a:pt x="429" y="1144"/>
                    <a:pt x="441" y="1167"/>
                    <a:pt x="429" y="1203"/>
                  </a:cubicBezTo>
                  <a:lnTo>
                    <a:pt x="334" y="1691"/>
                  </a:lnTo>
                  <a:cubicBezTo>
                    <a:pt x="324" y="1748"/>
                    <a:pt x="375" y="1797"/>
                    <a:pt x="432" y="1797"/>
                  </a:cubicBezTo>
                  <a:cubicBezTo>
                    <a:pt x="447" y="1797"/>
                    <a:pt x="462" y="1794"/>
                    <a:pt x="477" y="1787"/>
                  </a:cubicBezTo>
                  <a:lnTo>
                    <a:pt x="917" y="1572"/>
                  </a:lnTo>
                  <a:cubicBezTo>
                    <a:pt x="929" y="1560"/>
                    <a:pt x="944" y="1554"/>
                    <a:pt x="960" y="1554"/>
                  </a:cubicBezTo>
                  <a:cubicBezTo>
                    <a:pt x="977" y="1554"/>
                    <a:pt x="994" y="1560"/>
                    <a:pt x="1012" y="1572"/>
                  </a:cubicBezTo>
                  <a:lnTo>
                    <a:pt x="1441" y="1810"/>
                  </a:lnTo>
                  <a:cubicBezTo>
                    <a:pt x="1456" y="1818"/>
                    <a:pt x="1471" y="1821"/>
                    <a:pt x="1486" y="1821"/>
                  </a:cubicBezTo>
                  <a:cubicBezTo>
                    <a:pt x="1543" y="1821"/>
                    <a:pt x="1593" y="1772"/>
                    <a:pt x="1584" y="1715"/>
                  </a:cubicBezTo>
                  <a:lnTo>
                    <a:pt x="1501" y="1227"/>
                  </a:lnTo>
                  <a:cubicBezTo>
                    <a:pt x="1501" y="1191"/>
                    <a:pt x="1512" y="1155"/>
                    <a:pt x="1536" y="1132"/>
                  </a:cubicBezTo>
                  <a:lnTo>
                    <a:pt x="1893" y="798"/>
                  </a:lnTo>
                  <a:cubicBezTo>
                    <a:pt x="1953" y="751"/>
                    <a:pt x="1929" y="644"/>
                    <a:pt x="1846" y="632"/>
                  </a:cubicBezTo>
                  <a:lnTo>
                    <a:pt x="1358" y="560"/>
                  </a:lnTo>
                  <a:cubicBezTo>
                    <a:pt x="1334" y="548"/>
                    <a:pt x="1298" y="524"/>
                    <a:pt x="1286" y="501"/>
                  </a:cubicBezTo>
                  <a:lnTo>
                    <a:pt x="1084" y="60"/>
                  </a:lnTo>
                  <a:cubicBezTo>
                    <a:pt x="1064" y="21"/>
                    <a:pt x="1024" y="0"/>
                    <a:pt x="986" y="0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37"/>
            <p:cNvSpPr/>
            <p:nvPr/>
          </p:nvSpPr>
          <p:spPr>
            <a:xfrm>
              <a:off x="8005044" y="3292700"/>
              <a:ext cx="106971" cy="101165"/>
            </a:xfrm>
            <a:custGeom>
              <a:avLst/>
              <a:gdLst/>
              <a:ahLst/>
              <a:cxnLst/>
              <a:rect l="l" t="t" r="r" b="b"/>
              <a:pathLst>
                <a:path w="1953" h="1847" extrusionOk="0">
                  <a:moveTo>
                    <a:pt x="1026" y="1"/>
                  </a:moveTo>
                  <a:cubicBezTo>
                    <a:pt x="994" y="1"/>
                    <a:pt x="962" y="16"/>
                    <a:pt x="941" y="49"/>
                  </a:cubicBezTo>
                  <a:lnTo>
                    <a:pt x="691" y="465"/>
                  </a:lnTo>
                  <a:cubicBezTo>
                    <a:pt x="679" y="501"/>
                    <a:pt x="643" y="513"/>
                    <a:pt x="619" y="513"/>
                  </a:cubicBezTo>
                  <a:lnTo>
                    <a:pt x="119" y="549"/>
                  </a:lnTo>
                  <a:cubicBezTo>
                    <a:pt x="48" y="561"/>
                    <a:pt x="0" y="644"/>
                    <a:pt x="60" y="704"/>
                  </a:cubicBezTo>
                  <a:lnTo>
                    <a:pt x="381" y="1085"/>
                  </a:lnTo>
                  <a:cubicBezTo>
                    <a:pt x="405" y="1108"/>
                    <a:pt x="417" y="1132"/>
                    <a:pt x="405" y="1168"/>
                  </a:cubicBezTo>
                  <a:lnTo>
                    <a:pt x="286" y="1644"/>
                  </a:lnTo>
                  <a:cubicBezTo>
                    <a:pt x="267" y="1711"/>
                    <a:pt x="316" y="1762"/>
                    <a:pt x="373" y="1762"/>
                  </a:cubicBezTo>
                  <a:cubicBezTo>
                    <a:pt x="387" y="1762"/>
                    <a:pt x="402" y="1759"/>
                    <a:pt x="417" y="1751"/>
                  </a:cubicBezTo>
                  <a:lnTo>
                    <a:pt x="869" y="1561"/>
                  </a:lnTo>
                  <a:cubicBezTo>
                    <a:pt x="879" y="1556"/>
                    <a:pt x="891" y="1553"/>
                    <a:pt x="903" y="1553"/>
                  </a:cubicBezTo>
                  <a:cubicBezTo>
                    <a:pt x="921" y="1553"/>
                    <a:pt x="939" y="1559"/>
                    <a:pt x="953" y="1573"/>
                  </a:cubicBezTo>
                  <a:lnTo>
                    <a:pt x="1381" y="1835"/>
                  </a:lnTo>
                  <a:cubicBezTo>
                    <a:pt x="1395" y="1843"/>
                    <a:pt x="1410" y="1847"/>
                    <a:pt x="1425" y="1847"/>
                  </a:cubicBezTo>
                  <a:cubicBezTo>
                    <a:pt x="1475" y="1847"/>
                    <a:pt x="1524" y="1804"/>
                    <a:pt x="1524" y="1739"/>
                  </a:cubicBezTo>
                  <a:lnTo>
                    <a:pt x="1476" y="1251"/>
                  </a:lnTo>
                  <a:cubicBezTo>
                    <a:pt x="1476" y="1216"/>
                    <a:pt x="1488" y="1192"/>
                    <a:pt x="1512" y="1168"/>
                  </a:cubicBezTo>
                  <a:lnTo>
                    <a:pt x="1893" y="846"/>
                  </a:lnTo>
                  <a:cubicBezTo>
                    <a:pt x="1953" y="799"/>
                    <a:pt x="1929" y="704"/>
                    <a:pt x="1846" y="680"/>
                  </a:cubicBezTo>
                  <a:lnTo>
                    <a:pt x="1369" y="573"/>
                  </a:lnTo>
                  <a:cubicBezTo>
                    <a:pt x="1334" y="573"/>
                    <a:pt x="1310" y="549"/>
                    <a:pt x="1298" y="513"/>
                  </a:cubicBezTo>
                  <a:lnTo>
                    <a:pt x="1119" y="61"/>
                  </a:lnTo>
                  <a:cubicBezTo>
                    <a:pt x="1100" y="22"/>
                    <a:pt x="1063" y="1"/>
                    <a:pt x="1026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37"/>
            <p:cNvSpPr/>
            <p:nvPr/>
          </p:nvSpPr>
          <p:spPr>
            <a:xfrm>
              <a:off x="7737640" y="3204350"/>
              <a:ext cx="106368" cy="99467"/>
            </a:xfrm>
            <a:custGeom>
              <a:avLst/>
              <a:gdLst/>
              <a:ahLst/>
              <a:cxnLst/>
              <a:rect l="l" t="t" r="r" b="b"/>
              <a:pathLst>
                <a:path w="1942" h="1816" extrusionOk="0">
                  <a:moveTo>
                    <a:pt x="981" y="1"/>
                  </a:moveTo>
                  <a:cubicBezTo>
                    <a:pt x="947" y="1"/>
                    <a:pt x="911" y="19"/>
                    <a:pt x="893" y="54"/>
                  </a:cubicBezTo>
                  <a:lnTo>
                    <a:pt x="667" y="495"/>
                  </a:lnTo>
                  <a:cubicBezTo>
                    <a:pt x="655" y="519"/>
                    <a:pt x="632" y="543"/>
                    <a:pt x="596" y="543"/>
                  </a:cubicBezTo>
                  <a:lnTo>
                    <a:pt x="108" y="614"/>
                  </a:lnTo>
                  <a:cubicBezTo>
                    <a:pt x="24" y="626"/>
                    <a:pt x="1" y="721"/>
                    <a:pt x="48" y="769"/>
                  </a:cubicBezTo>
                  <a:lnTo>
                    <a:pt x="405" y="1126"/>
                  </a:lnTo>
                  <a:cubicBezTo>
                    <a:pt x="429" y="1138"/>
                    <a:pt x="441" y="1174"/>
                    <a:pt x="429" y="1209"/>
                  </a:cubicBezTo>
                  <a:lnTo>
                    <a:pt x="346" y="1686"/>
                  </a:lnTo>
                  <a:cubicBezTo>
                    <a:pt x="327" y="1752"/>
                    <a:pt x="376" y="1803"/>
                    <a:pt x="433" y="1803"/>
                  </a:cubicBezTo>
                  <a:cubicBezTo>
                    <a:pt x="447" y="1803"/>
                    <a:pt x="462" y="1800"/>
                    <a:pt x="477" y="1793"/>
                  </a:cubicBezTo>
                  <a:lnTo>
                    <a:pt x="917" y="1566"/>
                  </a:lnTo>
                  <a:cubicBezTo>
                    <a:pt x="929" y="1561"/>
                    <a:pt x="944" y="1558"/>
                    <a:pt x="960" y="1558"/>
                  </a:cubicBezTo>
                  <a:cubicBezTo>
                    <a:pt x="977" y="1558"/>
                    <a:pt x="995" y="1561"/>
                    <a:pt x="1013" y="1566"/>
                  </a:cubicBezTo>
                  <a:lnTo>
                    <a:pt x="1441" y="1805"/>
                  </a:lnTo>
                  <a:cubicBezTo>
                    <a:pt x="1456" y="1812"/>
                    <a:pt x="1471" y="1815"/>
                    <a:pt x="1486" y="1815"/>
                  </a:cubicBezTo>
                  <a:cubicBezTo>
                    <a:pt x="1543" y="1815"/>
                    <a:pt x="1593" y="1766"/>
                    <a:pt x="1584" y="1709"/>
                  </a:cubicBezTo>
                  <a:lnTo>
                    <a:pt x="1501" y="1221"/>
                  </a:lnTo>
                  <a:cubicBezTo>
                    <a:pt x="1501" y="1185"/>
                    <a:pt x="1513" y="1150"/>
                    <a:pt x="1536" y="1138"/>
                  </a:cubicBezTo>
                  <a:lnTo>
                    <a:pt x="1894" y="793"/>
                  </a:lnTo>
                  <a:cubicBezTo>
                    <a:pt x="1941" y="733"/>
                    <a:pt x="1917" y="638"/>
                    <a:pt x="1834" y="626"/>
                  </a:cubicBezTo>
                  <a:lnTo>
                    <a:pt x="1346" y="554"/>
                  </a:lnTo>
                  <a:cubicBezTo>
                    <a:pt x="1322" y="543"/>
                    <a:pt x="1286" y="531"/>
                    <a:pt x="1274" y="495"/>
                  </a:cubicBezTo>
                  <a:lnTo>
                    <a:pt x="1060" y="54"/>
                  </a:lnTo>
                  <a:cubicBezTo>
                    <a:pt x="1048" y="19"/>
                    <a:pt x="1016" y="1"/>
                    <a:pt x="981" y="1"/>
                  </a:cubicBezTo>
                  <a:close/>
                </a:path>
              </a:pathLst>
            </a:custGeom>
            <a:solidFill>
              <a:srgbClr val="FFB55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341" name="Google Shape;5341;p37"/>
          <p:cNvSpPr/>
          <p:nvPr/>
        </p:nvSpPr>
        <p:spPr>
          <a:xfrm rot="6938583" flipH="1">
            <a:off x="11625387" y="5697383"/>
            <a:ext cx="285223" cy="280201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42" name="Google Shape;5342;p37"/>
          <p:cNvSpPr/>
          <p:nvPr/>
        </p:nvSpPr>
        <p:spPr>
          <a:xfrm rot="6938583" flipH="1">
            <a:off x="11182013" y="6425897"/>
            <a:ext cx="221649" cy="207269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43" name="Google Shape;5343;p37"/>
          <p:cNvSpPr/>
          <p:nvPr/>
        </p:nvSpPr>
        <p:spPr>
          <a:xfrm rot="6938527" flipH="1">
            <a:off x="432655" y="5680208"/>
            <a:ext cx="417916" cy="410555"/>
          </a:xfrm>
          <a:custGeom>
            <a:avLst/>
            <a:gdLst/>
            <a:ahLst/>
            <a:cxnLst/>
            <a:rect l="l" t="t" r="r" b="b"/>
            <a:pathLst>
              <a:path w="2499" h="2455" extrusionOk="0">
                <a:moveTo>
                  <a:pt x="1099" y="0"/>
                </a:moveTo>
                <a:cubicBezTo>
                  <a:pt x="1045" y="0"/>
                  <a:pt x="992" y="32"/>
                  <a:pt x="977" y="90"/>
                </a:cubicBezTo>
                <a:lnTo>
                  <a:pt x="811" y="709"/>
                </a:lnTo>
                <a:cubicBezTo>
                  <a:pt x="799" y="756"/>
                  <a:pt x="763" y="780"/>
                  <a:pt x="727" y="792"/>
                </a:cubicBezTo>
                <a:lnTo>
                  <a:pt x="120" y="1006"/>
                </a:lnTo>
                <a:cubicBezTo>
                  <a:pt x="25" y="1042"/>
                  <a:pt x="1" y="1173"/>
                  <a:pt x="96" y="1233"/>
                </a:cubicBezTo>
                <a:lnTo>
                  <a:pt x="632" y="1590"/>
                </a:lnTo>
                <a:cubicBezTo>
                  <a:pt x="668" y="1614"/>
                  <a:pt x="691" y="1649"/>
                  <a:pt x="691" y="1685"/>
                </a:cubicBezTo>
                <a:lnTo>
                  <a:pt x="703" y="2328"/>
                </a:lnTo>
                <a:cubicBezTo>
                  <a:pt x="703" y="2403"/>
                  <a:pt x="767" y="2454"/>
                  <a:pt x="830" y="2454"/>
                </a:cubicBezTo>
                <a:cubicBezTo>
                  <a:pt x="857" y="2454"/>
                  <a:pt x="884" y="2445"/>
                  <a:pt x="906" y="2423"/>
                </a:cubicBezTo>
                <a:lnTo>
                  <a:pt x="1406" y="2018"/>
                </a:lnTo>
                <a:cubicBezTo>
                  <a:pt x="1432" y="2001"/>
                  <a:pt x="1465" y="1990"/>
                  <a:pt x="1494" y="1990"/>
                </a:cubicBezTo>
                <a:cubicBezTo>
                  <a:pt x="1505" y="1990"/>
                  <a:pt x="1515" y="1991"/>
                  <a:pt x="1525" y="1995"/>
                </a:cubicBezTo>
                <a:lnTo>
                  <a:pt x="2144" y="2185"/>
                </a:lnTo>
                <a:cubicBezTo>
                  <a:pt x="2154" y="2188"/>
                  <a:pt x="2164" y="2189"/>
                  <a:pt x="2174" y="2189"/>
                </a:cubicBezTo>
                <a:cubicBezTo>
                  <a:pt x="2258" y="2189"/>
                  <a:pt x="2331" y="2104"/>
                  <a:pt x="2299" y="2018"/>
                </a:cubicBezTo>
                <a:lnTo>
                  <a:pt x="2061" y="1423"/>
                </a:lnTo>
                <a:cubicBezTo>
                  <a:pt x="2049" y="1375"/>
                  <a:pt x="2061" y="1340"/>
                  <a:pt x="2085" y="1304"/>
                </a:cubicBezTo>
                <a:lnTo>
                  <a:pt x="2442" y="768"/>
                </a:lnTo>
                <a:cubicBezTo>
                  <a:pt x="2498" y="689"/>
                  <a:pt x="2447" y="577"/>
                  <a:pt x="2349" y="577"/>
                </a:cubicBezTo>
                <a:cubicBezTo>
                  <a:pt x="2344" y="577"/>
                  <a:pt x="2340" y="577"/>
                  <a:pt x="2335" y="578"/>
                </a:cubicBezTo>
                <a:lnTo>
                  <a:pt x="1692" y="613"/>
                </a:lnTo>
                <a:cubicBezTo>
                  <a:pt x="1656" y="613"/>
                  <a:pt x="1608" y="590"/>
                  <a:pt x="1584" y="554"/>
                </a:cubicBezTo>
                <a:lnTo>
                  <a:pt x="1192" y="42"/>
                </a:lnTo>
                <a:cubicBezTo>
                  <a:pt x="1168" y="14"/>
                  <a:pt x="1133" y="0"/>
                  <a:pt x="1099" y="0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44" name="Google Shape;5344;p37"/>
          <p:cNvSpPr/>
          <p:nvPr/>
        </p:nvSpPr>
        <p:spPr>
          <a:xfrm rot="10800000" flipH="1">
            <a:off x="1122676" y="6527142"/>
            <a:ext cx="221653" cy="20727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345" name="Google Shape;5345;p37"/>
          <p:cNvSpPr/>
          <p:nvPr/>
        </p:nvSpPr>
        <p:spPr>
          <a:xfrm rot="10800000" flipH="1">
            <a:off x="1034762" y="6026687"/>
            <a:ext cx="335733" cy="313932"/>
          </a:xfrm>
          <a:custGeom>
            <a:avLst/>
            <a:gdLst/>
            <a:ahLst/>
            <a:cxnLst/>
            <a:rect l="l" t="t" r="r" b="b"/>
            <a:pathLst>
              <a:path w="1942" h="1816" extrusionOk="0">
                <a:moveTo>
                  <a:pt x="981" y="1"/>
                </a:moveTo>
                <a:cubicBezTo>
                  <a:pt x="947" y="1"/>
                  <a:pt x="911" y="19"/>
                  <a:pt x="893" y="54"/>
                </a:cubicBezTo>
                <a:lnTo>
                  <a:pt x="667" y="495"/>
                </a:lnTo>
                <a:cubicBezTo>
                  <a:pt x="655" y="519"/>
                  <a:pt x="632" y="543"/>
                  <a:pt x="596" y="543"/>
                </a:cubicBezTo>
                <a:lnTo>
                  <a:pt x="108" y="614"/>
                </a:lnTo>
                <a:cubicBezTo>
                  <a:pt x="24" y="626"/>
                  <a:pt x="1" y="721"/>
                  <a:pt x="48" y="769"/>
                </a:cubicBezTo>
                <a:lnTo>
                  <a:pt x="405" y="1126"/>
                </a:lnTo>
                <a:cubicBezTo>
                  <a:pt x="429" y="1138"/>
                  <a:pt x="441" y="1174"/>
                  <a:pt x="429" y="1209"/>
                </a:cubicBezTo>
                <a:lnTo>
                  <a:pt x="346" y="1686"/>
                </a:lnTo>
                <a:cubicBezTo>
                  <a:pt x="327" y="1752"/>
                  <a:pt x="376" y="1803"/>
                  <a:pt x="433" y="1803"/>
                </a:cubicBezTo>
                <a:cubicBezTo>
                  <a:pt x="447" y="1803"/>
                  <a:pt x="462" y="1800"/>
                  <a:pt x="477" y="1793"/>
                </a:cubicBezTo>
                <a:lnTo>
                  <a:pt x="917" y="1566"/>
                </a:lnTo>
                <a:cubicBezTo>
                  <a:pt x="929" y="1561"/>
                  <a:pt x="944" y="1558"/>
                  <a:pt x="960" y="1558"/>
                </a:cubicBezTo>
                <a:cubicBezTo>
                  <a:pt x="977" y="1558"/>
                  <a:pt x="995" y="1561"/>
                  <a:pt x="1013" y="1566"/>
                </a:cubicBezTo>
                <a:lnTo>
                  <a:pt x="1441" y="1805"/>
                </a:lnTo>
                <a:cubicBezTo>
                  <a:pt x="1456" y="1812"/>
                  <a:pt x="1471" y="1815"/>
                  <a:pt x="1486" y="1815"/>
                </a:cubicBezTo>
                <a:cubicBezTo>
                  <a:pt x="1543" y="1815"/>
                  <a:pt x="1593" y="1766"/>
                  <a:pt x="1584" y="1709"/>
                </a:cubicBezTo>
                <a:lnTo>
                  <a:pt x="1501" y="1221"/>
                </a:lnTo>
                <a:cubicBezTo>
                  <a:pt x="1501" y="1185"/>
                  <a:pt x="1513" y="1150"/>
                  <a:pt x="1536" y="1138"/>
                </a:cubicBezTo>
                <a:lnTo>
                  <a:pt x="1894" y="793"/>
                </a:lnTo>
                <a:cubicBezTo>
                  <a:pt x="1941" y="733"/>
                  <a:pt x="1917" y="638"/>
                  <a:pt x="1834" y="626"/>
                </a:cubicBezTo>
                <a:lnTo>
                  <a:pt x="1346" y="554"/>
                </a:lnTo>
                <a:cubicBezTo>
                  <a:pt x="1322" y="543"/>
                  <a:pt x="1286" y="531"/>
                  <a:pt x="1274" y="495"/>
                </a:cubicBezTo>
                <a:lnTo>
                  <a:pt x="1060" y="54"/>
                </a:lnTo>
                <a:cubicBezTo>
                  <a:pt x="1048" y="19"/>
                  <a:pt x="1016" y="1"/>
                  <a:pt x="981" y="1"/>
                </a:cubicBezTo>
                <a:close/>
              </a:path>
            </a:pathLst>
          </a:custGeom>
          <a:solidFill>
            <a:srgbClr val="FFB55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61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7065" y="800180"/>
            <a:ext cx="9289679" cy="754584"/>
          </a:xfrm>
        </p:spPr>
        <p:txBody>
          <a:bodyPr/>
          <a:lstStyle/>
          <a:p>
            <a:pPr lvl="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vi-VN" altLang="en-US" b="1" i="1" u="sng" kern="120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Ví dụ</a:t>
            </a:r>
            <a:r>
              <a:rPr lang="vi-VN" altLang="en-US" b="1" i="1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r>
              <a:rPr lang="en-US" altLang="en-US" b="1" i="1" kern="1200" smtClean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Lan </a:t>
            </a:r>
            <a:r>
              <a:rPr lang="en-US" altLang="en-US" b="1" i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 3 quyển vở, mẹ cho Lan thêm  … quyển vở. Lan có tất cả … quyển vở ?</a:t>
            </a:r>
            <a:br>
              <a:rPr lang="en-US" altLang="en-US" b="1" i="1" kern="120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en-US"/>
          </a:p>
        </p:txBody>
      </p:sp>
      <p:graphicFrame>
        <p:nvGraphicFramePr>
          <p:cNvPr id="5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419805"/>
              </p:ext>
            </p:extLst>
          </p:nvPr>
        </p:nvGraphicFramePr>
        <p:xfrm>
          <a:off x="1350334" y="1683597"/>
          <a:ext cx="9016410" cy="5082363"/>
        </p:xfrm>
        <a:graphic>
          <a:graphicData uri="http://schemas.openxmlformats.org/drawingml/2006/table">
            <a:tbl>
              <a:tblPr/>
              <a:tblGrid>
                <a:gridCol w="300547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054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0547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25593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Thêm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Có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tất</a:t>
                      </a:r>
                      <a:r>
                        <a:rPr kumimoji="0" lang="en-US" sz="4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4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cả</a:t>
                      </a:r>
                      <a:endParaRPr kumimoji="0" lang="en-US" sz="4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5677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. . .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tx1"/>
                          </a:solidFill>
                          <a:latin typeface="Perpetua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5321595" y="2483993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 Box 25"/>
          <p:cNvSpPr txBox="1">
            <a:spLocks noChangeArrowheads="1"/>
          </p:cNvSpPr>
          <p:nvPr/>
        </p:nvSpPr>
        <p:spPr bwMode="auto">
          <a:xfrm>
            <a:off x="7823495" y="2516591"/>
            <a:ext cx="182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3 + 1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5334295" y="3306353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9" name="Text Box 27"/>
          <p:cNvSpPr txBox="1">
            <a:spLocks noChangeArrowheads="1"/>
          </p:cNvSpPr>
          <p:nvPr/>
        </p:nvSpPr>
        <p:spPr bwMode="auto">
          <a:xfrm>
            <a:off x="7835013" y="3329391"/>
            <a:ext cx="1828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3 + 2</a:t>
            </a: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5334295" y="4149497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11" name="Text Box 29"/>
          <p:cNvSpPr txBox="1">
            <a:spLocks noChangeArrowheads="1"/>
          </p:cNvSpPr>
          <p:nvPr/>
        </p:nvSpPr>
        <p:spPr bwMode="auto">
          <a:xfrm>
            <a:off x="7886995" y="4130113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3 + 3</a:t>
            </a:r>
          </a:p>
        </p:txBody>
      </p:sp>
      <p:sp>
        <p:nvSpPr>
          <p:cNvPr id="12" name="Text Box 30"/>
          <p:cNvSpPr txBox="1">
            <a:spLocks noChangeArrowheads="1"/>
          </p:cNvSpPr>
          <p:nvPr/>
        </p:nvSpPr>
        <p:spPr bwMode="auto">
          <a:xfrm>
            <a:off x="5334295" y="4922393"/>
            <a:ext cx="1143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8293395" y="4922393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. . .</a:t>
            </a:r>
          </a:p>
        </p:txBody>
      </p:sp>
      <p:sp>
        <p:nvSpPr>
          <p:cNvPr id="14" name="Text Box 32"/>
          <p:cNvSpPr txBox="1">
            <a:spLocks noChangeArrowheads="1"/>
          </p:cNvSpPr>
          <p:nvPr/>
        </p:nvSpPr>
        <p:spPr bwMode="auto">
          <a:xfrm>
            <a:off x="5473995" y="5735193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5" name="Text Box 33"/>
          <p:cNvSpPr txBox="1">
            <a:spLocks noChangeArrowheads="1"/>
          </p:cNvSpPr>
          <p:nvPr/>
        </p:nvSpPr>
        <p:spPr bwMode="auto">
          <a:xfrm>
            <a:off x="7796913" y="5743462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3 + a</a:t>
            </a:r>
          </a:p>
        </p:txBody>
      </p:sp>
    </p:spTree>
    <p:extLst>
      <p:ext uri="{BB962C8B-B14F-4D97-AF65-F5344CB8AC3E}">
        <p14:creationId xmlns:p14="http://schemas.microsoft.com/office/powerpoint/2010/main" val="7567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105786" y="545520"/>
            <a:ext cx="8676167" cy="903767"/>
          </a:xfrm>
          <a:prstGeom prst="roundRect">
            <a:avLst/>
          </a:prstGeom>
          <a:solidFill>
            <a:srgbClr val="30CF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smtClean="0">
                <a:solidFill>
                  <a:srgbClr val="FF0000"/>
                </a:solidFill>
              </a:rPr>
              <a:t>3 + a là một biểu thức chứa chữ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40465" y="2037845"/>
            <a:ext cx="93495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thức nào </a:t>
            </a:r>
            <a:r>
              <a:rPr lang="vi-VN" altLang="en-US" sz="2800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 đây </a:t>
            </a:r>
            <a:r>
              <a:rPr lang="en-US" altLang="en-US" sz="2800" i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en-US" altLang="en-US" sz="2800" i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thức có chứa một chữ?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44" l="10000" r="90000">
                        <a14:foregroundMark x1="39333" y1="82692" x2="55222" y2="94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2" y="1931221"/>
            <a:ext cx="726743" cy="629844"/>
          </a:xfrm>
          <a:prstGeom prst="rect">
            <a:avLst/>
          </a:prstGeom>
        </p:spPr>
      </p:pic>
      <p:sp>
        <p:nvSpPr>
          <p:cNvPr id="8" name="Text Box 12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2474755" y="3059928"/>
            <a:ext cx="199285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+ n : 2</a:t>
            </a:r>
          </a:p>
        </p:txBody>
      </p:sp>
      <p:sp>
        <p:nvSpPr>
          <p:cNvPr id="9" name="Text Box 13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640112" y="3882011"/>
            <a:ext cx="14927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- 56 </a:t>
            </a:r>
          </a:p>
        </p:txBody>
      </p:sp>
      <p:sp>
        <p:nvSpPr>
          <p:cNvPr id="10" name="Text Box 14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 rot="527624">
            <a:off x="7534681" y="5329672"/>
            <a:ext cx="2210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– 3 x 5</a:t>
            </a:r>
          </a:p>
        </p:txBody>
      </p:sp>
      <p:sp>
        <p:nvSpPr>
          <p:cNvPr id="11" name="Text Box 15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1963674" y="4332767"/>
            <a:ext cx="1082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: 3</a:t>
            </a:r>
          </a:p>
        </p:txBody>
      </p:sp>
      <p:sp>
        <p:nvSpPr>
          <p:cNvPr id="12" name="Text Box 16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 rot="20089927">
            <a:off x="3490889" y="5314731"/>
            <a:ext cx="24801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 – x + 12</a:t>
            </a:r>
          </a:p>
        </p:txBody>
      </p:sp>
      <p:sp>
        <p:nvSpPr>
          <p:cNvPr id="13" name="Text Box 17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 rot="20767528">
            <a:off x="5718461" y="3116409"/>
            <a:ext cx="295465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575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Perpetua" panose="02020502060401020303" pitchFamily="18" charset="0"/>
              </a:defRPr>
            </a:lvl1pPr>
            <a:lvl2pPr marL="742950" indent="-285750">
              <a:spcBef>
                <a:spcPts val="375"/>
              </a:spcBef>
              <a:buClr>
                <a:schemeClr val="accent2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Perpetua" panose="02020502060401020303" pitchFamily="18" charset="0"/>
              </a:defRPr>
            </a:lvl2pPr>
            <a:lvl3pPr marL="1143000" indent="-228600">
              <a:spcBef>
                <a:spcPts val="375"/>
              </a:spcBef>
              <a:buClr>
                <a:srgbClr val="E6B1AB"/>
              </a:buClr>
              <a:buSzPct val="8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3pPr>
            <a:lvl4pPr marL="1600200" indent="-228600">
              <a:spcBef>
                <a:spcPts val="375"/>
              </a:spcBef>
              <a:buClr>
                <a:srgbClr val="A28E6A"/>
              </a:buClr>
              <a:buSzPct val="80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4pPr>
            <a:lvl5pPr marL="2057400" indent="-228600">
              <a:spcBef>
                <a:spcPts val="375"/>
              </a:spcBef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5pPr>
            <a:lvl6pPr marL="25146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6pPr>
            <a:lvl7pPr marL="29718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7pPr>
            <a:lvl8pPr marL="34290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8pPr>
            <a:lvl9pPr marL="3886200" indent="-22860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A28E6A"/>
              </a:buClr>
              <a:buChar char="o"/>
              <a:defRPr sz="2000">
                <a:solidFill>
                  <a:schemeClr val="tx1"/>
                </a:solidFill>
                <a:latin typeface="Perpetua" panose="02020502060401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360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342 – (53 - p)</a:t>
            </a:r>
          </a:p>
        </p:txBody>
      </p:sp>
      <p:sp>
        <p:nvSpPr>
          <p:cNvPr id="14" name="Oval 13"/>
          <p:cNvSpPr/>
          <p:nvPr/>
        </p:nvSpPr>
        <p:spPr>
          <a:xfrm>
            <a:off x="1765005" y="4205176"/>
            <a:ext cx="1531088" cy="10473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25293" y="3740095"/>
            <a:ext cx="1892596" cy="10115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rot="20353247">
            <a:off x="2895822" y="5138910"/>
            <a:ext cx="3646688" cy="9979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901580">
            <a:off x="7195788" y="4979098"/>
            <a:ext cx="2735021" cy="12728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8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VÒNG QUAY MAY MẮN&amp;quot;&quot;/&gt;&lt;property id=&quot;20307&quot; value=&quot;270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object type=&quot;3&quot; unique_id=&quot;10005&quot;&gt;&lt;property id=&quot;20148&quot; value=&quot;5&quot;/&gt;&lt;property id=&quot;20300&quot; value=&quot;Slide 3&quot;/&gt;&lt;property id=&quot;20307&quot; value=&quot;273&quot;/&gt;&lt;/object&gt;&lt;object type=&quot;3&quot; unique_id=&quot;10006&quot;&gt;&lt;property id=&quot;20148&quot; value=&quot;5&quot;/&gt;&lt;property id=&quot;20300&quot; value=&quot;Slide 4&quot;/&gt;&lt;property id=&quot;20307&quot; value=&quot;274&quot;/&gt;&lt;/object&gt;&lt;object type=&quot;3&quot; unique_id=&quot;10007&quot;&gt;&lt;property id=&quot;20148&quot; value=&quot;5&quot;/&gt;&lt;property id=&quot;20300&quot; value=&quot;Slide 5&quot;/&gt;&lt;property id=&quot;20307&quot; value=&quot;278&quot;/&gt;&lt;/object&gt;&lt;object type=&quot;3&quot; unique_id=&quot;10008&quot;&gt;&lt;property id=&quot;20148&quot; value=&quot;5&quot;/&gt;&lt;property id=&quot;20300&quot; value=&quot;Slide 6&quot;/&gt;&lt;property id=&quot;20307&quot; value=&quot;275&quot;/&gt;&lt;/object&gt;&lt;object type=&quot;3&quot; unique_id=&quot;10009&quot;&gt;&lt;property id=&quot;20148&quot; value=&quot;5&quot;/&gt;&lt;property id=&quot;20300&quot; value=&quot;Slide 7&quot;/&gt;&lt;property id=&quot;20307&quot; value=&quot;277&quot;/&gt;&lt;/object&gt;&lt;object type=&quot;3&quot; unique_id=&quot;10010&quot;&gt;&lt;property id=&quot;20148&quot; value=&quot;5&quot;/&gt;&lt;property id=&quot;20300&quot; value=&quot;Slide 8&quot;/&gt;&lt;property id=&quot;20307&quot; value=&quot;276&quot;/&gt;&lt;/object&gt;&lt;object type=&quot;3&quot; unique_id=&quot;10011&quot;&gt;&lt;property id=&quot;20148&quot; value=&quot;5&quot;/&gt;&lt;property id=&quot;20300&quot; value=&quot;Slide 9&quot;/&gt;&lt;property id=&quot;20307&quot; value=&quot;279&quot;/&gt;&lt;/object&gt;&lt;object type=&quot;3&quot; unique_id=&quot;10012&quot;&gt;&lt;property id=&quot;20148&quot; value=&quot;5&quot;/&gt;&lt;property id=&quot;20300&quot; value=&quot;Slide 10&quot;/&gt;&lt;property id=&quot;20307&quot; value=&quot;280&quot;/&gt;&lt;/object&gt;&lt;object type=&quot;3&quot; unique_id=&quot;10013&quot;&gt;&lt;property id=&quot;20148&quot; value=&quot;5&quot;/&gt;&lt;property id=&quot;20300&quot; value=&quot;Slide 11&quot;/&gt;&lt;property id=&quot;20307&quot; value=&quot;281&quot;/&gt;&lt;/object&gt;&lt;/object&gt;&lt;object type=&quot;8&quot; unique_id=&quot;10028&quot;&gt;&lt;/object&gt;&lt;/object&gt;&lt;/database&gt;"/>
  <p:tag name="SECTOMILLISECCONVERTED" val="1"/>
</p:tagLst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waii Education Planner by Slidesgo">
  <a:themeElements>
    <a:clrScheme name="Simple Light">
      <a:dk1>
        <a:srgbClr val="F943C1"/>
      </a:dk1>
      <a:lt1>
        <a:srgbClr val="FFDC43"/>
      </a:lt1>
      <a:dk2>
        <a:srgbClr val="FFFFFF"/>
      </a:dk2>
      <a:lt2>
        <a:srgbClr val="000E3F"/>
      </a:lt2>
      <a:accent1>
        <a:srgbClr val="575757"/>
      </a:accent1>
      <a:accent2>
        <a:srgbClr val="2A2A2A"/>
      </a:accent2>
      <a:accent3>
        <a:srgbClr val="FF8EDE"/>
      </a:accent3>
      <a:accent4>
        <a:srgbClr val="4964CF"/>
      </a:accent4>
      <a:accent5>
        <a:srgbClr val="6280FF"/>
      </a:accent5>
      <a:accent6>
        <a:srgbClr val="FFB55E"/>
      </a:accent6>
      <a:hlink>
        <a:srgbClr val="F943C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612</Words>
  <Application>Microsoft Office PowerPoint</Application>
  <PresentationFormat>Custom</PresentationFormat>
  <Paragraphs>124</Paragraphs>
  <Slides>17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38" baseType="lpstr">
      <vt:lpstr>Arial</vt:lpstr>
      <vt:lpstr>Verdana</vt:lpstr>
      <vt:lpstr>Wingdings 2</vt:lpstr>
      <vt:lpstr>Montserrat</vt:lpstr>
      <vt:lpstr>Rubik</vt:lpstr>
      <vt:lpstr>Perpetua</vt:lpstr>
      <vt:lpstr>Red Hat Text</vt:lpstr>
      <vt:lpstr>Calibri</vt:lpstr>
      <vt:lpstr>Calibri Light</vt:lpstr>
      <vt:lpstr>Rubik Light</vt:lpstr>
      <vt:lpstr>Roboto Condensed Light</vt:lpstr>
      <vt:lpstr>Tahoma</vt:lpstr>
      <vt:lpstr>Fredoka One</vt:lpstr>
      <vt:lpstr>Franklin Gothic Book</vt:lpstr>
      <vt:lpstr>Times New Roman</vt:lpstr>
      <vt:lpstr>1_Office Theme</vt:lpstr>
      <vt:lpstr>2_Office Theme</vt:lpstr>
      <vt:lpstr>Office Theme</vt:lpstr>
      <vt:lpstr>Kawaii Education Planner by Slidesgo</vt:lpstr>
      <vt:lpstr>Equity</vt:lpstr>
      <vt:lpstr>1_Equity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BIỂU THỨC CÓ CHỨA MỘT CHỮ</vt:lpstr>
      <vt:lpstr>Ví dụ: Lan có 3 quyển vở, mẹ cho Lan thêm  … quyển vở. Lan có tất cả … quyển vở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Cảm ơn các con đã chú ý lắng nghe!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HP</cp:lastModifiedBy>
  <cp:revision>57</cp:revision>
  <dcterms:created xsi:type="dcterms:W3CDTF">2018-05-10T00:06:18Z</dcterms:created>
  <dcterms:modified xsi:type="dcterms:W3CDTF">2021-09-09T03:38:13Z</dcterms:modified>
</cp:coreProperties>
</file>