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 id="2147483681" r:id="rId2"/>
    <p:sldMasterId id="2147483696" r:id="rId3"/>
  </p:sldMasterIdLst>
  <p:notesMasterIdLst>
    <p:notesMasterId r:id="rId37"/>
  </p:notesMasterIdLst>
  <p:sldIdLst>
    <p:sldId id="1493" r:id="rId4"/>
    <p:sldId id="1494" r:id="rId5"/>
    <p:sldId id="1495" r:id="rId6"/>
    <p:sldId id="1496" r:id="rId7"/>
    <p:sldId id="1499" r:id="rId8"/>
    <p:sldId id="1498" r:id="rId9"/>
    <p:sldId id="822" r:id="rId10"/>
    <p:sldId id="1497" r:id="rId11"/>
    <p:sldId id="1500" r:id="rId12"/>
    <p:sldId id="1501" r:id="rId13"/>
    <p:sldId id="1504" r:id="rId14"/>
    <p:sldId id="1502" r:id="rId15"/>
    <p:sldId id="1503" r:id="rId16"/>
    <p:sldId id="1506" r:id="rId17"/>
    <p:sldId id="1505" r:id="rId18"/>
    <p:sldId id="1508" r:id="rId19"/>
    <p:sldId id="1511" r:id="rId20"/>
    <p:sldId id="1509" r:id="rId21"/>
    <p:sldId id="1513" r:id="rId22"/>
    <p:sldId id="816" r:id="rId23"/>
    <p:sldId id="813" r:id="rId24"/>
    <p:sldId id="346" r:id="rId25"/>
    <p:sldId id="1514" r:id="rId26"/>
    <p:sldId id="1521" r:id="rId27"/>
    <p:sldId id="1520" r:id="rId28"/>
    <p:sldId id="286" r:id="rId29"/>
    <p:sldId id="1515" r:id="rId30"/>
    <p:sldId id="1516" r:id="rId31"/>
    <p:sldId id="1518" r:id="rId32"/>
    <p:sldId id="1517" r:id="rId33"/>
    <p:sldId id="290" r:id="rId34"/>
    <p:sldId id="1522" r:id="rId35"/>
    <p:sldId id="264" r:id="rId36"/>
  </p:sldIdLst>
  <p:sldSz cx="9144000" cy="5143500" type="screen16x9"/>
  <p:notesSz cx="6858000" cy="9144000"/>
  <p:embeddedFontLst>
    <p:embeddedFont>
      <p:font typeface="Amiko" pitchFamily="2" charset="77"/>
      <p:regular r:id="rId38"/>
      <p:bold r:id="rId39"/>
    </p:embeddedFont>
    <p:embeddedFont>
      <p:font typeface="Cambria" panose="02040503050406030204" pitchFamily="18" charset="0"/>
      <p:regular r:id="rId40"/>
      <p:bold r:id="rId41"/>
      <p:italic r:id="rId42"/>
      <p:boldItalic r:id="rId43"/>
    </p:embeddedFont>
    <p:embeddedFont>
      <p:font typeface="Comfortaa" panose="020B0604020202020204" pitchFamily="34" charset="0"/>
      <p:regular r:id="rId44"/>
      <p:bold r:id="rId45"/>
    </p:embeddedFont>
    <p:embeddedFont>
      <p:font typeface="Francois One" panose="02000503040000020004" pitchFamily="2" charset="77"/>
      <p:regular r:id="rId46"/>
    </p:embeddedFont>
    <p:embeddedFont>
      <p:font typeface="Josefin Slab" pitchFamily="2" charset="77"/>
      <p:regular r:id="rId47"/>
      <p:bold r:id="rId48"/>
      <p:italic r:id="rId49"/>
      <p:boldItalic r:id="rId50"/>
    </p:embeddedFont>
    <p:embeddedFont>
      <p:font typeface="Lato Light" panose="020F0502020204030203" pitchFamily="34" charset="0"/>
      <p:regular r:id="rId51"/>
      <p:italic r:id="rId52"/>
    </p:embeddedFont>
    <p:embeddedFont>
      <p:font typeface="Lato Regular" panose="020F0502020204030203" pitchFamily="34" charset="0"/>
      <p:regular r:id="rId53"/>
    </p:embeddedFont>
    <p:embeddedFont>
      <p:font typeface="Londrina Solid" pitchFamily="2" charset="77"/>
      <p:regular r:id="rId54"/>
    </p:embeddedFont>
    <p:embeddedFont>
      <p:font typeface="Tenorite"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8A7375-DB3A-47C6-8F15-787423B63F07}">
  <a:tblStyle styleId="{2B8A7375-DB3A-47C6-8F15-787423B63F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857"/>
  </p:normalViewPr>
  <p:slideViewPr>
    <p:cSldViewPr snapToGrid="0">
      <p:cViewPr varScale="1">
        <p:scale>
          <a:sx n="76" d="100"/>
          <a:sy n="76" d="100"/>
        </p:scale>
        <p:origin x="2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6900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1951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1648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190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485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0553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253214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3057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098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637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531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2748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232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0890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gcc4eba5a6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9" name="Google Shape;2479;gcc4eba5a6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665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894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887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479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771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181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36D82-C4AF-47D4-A487-E471F04480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118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68"/>
        <p:cNvGrpSpPr/>
        <p:nvPr/>
      </p:nvGrpSpPr>
      <p:grpSpPr>
        <a:xfrm>
          <a:off x="0" y="0"/>
          <a:ext cx="0" cy="0"/>
          <a:chOff x="0" y="0"/>
          <a:chExt cx="0" cy="0"/>
        </a:xfrm>
      </p:grpSpPr>
      <p:sp>
        <p:nvSpPr>
          <p:cNvPr id="69" name="Google Shape;69;p3"/>
          <p:cNvSpPr/>
          <p:nvPr userDrawn="1"/>
        </p:nvSpPr>
        <p:spPr>
          <a:xfrm>
            <a:off x="5740450" y="419100"/>
            <a:ext cx="2892295" cy="1441048"/>
          </a:xfrm>
          <a:custGeom>
            <a:avLst/>
            <a:gdLst/>
            <a:ahLst/>
            <a:cxnLst/>
            <a:rect l="l" t="t" r="r" b="b"/>
            <a:pathLst>
              <a:path w="56720" h="28260" extrusionOk="0">
                <a:moveTo>
                  <a:pt x="26548" y="0"/>
                </a:moveTo>
                <a:cubicBezTo>
                  <a:pt x="23381" y="0"/>
                  <a:pt x="20167" y="1855"/>
                  <a:pt x="18299" y="4517"/>
                </a:cubicBezTo>
                <a:cubicBezTo>
                  <a:pt x="15868" y="7982"/>
                  <a:pt x="15381" y="12450"/>
                  <a:pt x="15685" y="16675"/>
                </a:cubicBezTo>
                <a:cubicBezTo>
                  <a:pt x="15106" y="13629"/>
                  <a:pt x="11921" y="11709"/>
                  <a:pt x="8789" y="11709"/>
                </a:cubicBezTo>
                <a:cubicBezTo>
                  <a:pt x="8139" y="11709"/>
                  <a:pt x="7492" y="11792"/>
                  <a:pt x="6870" y="11964"/>
                </a:cubicBezTo>
                <a:cubicBezTo>
                  <a:pt x="4013" y="12724"/>
                  <a:pt x="1916" y="15338"/>
                  <a:pt x="1004" y="18165"/>
                </a:cubicBezTo>
                <a:cubicBezTo>
                  <a:pt x="609" y="19441"/>
                  <a:pt x="366" y="20779"/>
                  <a:pt x="214" y="22147"/>
                </a:cubicBezTo>
                <a:cubicBezTo>
                  <a:pt x="1" y="24730"/>
                  <a:pt x="2007" y="26980"/>
                  <a:pt x="4621" y="27040"/>
                </a:cubicBezTo>
                <a:cubicBezTo>
                  <a:pt x="15655" y="27283"/>
                  <a:pt x="42099" y="27983"/>
                  <a:pt x="52038" y="28256"/>
                </a:cubicBezTo>
                <a:cubicBezTo>
                  <a:pt x="52095" y="28258"/>
                  <a:pt x="52150" y="28259"/>
                  <a:pt x="52206" y="28259"/>
                </a:cubicBezTo>
                <a:cubicBezTo>
                  <a:pt x="54652" y="28259"/>
                  <a:pt x="56630" y="26316"/>
                  <a:pt x="56689" y="23849"/>
                </a:cubicBezTo>
                <a:cubicBezTo>
                  <a:pt x="56719" y="22785"/>
                  <a:pt x="56598" y="21751"/>
                  <a:pt x="56294" y="20748"/>
                </a:cubicBezTo>
                <a:cubicBezTo>
                  <a:pt x="55625" y="18256"/>
                  <a:pt x="53680" y="16037"/>
                  <a:pt x="51157" y="15520"/>
                </a:cubicBezTo>
                <a:cubicBezTo>
                  <a:pt x="50878" y="15466"/>
                  <a:pt x="50593" y="15440"/>
                  <a:pt x="50307" y="15440"/>
                </a:cubicBezTo>
                <a:cubicBezTo>
                  <a:pt x="48044" y="15440"/>
                  <a:pt x="45716" y="17087"/>
                  <a:pt x="45473" y="19381"/>
                </a:cubicBezTo>
                <a:cubicBezTo>
                  <a:pt x="44439" y="16979"/>
                  <a:pt x="45473" y="13697"/>
                  <a:pt x="43163" y="12086"/>
                </a:cubicBezTo>
                <a:cubicBezTo>
                  <a:pt x="42532" y="11659"/>
                  <a:pt x="41805" y="11444"/>
                  <a:pt x="41074" y="11444"/>
                </a:cubicBezTo>
                <a:cubicBezTo>
                  <a:pt x="40502" y="11444"/>
                  <a:pt x="39928" y="11576"/>
                  <a:pt x="39394" y="11843"/>
                </a:cubicBezTo>
                <a:cubicBezTo>
                  <a:pt x="36780" y="13058"/>
                  <a:pt x="35777" y="15733"/>
                  <a:pt x="34895" y="18226"/>
                </a:cubicBezTo>
                <a:cubicBezTo>
                  <a:pt x="35321" y="14912"/>
                  <a:pt x="35777" y="11539"/>
                  <a:pt x="35108" y="8225"/>
                </a:cubicBezTo>
                <a:cubicBezTo>
                  <a:pt x="34439" y="4973"/>
                  <a:pt x="32464" y="1751"/>
                  <a:pt x="29363" y="535"/>
                </a:cubicBezTo>
                <a:cubicBezTo>
                  <a:pt x="28455" y="169"/>
                  <a:pt x="27503" y="0"/>
                  <a:pt x="26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userDrawn="1"/>
        </p:nvSpPr>
        <p:spPr>
          <a:xfrm>
            <a:off x="-131425" y="2818975"/>
            <a:ext cx="9318053" cy="2007853"/>
          </a:xfrm>
          <a:custGeom>
            <a:avLst/>
            <a:gdLst/>
            <a:ahLst/>
            <a:cxnLst/>
            <a:rect l="l" t="t" r="r" b="b"/>
            <a:pathLst>
              <a:path w="288061" h="96081" extrusionOk="0">
                <a:moveTo>
                  <a:pt x="287909" y="67357"/>
                </a:moveTo>
                <a:cubicBezTo>
                  <a:pt x="286328" y="65078"/>
                  <a:pt x="283927" y="63619"/>
                  <a:pt x="281252" y="63467"/>
                </a:cubicBezTo>
                <a:cubicBezTo>
                  <a:pt x="280948" y="58482"/>
                  <a:pt x="277361" y="53770"/>
                  <a:pt x="272407" y="52555"/>
                </a:cubicBezTo>
                <a:cubicBezTo>
                  <a:pt x="267817" y="51400"/>
                  <a:pt x="262832" y="53375"/>
                  <a:pt x="260066" y="57114"/>
                </a:cubicBezTo>
                <a:cubicBezTo>
                  <a:pt x="258820" y="54895"/>
                  <a:pt x="257452" y="52737"/>
                  <a:pt x="256024" y="50609"/>
                </a:cubicBezTo>
                <a:cubicBezTo>
                  <a:pt x="254321" y="48056"/>
                  <a:pt x="252589" y="45320"/>
                  <a:pt x="250340" y="43193"/>
                </a:cubicBezTo>
                <a:cubicBezTo>
                  <a:pt x="247300" y="40396"/>
                  <a:pt x="242498" y="39059"/>
                  <a:pt x="239154" y="41521"/>
                </a:cubicBezTo>
                <a:cubicBezTo>
                  <a:pt x="237270" y="38694"/>
                  <a:pt x="234078" y="36749"/>
                  <a:pt x="230491" y="36962"/>
                </a:cubicBezTo>
                <a:cubicBezTo>
                  <a:pt x="227695" y="37114"/>
                  <a:pt x="225172" y="38573"/>
                  <a:pt x="223470" y="40700"/>
                </a:cubicBezTo>
                <a:cubicBezTo>
                  <a:pt x="221373" y="33709"/>
                  <a:pt x="219488" y="26627"/>
                  <a:pt x="216874" y="19849"/>
                </a:cubicBezTo>
                <a:cubicBezTo>
                  <a:pt x="214534" y="13800"/>
                  <a:pt x="210521" y="8481"/>
                  <a:pt x="203591" y="7995"/>
                </a:cubicBezTo>
                <a:cubicBezTo>
                  <a:pt x="196752" y="7478"/>
                  <a:pt x="190308" y="11672"/>
                  <a:pt x="185445" y="16049"/>
                </a:cubicBezTo>
                <a:cubicBezTo>
                  <a:pt x="180186" y="20761"/>
                  <a:pt x="175779" y="26414"/>
                  <a:pt x="172435" y="32645"/>
                </a:cubicBezTo>
                <a:cubicBezTo>
                  <a:pt x="169031" y="39029"/>
                  <a:pt x="166751" y="45898"/>
                  <a:pt x="165688" y="53041"/>
                </a:cubicBezTo>
                <a:cubicBezTo>
                  <a:pt x="159760" y="50305"/>
                  <a:pt x="152131" y="52828"/>
                  <a:pt x="148788" y="58360"/>
                </a:cubicBezTo>
                <a:cubicBezTo>
                  <a:pt x="146690" y="54895"/>
                  <a:pt x="144015" y="51673"/>
                  <a:pt x="140885" y="49181"/>
                </a:cubicBezTo>
                <a:cubicBezTo>
                  <a:pt x="139395" y="48026"/>
                  <a:pt x="137541" y="47114"/>
                  <a:pt x="135626" y="47661"/>
                </a:cubicBezTo>
                <a:cubicBezTo>
                  <a:pt x="134654" y="47965"/>
                  <a:pt x="133803" y="48603"/>
                  <a:pt x="133316" y="49424"/>
                </a:cubicBezTo>
                <a:cubicBezTo>
                  <a:pt x="130398" y="47357"/>
                  <a:pt x="128878" y="43527"/>
                  <a:pt x="125413" y="42068"/>
                </a:cubicBezTo>
                <a:cubicBezTo>
                  <a:pt x="123316" y="41187"/>
                  <a:pt x="120884" y="41095"/>
                  <a:pt x="119152" y="42250"/>
                </a:cubicBezTo>
                <a:cubicBezTo>
                  <a:pt x="117875" y="38147"/>
                  <a:pt x="116173" y="33922"/>
                  <a:pt x="112647" y="31338"/>
                </a:cubicBezTo>
                <a:cubicBezTo>
                  <a:pt x="109638" y="29180"/>
                  <a:pt x="105778" y="28481"/>
                  <a:pt x="102495" y="30062"/>
                </a:cubicBezTo>
                <a:cubicBezTo>
                  <a:pt x="100215" y="19028"/>
                  <a:pt x="96233" y="5593"/>
                  <a:pt x="83771" y="2767"/>
                </a:cubicBezTo>
                <a:cubicBezTo>
                  <a:pt x="71583" y="1"/>
                  <a:pt x="62798" y="11764"/>
                  <a:pt x="58360" y="21429"/>
                </a:cubicBezTo>
                <a:cubicBezTo>
                  <a:pt x="55230" y="28177"/>
                  <a:pt x="53254" y="35290"/>
                  <a:pt x="52281" y="42615"/>
                </a:cubicBezTo>
                <a:cubicBezTo>
                  <a:pt x="49120" y="41703"/>
                  <a:pt x="45625" y="41004"/>
                  <a:pt x="42555" y="42250"/>
                </a:cubicBezTo>
                <a:cubicBezTo>
                  <a:pt x="38816" y="43770"/>
                  <a:pt x="37843" y="47934"/>
                  <a:pt x="34895" y="50366"/>
                </a:cubicBezTo>
                <a:cubicBezTo>
                  <a:pt x="30852" y="53770"/>
                  <a:pt x="22949" y="56445"/>
                  <a:pt x="21430" y="62008"/>
                </a:cubicBezTo>
                <a:cubicBezTo>
                  <a:pt x="16262" y="60062"/>
                  <a:pt x="9818" y="62129"/>
                  <a:pt x="5958" y="66081"/>
                </a:cubicBezTo>
                <a:cubicBezTo>
                  <a:pt x="4742" y="67327"/>
                  <a:pt x="3800" y="68695"/>
                  <a:pt x="3071" y="70123"/>
                </a:cubicBezTo>
                <a:cubicBezTo>
                  <a:pt x="1" y="76445"/>
                  <a:pt x="1064" y="84409"/>
                  <a:pt x="3071" y="91096"/>
                </a:cubicBezTo>
                <a:cubicBezTo>
                  <a:pt x="3283" y="91856"/>
                  <a:pt x="3527" y="92586"/>
                  <a:pt x="3800" y="93315"/>
                </a:cubicBezTo>
                <a:cubicBezTo>
                  <a:pt x="4013" y="94045"/>
                  <a:pt x="4621" y="94500"/>
                  <a:pt x="5350" y="94531"/>
                </a:cubicBezTo>
                <a:cubicBezTo>
                  <a:pt x="42190" y="96081"/>
                  <a:pt x="79029" y="92920"/>
                  <a:pt x="115687" y="89668"/>
                </a:cubicBezTo>
                <a:cubicBezTo>
                  <a:pt x="152496" y="86446"/>
                  <a:pt x="189275" y="83710"/>
                  <a:pt x="226145" y="82221"/>
                </a:cubicBezTo>
                <a:cubicBezTo>
                  <a:pt x="246753" y="81400"/>
                  <a:pt x="267422" y="80883"/>
                  <a:pt x="288061" y="80701"/>
                </a:cubicBezTo>
                <a:lnTo>
                  <a:pt x="288061" y="67631"/>
                </a:lnTo>
                <a:cubicBezTo>
                  <a:pt x="288030" y="67509"/>
                  <a:pt x="287939" y="67448"/>
                  <a:pt x="287909" y="673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userDrawn="1"/>
        </p:nvSpPr>
        <p:spPr>
          <a:xfrm flipH="1">
            <a:off x="635188" y="4042700"/>
            <a:ext cx="8813275" cy="1247710"/>
          </a:xfrm>
          <a:custGeom>
            <a:avLst/>
            <a:gdLst/>
            <a:ahLst/>
            <a:cxnLst/>
            <a:rect l="l" t="t" r="r" b="b"/>
            <a:pathLst>
              <a:path w="352531" h="94649" extrusionOk="0">
                <a:moveTo>
                  <a:pt x="106684" y="1"/>
                </a:moveTo>
                <a:cubicBezTo>
                  <a:pt x="80282" y="1"/>
                  <a:pt x="53703" y="2720"/>
                  <a:pt x="28846" y="8967"/>
                </a:cubicBezTo>
                <a:cubicBezTo>
                  <a:pt x="14135" y="12676"/>
                  <a:pt x="10639" y="19302"/>
                  <a:pt x="8572" y="32311"/>
                </a:cubicBezTo>
                <a:cubicBezTo>
                  <a:pt x="5381" y="52585"/>
                  <a:pt x="2858" y="72980"/>
                  <a:pt x="1" y="93315"/>
                </a:cubicBezTo>
                <a:cubicBezTo>
                  <a:pt x="7963" y="94291"/>
                  <a:pt x="15959" y="94648"/>
                  <a:pt x="23973" y="94648"/>
                </a:cubicBezTo>
                <a:cubicBezTo>
                  <a:pt x="38415" y="94648"/>
                  <a:pt x="52911" y="93489"/>
                  <a:pt x="67358" y="92707"/>
                </a:cubicBezTo>
                <a:cubicBezTo>
                  <a:pt x="91436" y="91410"/>
                  <a:pt x="115539" y="91175"/>
                  <a:pt x="139646" y="91175"/>
                </a:cubicBezTo>
                <a:cubicBezTo>
                  <a:pt x="153347" y="91175"/>
                  <a:pt x="167051" y="91251"/>
                  <a:pt x="180751" y="91251"/>
                </a:cubicBezTo>
                <a:cubicBezTo>
                  <a:pt x="189257" y="91251"/>
                  <a:pt x="197763" y="91221"/>
                  <a:pt x="206266" y="91127"/>
                </a:cubicBezTo>
                <a:cubicBezTo>
                  <a:pt x="233863" y="90800"/>
                  <a:pt x="261509" y="89753"/>
                  <a:pt x="289105" y="89753"/>
                </a:cubicBezTo>
                <a:cubicBezTo>
                  <a:pt x="310291" y="89753"/>
                  <a:pt x="331448" y="90370"/>
                  <a:pt x="352530" y="92403"/>
                </a:cubicBezTo>
                <a:cubicBezTo>
                  <a:pt x="342956" y="85351"/>
                  <a:pt x="335569" y="76233"/>
                  <a:pt x="326603" y="68543"/>
                </a:cubicBezTo>
                <a:cubicBezTo>
                  <a:pt x="316724" y="60062"/>
                  <a:pt x="305022" y="53527"/>
                  <a:pt x="293167" y="47418"/>
                </a:cubicBezTo>
                <a:cubicBezTo>
                  <a:pt x="270857" y="35867"/>
                  <a:pt x="247665" y="25563"/>
                  <a:pt x="223409" y="17782"/>
                </a:cubicBezTo>
                <a:cubicBezTo>
                  <a:pt x="201099" y="10609"/>
                  <a:pt x="177937" y="5624"/>
                  <a:pt x="154411" y="2858"/>
                </a:cubicBezTo>
                <a:cubicBezTo>
                  <a:pt x="138856" y="1014"/>
                  <a:pt x="122803" y="1"/>
                  <a:pt x="106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userDrawn="1"/>
        </p:nvSpPr>
        <p:spPr>
          <a:xfrm flipH="1">
            <a:off x="-49526" y="4512349"/>
            <a:ext cx="9252651" cy="806609"/>
          </a:xfrm>
          <a:custGeom>
            <a:avLst/>
            <a:gdLst/>
            <a:ahLst/>
            <a:cxnLst/>
            <a:rect l="l" t="t" r="r" b="b"/>
            <a:pathLst>
              <a:path w="284960" h="59893" extrusionOk="0">
                <a:moveTo>
                  <a:pt x="231706" y="1"/>
                </a:moveTo>
                <a:cubicBezTo>
                  <a:pt x="226944" y="1"/>
                  <a:pt x="222181" y="56"/>
                  <a:pt x="217420" y="165"/>
                </a:cubicBezTo>
                <a:cubicBezTo>
                  <a:pt x="171401" y="1320"/>
                  <a:pt x="125504" y="7734"/>
                  <a:pt x="80944" y="19253"/>
                </a:cubicBezTo>
                <a:cubicBezTo>
                  <a:pt x="58755" y="24968"/>
                  <a:pt x="36870" y="31959"/>
                  <a:pt x="15471" y="40257"/>
                </a:cubicBezTo>
                <a:cubicBezTo>
                  <a:pt x="11581" y="41746"/>
                  <a:pt x="4985" y="43296"/>
                  <a:pt x="0" y="46002"/>
                </a:cubicBezTo>
                <a:lnTo>
                  <a:pt x="0" y="59892"/>
                </a:lnTo>
                <a:lnTo>
                  <a:pt x="284960" y="59892"/>
                </a:lnTo>
                <a:lnTo>
                  <a:pt x="284960" y="2323"/>
                </a:lnTo>
                <a:cubicBezTo>
                  <a:pt x="267245" y="765"/>
                  <a:pt x="249475" y="1"/>
                  <a:pt x="231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3"/>
          <p:cNvGrpSpPr/>
          <p:nvPr userDrawn="1"/>
        </p:nvGrpSpPr>
        <p:grpSpPr>
          <a:xfrm>
            <a:off x="1172712" y="3687784"/>
            <a:ext cx="424818" cy="1343744"/>
            <a:chOff x="5649281" y="1964026"/>
            <a:chExt cx="543732" cy="1720103"/>
          </a:xfrm>
        </p:grpSpPr>
        <p:sp>
          <p:nvSpPr>
            <p:cNvPr id="74" name="Google Shape;74;p3"/>
            <p:cNvSpPr/>
            <p:nvPr/>
          </p:nvSpPr>
          <p:spPr>
            <a:xfrm>
              <a:off x="5649281" y="1964026"/>
              <a:ext cx="543732" cy="1466691"/>
            </a:xfrm>
            <a:custGeom>
              <a:avLst/>
              <a:gdLst/>
              <a:ahLst/>
              <a:cxnLst/>
              <a:rect l="l" t="t" r="r" b="b"/>
              <a:pathLst>
                <a:path w="26019" h="70185" extrusionOk="0">
                  <a:moveTo>
                    <a:pt x="13040" y="1"/>
                  </a:moveTo>
                  <a:lnTo>
                    <a:pt x="0" y="70184"/>
                  </a:lnTo>
                  <a:lnTo>
                    <a:pt x="26019" y="70184"/>
                  </a:lnTo>
                  <a:lnTo>
                    <a:pt x="130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903966" y="2562978"/>
              <a:ext cx="34335" cy="1121151"/>
            </a:xfrm>
            <a:custGeom>
              <a:avLst/>
              <a:gdLst/>
              <a:ahLst/>
              <a:cxnLst/>
              <a:rect l="l" t="t" r="r" b="b"/>
              <a:pathLst>
                <a:path w="1643" h="53650" extrusionOk="0">
                  <a:moveTo>
                    <a:pt x="852" y="1"/>
                  </a:moveTo>
                  <a:lnTo>
                    <a:pt x="1" y="53649"/>
                  </a:lnTo>
                  <a:lnTo>
                    <a:pt x="1642" y="53649"/>
                  </a:lnTo>
                  <a:lnTo>
                    <a:pt x="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917945" y="3038077"/>
              <a:ext cx="127705" cy="54647"/>
            </a:xfrm>
            <a:custGeom>
              <a:avLst/>
              <a:gdLst/>
              <a:ahLst/>
              <a:cxnLst/>
              <a:rect l="l" t="t" r="r" b="b"/>
              <a:pathLst>
                <a:path w="6111" h="2615" extrusionOk="0">
                  <a:moveTo>
                    <a:pt x="6110" y="1"/>
                  </a:moveTo>
                  <a:lnTo>
                    <a:pt x="1" y="1673"/>
                  </a:lnTo>
                  <a:lnTo>
                    <a:pt x="335" y="2615"/>
                  </a:lnTo>
                  <a:lnTo>
                    <a:pt x="6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855695" y="2773864"/>
              <a:ext cx="71804" cy="95293"/>
            </a:xfrm>
            <a:custGeom>
              <a:avLst/>
              <a:gdLst/>
              <a:ahLst/>
              <a:cxnLst/>
              <a:rect l="l" t="t" r="r" b="b"/>
              <a:pathLst>
                <a:path w="3436" h="4560" extrusionOk="0">
                  <a:moveTo>
                    <a:pt x="1" y="0"/>
                  </a:moveTo>
                  <a:lnTo>
                    <a:pt x="2858" y="4560"/>
                  </a:lnTo>
                  <a:lnTo>
                    <a:pt x="3436" y="416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userDrawn="1"/>
        </p:nvGrpSpPr>
        <p:grpSpPr>
          <a:xfrm>
            <a:off x="1692713" y="3847588"/>
            <a:ext cx="416425" cy="829423"/>
            <a:chOff x="3129075" y="3472313"/>
            <a:chExt cx="416425" cy="829423"/>
          </a:xfrm>
        </p:grpSpPr>
        <p:sp>
          <p:nvSpPr>
            <p:cNvPr id="79" name="Google Shape;79;p3"/>
            <p:cNvSpPr/>
            <p:nvPr/>
          </p:nvSpPr>
          <p:spPr>
            <a:xfrm>
              <a:off x="3129075" y="3472313"/>
              <a:ext cx="416425" cy="730750"/>
            </a:xfrm>
            <a:custGeom>
              <a:avLst/>
              <a:gdLst/>
              <a:ahLst/>
              <a:cxnLst/>
              <a:rect l="l" t="t" r="r" b="b"/>
              <a:pathLst>
                <a:path w="16657" h="29230" extrusionOk="0">
                  <a:moveTo>
                    <a:pt x="10245" y="0"/>
                  </a:moveTo>
                  <a:cubicBezTo>
                    <a:pt x="9939" y="0"/>
                    <a:pt x="9638" y="74"/>
                    <a:pt x="9362" y="239"/>
                  </a:cubicBezTo>
                  <a:cubicBezTo>
                    <a:pt x="8572" y="726"/>
                    <a:pt x="8298" y="1820"/>
                    <a:pt x="8298" y="2762"/>
                  </a:cubicBezTo>
                  <a:cubicBezTo>
                    <a:pt x="8298" y="3704"/>
                    <a:pt x="8450" y="4707"/>
                    <a:pt x="8116" y="5619"/>
                  </a:cubicBezTo>
                  <a:cubicBezTo>
                    <a:pt x="7690" y="6714"/>
                    <a:pt x="6626" y="7443"/>
                    <a:pt x="5927" y="8416"/>
                  </a:cubicBezTo>
                  <a:cubicBezTo>
                    <a:pt x="4164" y="10878"/>
                    <a:pt x="5137" y="14221"/>
                    <a:pt x="5015" y="17261"/>
                  </a:cubicBezTo>
                  <a:cubicBezTo>
                    <a:pt x="5015" y="17930"/>
                    <a:pt x="4955" y="18568"/>
                    <a:pt x="4559" y="19085"/>
                  </a:cubicBezTo>
                  <a:cubicBezTo>
                    <a:pt x="4134" y="19692"/>
                    <a:pt x="3435" y="19996"/>
                    <a:pt x="2888" y="20513"/>
                  </a:cubicBezTo>
                  <a:cubicBezTo>
                    <a:pt x="0" y="23249"/>
                    <a:pt x="3587" y="27535"/>
                    <a:pt x="6201" y="28720"/>
                  </a:cubicBezTo>
                  <a:cubicBezTo>
                    <a:pt x="6966" y="29072"/>
                    <a:pt x="7753" y="29229"/>
                    <a:pt x="8534" y="29229"/>
                  </a:cubicBezTo>
                  <a:cubicBezTo>
                    <a:pt x="11195" y="29229"/>
                    <a:pt x="13781" y="27396"/>
                    <a:pt x="15168" y="25164"/>
                  </a:cubicBezTo>
                  <a:cubicBezTo>
                    <a:pt x="16049" y="23766"/>
                    <a:pt x="16657" y="21820"/>
                    <a:pt x="15715" y="20452"/>
                  </a:cubicBezTo>
                  <a:cubicBezTo>
                    <a:pt x="15502" y="20148"/>
                    <a:pt x="15198" y="19844"/>
                    <a:pt x="15107" y="19510"/>
                  </a:cubicBezTo>
                  <a:cubicBezTo>
                    <a:pt x="14803" y="18568"/>
                    <a:pt x="15867" y="17778"/>
                    <a:pt x="16049" y="16775"/>
                  </a:cubicBezTo>
                  <a:cubicBezTo>
                    <a:pt x="16231" y="15802"/>
                    <a:pt x="15593" y="14829"/>
                    <a:pt x="14833" y="14191"/>
                  </a:cubicBezTo>
                  <a:cubicBezTo>
                    <a:pt x="14104" y="13522"/>
                    <a:pt x="13222" y="12945"/>
                    <a:pt x="12827" y="12033"/>
                  </a:cubicBezTo>
                  <a:cubicBezTo>
                    <a:pt x="12462" y="11303"/>
                    <a:pt x="12523" y="10422"/>
                    <a:pt x="12614" y="9632"/>
                  </a:cubicBezTo>
                  <a:cubicBezTo>
                    <a:pt x="13009" y="6835"/>
                    <a:pt x="14104" y="3704"/>
                    <a:pt x="12554" y="1364"/>
                  </a:cubicBezTo>
                  <a:cubicBezTo>
                    <a:pt x="12036" y="599"/>
                    <a:pt x="11118" y="0"/>
                    <a:pt x="10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3318394" y="3629919"/>
              <a:ext cx="113992" cy="671817"/>
              <a:chOff x="2772000" y="2930733"/>
              <a:chExt cx="67351" cy="397032"/>
            </a:xfrm>
          </p:grpSpPr>
          <p:sp>
            <p:nvSpPr>
              <p:cNvPr id="81" name="Google Shape;81;p3"/>
              <p:cNvSpPr/>
              <p:nvPr/>
            </p:nvSpPr>
            <p:spPr>
              <a:xfrm>
                <a:off x="2788509" y="2930733"/>
                <a:ext cx="12727" cy="397032"/>
              </a:xfrm>
              <a:custGeom>
                <a:avLst/>
                <a:gdLst/>
                <a:ahLst/>
                <a:cxnLst/>
                <a:rect l="l" t="t" r="r" b="b"/>
                <a:pathLst>
                  <a:path w="609" h="18999" extrusionOk="0">
                    <a:moveTo>
                      <a:pt x="305" y="1"/>
                    </a:moveTo>
                    <a:lnTo>
                      <a:pt x="1" y="18998"/>
                    </a:lnTo>
                    <a:lnTo>
                      <a:pt x="609" y="1899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94234" y="3098426"/>
                <a:ext cx="45118" cy="19706"/>
              </a:xfrm>
              <a:custGeom>
                <a:avLst/>
                <a:gdLst/>
                <a:ahLst/>
                <a:cxnLst/>
                <a:rect l="l" t="t" r="r" b="b"/>
                <a:pathLst>
                  <a:path w="2159" h="943" extrusionOk="0">
                    <a:moveTo>
                      <a:pt x="2159" y="0"/>
                    </a:moveTo>
                    <a:lnTo>
                      <a:pt x="1" y="608"/>
                    </a:lnTo>
                    <a:lnTo>
                      <a:pt x="122" y="943"/>
                    </a:lnTo>
                    <a:lnTo>
                      <a:pt x="2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772000" y="3005688"/>
                <a:ext cx="25432" cy="33060"/>
              </a:xfrm>
              <a:custGeom>
                <a:avLst/>
                <a:gdLst/>
                <a:ahLst/>
                <a:cxnLst/>
                <a:rect l="l" t="t" r="r" b="b"/>
                <a:pathLst>
                  <a:path w="1217" h="1582" extrusionOk="0">
                    <a:moveTo>
                      <a:pt x="1" y="1"/>
                    </a:moveTo>
                    <a:lnTo>
                      <a:pt x="1034" y="1581"/>
                    </a:lnTo>
                    <a:lnTo>
                      <a:pt x="1216" y="142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oogle Shape;84;p3"/>
          <p:cNvGrpSpPr/>
          <p:nvPr userDrawn="1"/>
        </p:nvGrpSpPr>
        <p:grpSpPr>
          <a:xfrm>
            <a:off x="1991800" y="4033213"/>
            <a:ext cx="424800" cy="695162"/>
            <a:chOff x="2782375" y="3516425"/>
            <a:chExt cx="424800" cy="695162"/>
          </a:xfrm>
        </p:grpSpPr>
        <p:sp>
          <p:nvSpPr>
            <p:cNvPr id="85" name="Google Shape;85;p3"/>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2925795" y="3704408"/>
              <a:ext cx="195351" cy="507179"/>
              <a:chOff x="2475377" y="3003160"/>
              <a:chExt cx="144855" cy="376051"/>
            </a:xfrm>
          </p:grpSpPr>
          <p:sp>
            <p:nvSpPr>
              <p:cNvPr id="87" name="Google Shape;87;p3"/>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 name="Google Shape;91;p3"/>
          <p:cNvSpPr txBox="1">
            <a:spLocks noGrp="1"/>
          </p:cNvSpPr>
          <p:nvPr>
            <p:ph type="title" hasCustomPrompt="1"/>
          </p:nvPr>
        </p:nvSpPr>
        <p:spPr>
          <a:xfrm>
            <a:off x="6030100" y="947985"/>
            <a:ext cx="2029200" cy="740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7200">
                <a:solidFill>
                  <a:schemeClr val="accent3"/>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92" name="Google Shape;92;p3"/>
          <p:cNvSpPr txBox="1">
            <a:spLocks noGrp="1"/>
          </p:cNvSpPr>
          <p:nvPr>
            <p:ph type="title" idx="2"/>
          </p:nvPr>
        </p:nvSpPr>
        <p:spPr>
          <a:xfrm>
            <a:off x="713950" y="1477504"/>
            <a:ext cx="4545300" cy="80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3" name="Google Shape;93;p3"/>
          <p:cNvSpPr txBox="1">
            <a:spLocks noGrp="1"/>
          </p:cNvSpPr>
          <p:nvPr>
            <p:ph type="subTitle" idx="1"/>
          </p:nvPr>
        </p:nvSpPr>
        <p:spPr>
          <a:xfrm>
            <a:off x="713940" y="2284195"/>
            <a:ext cx="4545300" cy="4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A0ECD8-D30A-4B4D-B3C2-1F18CDAF6E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916674E-1177-4140-8215-4741419AECD8}"/>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AD6BE3B-D648-44D5-909E-948E7109C8D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4420F43-965B-4571-AAF0-08F8494056E1}"/>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AEC72AAB-C1D8-4247-B8A6-ADBE18FCE8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3AC385-81D2-4465-9D85-BA2428D11CFB}"/>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2456305536"/>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5B921-235E-44AC-AC7E-566452A48D7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7514540-6AF4-4C84-AF86-42AC92CFBF4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F687296E-7FE8-4D4D-876D-8EE0DEA3DB22}"/>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73C1487-5A2A-4DB3-B26C-901F540CC23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14E9112A-AF79-4FB2-8A2B-8A29A882088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E1BFDF9-5E65-4D4D-A8C2-DBA2F14EDAD2}"/>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8" name="页脚占位符 7">
            <a:extLst>
              <a:ext uri="{FF2B5EF4-FFF2-40B4-BE49-F238E27FC236}">
                <a16:creationId xmlns:a16="http://schemas.microsoft.com/office/drawing/2014/main" id="{45A92970-4DE0-4E5A-939C-4A4A2F9F304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6C74B3D-1D20-4BBD-A771-A8A692C39A6F}"/>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1778470972"/>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F40731-46F4-4F94-B9B3-E4B544BF478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C9120E-2EC9-4183-9A5B-3BD1CCE04FA5}"/>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4" name="页脚占位符 3">
            <a:extLst>
              <a:ext uri="{FF2B5EF4-FFF2-40B4-BE49-F238E27FC236}">
                <a16:creationId xmlns:a16="http://schemas.microsoft.com/office/drawing/2014/main" id="{E201255A-70AD-41DD-AD4B-168CF4A973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C3DC701-5E3D-4B5D-BF26-7325928A6D64}"/>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3376478432"/>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BAB21D-21DC-4339-A320-3BD0046B5C24}"/>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3" name="页脚占位符 2">
            <a:extLst>
              <a:ext uri="{FF2B5EF4-FFF2-40B4-BE49-F238E27FC236}">
                <a16:creationId xmlns:a16="http://schemas.microsoft.com/office/drawing/2014/main" id="{B63F14E7-D28C-45B0-9B6D-8F0117DF31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6830886-0F66-46D4-9F4A-75E6A8CD0174}"/>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205952184"/>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55257B-14C8-4D46-9439-855F8F73781C}"/>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F790AE0F-5683-4BC5-96DA-771B4B32291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261774C-8D95-4256-ACC8-49CD786AF4F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69EA54D0-FB9C-4F49-A703-EE428AC0A655}"/>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CFAE50FC-3E2E-4AC3-8E09-D219B08FEC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1012EF8-BEF4-4685-981F-60CC44BCDEDC}"/>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1260921152"/>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0768EC-E651-4FC7-8374-AEC85E7EAE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FED5D026-CD88-40A1-826E-D8AAE3BC6C3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A56DF3E1-0A0C-4F08-814C-2D05B4C0F9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6952D8C8-6D6F-447E-AC2D-CBD55260EB8D}"/>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462CAFF6-16F3-4159-83F3-BD7B8C7891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DC501E-CE08-4C5E-8102-0E0082A7E6C7}"/>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3577758741"/>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8A457C-6AEB-4363-8459-5D225A2982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9DA6C19-457B-46B7-BCB5-C748CB40CFB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F775BD-A3E3-4F66-A458-28748207125E}"/>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A697A7F4-A20D-4F75-8BD1-3279E5AB31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88F24-55AC-4C56-86CF-109709C4FA1F}"/>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3352349574"/>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8220C-EE76-45AC-BEAB-665BC1890DDD}"/>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5F74213-FFEA-4E73-9EC7-0838B3986D9A}"/>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BA0388C-5858-40F4-8203-D19958FC6B18}"/>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3E408B29-A780-4503-93D2-2A4906ED89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4E35EF-B71F-404D-B46A-ECDDCADC8A91}"/>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1386477681"/>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1"/>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89"/>
            <a:ext cx="3383973" cy="3238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6"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
        <p:nvSpPr>
          <p:cNvPr id="6" name="Oval 5">
            <a:extLst>
              <a:ext uri="{FF2B5EF4-FFF2-40B4-BE49-F238E27FC236}">
                <a16:creationId xmlns:a16="http://schemas.microsoft.com/office/drawing/2014/main" id="{D6E55CD9-1355-4E7A-8867-35EFC970599C}"/>
              </a:ext>
            </a:extLst>
          </p:cNvPr>
          <p:cNvSpPr>
            <a:spLocks noChangeAspect="1"/>
          </p:cNvSpPr>
          <p:nvPr userDrawn="1">
            <p:custDataLst>
              <p:tags r:id="rId1"/>
            </p:custDataLst>
          </p:nvPr>
        </p:nvSpPr>
        <p:spPr>
          <a:xfrm>
            <a:off x="-1085850" y="0"/>
            <a:ext cx="807245" cy="807245"/>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24421684"/>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500384"/>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9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354"/>
        <p:cNvGrpSpPr/>
        <p:nvPr/>
      </p:nvGrpSpPr>
      <p:grpSpPr>
        <a:xfrm>
          <a:off x="0" y="0"/>
          <a:ext cx="0" cy="0"/>
          <a:chOff x="0" y="0"/>
          <a:chExt cx="0" cy="0"/>
        </a:xfrm>
      </p:grpSpPr>
      <p:sp>
        <p:nvSpPr>
          <p:cNvPr id="355" name="Google Shape;355;p13"/>
          <p:cNvSpPr txBox="1">
            <a:spLocks noGrp="1"/>
          </p:cNvSpPr>
          <p:nvPr>
            <p:ph type="subTitle" idx="1"/>
          </p:nvPr>
        </p:nvSpPr>
        <p:spPr>
          <a:xfrm>
            <a:off x="2100572" y="16493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56" name="Google Shape;356;p13"/>
          <p:cNvSpPr txBox="1">
            <a:spLocks noGrp="1"/>
          </p:cNvSpPr>
          <p:nvPr>
            <p:ph type="subTitle" idx="2"/>
          </p:nvPr>
        </p:nvSpPr>
        <p:spPr>
          <a:xfrm>
            <a:off x="2100575" y="20462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57" name="Google Shape;357;p13"/>
          <p:cNvSpPr txBox="1">
            <a:spLocks noGrp="1"/>
          </p:cNvSpPr>
          <p:nvPr>
            <p:ph type="subTitle" idx="3"/>
          </p:nvPr>
        </p:nvSpPr>
        <p:spPr>
          <a:xfrm>
            <a:off x="5968942" y="16493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58" name="Google Shape;358;p13"/>
          <p:cNvSpPr txBox="1">
            <a:spLocks noGrp="1"/>
          </p:cNvSpPr>
          <p:nvPr>
            <p:ph type="subTitle" idx="4"/>
          </p:nvPr>
        </p:nvSpPr>
        <p:spPr>
          <a:xfrm>
            <a:off x="5968950" y="20462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59" name="Google Shape;359;p13"/>
          <p:cNvSpPr txBox="1">
            <a:spLocks noGrp="1"/>
          </p:cNvSpPr>
          <p:nvPr>
            <p:ph type="subTitle" idx="5"/>
          </p:nvPr>
        </p:nvSpPr>
        <p:spPr>
          <a:xfrm>
            <a:off x="2100572"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60" name="Google Shape;360;p13"/>
          <p:cNvSpPr txBox="1">
            <a:spLocks noGrp="1"/>
          </p:cNvSpPr>
          <p:nvPr>
            <p:ph type="subTitle" idx="6"/>
          </p:nvPr>
        </p:nvSpPr>
        <p:spPr>
          <a:xfrm>
            <a:off x="2100575" y="36703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61" name="Google Shape;361;p13"/>
          <p:cNvSpPr txBox="1">
            <a:spLocks noGrp="1"/>
          </p:cNvSpPr>
          <p:nvPr>
            <p:ph type="subTitle" idx="7"/>
          </p:nvPr>
        </p:nvSpPr>
        <p:spPr>
          <a:xfrm>
            <a:off x="5968942"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62" name="Google Shape;362;p13"/>
          <p:cNvSpPr txBox="1">
            <a:spLocks noGrp="1"/>
          </p:cNvSpPr>
          <p:nvPr>
            <p:ph type="subTitle" idx="8"/>
          </p:nvPr>
        </p:nvSpPr>
        <p:spPr>
          <a:xfrm>
            <a:off x="5968950" y="36703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63" name="Google Shape;363;p13"/>
          <p:cNvSpPr/>
          <p:nvPr/>
        </p:nvSpPr>
        <p:spPr>
          <a:xfrm>
            <a:off x="-330758" y="1938567"/>
            <a:ext cx="949460" cy="12861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3"/>
          <p:cNvGrpSpPr/>
          <p:nvPr/>
        </p:nvGrpSpPr>
        <p:grpSpPr>
          <a:xfrm>
            <a:off x="-512066" y="2985595"/>
            <a:ext cx="1099931" cy="883652"/>
            <a:chOff x="4649450" y="3527425"/>
            <a:chExt cx="1224050" cy="983475"/>
          </a:xfrm>
        </p:grpSpPr>
        <p:sp>
          <p:nvSpPr>
            <p:cNvPr id="365" name="Google Shape;365;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3"/>
          <p:cNvSpPr/>
          <p:nvPr/>
        </p:nvSpPr>
        <p:spPr>
          <a:xfrm>
            <a:off x="-187602" y="3198642"/>
            <a:ext cx="1099934" cy="149000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rot="5400000" flipH="1">
            <a:off x="49752" y="4577793"/>
            <a:ext cx="625241" cy="84697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rot="-5400000" flipH="1">
            <a:off x="7915835" y="-667214"/>
            <a:ext cx="1177625" cy="159534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3"/>
          <p:cNvGrpSpPr/>
          <p:nvPr/>
        </p:nvGrpSpPr>
        <p:grpSpPr>
          <a:xfrm rot="10800000">
            <a:off x="8551216" y="719282"/>
            <a:ext cx="949251" cy="762685"/>
            <a:chOff x="4649450" y="3527425"/>
            <a:chExt cx="1224050" cy="983475"/>
          </a:xfrm>
        </p:grpSpPr>
        <p:sp>
          <p:nvSpPr>
            <p:cNvPr id="372" name="Google Shape;372;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3"/>
          <p:cNvSpPr/>
          <p:nvPr/>
        </p:nvSpPr>
        <p:spPr>
          <a:xfrm rot="10800000">
            <a:off x="8467075" y="-103823"/>
            <a:ext cx="871249" cy="11801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3"/>
          <p:cNvGrpSpPr/>
          <p:nvPr/>
        </p:nvGrpSpPr>
        <p:grpSpPr>
          <a:xfrm>
            <a:off x="-187588" y="4234100"/>
            <a:ext cx="817665" cy="656961"/>
            <a:chOff x="4649450" y="3527425"/>
            <a:chExt cx="1224050" cy="983475"/>
          </a:xfrm>
        </p:grpSpPr>
        <p:sp>
          <p:nvSpPr>
            <p:cNvPr id="377" name="Google Shape;377;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3"/>
          <p:cNvSpPr txBox="1">
            <a:spLocks noGrp="1"/>
          </p:cNvSpPr>
          <p:nvPr>
            <p:ph type="title"/>
          </p:nvPr>
        </p:nvSpPr>
        <p:spPr>
          <a:xfrm>
            <a:off x="778500" y="452825"/>
            <a:ext cx="55287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381" name="Google Shape;381;p13"/>
          <p:cNvSpPr txBox="1">
            <a:spLocks noGrp="1"/>
          </p:cNvSpPr>
          <p:nvPr>
            <p:ph type="title" idx="9" hasCustomPrompt="1"/>
          </p:nvPr>
        </p:nvSpPr>
        <p:spPr>
          <a:xfrm>
            <a:off x="1340795" y="2118688"/>
            <a:ext cx="555600" cy="4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382" name="Google Shape;382;p13"/>
          <p:cNvSpPr txBox="1">
            <a:spLocks noGrp="1"/>
          </p:cNvSpPr>
          <p:nvPr>
            <p:ph type="title" idx="13" hasCustomPrompt="1"/>
          </p:nvPr>
        </p:nvSpPr>
        <p:spPr>
          <a:xfrm>
            <a:off x="1340788" y="3711250"/>
            <a:ext cx="555600" cy="4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383" name="Google Shape;383;p13"/>
          <p:cNvSpPr txBox="1">
            <a:spLocks noGrp="1"/>
          </p:cNvSpPr>
          <p:nvPr>
            <p:ph type="title" idx="14" hasCustomPrompt="1"/>
          </p:nvPr>
        </p:nvSpPr>
        <p:spPr>
          <a:xfrm>
            <a:off x="5188225" y="2118700"/>
            <a:ext cx="610800" cy="490800"/>
          </a:xfrm>
          <a:prstGeom prst="rect">
            <a:avLst/>
          </a:prstGeom>
        </p:spPr>
        <p:txBody>
          <a:bodyPr spcFirstLastPara="1" wrap="square" lIns="91425" tIns="91425" rIns="91425" bIns="91425" anchor="ctr" anchorCtr="0">
            <a:noAutofit/>
          </a:bodyPr>
          <a:lstStyle>
            <a:lvl1pPr lvl="0"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384" name="Google Shape;384;p13"/>
          <p:cNvSpPr txBox="1">
            <a:spLocks noGrp="1"/>
          </p:cNvSpPr>
          <p:nvPr>
            <p:ph type="title" idx="15" hasCustomPrompt="1"/>
          </p:nvPr>
        </p:nvSpPr>
        <p:spPr>
          <a:xfrm>
            <a:off x="5188225" y="3711250"/>
            <a:ext cx="610800" cy="4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Tree>
    <p:extLst>
      <p:ext uri="{BB962C8B-B14F-4D97-AF65-F5344CB8AC3E}">
        <p14:creationId xmlns:p14="http://schemas.microsoft.com/office/powerpoint/2010/main" val="2492011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703210271"/>
      </p:ext>
    </p:extLst>
  </p:cSld>
  <p:clrMapOvr>
    <a:masterClrMapping/>
  </p:clrMapOvr>
  <p:transition spd="med">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38625D-D1D1-4141-AD37-6337C333306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147467938"/>
      </p:ext>
    </p:extLst>
  </p:cSld>
  <p:clrMapOvr>
    <a:masterClrMapping/>
  </p:clrMapOvr>
  <p:transition spd="med">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ED6D8D-1027-4F00-96D1-B07AB527356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118266468"/>
      </p:ext>
    </p:extLst>
  </p:cSld>
  <p:clrMapOvr>
    <a:masterClrMapping/>
  </p:clrMapOvr>
  <p:transition spd="med">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3A4668-3B41-4C0B-BA8D-5F23D008200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097423757"/>
      </p:ext>
    </p:extLst>
  </p:cSld>
  <p:clrMapOvr>
    <a:masterClrMapping/>
  </p:clrMapOvr>
  <p:transition spd="med">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562BE02-15FF-4EDD-BEA9-052EDBD95B6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997030753"/>
      </p:ext>
    </p:extLst>
  </p:cSld>
  <p:clrMapOvr>
    <a:masterClrMapping/>
  </p:clrMapOvr>
  <p:transition spd="med">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BF5242-CB84-4FE3-93C6-78AB279F1D0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51351196"/>
      </p:ext>
    </p:extLst>
  </p:cSld>
  <p:clrMapOvr>
    <a:masterClrMapping/>
  </p:clrMapOvr>
  <p:transition spd="med">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66845-890E-4D57-9D8B-EC9DF724098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038783198"/>
      </p:ext>
    </p:extLst>
  </p:cSld>
  <p:clrMapOvr>
    <a:masterClrMapping/>
  </p:clrMapOvr>
  <p:transition spd="med">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C15C8-E5FA-4AE1-9973-AC853835BE4F}"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096105362"/>
      </p:ext>
    </p:extLst>
  </p:cSld>
  <p:clrMapOvr>
    <a:masterClrMapping/>
  </p:clrMapOvr>
  <p:transition spd="med">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A9AC55-6BFF-41F4-B4FA-2AE2F60F8E7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627533279"/>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99"/>
        <p:cNvGrpSpPr/>
        <p:nvPr/>
      </p:nvGrpSpPr>
      <p:grpSpPr>
        <a:xfrm>
          <a:off x="0" y="0"/>
          <a:ext cx="0" cy="0"/>
          <a:chOff x="0" y="0"/>
          <a:chExt cx="0" cy="0"/>
        </a:xfrm>
      </p:grpSpPr>
      <p:sp>
        <p:nvSpPr>
          <p:cNvPr id="800" name="Google Shape;800;p13"/>
          <p:cNvSpPr/>
          <p:nvPr/>
        </p:nvSpPr>
        <p:spPr>
          <a:xfrm>
            <a:off x="-229350" y="3074550"/>
            <a:ext cx="10205375" cy="3995225"/>
          </a:xfrm>
          <a:custGeom>
            <a:avLst/>
            <a:gdLst/>
            <a:ahLst/>
            <a:cxnLst/>
            <a:rect l="l" t="t" r="r" b="b"/>
            <a:pathLst>
              <a:path w="408215" h="159809" extrusionOk="0">
                <a:moveTo>
                  <a:pt x="89644" y="0"/>
                </a:moveTo>
                <a:cubicBezTo>
                  <a:pt x="78894" y="0"/>
                  <a:pt x="67933" y="2283"/>
                  <a:pt x="58056" y="6130"/>
                </a:cubicBezTo>
                <a:cubicBezTo>
                  <a:pt x="57235" y="6434"/>
                  <a:pt x="56445" y="6738"/>
                  <a:pt x="55655" y="7073"/>
                </a:cubicBezTo>
                <a:cubicBezTo>
                  <a:pt x="40822" y="13334"/>
                  <a:pt x="15350" y="26769"/>
                  <a:pt x="8207" y="40295"/>
                </a:cubicBezTo>
                <a:cubicBezTo>
                  <a:pt x="0" y="55949"/>
                  <a:pt x="16779" y="82514"/>
                  <a:pt x="19758" y="98533"/>
                </a:cubicBezTo>
                <a:cubicBezTo>
                  <a:pt x="23101" y="116740"/>
                  <a:pt x="21672" y="135311"/>
                  <a:pt x="20274" y="153701"/>
                </a:cubicBezTo>
                <a:cubicBezTo>
                  <a:pt x="30031" y="159476"/>
                  <a:pt x="42767" y="159750"/>
                  <a:pt x="54713" y="159780"/>
                </a:cubicBezTo>
                <a:cubicBezTo>
                  <a:pt x="62908" y="159799"/>
                  <a:pt x="71104" y="159809"/>
                  <a:pt x="79300" y="159809"/>
                </a:cubicBezTo>
                <a:cubicBezTo>
                  <a:pt x="187732" y="159809"/>
                  <a:pt x="296161" y="158125"/>
                  <a:pt x="404537" y="154734"/>
                </a:cubicBezTo>
                <a:cubicBezTo>
                  <a:pt x="408215" y="106618"/>
                  <a:pt x="406543" y="58198"/>
                  <a:pt x="399552" y="10355"/>
                </a:cubicBezTo>
                <a:cubicBezTo>
                  <a:pt x="399098" y="10340"/>
                  <a:pt x="398645" y="10333"/>
                  <a:pt x="398193" y="10333"/>
                </a:cubicBezTo>
                <a:cubicBezTo>
                  <a:pt x="376040" y="10333"/>
                  <a:pt x="356595" y="27991"/>
                  <a:pt x="335164" y="27991"/>
                </a:cubicBezTo>
                <a:cubicBezTo>
                  <a:pt x="333100" y="27991"/>
                  <a:pt x="331017" y="27827"/>
                  <a:pt x="328912" y="27468"/>
                </a:cubicBezTo>
                <a:cubicBezTo>
                  <a:pt x="318699" y="25735"/>
                  <a:pt x="310644" y="19717"/>
                  <a:pt x="302346" y="14094"/>
                </a:cubicBezTo>
                <a:cubicBezTo>
                  <a:pt x="299398" y="12057"/>
                  <a:pt x="296358" y="10082"/>
                  <a:pt x="293197" y="8380"/>
                </a:cubicBezTo>
                <a:cubicBezTo>
                  <a:pt x="283382" y="3049"/>
                  <a:pt x="271756" y="250"/>
                  <a:pt x="260153" y="250"/>
                </a:cubicBezTo>
                <a:cubicBezTo>
                  <a:pt x="255083" y="250"/>
                  <a:pt x="250019" y="784"/>
                  <a:pt x="245111" y="1875"/>
                </a:cubicBezTo>
                <a:cubicBezTo>
                  <a:pt x="231160" y="4914"/>
                  <a:pt x="219062" y="12027"/>
                  <a:pt x="206661" y="18319"/>
                </a:cubicBezTo>
                <a:cubicBezTo>
                  <a:pt x="204807" y="19261"/>
                  <a:pt x="202983" y="20173"/>
                  <a:pt x="201129" y="21054"/>
                </a:cubicBezTo>
                <a:cubicBezTo>
                  <a:pt x="190588" y="26047"/>
                  <a:pt x="178541" y="30117"/>
                  <a:pt x="166738" y="30117"/>
                </a:cubicBezTo>
                <a:cubicBezTo>
                  <a:pt x="162373" y="30117"/>
                  <a:pt x="158042" y="29560"/>
                  <a:pt x="153833" y="28289"/>
                </a:cubicBezTo>
                <a:cubicBezTo>
                  <a:pt x="149882" y="27103"/>
                  <a:pt x="146264" y="25340"/>
                  <a:pt x="142891" y="23304"/>
                </a:cubicBezTo>
                <a:cubicBezTo>
                  <a:pt x="133924" y="17893"/>
                  <a:pt x="126294" y="10446"/>
                  <a:pt x="116659" y="5796"/>
                </a:cubicBezTo>
                <a:cubicBezTo>
                  <a:pt x="108406" y="1769"/>
                  <a:pt x="99106" y="0"/>
                  <a:pt x="89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3246400" y="4130150"/>
            <a:ext cx="38775" cy="41275"/>
          </a:xfrm>
          <a:custGeom>
            <a:avLst/>
            <a:gdLst/>
            <a:ahLst/>
            <a:cxnLst/>
            <a:rect l="l" t="t" r="r" b="b"/>
            <a:pathLst>
              <a:path w="1551" h="1651" extrusionOk="0">
                <a:moveTo>
                  <a:pt x="1023" y="0"/>
                </a:moveTo>
                <a:cubicBezTo>
                  <a:pt x="929" y="0"/>
                  <a:pt x="834" y="34"/>
                  <a:pt x="760" y="107"/>
                </a:cubicBezTo>
                <a:cubicBezTo>
                  <a:pt x="547" y="229"/>
                  <a:pt x="395" y="472"/>
                  <a:pt x="243" y="624"/>
                </a:cubicBezTo>
                <a:cubicBezTo>
                  <a:pt x="0" y="867"/>
                  <a:pt x="31" y="1323"/>
                  <a:pt x="335" y="1536"/>
                </a:cubicBezTo>
                <a:cubicBezTo>
                  <a:pt x="423" y="1613"/>
                  <a:pt x="543" y="1650"/>
                  <a:pt x="670" y="1650"/>
                </a:cubicBezTo>
                <a:cubicBezTo>
                  <a:pt x="891" y="1650"/>
                  <a:pt x="1130" y="1536"/>
                  <a:pt x="1246" y="1323"/>
                </a:cubicBezTo>
                <a:cubicBezTo>
                  <a:pt x="1368" y="1080"/>
                  <a:pt x="1550" y="563"/>
                  <a:pt x="1398" y="320"/>
                </a:cubicBezTo>
                <a:cubicBezTo>
                  <a:pt x="1379" y="121"/>
                  <a:pt x="1202" y="0"/>
                  <a:pt x="1023" y="0"/>
                </a:cubicBezTo>
                <a:close/>
              </a:path>
            </a:pathLst>
          </a:custGeom>
          <a:solidFill>
            <a:srgbClr val="C5E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13"/>
          <p:cNvGrpSpPr/>
          <p:nvPr/>
        </p:nvGrpSpPr>
        <p:grpSpPr>
          <a:xfrm>
            <a:off x="5064825" y="3485650"/>
            <a:ext cx="2296400" cy="795025"/>
            <a:chOff x="5064825" y="3485650"/>
            <a:chExt cx="2296400" cy="795025"/>
          </a:xfrm>
        </p:grpSpPr>
        <p:sp>
          <p:nvSpPr>
            <p:cNvPr id="803" name="Google Shape;803;p13"/>
            <p:cNvSpPr/>
            <p:nvPr/>
          </p:nvSpPr>
          <p:spPr>
            <a:xfrm>
              <a:off x="5064825" y="3485650"/>
              <a:ext cx="2296400" cy="795025"/>
            </a:xfrm>
            <a:custGeom>
              <a:avLst/>
              <a:gdLst/>
              <a:ahLst/>
              <a:cxnLst/>
              <a:rect l="l" t="t" r="r" b="b"/>
              <a:pathLst>
                <a:path w="91856" h="31801" extrusionOk="0">
                  <a:moveTo>
                    <a:pt x="59559" y="0"/>
                  </a:moveTo>
                  <a:cubicBezTo>
                    <a:pt x="59464" y="0"/>
                    <a:pt x="59368" y="7"/>
                    <a:pt x="59272" y="21"/>
                  </a:cubicBezTo>
                  <a:cubicBezTo>
                    <a:pt x="58026" y="203"/>
                    <a:pt x="57235" y="1419"/>
                    <a:pt x="56749" y="2604"/>
                  </a:cubicBezTo>
                  <a:cubicBezTo>
                    <a:pt x="55290" y="5887"/>
                    <a:pt x="54712" y="9535"/>
                    <a:pt x="55077" y="13060"/>
                  </a:cubicBezTo>
                  <a:cubicBezTo>
                    <a:pt x="54588" y="12132"/>
                    <a:pt x="53569" y="11557"/>
                    <a:pt x="52540" y="11557"/>
                  </a:cubicBezTo>
                  <a:cubicBezTo>
                    <a:pt x="52290" y="11557"/>
                    <a:pt x="52039" y="11591"/>
                    <a:pt x="51794" y="11662"/>
                  </a:cubicBezTo>
                  <a:cubicBezTo>
                    <a:pt x="50579" y="11966"/>
                    <a:pt x="49636" y="13182"/>
                    <a:pt x="49636" y="14459"/>
                  </a:cubicBezTo>
                  <a:cubicBezTo>
                    <a:pt x="49057" y="13783"/>
                    <a:pt x="48171" y="13414"/>
                    <a:pt x="47290" y="13414"/>
                  </a:cubicBezTo>
                  <a:cubicBezTo>
                    <a:pt x="46784" y="13414"/>
                    <a:pt x="46280" y="13535"/>
                    <a:pt x="45837" y="13790"/>
                  </a:cubicBezTo>
                  <a:cubicBezTo>
                    <a:pt x="44621" y="14459"/>
                    <a:pt x="43983" y="16009"/>
                    <a:pt x="44347" y="17346"/>
                  </a:cubicBezTo>
                  <a:cubicBezTo>
                    <a:pt x="43666" y="16973"/>
                    <a:pt x="42893" y="16794"/>
                    <a:pt x="42115" y="16794"/>
                  </a:cubicBezTo>
                  <a:cubicBezTo>
                    <a:pt x="40741" y="16794"/>
                    <a:pt x="39352" y="17351"/>
                    <a:pt x="38420" y="18380"/>
                  </a:cubicBezTo>
                  <a:cubicBezTo>
                    <a:pt x="38420" y="16981"/>
                    <a:pt x="37235" y="15674"/>
                    <a:pt x="35867" y="15523"/>
                  </a:cubicBezTo>
                  <a:cubicBezTo>
                    <a:pt x="35756" y="15508"/>
                    <a:pt x="35645" y="15501"/>
                    <a:pt x="35533" y="15501"/>
                  </a:cubicBezTo>
                  <a:cubicBezTo>
                    <a:pt x="34274" y="15501"/>
                    <a:pt x="33044" y="16421"/>
                    <a:pt x="32736" y="17650"/>
                  </a:cubicBezTo>
                  <a:cubicBezTo>
                    <a:pt x="32904" y="16083"/>
                    <a:pt x="31345" y="14670"/>
                    <a:pt x="29744" y="14670"/>
                  </a:cubicBezTo>
                  <a:cubicBezTo>
                    <a:pt x="29607" y="14670"/>
                    <a:pt x="29469" y="14680"/>
                    <a:pt x="29332" y="14702"/>
                  </a:cubicBezTo>
                  <a:cubicBezTo>
                    <a:pt x="27758" y="14899"/>
                    <a:pt x="26547" y="16344"/>
                    <a:pt x="26206" y="17906"/>
                  </a:cubicBezTo>
                  <a:lnTo>
                    <a:pt x="26206" y="17906"/>
                  </a:lnTo>
                  <a:cubicBezTo>
                    <a:pt x="26348" y="16431"/>
                    <a:pt x="25254" y="14888"/>
                    <a:pt x="23800" y="14580"/>
                  </a:cubicBezTo>
                  <a:cubicBezTo>
                    <a:pt x="23608" y="14541"/>
                    <a:pt x="23415" y="14522"/>
                    <a:pt x="23223" y="14522"/>
                  </a:cubicBezTo>
                  <a:cubicBezTo>
                    <a:pt x="21773" y="14522"/>
                    <a:pt x="20391" y="15589"/>
                    <a:pt x="20122" y="17012"/>
                  </a:cubicBezTo>
                  <a:cubicBezTo>
                    <a:pt x="20365" y="14702"/>
                    <a:pt x="20365" y="12361"/>
                    <a:pt x="20061" y="10051"/>
                  </a:cubicBezTo>
                  <a:cubicBezTo>
                    <a:pt x="20001" y="9626"/>
                    <a:pt x="19909" y="9170"/>
                    <a:pt x="19666" y="8835"/>
                  </a:cubicBezTo>
                  <a:cubicBezTo>
                    <a:pt x="19401" y="8517"/>
                    <a:pt x="19009" y="8378"/>
                    <a:pt x="18597" y="8378"/>
                  </a:cubicBezTo>
                  <a:cubicBezTo>
                    <a:pt x="18066" y="8378"/>
                    <a:pt x="17503" y="8610"/>
                    <a:pt x="17143" y="8987"/>
                  </a:cubicBezTo>
                  <a:cubicBezTo>
                    <a:pt x="16505" y="9687"/>
                    <a:pt x="16262" y="10659"/>
                    <a:pt x="16079" y="11571"/>
                  </a:cubicBezTo>
                  <a:cubicBezTo>
                    <a:pt x="16110" y="9626"/>
                    <a:pt x="16019" y="7650"/>
                    <a:pt x="15776" y="5735"/>
                  </a:cubicBezTo>
                  <a:cubicBezTo>
                    <a:pt x="15624" y="4671"/>
                    <a:pt x="15320" y="3395"/>
                    <a:pt x="14286" y="3060"/>
                  </a:cubicBezTo>
                  <a:cubicBezTo>
                    <a:pt x="14121" y="3001"/>
                    <a:pt x="13953" y="2974"/>
                    <a:pt x="13785" y="2974"/>
                  </a:cubicBezTo>
                  <a:cubicBezTo>
                    <a:pt x="13180" y="2974"/>
                    <a:pt x="12574" y="3318"/>
                    <a:pt x="12098" y="3699"/>
                  </a:cubicBezTo>
                  <a:cubicBezTo>
                    <a:pt x="10152" y="5310"/>
                    <a:pt x="9392" y="7924"/>
                    <a:pt x="9210" y="10446"/>
                  </a:cubicBezTo>
                  <a:cubicBezTo>
                    <a:pt x="9028" y="12939"/>
                    <a:pt x="9332" y="15492"/>
                    <a:pt x="9028" y="17954"/>
                  </a:cubicBezTo>
                  <a:cubicBezTo>
                    <a:pt x="8359" y="16921"/>
                    <a:pt x="7660" y="15857"/>
                    <a:pt x="6596" y="15310"/>
                  </a:cubicBezTo>
                  <a:cubicBezTo>
                    <a:pt x="6212" y="15112"/>
                    <a:pt x="5760" y="15010"/>
                    <a:pt x="5313" y="15010"/>
                  </a:cubicBezTo>
                  <a:cubicBezTo>
                    <a:pt x="4525" y="15010"/>
                    <a:pt x="3754" y="15329"/>
                    <a:pt x="3404" y="16009"/>
                  </a:cubicBezTo>
                  <a:cubicBezTo>
                    <a:pt x="3131" y="16526"/>
                    <a:pt x="3131" y="17073"/>
                    <a:pt x="3161" y="17620"/>
                  </a:cubicBezTo>
                  <a:cubicBezTo>
                    <a:pt x="3312" y="19615"/>
                    <a:pt x="3855" y="21611"/>
                    <a:pt x="4788" y="23397"/>
                  </a:cubicBezTo>
                  <a:lnTo>
                    <a:pt x="4788" y="23397"/>
                  </a:lnTo>
                  <a:cubicBezTo>
                    <a:pt x="4309" y="22492"/>
                    <a:pt x="3704" y="22132"/>
                    <a:pt x="3087" y="22132"/>
                  </a:cubicBezTo>
                  <a:cubicBezTo>
                    <a:pt x="1581" y="22132"/>
                    <a:pt x="0" y="24275"/>
                    <a:pt x="0" y="25887"/>
                  </a:cubicBezTo>
                  <a:cubicBezTo>
                    <a:pt x="0" y="28319"/>
                    <a:pt x="1459" y="30508"/>
                    <a:pt x="3708" y="31267"/>
                  </a:cubicBezTo>
                  <a:cubicBezTo>
                    <a:pt x="4857" y="31646"/>
                    <a:pt x="6156" y="31800"/>
                    <a:pt x="7542" y="31800"/>
                  </a:cubicBezTo>
                  <a:cubicBezTo>
                    <a:pt x="12613" y="31800"/>
                    <a:pt x="18839" y="29734"/>
                    <a:pt x="23040" y="29018"/>
                  </a:cubicBezTo>
                  <a:cubicBezTo>
                    <a:pt x="30821" y="27681"/>
                    <a:pt x="38572" y="26283"/>
                    <a:pt x="46293" y="24793"/>
                  </a:cubicBezTo>
                  <a:cubicBezTo>
                    <a:pt x="61551" y="21875"/>
                    <a:pt x="76749" y="18562"/>
                    <a:pt x="91856" y="14884"/>
                  </a:cubicBezTo>
                  <a:cubicBezTo>
                    <a:pt x="90944" y="12118"/>
                    <a:pt x="89151" y="9443"/>
                    <a:pt x="86415" y="8380"/>
                  </a:cubicBezTo>
                  <a:cubicBezTo>
                    <a:pt x="85722" y="8110"/>
                    <a:pt x="84971" y="7979"/>
                    <a:pt x="84220" y="7979"/>
                  </a:cubicBezTo>
                  <a:cubicBezTo>
                    <a:pt x="82006" y="7979"/>
                    <a:pt x="79793" y="9118"/>
                    <a:pt x="79090" y="11206"/>
                  </a:cubicBezTo>
                  <a:cubicBezTo>
                    <a:pt x="78687" y="10161"/>
                    <a:pt x="77587" y="9644"/>
                    <a:pt x="76490" y="9644"/>
                  </a:cubicBezTo>
                  <a:cubicBezTo>
                    <a:pt x="75352" y="9644"/>
                    <a:pt x="74217" y="10199"/>
                    <a:pt x="73862" y="11298"/>
                  </a:cubicBezTo>
                  <a:cubicBezTo>
                    <a:pt x="74014" y="9869"/>
                    <a:pt x="72798" y="8380"/>
                    <a:pt x="71369" y="8258"/>
                  </a:cubicBezTo>
                  <a:cubicBezTo>
                    <a:pt x="71318" y="8255"/>
                    <a:pt x="71266" y="8253"/>
                    <a:pt x="71215" y="8253"/>
                  </a:cubicBezTo>
                  <a:cubicBezTo>
                    <a:pt x="69783" y="8253"/>
                    <a:pt x="68448" y="9462"/>
                    <a:pt x="68360" y="10842"/>
                  </a:cubicBezTo>
                  <a:cubicBezTo>
                    <a:pt x="68299" y="8319"/>
                    <a:pt x="67904" y="5766"/>
                    <a:pt x="67235" y="3334"/>
                  </a:cubicBezTo>
                  <a:cubicBezTo>
                    <a:pt x="67029" y="2569"/>
                    <a:pt x="66567" y="1690"/>
                    <a:pt x="65821" y="1690"/>
                  </a:cubicBezTo>
                  <a:cubicBezTo>
                    <a:pt x="65796" y="1690"/>
                    <a:pt x="65771" y="1691"/>
                    <a:pt x="65746" y="1693"/>
                  </a:cubicBezTo>
                  <a:cubicBezTo>
                    <a:pt x="65290" y="1723"/>
                    <a:pt x="64956" y="2118"/>
                    <a:pt x="64682" y="2452"/>
                  </a:cubicBezTo>
                  <a:cubicBezTo>
                    <a:pt x="63801" y="3547"/>
                    <a:pt x="62919" y="4702"/>
                    <a:pt x="62159" y="5918"/>
                  </a:cubicBezTo>
                  <a:cubicBezTo>
                    <a:pt x="62372" y="4671"/>
                    <a:pt x="62555" y="3334"/>
                    <a:pt x="62129" y="2118"/>
                  </a:cubicBezTo>
                  <a:cubicBezTo>
                    <a:pt x="61736" y="994"/>
                    <a:pt x="60719" y="0"/>
                    <a:pt x="59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3"/>
            <p:cNvGrpSpPr/>
            <p:nvPr/>
          </p:nvGrpSpPr>
          <p:grpSpPr>
            <a:xfrm>
              <a:off x="5106600" y="3523550"/>
              <a:ext cx="2199925" cy="719375"/>
              <a:chOff x="5106600" y="3523550"/>
              <a:chExt cx="2199925" cy="719375"/>
            </a:xfrm>
          </p:grpSpPr>
          <p:sp>
            <p:nvSpPr>
              <p:cNvPr id="805" name="Google Shape;805;p13"/>
              <p:cNvSpPr/>
              <p:nvPr/>
            </p:nvSpPr>
            <p:spPr>
              <a:xfrm>
                <a:off x="5106600" y="4110025"/>
                <a:ext cx="26625" cy="49050"/>
              </a:xfrm>
              <a:custGeom>
                <a:avLst/>
                <a:gdLst/>
                <a:ahLst/>
                <a:cxnLst/>
                <a:rect l="l" t="t" r="r" b="b"/>
                <a:pathLst>
                  <a:path w="1065" h="1962" extrusionOk="0">
                    <a:moveTo>
                      <a:pt x="533" y="1"/>
                    </a:moveTo>
                    <a:cubicBezTo>
                      <a:pt x="381" y="1"/>
                      <a:pt x="229" y="92"/>
                      <a:pt x="153" y="274"/>
                    </a:cubicBezTo>
                    <a:cubicBezTo>
                      <a:pt x="1" y="730"/>
                      <a:pt x="92" y="1308"/>
                      <a:pt x="244" y="1733"/>
                    </a:cubicBezTo>
                    <a:cubicBezTo>
                      <a:pt x="305" y="1885"/>
                      <a:pt x="426" y="1961"/>
                      <a:pt x="548" y="1961"/>
                    </a:cubicBezTo>
                    <a:cubicBezTo>
                      <a:pt x="670" y="1961"/>
                      <a:pt x="791" y="1885"/>
                      <a:pt x="852" y="1733"/>
                    </a:cubicBezTo>
                    <a:cubicBezTo>
                      <a:pt x="1004" y="1308"/>
                      <a:pt x="1065" y="700"/>
                      <a:pt x="913" y="274"/>
                    </a:cubicBezTo>
                    <a:cubicBezTo>
                      <a:pt x="837" y="92"/>
                      <a:pt x="685"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134725" y="4180875"/>
                <a:ext cx="41475" cy="50025"/>
              </a:xfrm>
              <a:custGeom>
                <a:avLst/>
                <a:gdLst/>
                <a:ahLst/>
                <a:cxnLst/>
                <a:rect l="l" t="t" r="r" b="b"/>
                <a:pathLst>
                  <a:path w="1659" h="2001" extrusionOk="0">
                    <a:moveTo>
                      <a:pt x="411" y="1"/>
                    </a:moveTo>
                    <a:cubicBezTo>
                      <a:pt x="373" y="1"/>
                      <a:pt x="335" y="9"/>
                      <a:pt x="305" y="24"/>
                    </a:cubicBezTo>
                    <a:cubicBezTo>
                      <a:pt x="1" y="206"/>
                      <a:pt x="61" y="753"/>
                      <a:pt x="153" y="1057"/>
                    </a:cubicBezTo>
                    <a:cubicBezTo>
                      <a:pt x="244" y="1483"/>
                      <a:pt x="548" y="1756"/>
                      <a:pt x="912" y="1969"/>
                    </a:cubicBezTo>
                    <a:cubicBezTo>
                      <a:pt x="969" y="1991"/>
                      <a:pt x="1026" y="2001"/>
                      <a:pt x="1081" y="2001"/>
                    </a:cubicBezTo>
                    <a:cubicBezTo>
                      <a:pt x="1407" y="2001"/>
                      <a:pt x="1659" y="1652"/>
                      <a:pt x="1399" y="1392"/>
                    </a:cubicBezTo>
                    <a:cubicBezTo>
                      <a:pt x="1216" y="1209"/>
                      <a:pt x="1004" y="966"/>
                      <a:pt x="852" y="723"/>
                    </a:cubicBezTo>
                    <a:cubicBezTo>
                      <a:pt x="760" y="480"/>
                      <a:pt x="760" y="176"/>
                      <a:pt x="517" y="24"/>
                    </a:cubicBezTo>
                    <a:cubicBezTo>
                      <a:pt x="487" y="9"/>
                      <a:pt x="44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5165875" y="4138775"/>
                <a:ext cx="31175" cy="42050"/>
              </a:xfrm>
              <a:custGeom>
                <a:avLst/>
                <a:gdLst/>
                <a:ahLst/>
                <a:cxnLst/>
                <a:rect l="l" t="t" r="r" b="b"/>
                <a:pathLst>
                  <a:path w="1247" h="1682" extrusionOk="0">
                    <a:moveTo>
                      <a:pt x="443" y="1"/>
                    </a:moveTo>
                    <a:cubicBezTo>
                      <a:pt x="239" y="1"/>
                      <a:pt x="52" y="165"/>
                      <a:pt x="31" y="370"/>
                    </a:cubicBezTo>
                    <a:cubicBezTo>
                      <a:pt x="1" y="674"/>
                      <a:pt x="153" y="1069"/>
                      <a:pt x="305" y="1313"/>
                    </a:cubicBezTo>
                    <a:cubicBezTo>
                      <a:pt x="416" y="1535"/>
                      <a:pt x="578" y="1681"/>
                      <a:pt x="814" y="1681"/>
                    </a:cubicBezTo>
                    <a:cubicBezTo>
                      <a:pt x="836" y="1681"/>
                      <a:pt x="859" y="1680"/>
                      <a:pt x="882" y="1677"/>
                    </a:cubicBezTo>
                    <a:cubicBezTo>
                      <a:pt x="1065" y="1647"/>
                      <a:pt x="1247" y="1373"/>
                      <a:pt x="1186" y="1100"/>
                    </a:cubicBezTo>
                    <a:cubicBezTo>
                      <a:pt x="1065" y="765"/>
                      <a:pt x="973" y="340"/>
                      <a:pt x="730" y="127"/>
                    </a:cubicBezTo>
                    <a:cubicBezTo>
                      <a:pt x="642" y="39"/>
                      <a:pt x="540"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5204625" y="4206075"/>
                <a:ext cx="36500" cy="36850"/>
              </a:xfrm>
              <a:custGeom>
                <a:avLst/>
                <a:gdLst/>
                <a:ahLst/>
                <a:cxnLst/>
                <a:rect l="l" t="t" r="r" b="b"/>
                <a:pathLst>
                  <a:path w="1460" h="1474" extrusionOk="0">
                    <a:moveTo>
                      <a:pt x="483" y="0"/>
                    </a:moveTo>
                    <a:cubicBezTo>
                      <a:pt x="348" y="0"/>
                      <a:pt x="219" y="100"/>
                      <a:pt x="153" y="232"/>
                    </a:cubicBezTo>
                    <a:cubicBezTo>
                      <a:pt x="1" y="718"/>
                      <a:pt x="427" y="1174"/>
                      <a:pt x="791" y="1417"/>
                    </a:cubicBezTo>
                    <a:cubicBezTo>
                      <a:pt x="840" y="1456"/>
                      <a:pt x="902" y="1473"/>
                      <a:pt x="967" y="1473"/>
                    </a:cubicBezTo>
                    <a:cubicBezTo>
                      <a:pt x="1104" y="1473"/>
                      <a:pt x="1256" y="1398"/>
                      <a:pt x="1338" y="1295"/>
                    </a:cubicBezTo>
                    <a:cubicBezTo>
                      <a:pt x="1460" y="1143"/>
                      <a:pt x="1399" y="961"/>
                      <a:pt x="1308" y="809"/>
                    </a:cubicBezTo>
                    <a:cubicBezTo>
                      <a:pt x="1065" y="536"/>
                      <a:pt x="943" y="232"/>
                      <a:pt x="639" y="49"/>
                    </a:cubicBezTo>
                    <a:cubicBezTo>
                      <a:pt x="588" y="15"/>
                      <a:pt x="535" y="0"/>
                      <a:pt x="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5177275" y="3923600"/>
                <a:ext cx="24350" cy="43625"/>
              </a:xfrm>
              <a:custGeom>
                <a:avLst/>
                <a:gdLst/>
                <a:ahLst/>
                <a:cxnLst/>
                <a:rect l="l" t="t" r="r" b="b"/>
                <a:pathLst>
                  <a:path w="974" h="1745" extrusionOk="0">
                    <a:moveTo>
                      <a:pt x="449" y="0"/>
                    </a:moveTo>
                    <a:cubicBezTo>
                      <a:pt x="308" y="0"/>
                      <a:pt x="173" y="85"/>
                      <a:pt x="122" y="254"/>
                    </a:cubicBezTo>
                    <a:cubicBezTo>
                      <a:pt x="1" y="619"/>
                      <a:pt x="122" y="1135"/>
                      <a:pt x="213" y="1470"/>
                    </a:cubicBezTo>
                    <a:cubicBezTo>
                      <a:pt x="280" y="1657"/>
                      <a:pt x="430" y="1744"/>
                      <a:pt x="579" y="1744"/>
                    </a:cubicBezTo>
                    <a:cubicBezTo>
                      <a:pt x="768" y="1744"/>
                      <a:pt x="956" y="1603"/>
                      <a:pt x="973" y="1348"/>
                    </a:cubicBezTo>
                    <a:cubicBezTo>
                      <a:pt x="973" y="983"/>
                      <a:pt x="973" y="467"/>
                      <a:pt x="761" y="163"/>
                    </a:cubicBezTo>
                    <a:cubicBezTo>
                      <a:pt x="680" y="55"/>
                      <a:pt x="562"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5204625" y="4009650"/>
                <a:ext cx="31475" cy="50950"/>
              </a:xfrm>
              <a:custGeom>
                <a:avLst/>
                <a:gdLst/>
                <a:ahLst/>
                <a:cxnLst/>
                <a:rect l="l" t="t" r="r" b="b"/>
                <a:pathLst>
                  <a:path w="1259" h="2038" extrusionOk="0">
                    <a:moveTo>
                      <a:pt x="429" y="0"/>
                    </a:moveTo>
                    <a:cubicBezTo>
                      <a:pt x="219" y="0"/>
                      <a:pt x="1" y="144"/>
                      <a:pt x="1" y="368"/>
                    </a:cubicBezTo>
                    <a:cubicBezTo>
                      <a:pt x="1" y="824"/>
                      <a:pt x="153" y="1280"/>
                      <a:pt x="305" y="1705"/>
                    </a:cubicBezTo>
                    <a:cubicBezTo>
                      <a:pt x="366" y="1938"/>
                      <a:pt x="541" y="2038"/>
                      <a:pt x="720" y="2038"/>
                    </a:cubicBezTo>
                    <a:cubicBezTo>
                      <a:pt x="985" y="2038"/>
                      <a:pt x="1259" y="1819"/>
                      <a:pt x="1186" y="1493"/>
                    </a:cubicBezTo>
                    <a:cubicBezTo>
                      <a:pt x="1065" y="1067"/>
                      <a:pt x="1004" y="581"/>
                      <a:pt x="761" y="186"/>
                    </a:cubicBezTo>
                    <a:cubicBezTo>
                      <a:pt x="691" y="57"/>
                      <a:pt x="561"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5241100" y="3967450"/>
                <a:ext cx="33900" cy="49250"/>
              </a:xfrm>
              <a:custGeom>
                <a:avLst/>
                <a:gdLst/>
                <a:ahLst/>
                <a:cxnLst/>
                <a:rect l="l" t="t" r="r" b="b"/>
                <a:pathLst>
                  <a:path w="1356" h="1970" extrusionOk="0">
                    <a:moveTo>
                      <a:pt x="419" y="0"/>
                    </a:moveTo>
                    <a:cubicBezTo>
                      <a:pt x="303" y="0"/>
                      <a:pt x="200" y="77"/>
                      <a:pt x="153" y="172"/>
                    </a:cubicBezTo>
                    <a:cubicBezTo>
                      <a:pt x="1" y="384"/>
                      <a:pt x="92" y="719"/>
                      <a:pt x="183" y="962"/>
                    </a:cubicBezTo>
                    <a:cubicBezTo>
                      <a:pt x="244" y="1235"/>
                      <a:pt x="396" y="1479"/>
                      <a:pt x="548" y="1722"/>
                    </a:cubicBezTo>
                    <a:cubicBezTo>
                      <a:pt x="636" y="1897"/>
                      <a:pt x="770" y="1969"/>
                      <a:pt x="902" y="1969"/>
                    </a:cubicBezTo>
                    <a:cubicBezTo>
                      <a:pt x="1134" y="1969"/>
                      <a:pt x="1355" y="1740"/>
                      <a:pt x="1278" y="1448"/>
                    </a:cubicBezTo>
                    <a:cubicBezTo>
                      <a:pt x="1217" y="1144"/>
                      <a:pt x="1126" y="901"/>
                      <a:pt x="1004" y="627"/>
                    </a:cubicBezTo>
                    <a:cubicBezTo>
                      <a:pt x="913" y="354"/>
                      <a:pt x="791" y="80"/>
                      <a:pt x="518" y="20"/>
                    </a:cubicBezTo>
                    <a:cubicBezTo>
                      <a:pt x="484" y="6"/>
                      <a:pt x="451" y="0"/>
                      <a:pt x="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5237300" y="4111600"/>
                <a:ext cx="33150" cy="43275"/>
              </a:xfrm>
              <a:custGeom>
                <a:avLst/>
                <a:gdLst/>
                <a:ahLst/>
                <a:cxnLst/>
                <a:rect l="l" t="t" r="r" b="b"/>
                <a:pathLst>
                  <a:path w="1326" h="1731" extrusionOk="0">
                    <a:moveTo>
                      <a:pt x="464" y="1"/>
                    </a:moveTo>
                    <a:cubicBezTo>
                      <a:pt x="326" y="1"/>
                      <a:pt x="193" y="101"/>
                      <a:pt x="153" y="241"/>
                    </a:cubicBezTo>
                    <a:cubicBezTo>
                      <a:pt x="1" y="667"/>
                      <a:pt x="244" y="1214"/>
                      <a:pt x="487" y="1549"/>
                    </a:cubicBezTo>
                    <a:cubicBezTo>
                      <a:pt x="570" y="1677"/>
                      <a:pt x="685" y="1730"/>
                      <a:pt x="800" y="1730"/>
                    </a:cubicBezTo>
                    <a:cubicBezTo>
                      <a:pt x="1065" y="1730"/>
                      <a:pt x="1326" y="1442"/>
                      <a:pt x="1156" y="1123"/>
                    </a:cubicBezTo>
                    <a:cubicBezTo>
                      <a:pt x="1004" y="789"/>
                      <a:pt x="943" y="363"/>
                      <a:pt x="670" y="90"/>
                    </a:cubicBezTo>
                    <a:cubicBezTo>
                      <a:pt x="608" y="27"/>
                      <a:pt x="535" y="1"/>
                      <a:pt x="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5276075" y="4071450"/>
                <a:ext cx="31175" cy="45350"/>
              </a:xfrm>
              <a:custGeom>
                <a:avLst/>
                <a:gdLst/>
                <a:ahLst/>
                <a:cxnLst/>
                <a:rect l="l" t="t" r="r" b="b"/>
                <a:pathLst>
                  <a:path w="1247" h="1814" extrusionOk="0">
                    <a:moveTo>
                      <a:pt x="365" y="0"/>
                    </a:moveTo>
                    <a:cubicBezTo>
                      <a:pt x="246" y="0"/>
                      <a:pt x="129" y="63"/>
                      <a:pt x="61" y="176"/>
                    </a:cubicBezTo>
                    <a:cubicBezTo>
                      <a:pt x="0" y="449"/>
                      <a:pt x="122" y="723"/>
                      <a:pt x="183" y="966"/>
                    </a:cubicBezTo>
                    <a:cubicBezTo>
                      <a:pt x="304" y="1240"/>
                      <a:pt x="426" y="1513"/>
                      <a:pt x="608" y="1696"/>
                    </a:cubicBezTo>
                    <a:cubicBezTo>
                      <a:pt x="669" y="1777"/>
                      <a:pt x="760" y="1814"/>
                      <a:pt x="855" y="1814"/>
                    </a:cubicBezTo>
                    <a:cubicBezTo>
                      <a:pt x="1044" y="1814"/>
                      <a:pt x="1246" y="1665"/>
                      <a:pt x="1246" y="1422"/>
                    </a:cubicBezTo>
                    <a:cubicBezTo>
                      <a:pt x="1216" y="1179"/>
                      <a:pt x="1125" y="905"/>
                      <a:pt x="973" y="632"/>
                    </a:cubicBezTo>
                    <a:cubicBezTo>
                      <a:pt x="882" y="419"/>
                      <a:pt x="730" y="115"/>
                      <a:pt x="486" y="24"/>
                    </a:cubicBezTo>
                    <a:cubicBezTo>
                      <a:pt x="447" y="8"/>
                      <a:pt x="406"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5280900" y="4201600"/>
                <a:ext cx="32925" cy="34950"/>
              </a:xfrm>
              <a:custGeom>
                <a:avLst/>
                <a:gdLst/>
                <a:ahLst/>
                <a:cxnLst/>
                <a:rect l="l" t="t" r="r" b="b"/>
                <a:pathLst>
                  <a:path w="1317" h="1398" extrusionOk="0">
                    <a:moveTo>
                      <a:pt x="479" y="1"/>
                    </a:moveTo>
                    <a:cubicBezTo>
                      <a:pt x="244" y="1"/>
                      <a:pt x="0" y="228"/>
                      <a:pt x="111" y="471"/>
                    </a:cubicBezTo>
                    <a:cubicBezTo>
                      <a:pt x="172" y="623"/>
                      <a:pt x="233" y="775"/>
                      <a:pt x="293" y="897"/>
                    </a:cubicBezTo>
                    <a:cubicBezTo>
                      <a:pt x="385" y="1049"/>
                      <a:pt x="476" y="1170"/>
                      <a:pt x="567" y="1292"/>
                    </a:cubicBezTo>
                    <a:cubicBezTo>
                      <a:pt x="641" y="1366"/>
                      <a:pt x="732" y="1397"/>
                      <a:pt x="823" y="1397"/>
                    </a:cubicBezTo>
                    <a:cubicBezTo>
                      <a:pt x="1070" y="1397"/>
                      <a:pt x="1316" y="1163"/>
                      <a:pt x="1205" y="897"/>
                    </a:cubicBezTo>
                    <a:cubicBezTo>
                      <a:pt x="1145" y="745"/>
                      <a:pt x="1084" y="593"/>
                      <a:pt x="1023" y="471"/>
                    </a:cubicBezTo>
                    <a:cubicBezTo>
                      <a:pt x="932" y="380"/>
                      <a:pt x="841" y="228"/>
                      <a:pt x="719" y="107"/>
                    </a:cubicBezTo>
                    <a:cubicBezTo>
                      <a:pt x="653" y="32"/>
                      <a:pt x="567"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5329250" y="4161225"/>
                <a:ext cx="35850" cy="44450"/>
              </a:xfrm>
              <a:custGeom>
                <a:avLst/>
                <a:gdLst/>
                <a:ahLst/>
                <a:cxnLst/>
                <a:rect l="l" t="t" r="r" b="b"/>
                <a:pathLst>
                  <a:path w="1434" h="1778" extrusionOk="0">
                    <a:moveTo>
                      <a:pt x="367" y="1"/>
                    </a:moveTo>
                    <a:cubicBezTo>
                      <a:pt x="240" y="1"/>
                      <a:pt x="127" y="101"/>
                      <a:pt x="62" y="232"/>
                    </a:cubicBezTo>
                    <a:cubicBezTo>
                      <a:pt x="1" y="415"/>
                      <a:pt x="62" y="749"/>
                      <a:pt x="153" y="931"/>
                    </a:cubicBezTo>
                    <a:cubicBezTo>
                      <a:pt x="214" y="1144"/>
                      <a:pt x="366" y="1387"/>
                      <a:pt x="487" y="1570"/>
                    </a:cubicBezTo>
                    <a:cubicBezTo>
                      <a:pt x="594" y="1715"/>
                      <a:pt x="738" y="1777"/>
                      <a:pt x="876" y="1777"/>
                    </a:cubicBezTo>
                    <a:cubicBezTo>
                      <a:pt x="1169" y="1777"/>
                      <a:pt x="1433" y="1496"/>
                      <a:pt x="1247" y="1144"/>
                    </a:cubicBezTo>
                    <a:cubicBezTo>
                      <a:pt x="1126" y="962"/>
                      <a:pt x="1065" y="749"/>
                      <a:pt x="943" y="536"/>
                    </a:cubicBezTo>
                    <a:cubicBezTo>
                      <a:pt x="822" y="354"/>
                      <a:pt x="730" y="111"/>
                      <a:pt x="518" y="50"/>
                    </a:cubicBezTo>
                    <a:cubicBezTo>
                      <a:pt x="467" y="16"/>
                      <a:pt x="416"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5397650" y="4197650"/>
                <a:ext cx="27375" cy="34475"/>
              </a:xfrm>
              <a:custGeom>
                <a:avLst/>
                <a:gdLst/>
                <a:ahLst/>
                <a:cxnLst/>
                <a:rect l="l" t="t" r="r" b="b"/>
                <a:pathLst>
                  <a:path w="1095" h="1379" extrusionOk="0">
                    <a:moveTo>
                      <a:pt x="362" y="1"/>
                    </a:moveTo>
                    <a:cubicBezTo>
                      <a:pt x="190" y="1"/>
                      <a:pt x="24" y="169"/>
                      <a:pt x="0" y="356"/>
                    </a:cubicBezTo>
                    <a:cubicBezTo>
                      <a:pt x="0" y="660"/>
                      <a:pt x="122" y="964"/>
                      <a:pt x="304" y="1176"/>
                    </a:cubicBezTo>
                    <a:cubicBezTo>
                      <a:pt x="391" y="1285"/>
                      <a:pt x="509" y="1378"/>
                      <a:pt x="636" y="1378"/>
                    </a:cubicBezTo>
                    <a:cubicBezTo>
                      <a:pt x="687" y="1378"/>
                      <a:pt x="739" y="1363"/>
                      <a:pt x="791" y="1328"/>
                    </a:cubicBezTo>
                    <a:cubicBezTo>
                      <a:pt x="973" y="1298"/>
                      <a:pt x="1095" y="1055"/>
                      <a:pt x="1064" y="873"/>
                    </a:cubicBezTo>
                    <a:cubicBezTo>
                      <a:pt x="973" y="569"/>
                      <a:pt x="791" y="234"/>
                      <a:pt x="517" y="52"/>
                    </a:cubicBezTo>
                    <a:cubicBezTo>
                      <a:pt x="468" y="16"/>
                      <a:pt x="415"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5357375" y="4095450"/>
                <a:ext cx="39250" cy="49600"/>
              </a:xfrm>
              <a:custGeom>
                <a:avLst/>
                <a:gdLst/>
                <a:ahLst/>
                <a:cxnLst/>
                <a:rect l="l" t="t" r="r" b="b"/>
                <a:pathLst>
                  <a:path w="1570" h="1984" extrusionOk="0">
                    <a:moveTo>
                      <a:pt x="457" y="0"/>
                    </a:moveTo>
                    <a:cubicBezTo>
                      <a:pt x="230" y="0"/>
                      <a:pt x="1" y="170"/>
                      <a:pt x="1" y="432"/>
                    </a:cubicBezTo>
                    <a:cubicBezTo>
                      <a:pt x="1" y="979"/>
                      <a:pt x="274" y="1435"/>
                      <a:pt x="608" y="1860"/>
                    </a:cubicBezTo>
                    <a:cubicBezTo>
                      <a:pt x="695" y="1947"/>
                      <a:pt x="799" y="1984"/>
                      <a:pt x="904" y="1984"/>
                    </a:cubicBezTo>
                    <a:cubicBezTo>
                      <a:pt x="1237" y="1984"/>
                      <a:pt x="1569" y="1607"/>
                      <a:pt x="1338" y="1283"/>
                    </a:cubicBezTo>
                    <a:cubicBezTo>
                      <a:pt x="1125" y="948"/>
                      <a:pt x="973" y="584"/>
                      <a:pt x="821" y="219"/>
                    </a:cubicBezTo>
                    <a:cubicBezTo>
                      <a:pt x="739" y="67"/>
                      <a:pt x="599" y="0"/>
                      <a:pt x="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310250" y="4006200"/>
                <a:ext cx="30150" cy="46425"/>
              </a:xfrm>
              <a:custGeom>
                <a:avLst/>
                <a:gdLst/>
                <a:ahLst/>
                <a:cxnLst/>
                <a:rect l="l" t="t" r="r" b="b"/>
                <a:pathLst>
                  <a:path w="1206" h="1857" extrusionOk="0">
                    <a:moveTo>
                      <a:pt x="475" y="1"/>
                    </a:moveTo>
                    <a:cubicBezTo>
                      <a:pt x="343" y="1"/>
                      <a:pt x="201" y="83"/>
                      <a:pt x="153" y="202"/>
                    </a:cubicBezTo>
                    <a:cubicBezTo>
                      <a:pt x="1" y="415"/>
                      <a:pt x="62" y="719"/>
                      <a:pt x="123" y="962"/>
                    </a:cubicBezTo>
                    <a:cubicBezTo>
                      <a:pt x="153" y="1205"/>
                      <a:pt x="275" y="1418"/>
                      <a:pt x="366" y="1661"/>
                    </a:cubicBezTo>
                    <a:cubicBezTo>
                      <a:pt x="445" y="1797"/>
                      <a:pt x="583" y="1857"/>
                      <a:pt x="723" y="1857"/>
                    </a:cubicBezTo>
                    <a:cubicBezTo>
                      <a:pt x="961" y="1857"/>
                      <a:pt x="1206" y="1685"/>
                      <a:pt x="1186" y="1418"/>
                    </a:cubicBezTo>
                    <a:cubicBezTo>
                      <a:pt x="1186" y="1175"/>
                      <a:pt x="1126" y="901"/>
                      <a:pt x="1065" y="658"/>
                    </a:cubicBezTo>
                    <a:cubicBezTo>
                      <a:pt x="1034" y="536"/>
                      <a:pt x="974" y="445"/>
                      <a:pt x="913" y="324"/>
                    </a:cubicBezTo>
                    <a:cubicBezTo>
                      <a:pt x="822" y="172"/>
                      <a:pt x="730" y="111"/>
                      <a:pt x="578" y="20"/>
                    </a:cubicBezTo>
                    <a:cubicBezTo>
                      <a:pt x="546" y="7"/>
                      <a:pt x="511" y="1"/>
                      <a:pt x="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334575" y="3923675"/>
                <a:ext cx="26625" cy="45025"/>
              </a:xfrm>
              <a:custGeom>
                <a:avLst/>
                <a:gdLst/>
                <a:ahLst/>
                <a:cxnLst/>
                <a:rect l="l" t="t" r="r" b="b"/>
                <a:pathLst>
                  <a:path w="1065" h="1801" extrusionOk="0">
                    <a:moveTo>
                      <a:pt x="548" y="0"/>
                    </a:moveTo>
                    <a:cubicBezTo>
                      <a:pt x="434" y="0"/>
                      <a:pt x="320" y="53"/>
                      <a:pt x="244" y="160"/>
                    </a:cubicBezTo>
                    <a:cubicBezTo>
                      <a:pt x="1" y="494"/>
                      <a:pt x="92" y="1041"/>
                      <a:pt x="153" y="1436"/>
                    </a:cubicBezTo>
                    <a:cubicBezTo>
                      <a:pt x="183" y="1679"/>
                      <a:pt x="365" y="1801"/>
                      <a:pt x="552" y="1801"/>
                    </a:cubicBezTo>
                    <a:cubicBezTo>
                      <a:pt x="738" y="1801"/>
                      <a:pt x="928" y="1679"/>
                      <a:pt x="973" y="1436"/>
                    </a:cubicBezTo>
                    <a:cubicBezTo>
                      <a:pt x="973" y="1041"/>
                      <a:pt x="1064" y="524"/>
                      <a:pt x="852" y="160"/>
                    </a:cubicBezTo>
                    <a:cubicBezTo>
                      <a:pt x="776" y="53"/>
                      <a:pt x="662"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405250" y="3952425"/>
                <a:ext cx="25850" cy="51325"/>
              </a:xfrm>
              <a:custGeom>
                <a:avLst/>
                <a:gdLst/>
                <a:ahLst/>
                <a:cxnLst/>
                <a:rect l="l" t="t" r="r" b="b"/>
                <a:pathLst>
                  <a:path w="1034" h="2053" extrusionOk="0">
                    <a:moveTo>
                      <a:pt x="589" y="0"/>
                    </a:moveTo>
                    <a:cubicBezTo>
                      <a:pt x="558" y="0"/>
                      <a:pt x="524" y="4"/>
                      <a:pt x="487" y="13"/>
                    </a:cubicBezTo>
                    <a:lnTo>
                      <a:pt x="456" y="13"/>
                    </a:lnTo>
                    <a:cubicBezTo>
                      <a:pt x="335" y="43"/>
                      <a:pt x="213" y="165"/>
                      <a:pt x="183" y="256"/>
                    </a:cubicBezTo>
                    <a:cubicBezTo>
                      <a:pt x="0" y="803"/>
                      <a:pt x="31" y="1380"/>
                      <a:pt x="304" y="1867"/>
                    </a:cubicBezTo>
                    <a:cubicBezTo>
                      <a:pt x="375" y="1996"/>
                      <a:pt x="499" y="2052"/>
                      <a:pt x="626" y="2052"/>
                    </a:cubicBezTo>
                    <a:cubicBezTo>
                      <a:pt x="827" y="2052"/>
                      <a:pt x="1034" y="1909"/>
                      <a:pt x="1034" y="1684"/>
                    </a:cubicBezTo>
                    <a:cubicBezTo>
                      <a:pt x="1034" y="1289"/>
                      <a:pt x="973" y="955"/>
                      <a:pt x="943" y="621"/>
                    </a:cubicBezTo>
                    <a:cubicBezTo>
                      <a:pt x="915" y="373"/>
                      <a:pt x="888"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5399175" y="4044525"/>
                <a:ext cx="28125" cy="43375"/>
              </a:xfrm>
              <a:custGeom>
                <a:avLst/>
                <a:gdLst/>
                <a:ahLst/>
                <a:cxnLst/>
                <a:rect l="l" t="t" r="r" b="b"/>
                <a:pathLst>
                  <a:path w="1125" h="1735" extrusionOk="0">
                    <a:moveTo>
                      <a:pt x="519" y="0"/>
                    </a:moveTo>
                    <a:cubicBezTo>
                      <a:pt x="406" y="0"/>
                      <a:pt x="295" y="55"/>
                      <a:pt x="243" y="158"/>
                    </a:cubicBezTo>
                    <a:cubicBezTo>
                      <a:pt x="0" y="523"/>
                      <a:pt x="152" y="1070"/>
                      <a:pt x="274" y="1435"/>
                    </a:cubicBezTo>
                    <a:cubicBezTo>
                      <a:pt x="329" y="1641"/>
                      <a:pt x="494" y="1735"/>
                      <a:pt x="660" y="1735"/>
                    </a:cubicBezTo>
                    <a:cubicBezTo>
                      <a:pt x="862" y="1735"/>
                      <a:pt x="1064" y="1594"/>
                      <a:pt x="1064" y="1344"/>
                    </a:cubicBezTo>
                    <a:cubicBezTo>
                      <a:pt x="1125" y="949"/>
                      <a:pt x="1125" y="402"/>
                      <a:pt x="760" y="98"/>
                    </a:cubicBezTo>
                    <a:cubicBezTo>
                      <a:pt x="694" y="32"/>
                      <a:pt x="606" y="0"/>
                      <a:pt x="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a:off x="5481250" y="4019000"/>
                <a:ext cx="25850" cy="57625"/>
              </a:xfrm>
              <a:custGeom>
                <a:avLst/>
                <a:gdLst/>
                <a:ahLst/>
                <a:cxnLst/>
                <a:rect l="l" t="t" r="r" b="b"/>
                <a:pathLst>
                  <a:path w="1034" h="2305" extrusionOk="0">
                    <a:moveTo>
                      <a:pt x="427" y="1"/>
                    </a:moveTo>
                    <a:cubicBezTo>
                      <a:pt x="347" y="1"/>
                      <a:pt x="268" y="33"/>
                      <a:pt x="213" y="116"/>
                    </a:cubicBezTo>
                    <a:cubicBezTo>
                      <a:pt x="0" y="389"/>
                      <a:pt x="30" y="693"/>
                      <a:pt x="30" y="997"/>
                    </a:cubicBezTo>
                    <a:cubicBezTo>
                      <a:pt x="30" y="1331"/>
                      <a:pt x="122" y="1635"/>
                      <a:pt x="152" y="1970"/>
                    </a:cubicBezTo>
                    <a:cubicBezTo>
                      <a:pt x="179" y="2201"/>
                      <a:pt x="359" y="2305"/>
                      <a:pt x="549" y="2305"/>
                    </a:cubicBezTo>
                    <a:cubicBezTo>
                      <a:pt x="783" y="2305"/>
                      <a:pt x="1033" y="2147"/>
                      <a:pt x="1033" y="1879"/>
                    </a:cubicBezTo>
                    <a:cubicBezTo>
                      <a:pt x="1033" y="1514"/>
                      <a:pt x="973" y="1210"/>
                      <a:pt x="942" y="906"/>
                    </a:cubicBezTo>
                    <a:cubicBezTo>
                      <a:pt x="912" y="663"/>
                      <a:pt x="912" y="298"/>
                      <a:pt x="669" y="116"/>
                    </a:cubicBezTo>
                    <a:cubicBezTo>
                      <a:pt x="619" y="49"/>
                      <a:pt x="52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a:off x="5446275" y="4122850"/>
                <a:ext cx="33325" cy="53675"/>
              </a:xfrm>
              <a:custGeom>
                <a:avLst/>
                <a:gdLst/>
                <a:ahLst/>
                <a:cxnLst/>
                <a:rect l="l" t="t" r="r" b="b"/>
                <a:pathLst>
                  <a:path w="1333" h="2147" extrusionOk="0">
                    <a:moveTo>
                      <a:pt x="660" y="0"/>
                    </a:moveTo>
                    <a:cubicBezTo>
                      <a:pt x="486" y="0"/>
                      <a:pt x="306" y="107"/>
                      <a:pt x="214" y="308"/>
                    </a:cubicBezTo>
                    <a:cubicBezTo>
                      <a:pt x="1" y="795"/>
                      <a:pt x="153" y="1463"/>
                      <a:pt x="396" y="1919"/>
                    </a:cubicBezTo>
                    <a:cubicBezTo>
                      <a:pt x="492" y="2076"/>
                      <a:pt x="665" y="2146"/>
                      <a:pt x="832" y="2146"/>
                    </a:cubicBezTo>
                    <a:cubicBezTo>
                      <a:pt x="1088" y="2146"/>
                      <a:pt x="1333" y="1982"/>
                      <a:pt x="1277" y="1706"/>
                    </a:cubicBezTo>
                    <a:cubicBezTo>
                      <a:pt x="1247" y="1250"/>
                      <a:pt x="1217" y="703"/>
                      <a:pt x="1065" y="308"/>
                    </a:cubicBezTo>
                    <a:cubicBezTo>
                      <a:pt x="990" y="99"/>
                      <a:pt x="828"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5477450" y="4193050"/>
                <a:ext cx="20525" cy="24900"/>
              </a:xfrm>
              <a:custGeom>
                <a:avLst/>
                <a:gdLst/>
                <a:ahLst/>
                <a:cxnLst/>
                <a:rect l="l" t="t" r="r" b="b"/>
                <a:pathLst>
                  <a:path w="821" h="996" extrusionOk="0">
                    <a:moveTo>
                      <a:pt x="410" y="0"/>
                    </a:moveTo>
                    <a:cubicBezTo>
                      <a:pt x="251" y="0"/>
                      <a:pt x="91" y="99"/>
                      <a:pt x="30" y="297"/>
                    </a:cubicBezTo>
                    <a:cubicBezTo>
                      <a:pt x="0" y="449"/>
                      <a:pt x="0" y="570"/>
                      <a:pt x="30" y="722"/>
                    </a:cubicBezTo>
                    <a:cubicBezTo>
                      <a:pt x="76" y="905"/>
                      <a:pt x="251" y="996"/>
                      <a:pt x="422" y="996"/>
                    </a:cubicBezTo>
                    <a:cubicBezTo>
                      <a:pt x="593" y="996"/>
                      <a:pt x="760" y="905"/>
                      <a:pt x="790" y="722"/>
                    </a:cubicBezTo>
                    <a:cubicBezTo>
                      <a:pt x="790" y="570"/>
                      <a:pt x="821" y="449"/>
                      <a:pt x="790" y="297"/>
                    </a:cubicBezTo>
                    <a:cubicBezTo>
                      <a:pt x="730" y="99"/>
                      <a:pt x="570" y="0"/>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5390800" y="3632050"/>
                <a:ext cx="28900" cy="49625"/>
              </a:xfrm>
              <a:custGeom>
                <a:avLst/>
                <a:gdLst/>
                <a:ahLst/>
                <a:cxnLst/>
                <a:rect l="l" t="t" r="r" b="b"/>
                <a:pathLst>
                  <a:path w="1156" h="1985" extrusionOk="0">
                    <a:moveTo>
                      <a:pt x="590" y="1"/>
                    </a:moveTo>
                    <a:cubicBezTo>
                      <a:pt x="472" y="1"/>
                      <a:pt x="350" y="62"/>
                      <a:pt x="274" y="183"/>
                    </a:cubicBezTo>
                    <a:cubicBezTo>
                      <a:pt x="1" y="639"/>
                      <a:pt x="123" y="1247"/>
                      <a:pt x="183" y="1733"/>
                    </a:cubicBezTo>
                    <a:cubicBezTo>
                      <a:pt x="229" y="1900"/>
                      <a:pt x="396" y="1984"/>
                      <a:pt x="559" y="1984"/>
                    </a:cubicBezTo>
                    <a:cubicBezTo>
                      <a:pt x="723" y="1984"/>
                      <a:pt x="882" y="1900"/>
                      <a:pt x="913" y="1733"/>
                    </a:cubicBezTo>
                    <a:cubicBezTo>
                      <a:pt x="1034" y="1247"/>
                      <a:pt x="1156" y="639"/>
                      <a:pt x="882" y="183"/>
                    </a:cubicBezTo>
                    <a:cubicBezTo>
                      <a:pt x="822" y="62"/>
                      <a:pt x="708"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5336100" y="3663400"/>
                <a:ext cx="31175" cy="46375"/>
              </a:xfrm>
              <a:custGeom>
                <a:avLst/>
                <a:gdLst/>
                <a:ahLst/>
                <a:cxnLst/>
                <a:rect l="l" t="t" r="r" b="b"/>
                <a:pathLst>
                  <a:path w="1247" h="1855" extrusionOk="0">
                    <a:moveTo>
                      <a:pt x="620" y="1"/>
                    </a:moveTo>
                    <a:cubicBezTo>
                      <a:pt x="487" y="1"/>
                      <a:pt x="350" y="69"/>
                      <a:pt x="244" y="206"/>
                    </a:cubicBezTo>
                    <a:cubicBezTo>
                      <a:pt x="0" y="540"/>
                      <a:pt x="92" y="1118"/>
                      <a:pt x="183" y="1513"/>
                    </a:cubicBezTo>
                    <a:cubicBezTo>
                      <a:pt x="213" y="1741"/>
                      <a:pt x="411" y="1855"/>
                      <a:pt x="616" y="1855"/>
                    </a:cubicBezTo>
                    <a:cubicBezTo>
                      <a:pt x="821" y="1855"/>
                      <a:pt x="1034" y="1741"/>
                      <a:pt x="1095" y="1513"/>
                    </a:cubicBezTo>
                    <a:cubicBezTo>
                      <a:pt x="1125" y="1118"/>
                      <a:pt x="1247" y="601"/>
                      <a:pt x="973" y="206"/>
                    </a:cubicBezTo>
                    <a:cubicBezTo>
                      <a:pt x="882" y="69"/>
                      <a:pt x="753"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5383975" y="3715925"/>
                <a:ext cx="25100" cy="44400"/>
              </a:xfrm>
              <a:custGeom>
                <a:avLst/>
                <a:gdLst/>
                <a:ahLst/>
                <a:cxnLst/>
                <a:rect l="l" t="t" r="r" b="b"/>
                <a:pathLst>
                  <a:path w="1004" h="1776" extrusionOk="0">
                    <a:moveTo>
                      <a:pt x="449" y="1"/>
                    </a:moveTo>
                    <a:cubicBezTo>
                      <a:pt x="262" y="1"/>
                      <a:pt x="78" y="132"/>
                      <a:pt x="61" y="384"/>
                    </a:cubicBezTo>
                    <a:cubicBezTo>
                      <a:pt x="0" y="780"/>
                      <a:pt x="0" y="1114"/>
                      <a:pt x="92" y="1479"/>
                    </a:cubicBezTo>
                    <a:cubicBezTo>
                      <a:pt x="121" y="1683"/>
                      <a:pt x="262" y="1775"/>
                      <a:pt x="419" y="1775"/>
                    </a:cubicBezTo>
                    <a:cubicBezTo>
                      <a:pt x="587" y="1775"/>
                      <a:pt x="773" y="1668"/>
                      <a:pt x="851" y="1479"/>
                    </a:cubicBezTo>
                    <a:cubicBezTo>
                      <a:pt x="1003" y="1083"/>
                      <a:pt x="973" y="658"/>
                      <a:pt x="821" y="263"/>
                    </a:cubicBezTo>
                    <a:cubicBezTo>
                      <a:pt x="753" y="86"/>
                      <a:pt x="600" y="1"/>
                      <a:pt x="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428050" y="3783075"/>
                <a:ext cx="27375" cy="56825"/>
              </a:xfrm>
              <a:custGeom>
                <a:avLst/>
                <a:gdLst/>
                <a:ahLst/>
                <a:cxnLst/>
                <a:rect l="l" t="t" r="r" b="b"/>
                <a:pathLst>
                  <a:path w="1095" h="2273" extrusionOk="0">
                    <a:moveTo>
                      <a:pt x="528" y="1"/>
                    </a:moveTo>
                    <a:cubicBezTo>
                      <a:pt x="403" y="1"/>
                      <a:pt x="274" y="54"/>
                      <a:pt x="213" y="160"/>
                    </a:cubicBezTo>
                    <a:cubicBezTo>
                      <a:pt x="0" y="677"/>
                      <a:pt x="61" y="1346"/>
                      <a:pt x="152" y="1863"/>
                    </a:cubicBezTo>
                    <a:cubicBezTo>
                      <a:pt x="183" y="2136"/>
                      <a:pt x="373" y="2273"/>
                      <a:pt x="559" y="2273"/>
                    </a:cubicBezTo>
                    <a:cubicBezTo>
                      <a:pt x="745" y="2273"/>
                      <a:pt x="927" y="2136"/>
                      <a:pt x="943" y="1863"/>
                    </a:cubicBezTo>
                    <a:cubicBezTo>
                      <a:pt x="1034" y="1346"/>
                      <a:pt x="1095" y="616"/>
                      <a:pt x="821" y="160"/>
                    </a:cubicBezTo>
                    <a:cubicBezTo>
                      <a:pt x="775" y="54"/>
                      <a:pt x="654"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326225" y="3749850"/>
                <a:ext cx="23575" cy="50175"/>
              </a:xfrm>
              <a:custGeom>
                <a:avLst/>
                <a:gdLst/>
                <a:ahLst/>
                <a:cxnLst/>
                <a:rect l="l" t="t" r="r" b="b"/>
                <a:pathLst>
                  <a:path w="943" h="2007" extrusionOk="0">
                    <a:moveTo>
                      <a:pt x="487" y="0"/>
                    </a:moveTo>
                    <a:cubicBezTo>
                      <a:pt x="403" y="0"/>
                      <a:pt x="319" y="30"/>
                      <a:pt x="243" y="91"/>
                    </a:cubicBezTo>
                    <a:cubicBezTo>
                      <a:pt x="0" y="274"/>
                      <a:pt x="0" y="638"/>
                      <a:pt x="0" y="882"/>
                    </a:cubicBezTo>
                    <a:cubicBezTo>
                      <a:pt x="0" y="1155"/>
                      <a:pt x="31" y="1459"/>
                      <a:pt x="91" y="1733"/>
                    </a:cubicBezTo>
                    <a:cubicBezTo>
                      <a:pt x="122" y="1915"/>
                      <a:pt x="289" y="2006"/>
                      <a:pt x="460" y="2006"/>
                    </a:cubicBezTo>
                    <a:cubicBezTo>
                      <a:pt x="631" y="2006"/>
                      <a:pt x="806" y="1915"/>
                      <a:pt x="851" y="1733"/>
                    </a:cubicBezTo>
                    <a:cubicBezTo>
                      <a:pt x="882" y="1459"/>
                      <a:pt x="912" y="1155"/>
                      <a:pt x="912" y="882"/>
                    </a:cubicBezTo>
                    <a:cubicBezTo>
                      <a:pt x="943" y="638"/>
                      <a:pt x="943" y="243"/>
                      <a:pt x="730" y="91"/>
                    </a:cubicBezTo>
                    <a:cubicBezTo>
                      <a:pt x="654" y="30"/>
                      <a:pt x="570" y="0"/>
                      <a:pt x="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5370300" y="3810225"/>
                <a:ext cx="26625" cy="45750"/>
              </a:xfrm>
              <a:custGeom>
                <a:avLst/>
                <a:gdLst/>
                <a:ahLst/>
                <a:cxnLst/>
                <a:rect l="l" t="t" r="r" b="b"/>
                <a:pathLst>
                  <a:path w="1065" h="1830" extrusionOk="0">
                    <a:moveTo>
                      <a:pt x="404" y="1"/>
                    </a:moveTo>
                    <a:cubicBezTo>
                      <a:pt x="235" y="1"/>
                      <a:pt x="77" y="84"/>
                      <a:pt x="61" y="260"/>
                    </a:cubicBezTo>
                    <a:cubicBezTo>
                      <a:pt x="0" y="716"/>
                      <a:pt x="61" y="1202"/>
                      <a:pt x="304" y="1628"/>
                    </a:cubicBezTo>
                    <a:cubicBezTo>
                      <a:pt x="352" y="1747"/>
                      <a:pt x="513" y="1829"/>
                      <a:pt x="653" y="1829"/>
                    </a:cubicBezTo>
                    <a:cubicBezTo>
                      <a:pt x="691" y="1829"/>
                      <a:pt x="728" y="1823"/>
                      <a:pt x="760" y="1810"/>
                    </a:cubicBezTo>
                    <a:cubicBezTo>
                      <a:pt x="943" y="1780"/>
                      <a:pt x="1003" y="1597"/>
                      <a:pt x="1064" y="1445"/>
                    </a:cubicBezTo>
                    <a:cubicBezTo>
                      <a:pt x="1064" y="1050"/>
                      <a:pt x="973" y="564"/>
                      <a:pt x="791" y="199"/>
                    </a:cubicBezTo>
                    <a:cubicBezTo>
                      <a:pt x="718" y="69"/>
                      <a:pt x="557"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5319375" y="3849950"/>
                <a:ext cx="20550" cy="40125"/>
              </a:xfrm>
              <a:custGeom>
                <a:avLst/>
                <a:gdLst/>
                <a:ahLst/>
                <a:cxnLst/>
                <a:rect l="l" t="t" r="r" b="b"/>
                <a:pathLst>
                  <a:path w="822" h="1605" extrusionOk="0">
                    <a:moveTo>
                      <a:pt x="396" y="1"/>
                    </a:moveTo>
                    <a:cubicBezTo>
                      <a:pt x="289" y="1"/>
                      <a:pt x="183" y="54"/>
                      <a:pt x="122" y="160"/>
                    </a:cubicBezTo>
                    <a:cubicBezTo>
                      <a:pt x="1" y="312"/>
                      <a:pt x="1" y="525"/>
                      <a:pt x="1" y="768"/>
                    </a:cubicBezTo>
                    <a:cubicBezTo>
                      <a:pt x="1" y="951"/>
                      <a:pt x="62" y="1194"/>
                      <a:pt x="92" y="1376"/>
                    </a:cubicBezTo>
                    <a:cubicBezTo>
                      <a:pt x="122" y="1528"/>
                      <a:pt x="251" y="1604"/>
                      <a:pt x="384" y="1604"/>
                    </a:cubicBezTo>
                    <a:cubicBezTo>
                      <a:pt x="517" y="1604"/>
                      <a:pt x="654" y="1528"/>
                      <a:pt x="700" y="1376"/>
                    </a:cubicBezTo>
                    <a:cubicBezTo>
                      <a:pt x="761" y="1194"/>
                      <a:pt x="821" y="981"/>
                      <a:pt x="761" y="768"/>
                    </a:cubicBezTo>
                    <a:cubicBezTo>
                      <a:pt x="761" y="586"/>
                      <a:pt x="761" y="343"/>
                      <a:pt x="669" y="160"/>
                    </a:cubicBezTo>
                    <a:cubicBezTo>
                      <a:pt x="609" y="54"/>
                      <a:pt x="502"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5431850" y="3876675"/>
                <a:ext cx="26625" cy="43550"/>
              </a:xfrm>
              <a:custGeom>
                <a:avLst/>
                <a:gdLst/>
                <a:ahLst/>
                <a:cxnLst/>
                <a:rect l="l" t="t" r="r" b="b"/>
                <a:pathLst>
                  <a:path w="1065" h="1742" extrusionOk="0">
                    <a:moveTo>
                      <a:pt x="568" y="0"/>
                    </a:moveTo>
                    <a:cubicBezTo>
                      <a:pt x="513" y="0"/>
                      <a:pt x="461" y="10"/>
                      <a:pt x="426" y="33"/>
                    </a:cubicBezTo>
                    <a:cubicBezTo>
                      <a:pt x="0" y="337"/>
                      <a:pt x="152" y="976"/>
                      <a:pt x="213" y="1432"/>
                    </a:cubicBezTo>
                    <a:cubicBezTo>
                      <a:pt x="266" y="1645"/>
                      <a:pt x="460" y="1741"/>
                      <a:pt x="650" y="1741"/>
                    </a:cubicBezTo>
                    <a:cubicBezTo>
                      <a:pt x="677" y="1741"/>
                      <a:pt x="704" y="1739"/>
                      <a:pt x="730" y="1736"/>
                    </a:cubicBezTo>
                    <a:cubicBezTo>
                      <a:pt x="973" y="1675"/>
                      <a:pt x="1064" y="1432"/>
                      <a:pt x="1034" y="1219"/>
                    </a:cubicBezTo>
                    <a:cubicBezTo>
                      <a:pt x="943" y="885"/>
                      <a:pt x="1064" y="337"/>
                      <a:pt x="791" y="64"/>
                    </a:cubicBezTo>
                    <a:cubicBezTo>
                      <a:pt x="753" y="26"/>
                      <a:pt x="657"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5500850" y="3740400"/>
                <a:ext cx="23725" cy="37125"/>
              </a:xfrm>
              <a:custGeom>
                <a:avLst/>
                <a:gdLst/>
                <a:ahLst/>
                <a:cxnLst/>
                <a:rect l="l" t="t" r="r" b="b"/>
                <a:pathLst>
                  <a:path w="949" h="1485" extrusionOk="0">
                    <a:moveTo>
                      <a:pt x="491" y="0"/>
                    </a:moveTo>
                    <a:cubicBezTo>
                      <a:pt x="332" y="0"/>
                      <a:pt x="163" y="97"/>
                      <a:pt x="128" y="256"/>
                    </a:cubicBezTo>
                    <a:cubicBezTo>
                      <a:pt x="37" y="500"/>
                      <a:pt x="97" y="743"/>
                      <a:pt x="37" y="1016"/>
                    </a:cubicBezTo>
                    <a:cubicBezTo>
                      <a:pt x="1" y="1304"/>
                      <a:pt x="209" y="1485"/>
                      <a:pt x="416" y="1485"/>
                    </a:cubicBezTo>
                    <a:cubicBezTo>
                      <a:pt x="560" y="1485"/>
                      <a:pt x="704" y="1398"/>
                      <a:pt x="766" y="1199"/>
                    </a:cubicBezTo>
                    <a:cubicBezTo>
                      <a:pt x="918" y="864"/>
                      <a:pt x="949" y="500"/>
                      <a:pt x="766" y="165"/>
                    </a:cubicBezTo>
                    <a:cubicBezTo>
                      <a:pt x="715" y="51"/>
                      <a:pt x="606" y="0"/>
                      <a:pt x="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5533675" y="3819525"/>
                <a:ext cx="23175" cy="45850"/>
              </a:xfrm>
              <a:custGeom>
                <a:avLst/>
                <a:gdLst/>
                <a:ahLst/>
                <a:cxnLst/>
                <a:rect l="l" t="t" r="r" b="b"/>
                <a:pathLst>
                  <a:path w="927" h="1834" extrusionOk="0">
                    <a:moveTo>
                      <a:pt x="457" y="1"/>
                    </a:moveTo>
                    <a:cubicBezTo>
                      <a:pt x="412" y="1"/>
                      <a:pt x="361" y="13"/>
                      <a:pt x="304" y="40"/>
                    </a:cubicBezTo>
                    <a:cubicBezTo>
                      <a:pt x="61" y="161"/>
                      <a:pt x="61" y="465"/>
                      <a:pt x="31" y="678"/>
                    </a:cubicBezTo>
                    <a:cubicBezTo>
                      <a:pt x="0" y="982"/>
                      <a:pt x="0" y="1256"/>
                      <a:pt x="31" y="1560"/>
                    </a:cubicBezTo>
                    <a:cubicBezTo>
                      <a:pt x="61" y="1742"/>
                      <a:pt x="221" y="1833"/>
                      <a:pt x="384" y="1833"/>
                    </a:cubicBezTo>
                    <a:cubicBezTo>
                      <a:pt x="547" y="1833"/>
                      <a:pt x="715" y="1742"/>
                      <a:pt x="760" y="1560"/>
                    </a:cubicBezTo>
                    <a:cubicBezTo>
                      <a:pt x="843" y="1310"/>
                      <a:pt x="926"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5478950" y="3825675"/>
                <a:ext cx="21300" cy="32750"/>
              </a:xfrm>
              <a:custGeom>
                <a:avLst/>
                <a:gdLst/>
                <a:ahLst/>
                <a:cxnLst/>
                <a:rect l="l" t="t" r="r" b="b"/>
                <a:pathLst>
                  <a:path w="852" h="1310" extrusionOk="0">
                    <a:moveTo>
                      <a:pt x="375" y="0"/>
                    </a:moveTo>
                    <a:cubicBezTo>
                      <a:pt x="203" y="0"/>
                      <a:pt x="34" y="122"/>
                      <a:pt x="1" y="371"/>
                    </a:cubicBezTo>
                    <a:cubicBezTo>
                      <a:pt x="1" y="584"/>
                      <a:pt x="62" y="797"/>
                      <a:pt x="62" y="979"/>
                    </a:cubicBezTo>
                    <a:cubicBezTo>
                      <a:pt x="62" y="1182"/>
                      <a:pt x="231" y="1310"/>
                      <a:pt x="402" y="1310"/>
                    </a:cubicBezTo>
                    <a:cubicBezTo>
                      <a:pt x="539" y="1310"/>
                      <a:pt x="676" y="1229"/>
                      <a:pt x="730" y="1040"/>
                    </a:cubicBezTo>
                    <a:cubicBezTo>
                      <a:pt x="822" y="797"/>
                      <a:pt x="852" y="523"/>
                      <a:pt x="730" y="250"/>
                    </a:cubicBezTo>
                    <a:cubicBezTo>
                      <a:pt x="661" y="84"/>
                      <a:pt x="517"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5519225" y="3921375"/>
                <a:ext cx="22075" cy="48850"/>
              </a:xfrm>
              <a:custGeom>
                <a:avLst/>
                <a:gdLst/>
                <a:ahLst/>
                <a:cxnLst/>
                <a:rect l="l" t="t" r="r" b="b"/>
                <a:pathLst>
                  <a:path w="883" h="1954" extrusionOk="0">
                    <a:moveTo>
                      <a:pt x="438" y="1"/>
                    </a:moveTo>
                    <a:cubicBezTo>
                      <a:pt x="274" y="1"/>
                      <a:pt x="107" y="84"/>
                      <a:pt x="62" y="252"/>
                    </a:cubicBezTo>
                    <a:cubicBezTo>
                      <a:pt x="1" y="708"/>
                      <a:pt x="1" y="1133"/>
                      <a:pt x="31" y="1589"/>
                    </a:cubicBezTo>
                    <a:cubicBezTo>
                      <a:pt x="46" y="1832"/>
                      <a:pt x="236" y="1954"/>
                      <a:pt x="426" y="1954"/>
                    </a:cubicBezTo>
                    <a:cubicBezTo>
                      <a:pt x="616" y="1954"/>
                      <a:pt x="806" y="1832"/>
                      <a:pt x="821" y="1589"/>
                    </a:cubicBezTo>
                    <a:cubicBezTo>
                      <a:pt x="882" y="1133"/>
                      <a:pt x="882" y="677"/>
                      <a:pt x="791" y="252"/>
                    </a:cubicBezTo>
                    <a:cubicBezTo>
                      <a:pt x="761" y="84"/>
                      <a:pt x="601" y="1"/>
                      <a:pt x="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5526075" y="4129925"/>
                <a:ext cx="23575" cy="37875"/>
              </a:xfrm>
              <a:custGeom>
                <a:avLst/>
                <a:gdLst/>
                <a:ahLst/>
                <a:cxnLst/>
                <a:rect l="l" t="t" r="r" b="b"/>
                <a:pathLst>
                  <a:path w="943" h="1515" extrusionOk="0">
                    <a:moveTo>
                      <a:pt x="459" y="1"/>
                    </a:moveTo>
                    <a:cubicBezTo>
                      <a:pt x="407" y="1"/>
                      <a:pt x="360" y="17"/>
                      <a:pt x="335" y="56"/>
                    </a:cubicBezTo>
                    <a:cubicBezTo>
                      <a:pt x="0" y="268"/>
                      <a:pt x="0" y="876"/>
                      <a:pt x="152" y="1211"/>
                    </a:cubicBezTo>
                    <a:cubicBezTo>
                      <a:pt x="213" y="1423"/>
                      <a:pt x="365" y="1515"/>
                      <a:pt x="578" y="1515"/>
                    </a:cubicBezTo>
                    <a:cubicBezTo>
                      <a:pt x="791" y="1484"/>
                      <a:pt x="943" y="1332"/>
                      <a:pt x="943" y="1150"/>
                    </a:cubicBezTo>
                    <a:cubicBezTo>
                      <a:pt x="851" y="907"/>
                      <a:pt x="821" y="724"/>
                      <a:pt x="821" y="542"/>
                    </a:cubicBezTo>
                    <a:cubicBezTo>
                      <a:pt x="791" y="390"/>
                      <a:pt x="791" y="238"/>
                      <a:pt x="699" y="116"/>
                    </a:cubicBezTo>
                    <a:lnTo>
                      <a:pt x="669" y="86"/>
                    </a:lnTo>
                    <a:cubicBezTo>
                      <a:pt x="616" y="33"/>
                      <a:pt x="532"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5545075" y="4046425"/>
                <a:ext cx="22825" cy="35125"/>
              </a:xfrm>
              <a:custGeom>
                <a:avLst/>
                <a:gdLst/>
                <a:ahLst/>
                <a:cxnLst/>
                <a:rect l="l" t="t" r="r" b="b"/>
                <a:pathLst>
                  <a:path w="913" h="1405" extrusionOk="0">
                    <a:moveTo>
                      <a:pt x="533" y="0"/>
                    </a:moveTo>
                    <a:cubicBezTo>
                      <a:pt x="476" y="0"/>
                      <a:pt x="410" y="16"/>
                      <a:pt x="335" y="52"/>
                    </a:cubicBezTo>
                    <a:cubicBezTo>
                      <a:pt x="0" y="204"/>
                      <a:pt x="61" y="721"/>
                      <a:pt x="61" y="994"/>
                    </a:cubicBezTo>
                    <a:cubicBezTo>
                      <a:pt x="61" y="1268"/>
                      <a:pt x="274" y="1405"/>
                      <a:pt x="487" y="1405"/>
                    </a:cubicBezTo>
                    <a:cubicBezTo>
                      <a:pt x="699" y="1405"/>
                      <a:pt x="912" y="1268"/>
                      <a:pt x="912" y="994"/>
                    </a:cubicBezTo>
                    <a:cubicBezTo>
                      <a:pt x="912" y="704"/>
                      <a:pt x="91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5621825" y="4051225"/>
                <a:ext cx="27375" cy="57125"/>
              </a:xfrm>
              <a:custGeom>
                <a:avLst/>
                <a:gdLst/>
                <a:ahLst/>
                <a:cxnLst/>
                <a:rect l="l" t="t" r="r" b="b"/>
                <a:pathLst>
                  <a:path w="1095" h="2285" extrusionOk="0">
                    <a:moveTo>
                      <a:pt x="539" y="1"/>
                    </a:moveTo>
                    <a:cubicBezTo>
                      <a:pt x="411" y="1"/>
                      <a:pt x="276" y="69"/>
                      <a:pt x="213" y="194"/>
                    </a:cubicBezTo>
                    <a:cubicBezTo>
                      <a:pt x="61" y="468"/>
                      <a:pt x="31" y="772"/>
                      <a:pt x="31" y="1076"/>
                    </a:cubicBezTo>
                    <a:cubicBezTo>
                      <a:pt x="0" y="1380"/>
                      <a:pt x="31" y="1684"/>
                      <a:pt x="61" y="1988"/>
                    </a:cubicBezTo>
                    <a:cubicBezTo>
                      <a:pt x="105" y="2192"/>
                      <a:pt x="268" y="2285"/>
                      <a:pt x="439" y="2285"/>
                    </a:cubicBezTo>
                    <a:cubicBezTo>
                      <a:pt x="624" y="2285"/>
                      <a:pt x="819" y="2177"/>
                      <a:pt x="882" y="1988"/>
                    </a:cubicBezTo>
                    <a:cubicBezTo>
                      <a:pt x="973" y="1501"/>
                      <a:pt x="1094" y="681"/>
                      <a:pt x="821" y="194"/>
                    </a:cubicBezTo>
                    <a:cubicBezTo>
                      <a:pt x="777" y="62"/>
                      <a:pt x="661"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5573175" y="3980600"/>
                <a:ext cx="23600" cy="37050"/>
              </a:xfrm>
              <a:custGeom>
                <a:avLst/>
                <a:gdLst/>
                <a:ahLst/>
                <a:cxnLst/>
                <a:rect l="l" t="t" r="r" b="b"/>
                <a:pathLst>
                  <a:path w="944" h="1482" extrusionOk="0">
                    <a:moveTo>
                      <a:pt x="489" y="0"/>
                    </a:moveTo>
                    <a:cubicBezTo>
                      <a:pt x="363" y="0"/>
                      <a:pt x="234" y="54"/>
                      <a:pt x="153" y="162"/>
                    </a:cubicBezTo>
                    <a:cubicBezTo>
                      <a:pt x="31" y="375"/>
                      <a:pt x="1" y="588"/>
                      <a:pt x="1" y="831"/>
                    </a:cubicBezTo>
                    <a:cubicBezTo>
                      <a:pt x="1" y="1074"/>
                      <a:pt x="122" y="1287"/>
                      <a:pt x="305" y="1439"/>
                    </a:cubicBezTo>
                    <a:cubicBezTo>
                      <a:pt x="354" y="1468"/>
                      <a:pt x="412" y="1482"/>
                      <a:pt x="470" y="1482"/>
                    </a:cubicBezTo>
                    <a:cubicBezTo>
                      <a:pt x="594" y="1482"/>
                      <a:pt x="719" y="1421"/>
                      <a:pt x="761" y="1317"/>
                    </a:cubicBezTo>
                    <a:cubicBezTo>
                      <a:pt x="943" y="1135"/>
                      <a:pt x="943" y="983"/>
                      <a:pt x="913" y="770"/>
                    </a:cubicBezTo>
                    <a:cubicBezTo>
                      <a:pt x="913" y="618"/>
                      <a:pt x="882" y="436"/>
                      <a:pt x="852" y="253"/>
                    </a:cubicBezTo>
                    <a:cubicBezTo>
                      <a:pt x="801" y="85"/>
                      <a:pt x="64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5627900" y="3888750"/>
                <a:ext cx="25850" cy="37550"/>
              </a:xfrm>
              <a:custGeom>
                <a:avLst/>
                <a:gdLst/>
                <a:ahLst/>
                <a:cxnLst/>
                <a:rect l="l" t="t" r="r" b="b"/>
                <a:pathLst>
                  <a:path w="1034" h="1502" extrusionOk="0">
                    <a:moveTo>
                      <a:pt x="514" y="1"/>
                    </a:moveTo>
                    <a:cubicBezTo>
                      <a:pt x="485" y="1"/>
                      <a:pt x="456" y="3"/>
                      <a:pt x="426" y="6"/>
                    </a:cubicBezTo>
                    <a:cubicBezTo>
                      <a:pt x="213" y="37"/>
                      <a:pt x="92" y="189"/>
                      <a:pt x="61" y="432"/>
                    </a:cubicBezTo>
                    <a:cubicBezTo>
                      <a:pt x="61" y="554"/>
                      <a:pt x="0" y="675"/>
                      <a:pt x="0" y="797"/>
                    </a:cubicBezTo>
                    <a:cubicBezTo>
                      <a:pt x="0" y="949"/>
                      <a:pt x="61" y="1070"/>
                      <a:pt x="61" y="1222"/>
                    </a:cubicBezTo>
                    <a:cubicBezTo>
                      <a:pt x="92" y="1374"/>
                      <a:pt x="244" y="1496"/>
                      <a:pt x="365" y="1496"/>
                    </a:cubicBezTo>
                    <a:cubicBezTo>
                      <a:pt x="385" y="1500"/>
                      <a:pt x="405" y="1502"/>
                      <a:pt x="425" y="1502"/>
                    </a:cubicBezTo>
                    <a:cubicBezTo>
                      <a:pt x="555" y="1502"/>
                      <a:pt x="677" y="1419"/>
                      <a:pt x="730" y="1313"/>
                    </a:cubicBezTo>
                    <a:cubicBezTo>
                      <a:pt x="1003" y="1009"/>
                      <a:pt x="1034" y="645"/>
                      <a:pt x="943" y="310"/>
                    </a:cubicBezTo>
                    <a:cubicBezTo>
                      <a:pt x="889" y="97"/>
                      <a:pt x="719" y="1"/>
                      <a:pt x="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5649925" y="3965725"/>
                <a:ext cx="26625" cy="50875"/>
              </a:xfrm>
              <a:custGeom>
                <a:avLst/>
                <a:gdLst/>
                <a:ahLst/>
                <a:cxnLst/>
                <a:rect l="l" t="t" r="r" b="b"/>
                <a:pathLst>
                  <a:path w="1065" h="2035" extrusionOk="0">
                    <a:moveTo>
                      <a:pt x="580" y="1"/>
                    </a:moveTo>
                    <a:cubicBezTo>
                      <a:pt x="503" y="1"/>
                      <a:pt x="427" y="27"/>
                      <a:pt x="366" y="89"/>
                    </a:cubicBezTo>
                    <a:cubicBezTo>
                      <a:pt x="1" y="514"/>
                      <a:pt x="62" y="1274"/>
                      <a:pt x="244" y="1760"/>
                    </a:cubicBezTo>
                    <a:cubicBezTo>
                      <a:pt x="311" y="1948"/>
                      <a:pt x="460" y="2035"/>
                      <a:pt x="609" y="2035"/>
                    </a:cubicBezTo>
                    <a:cubicBezTo>
                      <a:pt x="798" y="2035"/>
                      <a:pt x="987" y="1894"/>
                      <a:pt x="1004" y="1639"/>
                    </a:cubicBezTo>
                    <a:cubicBezTo>
                      <a:pt x="1034" y="1365"/>
                      <a:pt x="1065" y="1152"/>
                      <a:pt x="1034" y="879"/>
                    </a:cubicBezTo>
                    <a:cubicBezTo>
                      <a:pt x="1004" y="605"/>
                      <a:pt x="1034" y="362"/>
                      <a:pt x="882" y="149"/>
                    </a:cubicBezTo>
                    <a:cubicBezTo>
                      <a:pt x="810" y="59"/>
                      <a:pt x="694" y="1"/>
                      <a:pt x="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5687925" y="4070350"/>
                <a:ext cx="25875" cy="49575"/>
              </a:xfrm>
              <a:custGeom>
                <a:avLst/>
                <a:gdLst/>
                <a:ahLst/>
                <a:cxnLst/>
                <a:rect l="l" t="t" r="r" b="b"/>
                <a:pathLst>
                  <a:path w="1035" h="1983" extrusionOk="0">
                    <a:moveTo>
                      <a:pt x="557" y="0"/>
                    </a:moveTo>
                    <a:cubicBezTo>
                      <a:pt x="375" y="0"/>
                      <a:pt x="177" y="128"/>
                      <a:pt x="122" y="311"/>
                    </a:cubicBezTo>
                    <a:cubicBezTo>
                      <a:pt x="1" y="676"/>
                      <a:pt x="92" y="1101"/>
                      <a:pt x="92" y="1527"/>
                    </a:cubicBezTo>
                    <a:cubicBezTo>
                      <a:pt x="92" y="1740"/>
                      <a:pt x="274" y="1983"/>
                      <a:pt x="548" y="1983"/>
                    </a:cubicBezTo>
                    <a:cubicBezTo>
                      <a:pt x="821" y="1983"/>
                      <a:pt x="973" y="1770"/>
                      <a:pt x="1004" y="1527"/>
                    </a:cubicBezTo>
                    <a:cubicBezTo>
                      <a:pt x="1034" y="1071"/>
                      <a:pt x="1034" y="615"/>
                      <a:pt x="852" y="189"/>
                    </a:cubicBezTo>
                    <a:cubicBezTo>
                      <a:pt x="791" y="56"/>
                      <a:pt x="678"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621825" y="4138900"/>
                <a:ext cx="22825" cy="41450"/>
              </a:xfrm>
              <a:custGeom>
                <a:avLst/>
                <a:gdLst/>
                <a:ahLst/>
                <a:cxnLst/>
                <a:rect l="l" t="t" r="r" b="b"/>
                <a:pathLst>
                  <a:path w="913" h="1658" extrusionOk="0">
                    <a:moveTo>
                      <a:pt x="445" y="1"/>
                    </a:moveTo>
                    <a:cubicBezTo>
                      <a:pt x="304" y="1"/>
                      <a:pt x="167" y="92"/>
                      <a:pt x="122" y="274"/>
                    </a:cubicBezTo>
                    <a:cubicBezTo>
                      <a:pt x="0" y="578"/>
                      <a:pt x="31" y="912"/>
                      <a:pt x="31" y="1247"/>
                    </a:cubicBezTo>
                    <a:cubicBezTo>
                      <a:pt x="46" y="1520"/>
                      <a:pt x="243" y="1657"/>
                      <a:pt x="445" y="1657"/>
                    </a:cubicBezTo>
                    <a:cubicBezTo>
                      <a:pt x="646" y="1657"/>
                      <a:pt x="851" y="1520"/>
                      <a:pt x="882" y="1247"/>
                    </a:cubicBezTo>
                    <a:cubicBezTo>
                      <a:pt x="882" y="912"/>
                      <a:pt x="912" y="548"/>
                      <a:pt x="790" y="274"/>
                    </a:cubicBezTo>
                    <a:cubicBezTo>
                      <a:pt x="730" y="92"/>
                      <a:pt x="585" y="1"/>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736550" y="3958800"/>
                <a:ext cx="27400" cy="51325"/>
              </a:xfrm>
              <a:custGeom>
                <a:avLst/>
                <a:gdLst/>
                <a:ahLst/>
                <a:cxnLst/>
                <a:rect l="l" t="t" r="r" b="b"/>
                <a:pathLst>
                  <a:path w="1096" h="2053" extrusionOk="0">
                    <a:moveTo>
                      <a:pt x="548" y="1"/>
                    </a:moveTo>
                    <a:cubicBezTo>
                      <a:pt x="389" y="1"/>
                      <a:pt x="229" y="92"/>
                      <a:pt x="153" y="274"/>
                    </a:cubicBezTo>
                    <a:cubicBezTo>
                      <a:pt x="1" y="730"/>
                      <a:pt x="31" y="1277"/>
                      <a:pt x="123" y="1733"/>
                    </a:cubicBezTo>
                    <a:cubicBezTo>
                      <a:pt x="153" y="1946"/>
                      <a:pt x="343" y="2053"/>
                      <a:pt x="533" y="2053"/>
                    </a:cubicBezTo>
                    <a:cubicBezTo>
                      <a:pt x="723" y="2053"/>
                      <a:pt x="913" y="1946"/>
                      <a:pt x="943" y="1733"/>
                    </a:cubicBezTo>
                    <a:cubicBezTo>
                      <a:pt x="1034" y="1277"/>
                      <a:pt x="1095" y="730"/>
                      <a:pt x="943" y="274"/>
                    </a:cubicBezTo>
                    <a:cubicBezTo>
                      <a:pt x="867" y="92"/>
                      <a:pt x="708"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5775325" y="3898675"/>
                <a:ext cx="25850" cy="46900"/>
              </a:xfrm>
              <a:custGeom>
                <a:avLst/>
                <a:gdLst/>
                <a:ahLst/>
                <a:cxnLst/>
                <a:rect l="l" t="t" r="r" b="b"/>
                <a:pathLst>
                  <a:path w="1034" h="1876" extrusionOk="0">
                    <a:moveTo>
                      <a:pt x="621" y="0"/>
                    </a:moveTo>
                    <a:cubicBezTo>
                      <a:pt x="560" y="0"/>
                      <a:pt x="496" y="23"/>
                      <a:pt x="426" y="65"/>
                    </a:cubicBezTo>
                    <a:cubicBezTo>
                      <a:pt x="152" y="187"/>
                      <a:pt x="91" y="552"/>
                      <a:pt x="61" y="825"/>
                    </a:cubicBezTo>
                    <a:cubicBezTo>
                      <a:pt x="0" y="1160"/>
                      <a:pt x="91" y="1433"/>
                      <a:pt x="243" y="1707"/>
                    </a:cubicBezTo>
                    <a:cubicBezTo>
                      <a:pt x="304" y="1827"/>
                      <a:pt x="397" y="1876"/>
                      <a:pt x="496" y="1876"/>
                    </a:cubicBezTo>
                    <a:cubicBezTo>
                      <a:pt x="646" y="1876"/>
                      <a:pt x="808" y="1762"/>
                      <a:pt x="882" y="1616"/>
                    </a:cubicBezTo>
                    <a:cubicBezTo>
                      <a:pt x="1003" y="1372"/>
                      <a:pt x="1034" y="1129"/>
                      <a:pt x="1034" y="825"/>
                    </a:cubicBezTo>
                    <a:cubicBezTo>
                      <a:pt x="1003" y="612"/>
                      <a:pt x="1003" y="278"/>
                      <a:pt x="821" y="96"/>
                    </a:cubicBezTo>
                    <a:cubicBezTo>
                      <a:pt x="756" y="31"/>
                      <a:pt x="691"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5842175" y="3947700"/>
                <a:ext cx="23600" cy="51425"/>
              </a:xfrm>
              <a:custGeom>
                <a:avLst/>
                <a:gdLst/>
                <a:ahLst/>
                <a:cxnLst/>
                <a:rect l="l" t="t" r="r" b="b"/>
                <a:pathLst>
                  <a:path w="944" h="2057" extrusionOk="0">
                    <a:moveTo>
                      <a:pt x="502" y="0"/>
                    </a:moveTo>
                    <a:cubicBezTo>
                      <a:pt x="388" y="0"/>
                      <a:pt x="277" y="61"/>
                      <a:pt x="214" y="171"/>
                    </a:cubicBezTo>
                    <a:cubicBezTo>
                      <a:pt x="62" y="384"/>
                      <a:pt x="31" y="688"/>
                      <a:pt x="31" y="962"/>
                    </a:cubicBezTo>
                    <a:cubicBezTo>
                      <a:pt x="1" y="1265"/>
                      <a:pt x="31" y="1539"/>
                      <a:pt x="62" y="1782"/>
                    </a:cubicBezTo>
                    <a:cubicBezTo>
                      <a:pt x="105" y="1972"/>
                      <a:pt x="261" y="2056"/>
                      <a:pt x="421" y="2056"/>
                    </a:cubicBezTo>
                    <a:cubicBezTo>
                      <a:pt x="595" y="2056"/>
                      <a:pt x="774" y="1956"/>
                      <a:pt x="822" y="1782"/>
                    </a:cubicBezTo>
                    <a:cubicBezTo>
                      <a:pt x="913" y="1539"/>
                      <a:pt x="943" y="1235"/>
                      <a:pt x="943" y="962"/>
                    </a:cubicBezTo>
                    <a:cubicBezTo>
                      <a:pt x="913" y="688"/>
                      <a:pt x="913" y="384"/>
                      <a:pt x="791" y="171"/>
                    </a:cubicBezTo>
                    <a:cubicBezTo>
                      <a:pt x="718" y="54"/>
                      <a:pt x="609"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5782150" y="3995025"/>
                <a:ext cx="28575" cy="57400"/>
              </a:xfrm>
              <a:custGeom>
                <a:avLst/>
                <a:gdLst/>
                <a:ahLst/>
                <a:cxnLst/>
                <a:rect l="l" t="t" r="r" b="b"/>
                <a:pathLst>
                  <a:path w="1143" h="2296" extrusionOk="0">
                    <a:moveTo>
                      <a:pt x="639" y="0"/>
                    </a:moveTo>
                    <a:cubicBezTo>
                      <a:pt x="444" y="0"/>
                      <a:pt x="249" y="106"/>
                      <a:pt x="183" y="345"/>
                    </a:cubicBezTo>
                    <a:cubicBezTo>
                      <a:pt x="92" y="923"/>
                      <a:pt x="1" y="1439"/>
                      <a:pt x="153" y="2017"/>
                    </a:cubicBezTo>
                    <a:cubicBezTo>
                      <a:pt x="188" y="2191"/>
                      <a:pt x="352" y="2296"/>
                      <a:pt x="509" y="2296"/>
                    </a:cubicBezTo>
                    <a:cubicBezTo>
                      <a:pt x="626" y="2296"/>
                      <a:pt x="739" y="2238"/>
                      <a:pt x="791" y="2108"/>
                    </a:cubicBezTo>
                    <a:cubicBezTo>
                      <a:pt x="1065" y="1561"/>
                      <a:pt x="1125" y="1044"/>
                      <a:pt x="1125" y="467"/>
                    </a:cubicBezTo>
                    <a:cubicBezTo>
                      <a:pt x="1142" y="176"/>
                      <a:pt x="890"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5751000" y="4093850"/>
                <a:ext cx="24350" cy="44150"/>
              </a:xfrm>
              <a:custGeom>
                <a:avLst/>
                <a:gdLst/>
                <a:ahLst/>
                <a:cxnLst/>
                <a:rect l="l" t="t" r="r" b="b"/>
                <a:pathLst>
                  <a:path w="974" h="1766" extrusionOk="0">
                    <a:moveTo>
                      <a:pt x="591" y="1"/>
                    </a:moveTo>
                    <a:cubicBezTo>
                      <a:pt x="485" y="1"/>
                      <a:pt x="375" y="46"/>
                      <a:pt x="304" y="131"/>
                    </a:cubicBezTo>
                    <a:cubicBezTo>
                      <a:pt x="31" y="556"/>
                      <a:pt x="0" y="1225"/>
                      <a:pt x="304" y="1590"/>
                    </a:cubicBezTo>
                    <a:cubicBezTo>
                      <a:pt x="376" y="1705"/>
                      <a:pt x="495" y="1765"/>
                      <a:pt x="611" y="1765"/>
                    </a:cubicBezTo>
                    <a:cubicBezTo>
                      <a:pt x="740" y="1765"/>
                      <a:pt x="864" y="1689"/>
                      <a:pt x="912" y="1529"/>
                    </a:cubicBezTo>
                    <a:cubicBezTo>
                      <a:pt x="973" y="1316"/>
                      <a:pt x="973" y="1103"/>
                      <a:pt x="943" y="891"/>
                    </a:cubicBezTo>
                    <a:cubicBezTo>
                      <a:pt x="912" y="648"/>
                      <a:pt x="943" y="435"/>
                      <a:pt x="882" y="192"/>
                    </a:cubicBezTo>
                    <a:cubicBezTo>
                      <a:pt x="833" y="61"/>
                      <a:pt x="714"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5831550" y="4091975"/>
                <a:ext cx="25850" cy="38400"/>
              </a:xfrm>
              <a:custGeom>
                <a:avLst/>
                <a:gdLst/>
                <a:ahLst/>
                <a:cxnLst/>
                <a:rect l="l" t="t" r="r" b="b"/>
                <a:pathLst>
                  <a:path w="1034" h="1536" extrusionOk="0">
                    <a:moveTo>
                      <a:pt x="475" y="1"/>
                    </a:moveTo>
                    <a:cubicBezTo>
                      <a:pt x="380" y="1"/>
                      <a:pt x="289" y="39"/>
                      <a:pt x="244" y="115"/>
                    </a:cubicBezTo>
                    <a:cubicBezTo>
                      <a:pt x="0" y="388"/>
                      <a:pt x="0" y="844"/>
                      <a:pt x="0" y="1178"/>
                    </a:cubicBezTo>
                    <a:cubicBezTo>
                      <a:pt x="0" y="1419"/>
                      <a:pt x="180" y="1535"/>
                      <a:pt x="369" y="1535"/>
                    </a:cubicBezTo>
                    <a:cubicBezTo>
                      <a:pt x="490" y="1535"/>
                      <a:pt x="616" y="1487"/>
                      <a:pt x="700" y="1391"/>
                    </a:cubicBezTo>
                    <a:cubicBezTo>
                      <a:pt x="912" y="1026"/>
                      <a:pt x="1034" y="510"/>
                      <a:pt x="730" y="115"/>
                    </a:cubicBezTo>
                    <a:cubicBezTo>
                      <a:pt x="669" y="39"/>
                      <a:pt x="570" y="1"/>
                      <a:pt x="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5894625" y="4031775"/>
                <a:ext cx="27375" cy="47425"/>
              </a:xfrm>
              <a:custGeom>
                <a:avLst/>
                <a:gdLst/>
                <a:ahLst/>
                <a:cxnLst/>
                <a:rect l="l" t="t" r="r" b="b"/>
                <a:pathLst>
                  <a:path w="1095" h="1897" extrusionOk="0">
                    <a:moveTo>
                      <a:pt x="550" y="0"/>
                    </a:moveTo>
                    <a:cubicBezTo>
                      <a:pt x="422" y="0"/>
                      <a:pt x="294" y="65"/>
                      <a:pt x="213" y="213"/>
                    </a:cubicBezTo>
                    <a:cubicBezTo>
                      <a:pt x="0" y="638"/>
                      <a:pt x="31" y="1276"/>
                      <a:pt x="243" y="1702"/>
                    </a:cubicBezTo>
                    <a:cubicBezTo>
                      <a:pt x="309" y="1833"/>
                      <a:pt x="460" y="1897"/>
                      <a:pt x="615" y="1897"/>
                    </a:cubicBezTo>
                    <a:cubicBezTo>
                      <a:pt x="819" y="1897"/>
                      <a:pt x="1030" y="1787"/>
                      <a:pt x="1064" y="1580"/>
                    </a:cubicBezTo>
                    <a:cubicBezTo>
                      <a:pt x="1095" y="1368"/>
                      <a:pt x="1064" y="1155"/>
                      <a:pt x="1064" y="912"/>
                    </a:cubicBezTo>
                    <a:cubicBezTo>
                      <a:pt x="1003" y="699"/>
                      <a:pt x="1003" y="486"/>
                      <a:pt x="943" y="273"/>
                    </a:cubicBezTo>
                    <a:cubicBezTo>
                      <a:pt x="875" y="104"/>
                      <a:pt x="712" y="0"/>
                      <a:pt x="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5915900" y="3930475"/>
                <a:ext cx="25100" cy="42800"/>
              </a:xfrm>
              <a:custGeom>
                <a:avLst/>
                <a:gdLst/>
                <a:ahLst/>
                <a:cxnLst/>
                <a:rect l="l" t="t" r="r" b="b"/>
                <a:pathLst>
                  <a:path w="1004" h="1712" extrusionOk="0">
                    <a:moveTo>
                      <a:pt x="587" y="1"/>
                    </a:moveTo>
                    <a:cubicBezTo>
                      <a:pt x="465" y="1"/>
                      <a:pt x="339" y="64"/>
                      <a:pt x="274" y="161"/>
                    </a:cubicBezTo>
                    <a:cubicBezTo>
                      <a:pt x="61" y="496"/>
                      <a:pt x="61" y="891"/>
                      <a:pt x="0" y="1255"/>
                    </a:cubicBezTo>
                    <a:cubicBezTo>
                      <a:pt x="0" y="1529"/>
                      <a:pt x="244" y="1711"/>
                      <a:pt x="456" y="1711"/>
                    </a:cubicBezTo>
                    <a:cubicBezTo>
                      <a:pt x="730" y="1711"/>
                      <a:pt x="912" y="1499"/>
                      <a:pt x="912" y="1255"/>
                    </a:cubicBezTo>
                    <a:cubicBezTo>
                      <a:pt x="973" y="891"/>
                      <a:pt x="1003" y="526"/>
                      <a:pt x="851" y="161"/>
                    </a:cubicBezTo>
                    <a:cubicBezTo>
                      <a:pt x="795" y="48"/>
                      <a:pt x="692" y="1"/>
                      <a:pt x="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5975925" y="3969450"/>
                <a:ext cx="23575" cy="37075"/>
              </a:xfrm>
              <a:custGeom>
                <a:avLst/>
                <a:gdLst/>
                <a:ahLst/>
                <a:cxnLst/>
                <a:rect l="l" t="t" r="r" b="b"/>
                <a:pathLst>
                  <a:path w="943" h="1483" extrusionOk="0">
                    <a:moveTo>
                      <a:pt x="468" y="0"/>
                    </a:moveTo>
                    <a:cubicBezTo>
                      <a:pt x="403" y="0"/>
                      <a:pt x="335" y="31"/>
                      <a:pt x="274" y="92"/>
                    </a:cubicBezTo>
                    <a:cubicBezTo>
                      <a:pt x="1" y="304"/>
                      <a:pt x="31" y="882"/>
                      <a:pt x="92" y="1186"/>
                    </a:cubicBezTo>
                    <a:cubicBezTo>
                      <a:pt x="107" y="1383"/>
                      <a:pt x="274" y="1482"/>
                      <a:pt x="449" y="1482"/>
                    </a:cubicBezTo>
                    <a:cubicBezTo>
                      <a:pt x="624" y="1482"/>
                      <a:pt x="806" y="1383"/>
                      <a:pt x="852" y="1186"/>
                    </a:cubicBezTo>
                    <a:cubicBezTo>
                      <a:pt x="882" y="882"/>
                      <a:pt x="943" y="365"/>
                      <a:pt x="639" y="92"/>
                    </a:cubicBezTo>
                    <a:cubicBezTo>
                      <a:pt x="593" y="31"/>
                      <a:pt x="533"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5946300" y="4042200"/>
                <a:ext cx="22825" cy="41075"/>
              </a:xfrm>
              <a:custGeom>
                <a:avLst/>
                <a:gdLst/>
                <a:ahLst/>
                <a:cxnLst/>
                <a:rect l="l" t="t" r="r" b="b"/>
                <a:pathLst>
                  <a:path w="913" h="1643" extrusionOk="0">
                    <a:moveTo>
                      <a:pt x="471" y="1"/>
                    </a:moveTo>
                    <a:cubicBezTo>
                      <a:pt x="319" y="1"/>
                      <a:pt x="167" y="84"/>
                      <a:pt x="122" y="251"/>
                    </a:cubicBezTo>
                    <a:cubicBezTo>
                      <a:pt x="61" y="555"/>
                      <a:pt x="0" y="890"/>
                      <a:pt x="61" y="1255"/>
                    </a:cubicBezTo>
                    <a:cubicBezTo>
                      <a:pt x="91" y="1513"/>
                      <a:pt x="281" y="1642"/>
                      <a:pt x="471" y="1642"/>
                    </a:cubicBezTo>
                    <a:cubicBezTo>
                      <a:pt x="661" y="1642"/>
                      <a:pt x="851" y="1513"/>
                      <a:pt x="882" y="1255"/>
                    </a:cubicBezTo>
                    <a:cubicBezTo>
                      <a:pt x="912" y="890"/>
                      <a:pt x="851" y="586"/>
                      <a:pt x="821" y="251"/>
                    </a:cubicBezTo>
                    <a:cubicBezTo>
                      <a:pt x="775" y="84"/>
                      <a:pt x="623"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5694000" y="4155425"/>
                <a:ext cx="23600" cy="38400"/>
              </a:xfrm>
              <a:custGeom>
                <a:avLst/>
                <a:gdLst/>
                <a:ahLst/>
                <a:cxnLst/>
                <a:rect l="l" t="t" r="r" b="b"/>
                <a:pathLst>
                  <a:path w="944" h="1536" extrusionOk="0">
                    <a:moveTo>
                      <a:pt x="483" y="1"/>
                    </a:moveTo>
                    <a:cubicBezTo>
                      <a:pt x="373" y="1"/>
                      <a:pt x="259" y="54"/>
                      <a:pt x="183" y="160"/>
                    </a:cubicBezTo>
                    <a:cubicBezTo>
                      <a:pt x="1" y="464"/>
                      <a:pt x="1" y="920"/>
                      <a:pt x="122" y="1285"/>
                    </a:cubicBezTo>
                    <a:cubicBezTo>
                      <a:pt x="198" y="1452"/>
                      <a:pt x="335" y="1536"/>
                      <a:pt x="472" y="1536"/>
                    </a:cubicBezTo>
                    <a:cubicBezTo>
                      <a:pt x="609" y="1536"/>
                      <a:pt x="745" y="1452"/>
                      <a:pt x="821" y="1285"/>
                    </a:cubicBezTo>
                    <a:cubicBezTo>
                      <a:pt x="943" y="920"/>
                      <a:pt x="943" y="464"/>
                      <a:pt x="761" y="160"/>
                    </a:cubicBezTo>
                    <a:cubicBezTo>
                      <a:pt x="700" y="54"/>
                      <a:pt x="594"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5580650" y="4179600"/>
                <a:ext cx="21425" cy="27150"/>
              </a:xfrm>
              <a:custGeom>
                <a:avLst/>
                <a:gdLst/>
                <a:ahLst/>
                <a:cxnLst/>
                <a:rect l="l" t="t" r="r" b="b"/>
                <a:pathLst>
                  <a:path w="857" h="1086" extrusionOk="0">
                    <a:moveTo>
                      <a:pt x="500" y="0"/>
                    </a:moveTo>
                    <a:cubicBezTo>
                      <a:pt x="386" y="0"/>
                      <a:pt x="269" y="50"/>
                      <a:pt x="188" y="166"/>
                    </a:cubicBezTo>
                    <a:cubicBezTo>
                      <a:pt x="127" y="318"/>
                      <a:pt x="97" y="500"/>
                      <a:pt x="36" y="652"/>
                    </a:cubicBezTo>
                    <a:cubicBezTo>
                      <a:pt x="0" y="922"/>
                      <a:pt x="199" y="1086"/>
                      <a:pt x="398" y="1086"/>
                    </a:cubicBezTo>
                    <a:cubicBezTo>
                      <a:pt x="536" y="1086"/>
                      <a:pt x="673" y="1008"/>
                      <a:pt x="735" y="835"/>
                    </a:cubicBezTo>
                    <a:cubicBezTo>
                      <a:pt x="796" y="652"/>
                      <a:pt x="857" y="500"/>
                      <a:pt x="857" y="318"/>
                    </a:cubicBezTo>
                    <a:cubicBezTo>
                      <a:pt x="857" y="130"/>
                      <a:pt x="683" y="0"/>
                      <a:pt x="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5899950" y="4109450"/>
                <a:ext cx="26600" cy="37450"/>
              </a:xfrm>
              <a:custGeom>
                <a:avLst/>
                <a:gdLst/>
                <a:ahLst/>
                <a:cxnLst/>
                <a:rect l="l" t="t" r="r" b="b"/>
                <a:pathLst>
                  <a:path w="1064" h="1498" extrusionOk="0">
                    <a:moveTo>
                      <a:pt x="521" y="1"/>
                    </a:moveTo>
                    <a:cubicBezTo>
                      <a:pt x="426" y="1"/>
                      <a:pt x="334" y="39"/>
                      <a:pt x="274" y="115"/>
                    </a:cubicBezTo>
                    <a:cubicBezTo>
                      <a:pt x="0" y="388"/>
                      <a:pt x="30" y="844"/>
                      <a:pt x="122" y="1179"/>
                    </a:cubicBezTo>
                    <a:cubicBezTo>
                      <a:pt x="152" y="1391"/>
                      <a:pt x="334" y="1498"/>
                      <a:pt x="521" y="1498"/>
                    </a:cubicBezTo>
                    <a:cubicBezTo>
                      <a:pt x="707" y="1498"/>
                      <a:pt x="897" y="1391"/>
                      <a:pt x="942" y="1179"/>
                    </a:cubicBezTo>
                    <a:cubicBezTo>
                      <a:pt x="1033" y="875"/>
                      <a:pt x="1064" y="388"/>
                      <a:pt x="790" y="115"/>
                    </a:cubicBezTo>
                    <a:cubicBezTo>
                      <a:pt x="714" y="39"/>
                      <a:pt x="616"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5997200" y="4097500"/>
                <a:ext cx="25100" cy="35725"/>
              </a:xfrm>
              <a:custGeom>
                <a:avLst/>
                <a:gdLst/>
                <a:ahLst/>
                <a:cxnLst/>
                <a:rect l="l" t="t" r="r" b="b"/>
                <a:pathLst>
                  <a:path w="1004" h="1429" extrusionOk="0">
                    <a:moveTo>
                      <a:pt x="498" y="0"/>
                    </a:moveTo>
                    <a:cubicBezTo>
                      <a:pt x="320" y="0"/>
                      <a:pt x="137" y="106"/>
                      <a:pt x="61" y="319"/>
                    </a:cubicBezTo>
                    <a:cubicBezTo>
                      <a:pt x="1" y="593"/>
                      <a:pt x="1" y="836"/>
                      <a:pt x="31" y="1109"/>
                    </a:cubicBezTo>
                    <a:cubicBezTo>
                      <a:pt x="61" y="1322"/>
                      <a:pt x="251" y="1429"/>
                      <a:pt x="449" y="1429"/>
                    </a:cubicBezTo>
                    <a:cubicBezTo>
                      <a:pt x="647" y="1429"/>
                      <a:pt x="852" y="1322"/>
                      <a:pt x="913" y="1109"/>
                    </a:cubicBezTo>
                    <a:cubicBezTo>
                      <a:pt x="1004" y="866"/>
                      <a:pt x="1004" y="593"/>
                      <a:pt x="913" y="319"/>
                    </a:cubicBezTo>
                    <a:cubicBezTo>
                      <a:pt x="852" y="106"/>
                      <a:pt x="677" y="0"/>
                      <a:pt x="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6018475" y="4012000"/>
                <a:ext cx="24350" cy="35175"/>
              </a:xfrm>
              <a:custGeom>
                <a:avLst/>
                <a:gdLst/>
                <a:ahLst/>
                <a:cxnLst/>
                <a:rect l="l" t="t" r="r" b="b"/>
                <a:pathLst>
                  <a:path w="974" h="1407" extrusionOk="0">
                    <a:moveTo>
                      <a:pt x="487" y="1"/>
                    </a:moveTo>
                    <a:cubicBezTo>
                      <a:pt x="411" y="1"/>
                      <a:pt x="335" y="31"/>
                      <a:pt x="274" y="92"/>
                    </a:cubicBezTo>
                    <a:cubicBezTo>
                      <a:pt x="1" y="365"/>
                      <a:pt x="92" y="852"/>
                      <a:pt x="153" y="1156"/>
                    </a:cubicBezTo>
                    <a:cubicBezTo>
                      <a:pt x="198" y="1323"/>
                      <a:pt x="350" y="1406"/>
                      <a:pt x="502" y="1406"/>
                    </a:cubicBezTo>
                    <a:cubicBezTo>
                      <a:pt x="654" y="1406"/>
                      <a:pt x="806" y="1323"/>
                      <a:pt x="852" y="1156"/>
                    </a:cubicBezTo>
                    <a:cubicBezTo>
                      <a:pt x="882" y="821"/>
                      <a:pt x="973" y="304"/>
                      <a:pt x="700" y="92"/>
                    </a:cubicBezTo>
                    <a:cubicBezTo>
                      <a:pt x="639" y="31"/>
                      <a:pt x="563" y="1"/>
                      <a:pt x="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083075" y="4051775"/>
                <a:ext cx="22050" cy="40425"/>
              </a:xfrm>
              <a:custGeom>
                <a:avLst/>
                <a:gdLst/>
                <a:ahLst/>
                <a:cxnLst/>
                <a:rect l="l" t="t" r="r" b="b"/>
                <a:pathLst>
                  <a:path w="882" h="1617" extrusionOk="0">
                    <a:moveTo>
                      <a:pt x="573" y="1"/>
                    </a:moveTo>
                    <a:cubicBezTo>
                      <a:pt x="527" y="1"/>
                      <a:pt x="476" y="8"/>
                      <a:pt x="426" y="20"/>
                    </a:cubicBezTo>
                    <a:cubicBezTo>
                      <a:pt x="213" y="142"/>
                      <a:pt x="122" y="385"/>
                      <a:pt x="92" y="628"/>
                    </a:cubicBezTo>
                    <a:cubicBezTo>
                      <a:pt x="0" y="902"/>
                      <a:pt x="61" y="1115"/>
                      <a:pt x="122" y="1388"/>
                    </a:cubicBezTo>
                    <a:cubicBezTo>
                      <a:pt x="168" y="1540"/>
                      <a:pt x="304" y="1616"/>
                      <a:pt x="437" y="1616"/>
                    </a:cubicBezTo>
                    <a:cubicBezTo>
                      <a:pt x="570" y="1616"/>
                      <a:pt x="700" y="1540"/>
                      <a:pt x="730" y="1388"/>
                    </a:cubicBezTo>
                    <a:cubicBezTo>
                      <a:pt x="821" y="1145"/>
                      <a:pt x="851" y="932"/>
                      <a:pt x="851" y="689"/>
                    </a:cubicBezTo>
                    <a:cubicBezTo>
                      <a:pt x="851" y="446"/>
                      <a:pt x="882" y="233"/>
                      <a:pt x="730" y="51"/>
                    </a:cubicBezTo>
                    <a:cubicBezTo>
                      <a:pt x="694" y="15"/>
                      <a:pt x="63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142350" y="4025975"/>
                <a:ext cx="27375" cy="39875"/>
              </a:xfrm>
              <a:custGeom>
                <a:avLst/>
                <a:gdLst/>
                <a:ahLst/>
                <a:cxnLst/>
                <a:rect l="l" t="t" r="r" b="b"/>
                <a:pathLst>
                  <a:path w="1095" h="1595" extrusionOk="0">
                    <a:moveTo>
                      <a:pt x="533" y="0"/>
                    </a:moveTo>
                    <a:cubicBezTo>
                      <a:pt x="396" y="0"/>
                      <a:pt x="253" y="65"/>
                      <a:pt x="183" y="171"/>
                    </a:cubicBezTo>
                    <a:cubicBezTo>
                      <a:pt x="0" y="505"/>
                      <a:pt x="61" y="1052"/>
                      <a:pt x="213" y="1387"/>
                    </a:cubicBezTo>
                    <a:cubicBezTo>
                      <a:pt x="278" y="1529"/>
                      <a:pt x="408" y="1594"/>
                      <a:pt x="544" y="1594"/>
                    </a:cubicBezTo>
                    <a:cubicBezTo>
                      <a:pt x="727" y="1594"/>
                      <a:pt x="921" y="1475"/>
                      <a:pt x="973" y="1265"/>
                    </a:cubicBezTo>
                    <a:cubicBezTo>
                      <a:pt x="1095" y="931"/>
                      <a:pt x="1064" y="414"/>
                      <a:pt x="791" y="110"/>
                    </a:cubicBezTo>
                    <a:cubicBezTo>
                      <a:pt x="727" y="34"/>
                      <a:pt x="631"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094475" y="3954450"/>
                <a:ext cx="26625" cy="45000"/>
              </a:xfrm>
              <a:custGeom>
                <a:avLst/>
                <a:gdLst/>
                <a:ahLst/>
                <a:cxnLst/>
                <a:rect l="l" t="t" r="r" b="b"/>
                <a:pathLst>
                  <a:path w="1065" h="1800" extrusionOk="0">
                    <a:moveTo>
                      <a:pt x="595" y="1"/>
                    </a:moveTo>
                    <a:cubicBezTo>
                      <a:pt x="523" y="1"/>
                      <a:pt x="451" y="28"/>
                      <a:pt x="395" y="84"/>
                    </a:cubicBezTo>
                    <a:cubicBezTo>
                      <a:pt x="61" y="418"/>
                      <a:pt x="0" y="1026"/>
                      <a:pt x="61" y="1482"/>
                    </a:cubicBezTo>
                    <a:cubicBezTo>
                      <a:pt x="80" y="1670"/>
                      <a:pt x="226" y="1799"/>
                      <a:pt x="371" y="1799"/>
                    </a:cubicBezTo>
                    <a:cubicBezTo>
                      <a:pt x="461" y="1799"/>
                      <a:pt x="550" y="1750"/>
                      <a:pt x="608" y="1634"/>
                    </a:cubicBezTo>
                    <a:cubicBezTo>
                      <a:pt x="851" y="1269"/>
                      <a:pt x="1064" y="692"/>
                      <a:pt x="882" y="236"/>
                    </a:cubicBezTo>
                    <a:cubicBezTo>
                      <a:pt x="843" y="82"/>
                      <a:pt x="71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197050" y="3937275"/>
                <a:ext cx="24350" cy="43100"/>
              </a:xfrm>
              <a:custGeom>
                <a:avLst/>
                <a:gdLst/>
                <a:ahLst/>
                <a:cxnLst/>
                <a:rect l="l" t="t" r="r" b="b"/>
                <a:pathLst>
                  <a:path w="974" h="1724" extrusionOk="0">
                    <a:moveTo>
                      <a:pt x="476" y="1"/>
                    </a:moveTo>
                    <a:cubicBezTo>
                      <a:pt x="354" y="1"/>
                      <a:pt x="239" y="68"/>
                      <a:pt x="214" y="224"/>
                    </a:cubicBezTo>
                    <a:cubicBezTo>
                      <a:pt x="92" y="679"/>
                      <a:pt x="1" y="1135"/>
                      <a:pt x="244" y="1561"/>
                    </a:cubicBezTo>
                    <a:cubicBezTo>
                      <a:pt x="291" y="1679"/>
                      <a:pt x="430" y="1723"/>
                      <a:pt x="560" y="1723"/>
                    </a:cubicBezTo>
                    <a:cubicBezTo>
                      <a:pt x="598" y="1723"/>
                      <a:pt x="635" y="1720"/>
                      <a:pt x="669" y="1713"/>
                    </a:cubicBezTo>
                    <a:cubicBezTo>
                      <a:pt x="821" y="1682"/>
                      <a:pt x="882" y="1531"/>
                      <a:pt x="913" y="1379"/>
                    </a:cubicBezTo>
                    <a:cubicBezTo>
                      <a:pt x="973" y="1014"/>
                      <a:pt x="821" y="679"/>
                      <a:pt x="821" y="315"/>
                    </a:cubicBezTo>
                    <a:cubicBezTo>
                      <a:pt x="821" y="123"/>
                      <a:pt x="641"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6238100" y="3866750"/>
                <a:ext cx="22050" cy="41525"/>
              </a:xfrm>
              <a:custGeom>
                <a:avLst/>
                <a:gdLst/>
                <a:ahLst/>
                <a:cxnLst/>
                <a:rect l="l" t="t" r="r" b="b"/>
                <a:pathLst>
                  <a:path w="882" h="1661" extrusionOk="0">
                    <a:moveTo>
                      <a:pt x="446" y="1"/>
                    </a:moveTo>
                    <a:cubicBezTo>
                      <a:pt x="351" y="1"/>
                      <a:pt x="246" y="47"/>
                      <a:pt x="182" y="127"/>
                    </a:cubicBezTo>
                    <a:cubicBezTo>
                      <a:pt x="91" y="309"/>
                      <a:pt x="31" y="522"/>
                      <a:pt x="0" y="734"/>
                    </a:cubicBezTo>
                    <a:cubicBezTo>
                      <a:pt x="0" y="978"/>
                      <a:pt x="0" y="1160"/>
                      <a:pt x="91" y="1373"/>
                    </a:cubicBezTo>
                    <a:cubicBezTo>
                      <a:pt x="147" y="1567"/>
                      <a:pt x="310" y="1660"/>
                      <a:pt x="472" y="1660"/>
                    </a:cubicBezTo>
                    <a:cubicBezTo>
                      <a:pt x="663" y="1660"/>
                      <a:pt x="851" y="1529"/>
                      <a:pt x="851" y="1282"/>
                    </a:cubicBezTo>
                    <a:cubicBezTo>
                      <a:pt x="882" y="1069"/>
                      <a:pt x="851" y="886"/>
                      <a:pt x="851" y="704"/>
                    </a:cubicBezTo>
                    <a:cubicBezTo>
                      <a:pt x="790" y="461"/>
                      <a:pt x="730" y="309"/>
                      <a:pt x="638" y="127"/>
                    </a:cubicBezTo>
                    <a:cubicBezTo>
                      <a:pt x="609" y="39"/>
                      <a:pt x="532" y="1"/>
                      <a:pt x="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6309525" y="3909950"/>
                <a:ext cx="22825" cy="50100"/>
              </a:xfrm>
              <a:custGeom>
                <a:avLst/>
                <a:gdLst/>
                <a:ahLst/>
                <a:cxnLst/>
                <a:rect l="l" t="t" r="r" b="b"/>
                <a:pathLst>
                  <a:path w="913" h="2004" extrusionOk="0">
                    <a:moveTo>
                      <a:pt x="460" y="0"/>
                    </a:moveTo>
                    <a:cubicBezTo>
                      <a:pt x="385" y="0"/>
                      <a:pt x="309" y="35"/>
                      <a:pt x="274" y="70"/>
                    </a:cubicBezTo>
                    <a:cubicBezTo>
                      <a:pt x="61" y="313"/>
                      <a:pt x="31" y="648"/>
                      <a:pt x="0" y="921"/>
                    </a:cubicBezTo>
                    <a:cubicBezTo>
                      <a:pt x="0" y="1256"/>
                      <a:pt x="31" y="1560"/>
                      <a:pt x="213" y="1864"/>
                    </a:cubicBezTo>
                    <a:cubicBezTo>
                      <a:pt x="280" y="1957"/>
                      <a:pt x="387" y="2003"/>
                      <a:pt x="491" y="2003"/>
                    </a:cubicBezTo>
                    <a:cubicBezTo>
                      <a:pt x="626" y="2003"/>
                      <a:pt x="756" y="1926"/>
                      <a:pt x="791" y="1772"/>
                    </a:cubicBezTo>
                    <a:cubicBezTo>
                      <a:pt x="912" y="1468"/>
                      <a:pt x="882" y="1225"/>
                      <a:pt x="821" y="861"/>
                    </a:cubicBezTo>
                    <a:cubicBezTo>
                      <a:pt x="791" y="617"/>
                      <a:pt x="791" y="313"/>
                      <a:pt x="608" y="70"/>
                    </a:cubicBezTo>
                    <a:cubicBezTo>
                      <a:pt x="570" y="19"/>
                      <a:pt x="515"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6256325" y="3953875"/>
                <a:ext cx="21775" cy="43750"/>
              </a:xfrm>
              <a:custGeom>
                <a:avLst/>
                <a:gdLst/>
                <a:ahLst/>
                <a:cxnLst/>
                <a:rect l="l" t="t" r="r" b="b"/>
                <a:pathLst>
                  <a:path w="871" h="1750" extrusionOk="0">
                    <a:moveTo>
                      <a:pt x="504" y="1"/>
                    </a:moveTo>
                    <a:cubicBezTo>
                      <a:pt x="429" y="1"/>
                      <a:pt x="353" y="35"/>
                      <a:pt x="305" y="107"/>
                    </a:cubicBezTo>
                    <a:cubicBezTo>
                      <a:pt x="31" y="563"/>
                      <a:pt x="1" y="1018"/>
                      <a:pt x="153" y="1505"/>
                    </a:cubicBezTo>
                    <a:cubicBezTo>
                      <a:pt x="208" y="1672"/>
                      <a:pt x="373" y="1750"/>
                      <a:pt x="526" y="1750"/>
                    </a:cubicBezTo>
                    <a:cubicBezTo>
                      <a:pt x="706" y="1750"/>
                      <a:pt x="871" y="1642"/>
                      <a:pt x="821" y="1444"/>
                    </a:cubicBezTo>
                    <a:cubicBezTo>
                      <a:pt x="761" y="1018"/>
                      <a:pt x="730" y="623"/>
                      <a:pt x="730" y="228"/>
                    </a:cubicBezTo>
                    <a:cubicBezTo>
                      <a:pt x="730" y="81"/>
                      <a:pt x="619" y="1"/>
                      <a:pt x="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6215300" y="4037625"/>
                <a:ext cx="22825" cy="37550"/>
              </a:xfrm>
              <a:custGeom>
                <a:avLst/>
                <a:gdLst/>
                <a:ahLst/>
                <a:cxnLst/>
                <a:rect l="l" t="t" r="r" b="b"/>
                <a:pathLst>
                  <a:path w="913" h="1502" extrusionOk="0">
                    <a:moveTo>
                      <a:pt x="497" y="1"/>
                    </a:moveTo>
                    <a:cubicBezTo>
                      <a:pt x="387" y="1"/>
                      <a:pt x="276" y="63"/>
                      <a:pt x="243" y="161"/>
                    </a:cubicBezTo>
                    <a:cubicBezTo>
                      <a:pt x="91" y="556"/>
                      <a:pt x="0" y="982"/>
                      <a:pt x="243" y="1346"/>
                    </a:cubicBezTo>
                    <a:cubicBezTo>
                      <a:pt x="297" y="1453"/>
                      <a:pt x="403" y="1501"/>
                      <a:pt x="512" y="1501"/>
                    </a:cubicBezTo>
                    <a:cubicBezTo>
                      <a:pt x="653" y="1501"/>
                      <a:pt x="800" y="1422"/>
                      <a:pt x="851" y="1286"/>
                    </a:cubicBezTo>
                    <a:cubicBezTo>
                      <a:pt x="912" y="860"/>
                      <a:pt x="791" y="556"/>
                      <a:pt x="730" y="161"/>
                    </a:cubicBezTo>
                    <a:cubicBezTo>
                      <a:pt x="687" y="48"/>
                      <a:pt x="592" y="1"/>
                      <a:pt x="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6290525" y="4042650"/>
                <a:ext cx="27375" cy="28025"/>
              </a:xfrm>
              <a:custGeom>
                <a:avLst/>
                <a:gdLst/>
                <a:ahLst/>
                <a:cxnLst/>
                <a:rect l="l" t="t" r="r" b="b"/>
                <a:pathLst>
                  <a:path w="1095" h="1121" extrusionOk="0">
                    <a:moveTo>
                      <a:pt x="587" y="1"/>
                    </a:moveTo>
                    <a:cubicBezTo>
                      <a:pt x="557" y="1"/>
                      <a:pt x="523" y="7"/>
                      <a:pt x="487" y="21"/>
                    </a:cubicBezTo>
                    <a:cubicBezTo>
                      <a:pt x="0" y="173"/>
                      <a:pt x="31" y="963"/>
                      <a:pt x="517" y="1115"/>
                    </a:cubicBezTo>
                    <a:cubicBezTo>
                      <a:pt x="545" y="1119"/>
                      <a:pt x="572" y="1121"/>
                      <a:pt x="598" y="1121"/>
                    </a:cubicBezTo>
                    <a:cubicBezTo>
                      <a:pt x="768" y="1121"/>
                      <a:pt x="890" y="1038"/>
                      <a:pt x="943" y="933"/>
                    </a:cubicBezTo>
                    <a:cubicBezTo>
                      <a:pt x="1095" y="689"/>
                      <a:pt x="1034" y="507"/>
                      <a:pt x="912" y="325"/>
                    </a:cubicBezTo>
                    <a:cubicBezTo>
                      <a:pt x="835" y="196"/>
                      <a:pt x="757" y="1"/>
                      <a:pt x="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6358925" y="3977900"/>
                <a:ext cx="24325" cy="48150"/>
              </a:xfrm>
              <a:custGeom>
                <a:avLst/>
                <a:gdLst/>
                <a:ahLst/>
                <a:cxnLst/>
                <a:rect l="l" t="t" r="r" b="b"/>
                <a:pathLst>
                  <a:path w="973" h="1926" extrusionOk="0">
                    <a:moveTo>
                      <a:pt x="545" y="0"/>
                    </a:moveTo>
                    <a:cubicBezTo>
                      <a:pt x="470" y="0"/>
                      <a:pt x="392" y="30"/>
                      <a:pt x="334" y="88"/>
                    </a:cubicBezTo>
                    <a:cubicBezTo>
                      <a:pt x="0" y="513"/>
                      <a:pt x="30" y="1152"/>
                      <a:pt x="152" y="1638"/>
                    </a:cubicBezTo>
                    <a:cubicBezTo>
                      <a:pt x="208" y="1833"/>
                      <a:pt x="371" y="1925"/>
                      <a:pt x="532" y="1925"/>
                    </a:cubicBezTo>
                    <a:cubicBezTo>
                      <a:pt x="724" y="1925"/>
                      <a:pt x="912" y="1794"/>
                      <a:pt x="912" y="1547"/>
                    </a:cubicBezTo>
                    <a:cubicBezTo>
                      <a:pt x="912" y="1091"/>
                      <a:pt x="973" y="544"/>
                      <a:pt x="760" y="118"/>
                    </a:cubicBezTo>
                    <a:cubicBezTo>
                      <a:pt x="712" y="38"/>
                      <a:pt x="630"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6358150" y="3817650"/>
                <a:ext cx="20550" cy="46200"/>
              </a:xfrm>
              <a:custGeom>
                <a:avLst/>
                <a:gdLst/>
                <a:ahLst/>
                <a:cxnLst/>
                <a:rect l="l" t="t" r="r" b="b"/>
                <a:pathLst>
                  <a:path w="822" h="1848" extrusionOk="0">
                    <a:moveTo>
                      <a:pt x="388" y="1"/>
                    </a:moveTo>
                    <a:cubicBezTo>
                      <a:pt x="282" y="1"/>
                      <a:pt x="183" y="69"/>
                      <a:pt x="153" y="206"/>
                    </a:cubicBezTo>
                    <a:cubicBezTo>
                      <a:pt x="1" y="601"/>
                      <a:pt x="1" y="1027"/>
                      <a:pt x="31" y="1483"/>
                    </a:cubicBezTo>
                    <a:cubicBezTo>
                      <a:pt x="61" y="1726"/>
                      <a:pt x="229" y="1847"/>
                      <a:pt x="400" y="1847"/>
                    </a:cubicBezTo>
                    <a:cubicBezTo>
                      <a:pt x="571" y="1847"/>
                      <a:pt x="745" y="1726"/>
                      <a:pt x="791" y="1483"/>
                    </a:cubicBezTo>
                    <a:cubicBezTo>
                      <a:pt x="821" y="1057"/>
                      <a:pt x="821" y="601"/>
                      <a:pt x="669" y="206"/>
                    </a:cubicBezTo>
                    <a:cubicBezTo>
                      <a:pt x="609" y="69"/>
                      <a:pt x="495"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6422750" y="3857350"/>
                <a:ext cx="26625" cy="51550"/>
              </a:xfrm>
              <a:custGeom>
                <a:avLst/>
                <a:gdLst/>
                <a:ahLst/>
                <a:cxnLst/>
                <a:rect l="l" t="t" r="r" b="b"/>
                <a:pathLst>
                  <a:path w="1065" h="2062" extrusionOk="0">
                    <a:moveTo>
                      <a:pt x="518" y="1"/>
                    </a:moveTo>
                    <a:cubicBezTo>
                      <a:pt x="413" y="1"/>
                      <a:pt x="309" y="51"/>
                      <a:pt x="243" y="168"/>
                    </a:cubicBezTo>
                    <a:cubicBezTo>
                      <a:pt x="0" y="594"/>
                      <a:pt x="31" y="1171"/>
                      <a:pt x="61" y="1688"/>
                    </a:cubicBezTo>
                    <a:cubicBezTo>
                      <a:pt x="78" y="1928"/>
                      <a:pt x="279" y="2062"/>
                      <a:pt x="467" y="2062"/>
                    </a:cubicBezTo>
                    <a:cubicBezTo>
                      <a:pt x="613" y="2062"/>
                      <a:pt x="751" y="1982"/>
                      <a:pt x="791" y="1810"/>
                    </a:cubicBezTo>
                    <a:cubicBezTo>
                      <a:pt x="912" y="1293"/>
                      <a:pt x="1064" y="685"/>
                      <a:pt x="851" y="229"/>
                    </a:cubicBezTo>
                    <a:cubicBezTo>
                      <a:pt x="799" y="90"/>
                      <a:pt x="65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6379425" y="3924450"/>
                <a:ext cx="20550" cy="36575"/>
              </a:xfrm>
              <a:custGeom>
                <a:avLst/>
                <a:gdLst/>
                <a:ahLst/>
                <a:cxnLst/>
                <a:rect l="l" t="t" r="r" b="b"/>
                <a:pathLst>
                  <a:path w="822" h="1463" extrusionOk="0">
                    <a:moveTo>
                      <a:pt x="476" y="1"/>
                    </a:moveTo>
                    <a:cubicBezTo>
                      <a:pt x="460" y="1"/>
                      <a:pt x="443" y="3"/>
                      <a:pt x="426" y="7"/>
                    </a:cubicBezTo>
                    <a:cubicBezTo>
                      <a:pt x="213" y="98"/>
                      <a:pt x="122" y="341"/>
                      <a:pt x="92" y="554"/>
                    </a:cubicBezTo>
                    <a:cubicBezTo>
                      <a:pt x="62" y="828"/>
                      <a:pt x="1" y="1040"/>
                      <a:pt x="153" y="1314"/>
                    </a:cubicBezTo>
                    <a:cubicBezTo>
                      <a:pt x="216" y="1409"/>
                      <a:pt x="336" y="1462"/>
                      <a:pt x="455" y="1462"/>
                    </a:cubicBezTo>
                    <a:cubicBezTo>
                      <a:pt x="564" y="1462"/>
                      <a:pt x="672" y="1416"/>
                      <a:pt x="730" y="1314"/>
                    </a:cubicBezTo>
                    <a:cubicBezTo>
                      <a:pt x="821" y="1040"/>
                      <a:pt x="821" y="767"/>
                      <a:pt x="821" y="524"/>
                    </a:cubicBezTo>
                    <a:cubicBezTo>
                      <a:pt x="821" y="402"/>
                      <a:pt x="821" y="250"/>
                      <a:pt x="730" y="129"/>
                    </a:cubicBezTo>
                    <a:cubicBezTo>
                      <a:pt x="678" y="76"/>
                      <a:pt x="580"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6449350" y="3955700"/>
                <a:ext cx="21300" cy="34425"/>
              </a:xfrm>
              <a:custGeom>
                <a:avLst/>
                <a:gdLst/>
                <a:ahLst/>
                <a:cxnLst/>
                <a:rect l="l" t="t" r="r" b="b"/>
                <a:pathLst>
                  <a:path w="852" h="1377" extrusionOk="0">
                    <a:moveTo>
                      <a:pt x="391" y="0"/>
                    </a:moveTo>
                    <a:cubicBezTo>
                      <a:pt x="291" y="0"/>
                      <a:pt x="192" y="49"/>
                      <a:pt x="152" y="155"/>
                    </a:cubicBezTo>
                    <a:cubicBezTo>
                      <a:pt x="61" y="338"/>
                      <a:pt x="31" y="490"/>
                      <a:pt x="0" y="672"/>
                    </a:cubicBezTo>
                    <a:cubicBezTo>
                      <a:pt x="0" y="915"/>
                      <a:pt x="31" y="1097"/>
                      <a:pt x="183" y="1280"/>
                    </a:cubicBezTo>
                    <a:cubicBezTo>
                      <a:pt x="238" y="1346"/>
                      <a:pt x="321" y="1376"/>
                      <a:pt x="409" y="1376"/>
                    </a:cubicBezTo>
                    <a:cubicBezTo>
                      <a:pt x="563" y="1376"/>
                      <a:pt x="732" y="1283"/>
                      <a:pt x="790" y="1128"/>
                    </a:cubicBezTo>
                    <a:cubicBezTo>
                      <a:pt x="851" y="945"/>
                      <a:pt x="821" y="794"/>
                      <a:pt x="790" y="611"/>
                    </a:cubicBezTo>
                    <a:cubicBezTo>
                      <a:pt x="760" y="490"/>
                      <a:pt x="699" y="338"/>
                      <a:pt x="669" y="216"/>
                    </a:cubicBezTo>
                    <a:cubicBezTo>
                      <a:pt x="652" y="79"/>
                      <a:pt x="520"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6418950" y="4003650"/>
                <a:ext cx="22825" cy="34600"/>
              </a:xfrm>
              <a:custGeom>
                <a:avLst/>
                <a:gdLst/>
                <a:ahLst/>
                <a:cxnLst/>
                <a:rect l="l" t="t" r="r" b="b"/>
                <a:pathLst>
                  <a:path w="913" h="1384" extrusionOk="0">
                    <a:moveTo>
                      <a:pt x="441" y="0"/>
                    </a:moveTo>
                    <a:cubicBezTo>
                      <a:pt x="357" y="0"/>
                      <a:pt x="274" y="31"/>
                      <a:pt x="213" y="91"/>
                    </a:cubicBezTo>
                    <a:cubicBezTo>
                      <a:pt x="31" y="274"/>
                      <a:pt x="0" y="699"/>
                      <a:pt x="31" y="973"/>
                    </a:cubicBezTo>
                    <a:cubicBezTo>
                      <a:pt x="46" y="1246"/>
                      <a:pt x="251" y="1383"/>
                      <a:pt x="460" y="1383"/>
                    </a:cubicBezTo>
                    <a:cubicBezTo>
                      <a:pt x="669" y="1383"/>
                      <a:pt x="882" y="1246"/>
                      <a:pt x="912" y="973"/>
                    </a:cubicBezTo>
                    <a:cubicBezTo>
                      <a:pt x="851" y="638"/>
                      <a:pt x="851" y="274"/>
                      <a:pt x="669" y="91"/>
                    </a:cubicBezTo>
                    <a:cubicBezTo>
                      <a:pt x="608" y="31"/>
                      <a:pt x="525" y="0"/>
                      <a:pt x="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487325" y="3799475"/>
                <a:ext cx="23600" cy="39625"/>
              </a:xfrm>
              <a:custGeom>
                <a:avLst/>
                <a:gdLst/>
                <a:ahLst/>
                <a:cxnLst/>
                <a:rect l="l" t="t" r="r" b="b"/>
                <a:pathLst>
                  <a:path w="944" h="1585" extrusionOk="0">
                    <a:moveTo>
                      <a:pt x="469" y="1"/>
                    </a:moveTo>
                    <a:cubicBezTo>
                      <a:pt x="371" y="1"/>
                      <a:pt x="270" y="56"/>
                      <a:pt x="214" y="112"/>
                    </a:cubicBezTo>
                    <a:cubicBezTo>
                      <a:pt x="1" y="477"/>
                      <a:pt x="62" y="933"/>
                      <a:pt x="153" y="1298"/>
                    </a:cubicBezTo>
                    <a:cubicBezTo>
                      <a:pt x="193" y="1496"/>
                      <a:pt x="341" y="1585"/>
                      <a:pt x="499" y="1585"/>
                    </a:cubicBezTo>
                    <a:cubicBezTo>
                      <a:pt x="705" y="1585"/>
                      <a:pt x="926" y="1434"/>
                      <a:pt x="943" y="1176"/>
                    </a:cubicBezTo>
                    <a:cubicBezTo>
                      <a:pt x="943" y="811"/>
                      <a:pt x="913" y="355"/>
                      <a:pt x="639" y="82"/>
                    </a:cubicBezTo>
                    <a:cubicBezTo>
                      <a:pt x="592" y="23"/>
                      <a:pt x="531" y="1"/>
                      <a:pt x="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488850" y="3882625"/>
                <a:ext cx="27375" cy="48100"/>
              </a:xfrm>
              <a:custGeom>
                <a:avLst/>
                <a:gdLst/>
                <a:ahLst/>
                <a:cxnLst/>
                <a:rect l="l" t="t" r="r" b="b"/>
                <a:pathLst>
                  <a:path w="1095" h="1924" extrusionOk="0">
                    <a:moveTo>
                      <a:pt x="468" y="1"/>
                    </a:moveTo>
                    <a:cubicBezTo>
                      <a:pt x="403" y="1"/>
                      <a:pt x="335" y="23"/>
                      <a:pt x="274" y="69"/>
                    </a:cubicBezTo>
                    <a:cubicBezTo>
                      <a:pt x="1" y="251"/>
                      <a:pt x="1" y="525"/>
                      <a:pt x="1" y="799"/>
                    </a:cubicBezTo>
                    <a:cubicBezTo>
                      <a:pt x="1" y="1042"/>
                      <a:pt x="31" y="1315"/>
                      <a:pt x="92" y="1589"/>
                    </a:cubicBezTo>
                    <a:cubicBezTo>
                      <a:pt x="122" y="1802"/>
                      <a:pt x="396" y="1923"/>
                      <a:pt x="578" y="1923"/>
                    </a:cubicBezTo>
                    <a:cubicBezTo>
                      <a:pt x="791" y="1893"/>
                      <a:pt x="943" y="1680"/>
                      <a:pt x="943" y="1467"/>
                    </a:cubicBezTo>
                    <a:cubicBezTo>
                      <a:pt x="1004" y="1042"/>
                      <a:pt x="1095" y="343"/>
                      <a:pt x="639" y="69"/>
                    </a:cubicBezTo>
                    <a:cubicBezTo>
                      <a:pt x="593" y="23"/>
                      <a:pt x="533"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554200" y="3848750"/>
                <a:ext cx="26625" cy="45725"/>
              </a:xfrm>
              <a:custGeom>
                <a:avLst/>
                <a:gdLst/>
                <a:ahLst/>
                <a:cxnLst/>
                <a:rect l="l" t="t" r="r" b="b"/>
                <a:pathLst>
                  <a:path w="1065" h="1829" extrusionOk="0">
                    <a:moveTo>
                      <a:pt x="565" y="1"/>
                    </a:moveTo>
                    <a:cubicBezTo>
                      <a:pt x="434" y="1"/>
                      <a:pt x="309" y="66"/>
                      <a:pt x="244" y="208"/>
                    </a:cubicBezTo>
                    <a:cubicBezTo>
                      <a:pt x="153" y="391"/>
                      <a:pt x="122" y="573"/>
                      <a:pt x="92" y="816"/>
                    </a:cubicBezTo>
                    <a:cubicBezTo>
                      <a:pt x="62" y="1029"/>
                      <a:pt x="1" y="1242"/>
                      <a:pt x="62" y="1424"/>
                    </a:cubicBezTo>
                    <a:cubicBezTo>
                      <a:pt x="92" y="1576"/>
                      <a:pt x="122" y="1728"/>
                      <a:pt x="305" y="1789"/>
                    </a:cubicBezTo>
                    <a:cubicBezTo>
                      <a:pt x="368" y="1814"/>
                      <a:pt x="441" y="1829"/>
                      <a:pt x="512" y="1829"/>
                    </a:cubicBezTo>
                    <a:cubicBezTo>
                      <a:pt x="612" y="1829"/>
                      <a:pt x="707" y="1799"/>
                      <a:pt x="761" y="1728"/>
                    </a:cubicBezTo>
                    <a:cubicBezTo>
                      <a:pt x="913" y="1546"/>
                      <a:pt x="1034" y="1302"/>
                      <a:pt x="1065" y="1029"/>
                    </a:cubicBezTo>
                    <a:cubicBezTo>
                      <a:pt x="1034" y="816"/>
                      <a:pt x="1065" y="543"/>
                      <a:pt x="1004" y="330"/>
                    </a:cubicBezTo>
                    <a:cubicBezTo>
                      <a:pt x="934" y="120"/>
                      <a:pt x="743" y="1"/>
                      <a:pt x="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551175" y="3741300"/>
                <a:ext cx="21300" cy="39900"/>
              </a:xfrm>
              <a:custGeom>
                <a:avLst/>
                <a:gdLst/>
                <a:ahLst/>
                <a:cxnLst/>
                <a:rect l="l" t="t" r="r" b="b"/>
                <a:pathLst>
                  <a:path w="852" h="1596" extrusionOk="0">
                    <a:moveTo>
                      <a:pt x="437" y="0"/>
                    </a:moveTo>
                    <a:cubicBezTo>
                      <a:pt x="380" y="0"/>
                      <a:pt x="319" y="23"/>
                      <a:pt x="274" y="68"/>
                    </a:cubicBezTo>
                    <a:cubicBezTo>
                      <a:pt x="122" y="220"/>
                      <a:pt x="91" y="433"/>
                      <a:pt x="61" y="616"/>
                    </a:cubicBezTo>
                    <a:cubicBezTo>
                      <a:pt x="0" y="889"/>
                      <a:pt x="0" y="1072"/>
                      <a:pt x="61" y="1345"/>
                    </a:cubicBezTo>
                    <a:cubicBezTo>
                      <a:pt x="91" y="1512"/>
                      <a:pt x="251" y="1596"/>
                      <a:pt x="410" y="1596"/>
                    </a:cubicBezTo>
                    <a:cubicBezTo>
                      <a:pt x="570" y="1596"/>
                      <a:pt x="730" y="1512"/>
                      <a:pt x="760" y="1345"/>
                    </a:cubicBezTo>
                    <a:cubicBezTo>
                      <a:pt x="851" y="1072"/>
                      <a:pt x="851" y="889"/>
                      <a:pt x="821" y="616"/>
                    </a:cubicBezTo>
                    <a:cubicBezTo>
                      <a:pt x="790" y="403"/>
                      <a:pt x="730" y="220"/>
                      <a:pt x="578" y="68"/>
                    </a:cubicBezTo>
                    <a:cubicBezTo>
                      <a:pt x="547" y="23"/>
                      <a:pt x="494"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462250" y="3710025"/>
                <a:ext cx="25875" cy="36800"/>
              </a:xfrm>
              <a:custGeom>
                <a:avLst/>
                <a:gdLst/>
                <a:ahLst/>
                <a:cxnLst/>
                <a:rect l="l" t="t" r="r" b="b"/>
                <a:pathLst>
                  <a:path w="1035" h="1472" extrusionOk="0">
                    <a:moveTo>
                      <a:pt x="533" y="1"/>
                    </a:moveTo>
                    <a:cubicBezTo>
                      <a:pt x="437" y="1"/>
                      <a:pt x="339" y="40"/>
                      <a:pt x="274" y="104"/>
                    </a:cubicBezTo>
                    <a:cubicBezTo>
                      <a:pt x="31" y="408"/>
                      <a:pt x="1" y="864"/>
                      <a:pt x="122" y="1198"/>
                    </a:cubicBezTo>
                    <a:cubicBezTo>
                      <a:pt x="183" y="1380"/>
                      <a:pt x="350" y="1471"/>
                      <a:pt x="518" y="1471"/>
                    </a:cubicBezTo>
                    <a:cubicBezTo>
                      <a:pt x="685" y="1471"/>
                      <a:pt x="852" y="1380"/>
                      <a:pt x="913" y="1198"/>
                    </a:cubicBezTo>
                    <a:cubicBezTo>
                      <a:pt x="1034" y="864"/>
                      <a:pt x="1004" y="408"/>
                      <a:pt x="761" y="104"/>
                    </a:cubicBezTo>
                    <a:cubicBezTo>
                      <a:pt x="703" y="32"/>
                      <a:pt x="619"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514700" y="3660750"/>
                <a:ext cx="25850" cy="42325"/>
              </a:xfrm>
              <a:custGeom>
                <a:avLst/>
                <a:gdLst/>
                <a:ahLst/>
                <a:cxnLst/>
                <a:rect l="l" t="t" r="r" b="b"/>
                <a:pathLst>
                  <a:path w="1034" h="1693" extrusionOk="0">
                    <a:moveTo>
                      <a:pt x="504" y="0"/>
                    </a:moveTo>
                    <a:cubicBezTo>
                      <a:pt x="477" y="0"/>
                      <a:pt x="451" y="3"/>
                      <a:pt x="426" y="8"/>
                    </a:cubicBezTo>
                    <a:cubicBezTo>
                      <a:pt x="213" y="38"/>
                      <a:pt x="122" y="160"/>
                      <a:pt x="61" y="312"/>
                    </a:cubicBezTo>
                    <a:cubicBezTo>
                      <a:pt x="0" y="464"/>
                      <a:pt x="0" y="707"/>
                      <a:pt x="0" y="889"/>
                    </a:cubicBezTo>
                    <a:cubicBezTo>
                      <a:pt x="0" y="1072"/>
                      <a:pt x="0" y="1224"/>
                      <a:pt x="31" y="1406"/>
                    </a:cubicBezTo>
                    <a:cubicBezTo>
                      <a:pt x="79" y="1601"/>
                      <a:pt x="242" y="1692"/>
                      <a:pt x="405" y="1692"/>
                    </a:cubicBezTo>
                    <a:cubicBezTo>
                      <a:pt x="547" y="1692"/>
                      <a:pt x="690" y="1624"/>
                      <a:pt x="760" y="1497"/>
                    </a:cubicBezTo>
                    <a:cubicBezTo>
                      <a:pt x="973" y="1102"/>
                      <a:pt x="1034" y="616"/>
                      <a:pt x="821" y="190"/>
                    </a:cubicBezTo>
                    <a:cubicBezTo>
                      <a:pt x="770" y="63"/>
                      <a:pt x="635" y="0"/>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477025" y="3591675"/>
                <a:ext cx="26300" cy="36925"/>
              </a:xfrm>
              <a:custGeom>
                <a:avLst/>
                <a:gdLst/>
                <a:ahLst/>
                <a:cxnLst/>
                <a:rect l="l" t="t" r="r" b="b"/>
                <a:pathLst>
                  <a:path w="1052" h="1477" extrusionOk="0">
                    <a:moveTo>
                      <a:pt x="619" y="0"/>
                    </a:moveTo>
                    <a:cubicBezTo>
                      <a:pt x="515" y="0"/>
                      <a:pt x="406" y="42"/>
                      <a:pt x="322" y="126"/>
                    </a:cubicBezTo>
                    <a:cubicBezTo>
                      <a:pt x="109" y="309"/>
                      <a:pt x="18" y="734"/>
                      <a:pt x="18" y="1038"/>
                    </a:cubicBezTo>
                    <a:cubicBezTo>
                      <a:pt x="1" y="1309"/>
                      <a:pt x="249" y="1477"/>
                      <a:pt x="492" y="1477"/>
                    </a:cubicBezTo>
                    <a:cubicBezTo>
                      <a:pt x="685" y="1477"/>
                      <a:pt x="876" y="1371"/>
                      <a:pt x="930" y="1129"/>
                    </a:cubicBezTo>
                    <a:cubicBezTo>
                      <a:pt x="1021" y="886"/>
                      <a:pt x="1051" y="582"/>
                      <a:pt x="960" y="278"/>
                    </a:cubicBezTo>
                    <a:cubicBezTo>
                      <a:pt x="923" y="95"/>
                      <a:pt x="777" y="0"/>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546600" y="3591875"/>
                <a:ext cx="26625" cy="37700"/>
              </a:xfrm>
              <a:custGeom>
                <a:avLst/>
                <a:gdLst/>
                <a:ahLst/>
                <a:cxnLst/>
                <a:rect l="l" t="t" r="r" b="b"/>
                <a:pathLst>
                  <a:path w="1065" h="1508" extrusionOk="0">
                    <a:moveTo>
                      <a:pt x="585" y="0"/>
                    </a:moveTo>
                    <a:cubicBezTo>
                      <a:pt x="388" y="0"/>
                      <a:pt x="184" y="115"/>
                      <a:pt x="122" y="331"/>
                    </a:cubicBezTo>
                    <a:cubicBezTo>
                      <a:pt x="62" y="635"/>
                      <a:pt x="1" y="939"/>
                      <a:pt x="92" y="1243"/>
                    </a:cubicBezTo>
                    <a:cubicBezTo>
                      <a:pt x="128" y="1424"/>
                      <a:pt x="272" y="1508"/>
                      <a:pt x="427" y="1508"/>
                    </a:cubicBezTo>
                    <a:cubicBezTo>
                      <a:pt x="533" y="1508"/>
                      <a:pt x="644" y="1469"/>
                      <a:pt x="730" y="1395"/>
                    </a:cubicBezTo>
                    <a:cubicBezTo>
                      <a:pt x="1034" y="1182"/>
                      <a:pt x="1065" y="726"/>
                      <a:pt x="1004" y="331"/>
                    </a:cubicBezTo>
                    <a:cubicBezTo>
                      <a:pt x="959" y="107"/>
                      <a:pt x="775" y="0"/>
                      <a:pt x="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526100" y="3523550"/>
                <a:ext cx="28125" cy="42525"/>
              </a:xfrm>
              <a:custGeom>
                <a:avLst/>
                <a:gdLst/>
                <a:ahLst/>
                <a:cxnLst/>
                <a:rect l="l" t="t" r="r" b="b"/>
                <a:pathLst>
                  <a:path w="1125" h="1701" extrusionOk="0">
                    <a:moveTo>
                      <a:pt x="561" y="1"/>
                    </a:moveTo>
                    <a:cubicBezTo>
                      <a:pt x="476" y="1"/>
                      <a:pt x="395" y="35"/>
                      <a:pt x="334" y="116"/>
                    </a:cubicBezTo>
                    <a:cubicBezTo>
                      <a:pt x="61" y="420"/>
                      <a:pt x="61" y="876"/>
                      <a:pt x="30" y="1240"/>
                    </a:cubicBezTo>
                    <a:cubicBezTo>
                      <a:pt x="0" y="1484"/>
                      <a:pt x="213" y="1666"/>
                      <a:pt x="426" y="1696"/>
                    </a:cubicBezTo>
                    <a:cubicBezTo>
                      <a:pt x="441" y="1699"/>
                      <a:pt x="458" y="1700"/>
                      <a:pt x="475" y="1700"/>
                    </a:cubicBezTo>
                    <a:cubicBezTo>
                      <a:pt x="653" y="1700"/>
                      <a:pt x="884" y="1559"/>
                      <a:pt x="912" y="1392"/>
                    </a:cubicBezTo>
                    <a:cubicBezTo>
                      <a:pt x="973" y="1058"/>
                      <a:pt x="1125" y="632"/>
                      <a:pt x="973" y="298"/>
                    </a:cubicBezTo>
                    <a:cubicBezTo>
                      <a:pt x="912" y="136"/>
                      <a:pt x="730"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596000" y="3692075"/>
                <a:ext cx="25100" cy="44875"/>
              </a:xfrm>
              <a:custGeom>
                <a:avLst/>
                <a:gdLst/>
                <a:ahLst/>
                <a:cxnLst/>
                <a:rect l="l" t="t" r="r" b="b"/>
                <a:pathLst>
                  <a:path w="1004" h="1795" extrusionOk="0">
                    <a:moveTo>
                      <a:pt x="557" y="1"/>
                    </a:moveTo>
                    <a:cubicBezTo>
                      <a:pt x="448" y="1"/>
                      <a:pt x="339" y="49"/>
                      <a:pt x="274" y="153"/>
                    </a:cubicBezTo>
                    <a:cubicBezTo>
                      <a:pt x="1" y="548"/>
                      <a:pt x="1" y="1065"/>
                      <a:pt x="122" y="1521"/>
                    </a:cubicBezTo>
                    <a:cubicBezTo>
                      <a:pt x="152" y="1673"/>
                      <a:pt x="304" y="1794"/>
                      <a:pt x="456" y="1794"/>
                    </a:cubicBezTo>
                    <a:cubicBezTo>
                      <a:pt x="608" y="1794"/>
                      <a:pt x="730" y="1673"/>
                      <a:pt x="791" y="1521"/>
                    </a:cubicBezTo>
                    <a:cubicBezTo>
                      <a:pt x="912" y="1156"/>
                      <a:pt x="1004" y="670"/>
                      <a:pt x="882" y="244"/>
                    </a:cubicBezTo>
                    <a:cubicBezTo>
                      <a:pt x="847" y="87"/>
                      <a:pt x="703" y="1"/>
                      <a:pt x="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646925" y="3633500"/>
                <a:ext cx="26600" cy="41225"/>
              </a:xfrm>
              <a:custGeom>
                <a:avLst/>
                <a:gdLst/>
                <a:ahLst/>
                <a:cxnLst/>
                <a:rect l="l" t="t" r="r" b="b"/>
                <a:pathLst>
                  <a:path w="1064" h="1649" extrusionOk="0">
                    <a:moveTo>
                      <a:pt x="546" y="1"/>
                    </a:moveTo>
                    <a:cubicBezTo>
                      <a:pt x="409" y="1"/>
                      <a:pt x="276" y="59"/>
                      <a:pt x="213" y="186"/>
                    </a:cubicBezTo>
                    <a:cubicBezTo>
                      <a:pt x="61" y="581"/>
                      <a:pt x="0" y="1067"/>
                      <a:pt x="152" y="1432"/>
                    </a:cubicBezTo>
                    <a:cubicBezTo>
                      <a:pt x="199" y="1572"/>
                      <a:pt x="358" y="1649"/>
                      <a:pt x="522" y="1649"/>
                    </a:cubicBezTo>
                    <a:cubicBezTo>
                      <a:pt x="677" y="1649"/>
                      <a:pt x="838" y="1580"/>
                      <a:pt x="912" y="1432"/>
                    </a:cubicBezTo>
                    <a:cubicBezTo>
                      <a:pt x="1064" y="1098"/>
                      <a:pt x="1064" y="672"/>
                      <a:pt x="973" y="307"/>
                    </a:cubicBezTo>
                    <a:cubicBezTo>
                      <a:pt x="937" y="113"/>
                      <a:pt x="737"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701625" y="3572975"/>
                <a:ext cx="25850" cy="38675"/>
              </a:xfrm>
              <a:custGeom>
                <a:avLst/>
                <a:gdLst/>
                <a:ahLst/>
                <a:cxnLst/>
                <a:rect l="l" t="t" r="r" b="b"/>
                <a:pathLst>
                  <a:path w="1034" h="1547" extrusionOk="0">
                    <a:moveTo>
                      <a:pt x="508" y="1"/>
                    </a:moveTo>
                    <a:cubicBezTo>
                      <a:pt x="347" y="1"/>
                      <a:pt x="191" y="95"/>
                      <a:pt x="122" y="266"/>
                    </a:cubicBezTo>
                    <a:cubicBezTo>
                      <a:pt x="1" y="510"/>
                      <a:pt x="92" y="814"/>
                      <a:pt x="92" y="1117"/>
                    </a:cubicBezTo>
                    <a:cubicBezTo>
                      <a:pt x="92" y="1361"/>
                      <a:pt x="274" y="1543"/>
                      <a:pt x="456" y="1543"/>
                    </a:cubicBezTo>
                    <a:cubicBezTo>
                      <a:pt x="472" y="1546"/>
                      <a:pt x="489" y="1547"/>
                      <a:pt x="506" y="1547"/>
                    </a:cubicBezTo>
                    <a:cubicBezTo>
                      <a:pt x="684" y="1547"/>
                      <a:pt x="915" y="1406"/>
                      <a:pt x="943" y="1239"/>
                    </a:cubicBezTo>
                    <a:cubicBezTo>
                      <a:pt x="1004" y="905"/>
                      <a:pt x="1034" y="479"/>
                      <a:pt x="852" y="175"/>
                    </a:cubicBezTo>
                    <a:cubicBezTo>
                      <a:pt x="759" y="56"/>
                      <a:pt x="632" y="1"/>
                      <a:pt x="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719875" y="3688400"/>
                <a:ext cx="22050" cy="55775"/>
              </a:xfrm>
              <a:custGeom>
                <a:avLst/>
                <a:gdLst/>
                <a:ahLst/>
                <a:cxnLst/>
                <a:rect l="l" t="t" r="r" b="b"/>
                <a:pathLst>
                  <a:path w="882" h="2231" extrusionOk="0">
                    <a:moveTo>
                      <a:pt x="500" y="0"/>
                    </a:moveTo>
                    <a:cubicBezTo>
                      <a:pt x="421" y="0"/>
                      <a:pt x="339" y="39"/>
                      <a:pt x="274" y="118"/>
                    </a:cubicBezTo>
                    <a:cubicBezTo>
                      <a:pt x="122" y="361"/>
                      <a:pt x="61" y="665"/>
                      <a:pt x="30" y="908"/>
                    </a:cubicBezTo>
                    <a:cubicBezTo>
                      <a:pt x="0" y="1212"/>
                      <a:pt x="0" y="1516"/>
                      <a:pt x="0" y="1820"/>
                    </a:cubicBezTo>
                    <a:cubicBezTo>
                      <a:pt x="15" y="2093"/>
                      <a:pt x="213" y="2230"/>
                      <a:pt x="410" y="2230"/>
                    </a:cubicBezTo>
                    <a:cubicBezTo>
                      <a:pt x="608" y="2230"/>
                      <a:pt x="805" y="2093"/>
                      <a:pt x="821" y="1820"/>
                    </a:cubicBezTo>
                    <a:lnTo>
                      <a:pt x="821" y="999"/>
                    </a:lnTo>
                    <a:cubicBezTo>
                      <a:pt x="821" y="725"/>
                      <a:pt x="881" y="422"/>
                      <a:pt x="760" y="209"/>
                    </a:cubicBezTo>
                    <a:cubicBezTo>
                      <a:pt x="708" y="70"/>
                      <a:pt x="606" y="0"/>
                      <a:pt x="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649200" y="3713550"/>
                <a:ext cx="25850" cy="48850"/>
              </a:xfrm>
              <a:custGeom>
                <a:avLst/>
                <a:gdLst/>
                <a:ahLst/>
                <a:cxnLst/>
                <a:rect l="l" t="t" r="r" b="b"/>
                <a:pathLst>
                  <a:path w="1034" h="1954" extrusionOk="0">
                    <a:moveTo>
                      <a:pt x="502" y="1"/>
                    </a:moveTo>
                    <a:cubicBezTo>
                      <a:pt x="426" y="1"/>
                      <a:pt x="350" y="39"/>
                      <a:pt x="304" y="115"/>
                    </a:cubicBezTo>
                    <a:cubicBezTo>
                      <a:pt x="0" y="601"/>
                      <a:pt x="61" y="1209"/>
                      <a:pt x="213" y="1726"/>
                    </a:cubicBezTo>
                    <a:cubicBezTo>
                      <a:pt x="243" y="1878"/>
                      <a:pt x="373" y="1954"/>
                      <a:pt x="506" y="1954"/>
                    </a:cubicBezTo>
                    <a:cubicBezTo>
                      <a:pt x="639" y="1954"/>
                      <a:pt x="775" y="1878"/>
                      <a:pt x="821" y="1726"/>
                    </a:cubicBezTo>
                    <a:cubicBezTo>
                      <a:pt x="973" y="1209"/>
                      <a:pt x="1034" y="601"/>
                      <a:pt x="699" y="115"/>
                    </a:cubicBezTo>
                    <a:cubicBezTo>
                      <a:pt x="654" y="39"/>
                      <a:pt x="578"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6613475" y="3805525"/>
                <a:ext cx="22075" cy="45525"/>
              </a:xfrm>
              <a:custGeom>
                <a:avLst/>
                <a:gdLst/>
                <a:ahLst/>
                <a:cxnLst/>
                <a:rect l="l" t="t" r="r" b="b"/>
                <a:pathLst>
                  <a:path w="883" h="1821" extrusionOk="0">
                    <a:moveTo>
                      <a:pt x="431" y="1"/>
                    </a:moveTo>
                    <a:cubicBezTo>
                      <a:pt x="243" y="1"/>
                      <a:pt x="48" y="144"/>
                      <a:pt x="31" y="387"/>
                    </a:cubicBezTo>
                    <a:cubicBezTo>
                      <a:pt x="1" y="782"/>
                      <a:pt x="31" y="1177"/>
                      <a:pt x="122" y="1603"/>
                    </a:cubicBezTo>
                    <a:cubicBezTo>
                      <a:pt x="150" y="1757"/>
                      <a:pt x="256" y="1821"/>
                      <a:pt x="373" y="1821"/>
                    </a:cubicBezTo>
                    <a:cubicBezTo>
                      <a:pt x="511" y="1821"/>
                      <a:pt x="665" y="1734"/>
                      <a:pt x="730" y="1603"/>
                    </a:cubicBezTo>
                    <a:cubicBezTo>
                      <a:pt x="882" y="1086"/>
                      <a:pt x="882" y="721"/>
                      <a:pt x="760" y="265"/>
                    </a:cubicBezTo>
                    <a:cubicBezTo>
                      <a:pt x="708" y="82"/>
                      <a:pt x="572" y="1"/>
                      <a:pt x="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6611200" y="3893725"/>
                <a:ext cx="25100" cy="48900"/>
              </a:xfrm>
              <a:custGeom>
                <a:avLst/>
                <a:gdLst/>
                <a:ahLst/>
                <a:cxnLst/>
                <a:rect l="l" t="t" r="r" b="b"/>
                <a:pathLst>
                  <a:path w="1004" h="1956" extrusionOk="0">
                    <a:moveTo>
                      <a:pt x="498" y="1"/>
                    </a:moveTo>
                    <a:cubicBezTo>
                      <a:pt x="422" y="1"/>
                      <a:pt x="339" y="32"/>
                      <a:pt x="274" y="81"/>
                    </a:cubicBezTo>
                    <a:cubicBezTo>
                      <a:pt x="92" y="263"/>
                      <a:pt x="92" y="537"/>
                      <a:pt x="61" y="750"/>
                    </a:cubicBezTo>
                    <a:cubicBezTo>
                      <a:pt x="0" y="1023"/>
                      <a:pt x="0" y="1297"/>
                      <a:pt x="61" y="1601"/>
                    </a:cubicBezTo>
                    <a:cubicBezTo>
                      <a:pt x="79" y="1815"/>
                      <a:pt x="296" y="1956"/>
                      <a:pt x="484" y="1956"/>
                    </a:cubicBezTo>
                    <a:cubicBezTo>
                      <a:pt x="617" y="1956"/>
                      <a:pt x="735" y="1886"/>
                      <a:pt x="760" y="1722"/>
                    </a:cubicBezTo>
                    <a:cubicBezTo>
                      <a:pt x="851" y="1206"/>
                      <a:pt x="1003" y="476"/>
                      <a:pt x="669" y="81"/>
                    </a:cubicBezTo>
                    <a:cubicBezTo>
                      <a:pt x="627" y="24"/>
                      <a:pt x="565"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6545075" y="3934150"/>
                <a:ext cx="19800" cy="39525"/>
              </a:xfrm>
              <a:custGeom>
                <a:avLst/>
                <a:gdLst/>
                <a:ahLst/>
                <a:cxnLst/>
                <a:rect l="l" t="t" r="r" b="b"/>
                <a:pathLst>
                  <a:path w="792" h="1581" extrusionOk="0">
                    <a:moveTo>
                      <a:pt x="407" y="1"/>
                    </a:moveTo>
                    <a:cubicBezTo>
                      <a:pt x="313" y="1"/>
                      <a:pt x="222" y="52"/>
                      <a:pt x="183" y="166"/>
                    </a:cubicBezTo>
                    <a:cubicBezTo>
                      <a:pt x="153" y="318"/>
                      <a:pt x="62" y="470"/>
                      <a:pt x="31" y="652"/>
                    </a:cubicBezTo>
                    <a:cubicBezTo>
                      <a:pt x="1" y="865"/>
                      <a:pt x="1" y="1017"/>
                      <a:pt x="1" y="1200"/>
                    </a:cubicBezTo>
                    <a:cubicBezTo>
                      <a:pt x="1" y="1382"/>
                      <a:pt x="153" y="1534"/>
                      <a:pt x="335" y="1564"/>
                    </a:cubicBezTo>
                    <a:cubicBezTo>
                      <a:pt x="362" y="1575"/>
                      <a:pt x="392" y="1580"/>
                      <a:pt x="423" y="1580"/>
                    </a:cubicBezTo>
                    <a:cubicBezTo>
                      <a:pt x="567" y="1580"/>
                      <a:pt x="736" y="1471"/>
                      <a:pt x="761" y="1321"/>
                    </a:cubicBezTo>
                    <a:cubicBezTo>
                      <a:pt x="791" y="1108"/>
                      <a:pt x="791" y="956"/>
                      <a:pt x="791" y="774"/>
                    </a:cubicBezTo>
                    <a:cubicBezTo>
                      <a:pt x="761" y="713"/>
                      <a:pt x="761" y="622"/>
                      <a:pt x="761" y="561"/>
                    </a:cubicBezTo>
                    <a:cubicBezTo>
                      <a:pt x="761" y="440"/>
                      <a:pt x="670" y="349"/>
                      <a:pt x="670" y="257"/>
                    </a:cubicBezTo>
                    <a:cubicBezTo>
                      <a:pt x="670" y="98"/>
                      <a:pt x="536" y="1"/>
                      <a:pt x="4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6497225" y="3980625"/>
                <a:ext cx="21300" cy="36625"/>
              </a:xfrm>
              <a:custGeom>
                <a:avLst/>
                <a:gdLst/>
                <a:ahLst/>
                <a:cxnLst/>
                <a:rect l="l" t="t" r="r" b="b"/>
                <a:pathLst>
                  <a:path w="852" h="1465" extrusionOk="0">
                    <a:moveTo>
                      <a:pt x="460" y="1"/>
                    </a:moveTo>
                    <a:cubicBezTo>
                      <a:pt x="377" y="1"/>
                      <a:pt x="294" y="42"/>
                      <a:pt x="243" y="131"/>
                    </a:cubicBezTo>
                    <a:cubicBezTo>
                      <a:pt x="61" y="465"/>
                      <a:pt x="0" y="860"/>
                      <a:pt x="91" y="1225"/>
                    </a:cubicBezTo>
                    <a:cubicBezTo>
                      <a:pt x="121" y="1388"/>
                      <a:pt x="259" y="1465"/>
                      <a:pt x="400" y="1465"/>
                    </a:cubicBezTo>
                    <a:cubicBezTo>
                      <a:pt x="548" y="1465"/>
                      <a:pt x="698" y="1381"/>
                      <a:pt x="730" y="1225"/>
                    </a:cubicBezTo>
                    <a:cubicBezTo>
                      <a:pt x="851" y="921"/>
                      <a:pt x="851" y="556"/>
                      <a:pt x="730" y="222"/>
                    </a:cubicBezTo>
                    <a:cubicBezTo>
                      <a:pt x="694" y="81"/>
                      <a:pt x="576"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6602075" y="3970475"/>
                <a:ext cx="22825" cy="33900"/>
              </a:xfrm>
              <a:custGeom>
                <a:avLst/>
                <a:gdLst/>
                <a:ahLst/>
                <a:cxnLst/>
                <a:rect l="l" t="t" r="r" b="b"/>
                <a:pathLst>
                  <a:path w="913" h="1356" extrusionOk="0">
                    <a:moveTo>
                      <a:pt x="479" y="1"/>
                    </a:moveTo>
                    <a:cubicBezTo>
                      <a:pt x="365" y="1"/>
                      <a:pt x="246" y="62"/>
                      <a:pt x="183" y="172"/>
                    </a:cubicBezTo>
                    <a:cubicBezTo>
                      <a:pt x="1" y="506"/>
                      <a:pt x="1" y="993"/>
                      <a:pt x="305" y="1266"/>
                    </a:cubicBezTo>
                    <a:cubicBezTo>
                      <a:pt x="367" y="1328"/>
                      <a:pt x="439" y="1355"/>
                      <a:pt x="511" y="1355"/>
                    </a:cubicBezTo>
                    <a:cubicBezTo>
                      <a:pt x="649" y="1355"/>
                      <a:pt x="781" y="1255"/>
                      <a:pt x="821" y="1114"/>
                    </a:cubicBezTo>
                    <a:cubicBezTo>
                      <a:pt x="913" y="871"/>
                      <a:pt x="821" y="446"/>
                      <a:pt x="730" y="172"/>
                    </a:cubicBezTo>
                    <a:cubicBezTo>
                      <a:pt x="686" y="55"/>
                      <a:pt x="585"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6679600" y="3951775"/>
                <a:ext cx="22050" cy="29850"/>
              </a:xfrm>
              <a:custGeom>
                <a:avLst/>
                <a:gdLst/>
                <a:ahLst/>
                <a:cxnLst/>
                <a:rect l="l" t="t" r="r" b="b"/>
                <a:pathLst>
                  <a:path w="882" h="1194" extrusionOk="0">
                    <a:moveTo>
                      <a:pt x="445" y="1"/>
                    </a:moveTo>
                    <a:cubicBezTo>
                      <a:pt x="350" y="1"/>
                      <a:pt x="258" y="54"/>
                      <a:pt x="213" y="160"/>
                    </a:cubicBezTo>
                    <a:cubicBezTo>
                      <a:pt x="61" y="373"/>
                      <a:pt x="0" y="799"/>
                      <a:pt x="152" y="1011"/>
                    </a:cubicBezTo>
                    <a:cubicBezTo>
                      <a:pt x="228" y="1133"/>
                      <a:pt x="334" y="1194"/>
                      <a:pt x="441" y="1194"/>
                    </a:cubicBezTo>
                    <a:cubicBezTo>
                      <a:pt x="547" y="1194"/>
                      <a:pt x="654" y="1133"/>
                      <a:pt x="730" y="1011"/>
                    </a:cubicBezTo>
                    <a:cubicBezTo>
                      <a:pt x="882" y="799"/>
                      <a:pt x="821" y="403"/>
                      <a:pt x="699" y="160"/>
                    </a:cubicBezTo>
                    <a:cubicBezTo>
                      <a:pt x="638" y="54"/>
                      <a:pt x="540" y="1"/>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6669700" y="3852050"/>
                <a:ext cx="23600" cy="39725"/>
              </a:xfrm>
              <a:custGeom>
                <a:avLst/>
                <a:gdLst/>
                <a:ahLst/>
                <a:cxnLst/>
                <a:rect l="l" t="t" r="r" b="b"/>
                <a:pathLst>
                  <a:path w="944" h="1589" extrusionOk="0">
                    <a:moveTo>
                      <a:pt x="464" y="0"/>
                    </a:moveTo>
                    <a:cubicBezTo>
                      <a:pt x="366" y="0"/>
                      <a:pt x="259" y="46"/>
                      <a:pt x="183" y="137"/>
                    </a:cubicBezTo>
                    <a:cubicBezTo>
                      <a:pt x="62" y="319"/>
                      <a:pt x="31" y="532"/>
                      <a:pt x="31" y="745"/>
                    </a:cubicBezTo>
                    <a:cubicBezTo>
                      <a:pt x="1" y="988"/>
                      <a:pt x="1" y="1170"/>
                      <a:pt x="92" y="1383"/>
                    </a:cubicBezTo>
                    <a:cubicBezTo>
                      <a:pt x="168" y="1520"/>
                      <a:pt x="312" y="1588"/>
                      <a:pt x="457" y="1588"/>
                    </a:cubicBezTo>
                    <a:cubicBezTo>
                      <a:pt x="601" y="1588"/>
                      <a:pt x="746" y="1520"/>
                      <a:pt x="822" y="1383"/>
                    </a:cubicBezTo>
                    <a:cubicBezTo>
                      <a:pt x="943" y="1170"/>
                      <a:pt x="913" y="988"/>
                      <a:pt x="852" y="745"/>
                    </a:cubicBezTo>
                    <a:cubicBezTo>
                      <a:pt x="822" y="563"/>
                      <a:pt x="822" y="319"/>
                      <a:pt x="700" y="137"/>
                    </a:cubicBezTo>
                    <a:cubicBezTo>
                      <a:pt x="654" y="46"/>
                      <a:pt x="563"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6694025" y="3785175"/>
                <a:ext cx="24350" cy="38775"/>
              </a:xfrm>
              <a:custGeom>
                <a:avLst/>
                <a:gdLst/>
                <a:ahLst/>
                <a:cxnLst/>
                <a:rect l="l" t="t" r="r" b="b"/>
                <a:pathLst>
                  <a:path w="974" h="1551" extrusionOk="0">
                    <a:moveTo>
                      <a:pt x="498" y="0"/>
                    </a:moveTo>
                    <a:cubicBezTo>
                      <a:pt x="441" y="0"/>
                      <a:pt x="380" y="16"/>
                      <a:pt x="335" y="46"/>
                    </a:cubicBezTo>
                    <a:cubicBezTo>
                      <a:pt x="1" y="289"/>
                      <a:pt x="92" y="776"/>
                      <a:pt x="92" y="1140"/>
                    </a:cubicBezTo>
                    <a:cubicBezTo>
                      <a:pt x="92" y="1414"/>
                      <a:pt x="297" y="1551"/>
                      <a:pt x="502" y="1551"/>
                    </a:cubicBezTo>
                    <a:cubicBezTo>
                      <a:pt x="707" y="1551"/>
                      <a:pt x="912" y="1414"/>
                      <a:pt x="912" y="1140"/>
                    </a:cubicBezTo>
                    <a:cubicBezTo>
                      <a:pt x="912" y="776"/>
                      <a:pt x="973" y="289"/>
                      <a:pt x="639" y="46"/>
                    </a:cubicBezTo>
                    <a:cubicBezTo>
                      <a:pt x="608" y="16"/>
                      <a:pt x="555" y="0"/>
                      <a:pt x="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6760900" y="3797500"/>
                <a:ext cx="21300" cy="44100"/>
              </a:xfrm>
              <a:custGeom>
                <a:avLst/>
                <a:gdLst/>
                <a:ahLst/>
                <a:cxnLst/>
                <a:rect l="l" t="t" r="r" b="b"/>
                <a:pathLst>
                  <a:path w="852" h="1764" extrusionOk="0">
                    <a:moveTo>
                      <a:pt x="490" y="0"/>
                    </a:moveTo>
                    <a:cubicBezTo>
                      <a:pt x="417" y="0"/>
                      <a:pt x="345" y="32"/>
                      <a:pt x="304" y="100"/>
                    </a:cubicBezTo>
                    <a:cubicBezTo>
                      <a:pt x="0" y="434"/>
                      <a:pt x="31" y="1073"/>
                      <a:pt x="92" y="1498"/>
                    </a:cubicBezTo>
                    <a:cubicBezTo>
                      <a:pt x="144" y="1681"/>
                      <a:pt x="286" y="1763"/>
                      <a:pt x="431" y="1763"/>
                    </a:cubicBezTo>
                    <a:cubicBezTo>
                      <a:pt x="624" y="1763"/>
                      <a:pt x="821" y="1619"/>
                      <a:pt x="821" y="1377"/>
                    </a:cubicBezTo>
                    <a:cubicBezTo>
                      <a:pt x="851" y="1194"/>
                      <a:pt x="821" y="951"/>
                      <a:pt x="821" y="738"/>
                    </a:cubicBezTo>
                    <a:cubicBezTo>
                      <a:pt x="821" y="495"/>
                      <a:pt x="821" y="313"/>
                      <a:pt x="699" y="131"/>
                    </a:cubicBezTo>
                    <a:cubicBezTo>
                      <a:pt x="666" y="47"/>
                      <a:pt x="578" y="0"/>
                      <a:pt x="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6732775" y="3889025"/>
                <a:ext cx="25875" cy="49300"/>
              </a:xfrm>
              <a:custGeom>
                <a:avLst/>
                <a:gdLst/>
                <a:ahLst/>
                <a:cxnLst/>
                <a:rect l="l" t="t" r="r" b="b"/>
                <a:pathLst>
                  <a:path w="1035" h="1972" extrusionOk="0">
                    <a:moveTo>
                      <a:pt x="653" y="0"/>
                    </a:moveTo>
                    <a:cubicBezTo>
                      <a:pt x="578" y="0"/>
                      <a:pt x="497" y="27"/>
                      <a:pt x="426" y="87"/>
                    </a:cubicBezTo>
                    <a:cubicBezTo>
                      <a:pt x="213" y="269"/>
                      <a:pt x="153" y="603"/>
                      <a:pt x="92" y="877"/>
                    </a:cubicBezTo>
                    <a:cubicBezTo>
                      <a:pt x="62" y="1181"/>
                      <a:pt x="1" y="1485"/>
                      <a:pt x="153" y="1789"/>
                    </a:cubicBezTo>
                    <a:cubicBezTo>
                      <a:pt x="217" y="1902"/>
                      <a:pt x="359" y="1972"/>
                      <a:pt x="491" y="1972"/>
                    </a:cubicBezTo>
                    <a:cubicBezTo>
                      <a:pt x="608" y="1972"/>
                      <a:pt x="718" y="1917"/>
                      <a:pt x="761" y="1789"/>
                    </a:cubicBezTo>
                    <a:cubicBezTo>
                      <a:pt x="882" y="1515"/>
                      <a:pt x="913" y="1242"/>
                      <a:pt x="913" y="998"/>
                    </a:cubicBezTo>
                    <a:cubicBezTo>
                      <a:pt x="943" y="725"/>
                      <a:pt x="1034" y="451"/>
                      <a:pt x="913" y="178"/>
                    </a:cubicBezTo>
                    <a:cubicBezTo>
                      <a:pt x="875" y="66"/>
                      <a:pt x="770" y="0"/>
                      <a:pt x="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6785975" y="3916275"/>
                <a:ext cx="21300" cy="38750"/>
              </a:xfrm>
              <a:custGeom>
                <a:avLst/>
                <a:gdLst/>
                <a:ahLst/>
                <a:cxnLst/>
                <a:rect l="l" t="t" r="r" b="b"/>
                <a:pathLst>
                  <a:path w="852" h="1550" extrusionOk="0">
                    <a:moveTo>
                      <a:pt x="479" y="1"/>
                    </a:moveTo>
                    <a:cubicBezTo>
                      <a:pt x="417" y="1"/>
                      <a:pt x="355" y="27"/>
                      <a:pt x="304" y="91"/>
                    </a:cubicBezTo>
                    <a:cubicBezTo>
                      <a:pt x="213" y="243"/>
                      <a:pt x="152" y="425"/>
                      <a:pt x="92" y="668"/>
                    </a:cubicBezTo>
                    <a:cubicBezTo>
                      <a:pt x="61" y="881"/>
                      <a:pt x="0" y="1064"/>
                      <a:pt x="61" y="1307"/>
                    </a:cubicBezTo>
                    <a:cubicBezTo>
                      <a:pt x="92" y="1459"/>
                      <a:pt x="244" y="1550"/>
                      <a:pt x="396" y="1550"/>
                    </a:cubicBezTo>
                    <a:cubicBezTo>
                      <a:pt x="548" y="1550"/>
                      <a:pt x="669" y="1459"/>
                      <a:pt x="730" y="1307"/>
                    </a:cubicBezTo>
                    <a:cubicBezTo>
                      <a:pt x="852" y="1094"/>
                      <a:pt x="852" y="912"/>
                      <a:pt x="821" y="699"/>
                    </a:cubicBezTo>
                    <a:cubicBezTo>
                      <a:pt x="821" y="516"/>
                      <a:pt x="821" y="304"/>
                      <a:pt x="700" y="121"/>
                    </a:cubicBezTo>
                    <a:cubicBezTo>
                      <a:pt x="647" y="51"/>
                      <a:pt x="56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6811800" y="3747550"/>
                <a:ext cx="26625" cy="45200"/>
              </a:xfrm>
              <a:custGeom>
                <a:avLst/>
                <a:gdLst/>
                <a:ahLst/>
                <a:cxnLst/>
                <a:rect l="l" t="t" r="r" b="b"/>
                <a:pathLst>
                  <a:path w="1065" h="1808" extrusionOk="0">
                    <a:moveTo>
                      <a:pt x="489" y="0"/>
                    </a:moveTo>
                    <a:cubicBezTo>
                      <a:pt x="364" y="0"/>
                      <a:pt x="240" y="55"/>
                      <a:pt x="183" y="183"/>
                    </a:cubicBezTo>
                    <a:cubicBezTo>
                      <a:pt x="31" y="518"/>
                      <a:pt x="62" y="913"/>
                      <a:pt x="31" y="1247"/>
                    </a:cubicBezTo>
                    <a:cubicBezTo>
                      <a:pt x="1" y="1490"/>
                      <a:pt x="62" y="1703"/>
                      <a:pt x="335" y="1794"/>
                    </a:cubicBezTo>
                    <a:cubicBezTo>
                      <a:pt x="372" y="1803"/>
                      <a:pt x="408" y="1808"/>
                      <a:pt x="443" y="1808"/>
                    </a:cubicBezTo>
                    <a:cubicBezTo>
                      <a:pt x="640" y="1808"/>
                      <a:pt x="805" y="1671"/>
                      <a:pt x="882" y="1490"/>
                    </a:cubicBezTo>
                    <a:cubicBezTo>
                      <a:pt x="943" y="1095"/>
                      <a:pt x="1065" y="578"/>
                      <a:pt x="822" y="183"/>
                    </a:cubicBezTo>
                    <a:cubicBezTo>
                      <a:pt x="773" y="70"/>
                      <a:pt x="631"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6883250" y="3770175"/>
                <a:ext cx="23575" cy="50175"/>
              </a:xfrm>
              <a:custGeom>
                <a:avLst/>
                <a:gdLst/>
                <a:ahLst/>
                <a:cxnLst/>
                <a:rect l="l" t="t" r="r" b="b"/>
                <a:pathLst>
                  <a:path w="943" h="2007" extrusionOk="0">
                    <a:moveTo>
                      <a:pt x="452" y="0"/>
                    </a:moveTo>
                    <a:cubicBezTo>
                      <a:pt x="380" y="0"/>
                      <a:pt x="304" y="23"/>
                      <a:pt x="243" y="69"/>
                    </a:cubicBezTo>
                    <a:cubicBezTo>
                      <a:pt x="61" y="312"/>
                      <a:pt x="61" y="524"/>
                      <a:pt x="30" y="828"/>
                    </a:cubicBezTo>
                    <a:cubicBezTo>
                      <a:pt x="0" y="1132"/>
                      <a:pt x="0" y="1406"/>
                      <a:pt x="61" y="1710"/>
                    </a:cubicBezTo>
                    <a:cubicBezTo>
                      <a:pt x="122" y="1907"/>
                      <a:pt x="296" y="2006"/>
                      <a:pt x="471" y="2006"/>
                    </a:cubicBezTo>
                    <a:cubicBezTo>
                      <a:pt x="646" y="2006"/>
                      <a:pt x="821" y="1907"/>
                      <a:pt x="882" y="1710"/>
                    </a:cubicBezTo>
                    <a:cubicBezTo>
                      <a:pt x="942" y="1406"/>
                      <a:pt x="912" y="1132"/>
                      <a:pt x="882" y="828"/>
                    </a:cubicBezTo>
                    <a:cubicBezTo>
                      <a:pt x="821" y="585"/>
                      <a:pt x="821" y="312"/>
                      <a:pt x="638" y="69"/>
                    </a:cubicBezTo>
                    <a:cubicBezTo>
                      <a:pt x="593" y="23"/>
                      <a:pt x="524" y="0"/>
                      <a:pt x="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6836025" y="3842750"/>
                <a:ext cx="23675" cy="41000"/>
              </a:xfrm>
              <a:custGeom>
                <a:avLst/>
                <a:gdLst/>
                <a:ahLst/>
                <a:cxnLst/>
                <a:rect l="l" t="t" r="r" b="b"/>
                <a:pathLst>
                  <a:path w="947" h="1640" extrusionOk="0">
                    <a:moveTo>
                      <a:pt x="583" y="0"/>
                    </a:moveTo>
                    <a:cubicBezTo>
                      <a:pt x="531" y="0"/>
                      <a:pt x="478" y="17"/>
                      <a:pt x="430" y="53"/>
                    </a:cubicBezTo>
                    <a:cubicBezTo>
                      <a:pt x="369" y="144"/>
                      <a:pt x="278" y="175"/>
                      <a:pt x="248" y="235"/>
                    </a:cubicBezTo>
                    <a:cubicBezTo>
                      <a:pt x="217" y="327"/>
                      <a:pt x="187" y="448"/>
                      <a:pt x="126" y="570"/>
                    </a:cubicBezTo>
                    <a:cubicBezTo>
                      <a:pt x="65" y="783"/>
                      <a:pt x="65" y="995"/>
                      <a:pt x="35" y="1208"/>
                    </a:cubicBezTo>
                    <a:cubicBezTo>
                      <a:pt x="1" y="1481"/>
                      <a:pt x="245" y="1639"/>
                      <a:pt x="476" y="1639"/>
                    </a:cubicBezTo>
                    <a:cubicBezTo>
                      <a:pt x="656" y="1639"/>
                      <a:pt x="829" y="1543"/>
                      <a:pt x="856" y="1330"/>
                    </a:cubicBezTo>
                    <a:cubicBezTo>
                      <a:pt x="886" y="1087"/>
                      <a:pt x="947" y="874"/>
                      <a:pt x="947" y="661"/>
                    </a:cubicBezTo>
                    <a:cubicBezTo>
                      <a:pt x="947" y="600"/>
                      <a:pt x="947" y="479"/>
                      <a:pt x="886" y="357"/>
                    </a:cubicBezTo>
                    <a:cubicBezTo>
                      <a:pt x="856" y="235"/>
                      <a:pt x="825" y="205"/>
                      <a:pt x="795" y="114"/>
                    </a:cubicBezTo>
                    <a:cubicBezTo>
                      <a:pt x="740" y="40"/>
                      <a:pt x="662" y="0"/>
                      <a:pt x="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6851325" y="3911000"/>
                <a:ext cx="22050" cy="37775"/>
              </a:xfrm>
              <a:custGeom>
                <a:avLst/>
                <a:gdLst/>
                <a:ahLst/>
                <a:cxnLst/>
                <a:rect l="l" t="t" r="r" b="b"/>
                <a:pathLst>
                  <a:path w="882" h="1511" extrusionOk="0">
                    <a:moveTo>
                      <a:pt x="516" y="0"/>
                    </a:moveTo>
                    <a:cubicBezTo>
                      <a:pt x="479" y="0"/>
                      <a:pt x="439" y="9"/>
                      <a:pt x="396" y="28"/>
                    </a:cubicBezTo>
                    <a:cubicBezTo>
                      <a:pt x="0" y="180"/>
                      <a:pt x="61" y="788"/>
                      <a:pt x="92" y="1123"/>
                    </a:cubicBezTo>
                    <a:cubicBezTo>
                      <a:pt x="107" y="1381"/>
                      <a:pt x="297" y="1510"/>
                      <a:pt x="487" y="1510"/>
                    </a:cubicBezTo>
                    <a:cubicBezTo>
                      <a:pt x="677" y="1510"/>
                      <a:pt x="867" y="1381"/>
                      <a:pt x="882" y="1123"/>
                    </a:cubicBezTo>
                    <a:cubicBezTo>
                      <a:pt x="882" y="879"/>
                      <a:pt x="882" y="636"/>
                      <a:pt x="852" y="423"/>
                    </a:cubicBezTo>
                    <a:cubicBezTo>
                      <a:pt x="826" y="244"/>
                      <a:pt x="714"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6906800" y="3860025"/>
                <a:ext cx="26625" cy="41250"/>
              </a:xfrm>
              <a:custGeom>
                <a:avLst/>
                <a:gdLst/>
                <a:ahLst/>
                <a:cxnLst/>
                <a:rect l="l" t="t" r="r" b="b"/>
                <a:pathLst>
                  <a:path w="1065" h="1650" extrusionOk="0">
                    <a:moveTo>
                      <a:pt x="532" y="0"/>
                    </a:moveTo>
                    <a:cubicBezTo>
                      <a:pt x="464" y="0"/>
                      <a:pt x="395" y="31"/>
                      <a:pt x="335" y="92"/>
                    </a:cubicBezTo>
                    <a:cubicBezTo>
                      <a:pt x="0" y="396"/>
                      <a:pt x="122" y="1003"/>
                      <a:pt x="183" y="1399"/>
                    </a:cubicBezTo>
                    <a:cubicBezTo>
                      <a:pt x="228" y="1566"/>
                      <a:pt x="380" y="1649"/>
                      <a:pt x="532" y="1649"/>
                    </a:cubicBezTo>
                    <a:cubicBezTo>
                      <a:pt x="684" y="1649"/>
                      <a:pt x="836" y="1566"/>
                      <a:pt x="882" y="1399"/>
                    </a:cubicBezTo>
                    <a:cubicBezTo>
                      <a:pt x="943" y="1003"/>
                      <a:pt x="1064" y="426"/>
                      <a:pt x="730" y="92"/>
                    </a:cubicBezTo>
                    <a:cubicBezTo>
                      <a:pt x="669" y="31"/>
                      <a:pt x="601"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974425" y="3886800"/>
                <a:ext cx="20550" cy="31200"/>
              </a:xfrm>
              <a:custGeom>
                <a:avLst/>
                <a:gdLst/>
                <a:ahLst/>
                <a:cxnLst/>
                <a:rect l="l" t="t" r="r" b="b"/>
                <a:pathLst>
                  <a:path w="822" h="1248" extrusionOk="0">
                    <a:moveTo>
                      <a:pt x="411" y="1"/>
                    </a:moveTo>
                    <a:cubicBezTo>
                      <a:pt x="327" y="1"/>
                      <a:pt x="244" y="39"/>
                      <a:pt x="183" y="115"/>
                    </a:cubicBezTo>
                    <a:cubicBezTo>
                      <a:pt x="31" y="358"/>
                      <a:pt x="1" y="723"/>
                      <a:pt x="61" y="996"/>
                    </a:cubicBezTo>
                    <a:cubicBezTo>
                      <a:pt x="122" y="1163"/>
                      <a:pt x="274" y="1247"/>
                      <a:pt x="422" y="1247"/>
                    </a:cubicBezTo>
                    <a:cubicBezTo>
                      <a:pt x="570" y="1247"/>
                      <a:pt x="715" y="1163"/>
                      <a:pt x="760" y="996"/>
                    </a:cubicBezTo>
                    <a:cubicBezTo>
                      <a:pt x="821" y="723"/>
                      <a:pt x="791" y="328"/>
                      <a:pt x="639" y="115"/>
                    </a:cubicBezTo>
                    <a:cubicBezTo>
                      <a:pt x="578" y="39"/>
                      <a:pt x="49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6963025" y="3814200"/>
                <a:ext cx="21300" cy="38675"/>
              </a:xfrm>
              <a:custGeom>
                <a:avLst/>
                <a:gdLst/>
                <a:ahLst/>
                <a:cxnLst/>
                <a:rect l="l" t="t" r="r" b="b"/>
                <a:pathLst>
                  <a:path w="852" h="1547" extrusionOk="0">
                    <a:moveTo>
                      <a:pt x="535" y="1"/>
                    </a:moveTo>
                    <a:cubicBezTo>
                      <a:pt x="463" y="1"/>
                      <a:pt x="390" y="32"/>
                      <a:pt x="335" y="101"/>
                    </a:cubicBezTo>
                    <a:cubicBezTo>
                      <a:pt x="183" y="253"/>
                      <a:pt x="153" y="435"/>
                      <a:pt x="61" y="618"/>
                    </a:cubicBezTo>
                    <a:cubicBezTo>
                      <a:pt x="1" y="861"/>
                      <a:pt x="1" y="1043"/>
                      <a:pt x="31" y="1286"/>
                    </a:cubicBezTo>
                    <a:cubicBezTo>
                      <a:pt x="64" y="1453"/>
                      <a:pt x="236" y="1547"/>
                      <a:pt x="398" y="1547"/>
                    </a:cubicBezTo>
                    <a:cubicBezTo>
                      <a:pt x="531" y="1547"/>
                      <a:pt x="659" y="1484"/>
                      <a:pt x="700" y="1347"/>
                    </a:cubicBezTo>
                    <a:cubicBezTo>
                      <a:pt x="821" y="1165"/>
                      <a:pt x="852" y="922"/>
                      <a:pt x="852" y="709"/>
                    </a:cubicBezTo>
                    <a:cubicBezTo>
                      <a:pt x="852" y="557"/>
                      <a:pt x="852" y="344"/>
                      <a:pt x="761" y="131"/>
                    </a:cubicBezTo>
                    <a:cubicBezTo>
                      <a:pt x="710" y="48"/>
                      <a:pt x="624"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6954675" y="3752500"/>
                <a:ext cx="21300" cy="33975"/>
              </a:xfrm>
              <a:custGeom>
                <a:avLst/>
                <a:gdLst/>
                <a:ahLst/>
                <a:cxnLst/>
                <a:rect l="l" t="t" r="r" b="b"/>
                <a:pathLst>
                  <a:path w="852" h="1359" extrusionOk="0">
                    <a:moveTo>
                      <a:pt x="445" y="0"/>
                    </a:moveTo>
                    <a:cubicBezTo>
                      <a:pt x="319" y="0"/>
                      <a:pt x="198" y="76"/>
                      <a:pt x="152" y="228"/>
                    </a:cubicBezTo>
                    <a:cubicBezTo>
                      <a:pt x="61" y="441"/>
                      <a:pt x="61" y="684"/>
                      <a:pt x="31" y="897"/>
                    </a:cubicBezTo>
                    <a:cubicBezTo>
                      <a:pt x="0" y="1079"/>
                      <a:pt x="61" y="1323"/>
                      <a:pt x="304" y="1353"/>
                    </a:cubicBezTo>
                    <a:cubicBezTo>
                      <a:pt x="327" y="1357"/>
                      <a:pt x="350" y="1359"/>
                      <a:pt x="374" y="1359"/>
                    </a:cubicBezTo>
                    <a:cubicBezTo>
                      <a:pt x="537" y="1359"/>
                      <a:pt x="707" y="1266"/>
                      <a:pt x="760" y="1079"/>
                    </a:cubicBezTo>
                    <a:cubicBezTo>
                      <a:pt x="791" y="776"/>
                      <a:pt x="851" y="472"/>
                      <a:pt x="760" y="228"/>
                    </a:cubicBezTo>
                    <a:cubicBezTo>
                      <a:pt x="699" y="76"/>
                      <a:pt x="570"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7019600" y="3789075"/>
                <a:ext cx="30850" cy="47725"/>
              </a:xfrm>
              <a:custGeom>
                <a:avLst/>
                <a:gdLst/>
                <a:ahLst/>
                <a:cxnLst/>
                <a:rect l="l" t="t" r="r" b="b"/>
                <a:pathLst>
                  <a:path w="1234" h="1909" extrusionOk="0">
                    <a:moveTo>
                      <a:pt x="633" y="1"/>
                    </a:moveTo>
                    <a:cubicBezTo>
                      <a:pt x="531" y="1"/>
                      <a:pt x="430" y="42"/>
                      <a:pt x="352" y="133"/>
                    </a:cubicBezTo>
                    <a:cubicBezTo>
                      <a:pt x="48" y="437"/>
                      <a:pt x="48" y="984"/>
                      <a:pt x="17" y="1410"/>
                    </a:cubicBezTo>
                    <a:cubicBezTo>
                      <a:pt x="1" y="1729"/>
                      <a:pt x="262" y="1908"/>
                      <a:pt x="519" y="1908"/>
                    </a:cubicBezTo>
                    <a:cubicBezTo>
                      <a:pt x="729" y="1908"/>
                      <a:pt x="936" y="1790"/>
                      <a:pt x="990" y="1531"/>
                    </a:cubicBezTo>
                    <a:cubicBezTo>
                      <a:pt x="1081" y="1136"/>
                      <a:pt x="1233" y="620"/>
                      <a:pt x="990" y="194"/>
                    </a:cubicBezTo>
                    <a:cubicBezTo>
                      <a:pt x="903" y="73"/>
                      <a:pt x="767" y="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7027625" y="3861800"/>
                <a:ext cx="22825" cy="39475"/>
              </a:xfrm>
              <a:custGeom>
                <a:avLst/>
                <a:gdLst/>
                <a:ahLst/>
                <a:cxnLst/>
                <a:rect l="l" t="t" r="r" b="b"/>
                <a:pathLst>
                  <a:path w="913" h="1579" extrusionOk="0">
                    <a:moveTo>
                      <a:pt x="581" y="1"/>
                    </a:moveTo>
                    <a:cubicBezTo>
                      <a:pt x="537" y="1"/>
                      <a:pt x="494" y="8"/>
                      <a:pt x="456" y="21"/>
                    </a:cubicBezTo>
                    <a:cubicBezTo>
                      <a:pt x="274" y="142"/>
                      <a:pt x="183" y="355"/>
                      <a:pt x="122" y="537"/>
                    </a:cubicBezTo>
                    <a:cubicBezTo>
                      <a:pt x="31" y="780"/>
                      <a:pt x="0" y="993"/>
                      <a:pt x="31" y="1236"/>
                    </a:cubicBezTo>
                    <a:cubicBezTo>
                      <a:pt x="61" y="1388"/>
                      <a:pt x="122" y="1540"/>
                      <a:pt x="304" y="1571"/>
                    </a:cubicBezTo>
                    <a:cubicBezTo>
                      <a:pt x="330" y="1576"/>
                      <a:pt x="356" y="1578"/>
                      <a:pt x="382" y="1578"/>
                    </a:cubicBezTo>
                    <a:cubicBezTo>
                      <a:pt x="506" y="1578"/>
                      <a:pt x="619" y="1519"/>
                      <a:pt x="669" y="1419"/>
                    </a:cubicBezTo>
                    <a:cubicBezTo>
                      <a:pt x="791" y="1206"/>
                      <a:pt x="882" y="963"/>
                      <a:pt x="882" y="689"/>
                    </a:cubicBezTo>
                    <a:cubicBezTo>
                      <a:pt x="912" y="477"/>
                      <a:pt x="912" y="203"/>
                      <a:pt x="760" y="51"/>
                    </a:cubicBezTo>
                    <a:cubicBezTo>
                      <a:pt x="707" y="15"/>
                      <a:pt x="643"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7080800" y="3818600"/>
                <a:ext cx="20550" cy="36500"/>
              </a:xfrm>
              <a:custGeom>
                <a:avLst/>
                <a:gdLst/>
                <a:ahLst/>
                <a:cxnLst/>
                <a:rect l="l" t="t" r="r" b="b"/>
                <a:pathLst>
                  <a:path w="822" h="1460" extrusionOk="0">
                    <a:moveTo>
                      <a:pt x="408" y="1"/>
                    </a:moveTo>
                    <a:cubicBezTo>
                      <a:pt x="282" y="1"/>
                      <a:pt x="153" y="77"/>
                      <a:pt x="92" y="229"/>
                    </a:cubicBezTo>
                    <a:cubicBezTo>
                      <a:pt x="1" y="563"/>
                      <a:pt x="1" y="867"/>
                      <a:pt x="92" y="1232"/>
                    </a:cubicBezTo>
                    <a:cubicBezTo>
                      <a:pt x="138" y="1384"/>
                      <a:pt x="275" y="1460"/>
                      <a:pt x="408" y="1460"/>
                    </a:cubicBezTo>
                    <a:cubicBezTo>
                      <a:pt x="540" y="1460"/>
                      <a:pt x="670" y="1384"/>
                      <a:pt x="700" y="1232"/>
                    </a:cubicBezTo>
                    <a:cubicBezTo>
                      <a:pt x="822" y="867"/>
                      <a:pt x="822" y="563"/>
                      <a:pt x="700" y="229"/>
                    </a:cubicBezTo>
                    <a:cubicBezTo>
                      <a:pt x="654" y="77"/>
                      <a:pt x="533"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137050" y="3846350"/>
                <a:ext cx="23575" cy="32500"/>
              </a:xfrm>
              <a:custGeom>
                <a:avLst/>
                <a:gdLst/>
                <a:ahLst/>
                <a:cxnLst/>
                <a:rect l="l" t="t" r="r" b="b"/>
                <a:pathLst>
                  <a:path w="943" h="1300" extrusionOk="0">
                    <a:moveTo>
                      <a:pt x="468" y="0"/>
                    </a:moveTo>
                    <a:cubicBezTo>
                      <a:pt x="373" y="0"/>
                      <a:pt x="274" y="31"/>
                      <a:pt x="213" y="91"/>
                    </a:cubicBezTo>
                    <a:cubicBezTo>
                      <a:pt x="0" y="365"/>
                      <a:pt x="31" y="730"/>
                      <a:pt x="61" y="1003"/>
                    </a:cubicBezTo>
                    <a:cubicBezTo>
                      <a:pt x="76" y="1201"/>
                      <a:pt x="259" y="1300"/>
                      <a:pt x="445" y="1300"/>
                    </a:cubicBezTo>
                    <a:cubicBezTo>
                      <a:pt x="631" y="1300"/>
                      <a:pt x="821" y="1201"/>
                      <a:pt x="851" y="1003"/>
                    </a:cubicBezTo>
                    <a:cubicBezTo>
                      <a:pt x="912" y="669"/>
                      <a:pt x="943" y="365"/>
                      <a:pt x="699" y="91"/>
                    </a:cubicBezTo>
                    <a:cubicBezTo>
                      <a:pt x="654" y="31"/>
                      <a:pt x="563"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7114250" y="3759475"/>
                <a:ext cx="24350" cy="44275"/>
              </a:xfrm>
              <a:custGeom>
                <a:avLst/>
                <a:gdLst/>
                <a:ahLst/>
                <a:cxnLst/>
                <a:rect l="l" t="t" r="r" b="b"/>
                <a:pathLst>
                  <a:path w="974" h="1771" extrusionOk="0">
                    <a:moveTo>
                      <a:pt x="552" y="1"/>
                    </a:moveTo>
                    <a:cubicBezTo>
                      <a:pt x="491" y="1"/>
                      <a:pt x="428" y="15"/>
                      <a:pt x="365" y="41"/>
                    </a:cubicBezTo>
                    <a:cubicBezTo>
                      <a:pt x="122" y="162"/>
                      <a:pt x="61" y="466"/>
                      <a:pt x="31" y="740"/>
                    </a:cubicBezTo>
                    <a:cubicBezTo>
                      <a:pt x="0" y="1013"/>
                      <a:pt x="0" y="1256"/>
                      <a:pt x="31" y="1530"/>
                    </a:cubicBezTo>
                    <a:cubicBezTo>
                      <a:pt x="64" y="1695"/>
                      <a:pt x="196" y="1771"/>
                      <a:pt x="334" y="1771"/>
                    </a:cubicBezTo>
                    <a:cubicBezTo>
                      <a:pt x="450" y="1771"/>
                      <a:pt x="569" y="1718"/>
                      <a:pt x="639" y="1621"/>
                    </a:cubicBezTo>
                    <a:cubicBezTo>
                      <a:pt x="791" y="1378"/>
                      <a:pt x="851" y="1165"/>
                      <a:pt x="912" y="892"/>
                    </a:cubicBezTo>
                    <a:cubicBezTo>
                      <a:pt x="943" y="588"/>
                      <a:pt x="973" y="314"/>
                      <a:pt x="791" y="101"/>
                    </a:cubicBezTo>
                    <a:cubicBezTo>
                      <a:pt x="719" y="30"/>
                      <a:pt x="638"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7079200" y="3728600"/>
                <a:ext cx="28225" cy="38825"/>
              </a:xfrm>
              <a:custGeom>
                <a:avLst/>
                <a:gdLst/>
                <a:ahLst/>
                <a:cxnLst/>
                <a:rect l="l" t="t" r="r" b="b"/>
                <a:pathLst>
                  <a:path w="1129" h="1553" extrusionOk="0">
                    <a:moveTo>
                      <a:pt x="764" y="0"/>
                    </a:moveTo>
                    <a:cubicBezTo>
                      <a:pt x="635" y="0"/>
                      <a:pt x="497" y="59"/>
                      <a:pt x="399" y="181"/>
                    </a:cubicBezTo>
                    <a:cubicBezTo>
                      <a:pt x="217" y="455"/>
                      <a:pt x="126" y="789"/>
                      <a:pt x="65" y="1093"/>
                    </a:cubicBezTo>
                    <a:cubicBezTo>
                      <a:pt x="0" y="1331"/>
                      <a:pt x="211" y="1553"/>
                      <a:pt x="426" y="1553"/>
                    </a:cubicBezTo>
                    <a:cubicBezTo>
                      <a:pt x="514" y="1553"/>
                      <a:pt x="602" y="1516"/>
                      <a:pt x="673" y="1428"/>
                    </a:cubicBezTo>
                    <a:cubicBezTo>
                      <a:pt x="946" y="1124"/>
                      <a:pt x="1129" y="789"/>
                      <a:pt x="1129" y="364"/>
                    </a:cubicBezTo>
                    <a:cubicBezTo>
                      <a:pt x="1129" y="128"/>
                      <a:pt x="956" y="0"/>
                      <a:pt x="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7159075" y="3718400"/>
                <a:ext cx="28150" cy="34650"/>
              </a:xfrm>
              <a:custGeom>
                <a:avLst/>
                <a:gdLst/>
                <a:ahLst/>
                <a:cxnLst/>
                <a:rect l="l" t="t" r="r" b="b"/>
                <a:pathLst>
                  <a:path w="1126" h="1386" extrusionOk="0">
                    <a:moveTo>
                      <a:pt x="564" y="0"/>
                    </a:moveTo>
                    <a:cubicBezTo>
                      <a:pt x="485" y="0"/>
                      <a:pt x="407" y="31"/>
                      <a:pt x="335" y="103"/>
                    </a:cubicBezTo>
                    <a:cubicBezTo>
                      <a:pt x="122" y="285"/>
                      <a:pt x="122" y="589"/>
                      <a:pt x="92" y="863"/>
                    </a:cubicBezTo>
                    <a:cubicBezTo>
                      <a:pt x="0" y="1174"/>
                      <a:pt x="261" y="1386"/>
                      <a:pt x="524" y="1386"/>
                    </a:cubicBezTo>
                    <a:cubicBezTo>
                      <a:pt x="697" y="1386"/>
                      <a:pt x="870" y="1293"/>
                      <a:pt x="943" y="1076"/>
                    </a:cubicBezTo>
                    <a:cubicBezTo>
                      <a:pt x="1004" y="772"/>
                      <a:pt x="1125" y="316"/>
                      <a:pt x="821" y="103"/>
                    </a:cubicBezTo>
                    <a:cubicBezTo>
                      <a:pt x="741" y="39"/>
                      <a:pt x="653"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7198600" y="3789200"/>
                <a:ext cx="22050" cy="44550"/>
              </a:xfrm>
              <a:custGeom>
                <a:avLst/>
                <a:gdLst/>
                <a:ahLst/>
                <a:cxnLst/>
                <a:rect l="l" t="t" r="r" b="b"/>
                <a:pathLst>
                  <a:path w="882" h="1782" extrusionOk="0">
                    <a:moveTo>
                      <a:pt x="420" y="0"/>
                    </a:moveTo>
                    <a:cubicBezTo>
                      <a:pt x="324" y="0"/>
                      <a:pt x="233" y="46"/>
                      <a:pt x="183" y="159"/>
                    </a:cubicBezTo>
                    <a:cubicBezTo>
                      <a:pt x="0" y="523"/>
                      <a:pt x="0" y="979"/>
                      <a:pt x="31" y="1405"/>
                    </a:cubicBezTo>
                    <a:cubicBezTo>
                      <a:pt x="48" y="1634"/>
                      <a:pt x="271" y="1782"/>
                      <a:pt x="466" y="1782"/>
                    </a:cubicBezTo>
                    <a:cubicBezTo>
                      <a:pt x="608" y="1782"/>
                      <a:pt x="735" y="1705"/>
                      <a:pt x="760" y="1526"/>
                    </a:cubicBezTo>
                    <a:cubicBezTo>
                      <a:pt x="791" y="1101"/>
                      <a:pt x="882" y="645"/>
                      <a:pt x="760" y="219"/>
                    </a:cubicBezTo>
                    <a:cubicBezTo>
                      <a:pt x="706" y="94"/>
                      <a:pt x="558" y="0"/>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7232800" y="3724750"/>
                <a:ext cx="25850" cy="47050"/>
              </a:xfrm>
              <a:custGeom>
                <a:avLst/>
                <a:gdLst/>
                <a:ahLst/>
                <a:cxnLst/>
                <a:rect l="l" t="t" r="r" b="b"/>
                <a:pathLst>
                  <a:path w="1034" h="1882" extrusionOk="0">
                    <a:moveTo>
                      <a:pt x="426" y="1"/>
                    </a:moveTo>
                    <a:cubicBezTo>
                      <a:pt x="274" y="1"/>
                      <a:pt x="61" y="123"/>
                      <a:pt x="61" y="275"/>
                    </a:cubicBezTo>
                    <a:cubicBezTo>
                      <a:pt x="0" y="730"/>
                      <a:pt x="0" y="1186"/>
                      <a:pt x="152" y="1582"/>
                    </a:cubicBezTo>
                    <a:cubicBezTo>
                      <a:pt x="234" y="1787"/>
                      <a:pt x="397" y="1881"/>
                      <a:pt x="556" y="1881"/>
                    </a:cubicBezTo>
                    <a:cubicBezTo>
                      <a:pt x="750" y="1881"/>
                      <a:pt x="939" y="1741"/>
                      <a:pt x="973" y="1490"/>
                    </a:cubicBezTo>
                    <a:cubicBezTo>
                      <a:pt x="1034" y="1065"/>
                      <a:pt x="942" y="639"/>
                      <a:pt x="760" y="275"/>
                    </a:cubicBezTo>
                    <a:cubicBezTo>
                      <a:pt x="669" y="123"/>
                      <a:pt x="578" y="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7282175" y="3786875"/>
                <a:ext cx="24350" cy="41400"/>
              </a:xfrm>
              <a:custGeom>
                <a:avLst/>
                <a:gdLst/>
                <a:ahLst/>
                <a:cxnLst/>
                <a:rect l="l" t="t" r="r" b="b"/>
                <a:pathLst>
                  <a:path w="974" h="1656" extrusionOk="0">
                    <a:moveTo>
                      <a:pt x="499" y="1"/>
                    </a:moveTo>
                    <a:cubicBezTo>
                      <a:pt x="442" y="1"/>
                      <a:pt x="381" y="24"/>
                      <a:pt x="335" y="69"/>
                    </a:cubicBezTo>
                    <a:cubicBezTo>
                      <a:pt x="1" y="404"/>
                      <a:pt x="122" y="981"/>
                      <a:pt x="183" y="1376"/>
                    </a:cubicBezTo>
                    <a:cubicBezTo>
                      <a:pt x="210" y="1562"/>
                      <a:pt x="399" y="1655"/>
                      <a:pt x="568" y="1655"/>
                    </a:cubicBezTo>
                    <a:cubicBezTo>
                      <a:pt x="593" y="1655"/>
                      <a:pt x="616" y="1654"/>
                      <a:pt x="639" y="1650"/>
                    </a:cubicBezTo>
                    <a:cubicBezTo>
                      <a:pt x="913" y="1589"/>
                      <a:pt x="973" y="1346"/>
                      <a:pt x="943" y="1163"/>
                    </a:cubicBezTo>
                    <a:cubicBezTo>
                      <a:pt x="913" y="768"/>
                      <a:pt x="913" y="312"/>
                      <a:pt x="639" y="69"/>
                    </a:cubicBezTo>
                    <a:cubicBezTo>
                      <a:pt x="609" y="24"/>
                      <a:pt x="556" y="1"/>
                      <a:pt x="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7232025" y="3828675"/>
                <a:ext cx="22825" cy="35550"/>
              </a:xfrm>
              <a:custGeom>
                <a:avLst/>
                <a:gdLst/>
                <a:ahLst/>
                <a:cxnLst/>
                <a:rect l="l" t="t" r="r" b="b"/>
                <a:pathLst>
                  <a:path w="913" h="1422" extrusionOk="0">
                    <a:moveTo>
                      <a:pt x="426" y="1"/>
                    </a:moveTo>
                    <a:cubicBezTo>
                      <a:pt x="312" y="1"/>
                      <a:pt x="198" y="54"/>
                      <a:pt x="153" y="160"/>
                    </a:cubicBezTo>
                    <a:cubicBezTo>
                      <a:pt x="1" y="464"/>
                      <a:pt x="1" y="859"/>
                      <a:pt x="92" y="1194"/>
                    </a:cubicBezTo>
                    <a:cubicBezTo>
                      <a:pt x="153" y="1346"/>
                      <a:pt x="282" y="1422"/>
                      <a:pt x="407" y="1422"/>
                    </a:cubicBezTo>
                    <a:cubicBezTo>
                      <a:pt x="533" y="1422"/>
                      <a:pt x="654" y="1346"/>
                      <a:pt x="700" y="1194"/>
                    </a:cubicBezTo>
                    <a:cubicBezTo>
                      <a:pt x="913" y="859"/>
                      <a:pt x="913" y="525"/>
                      <a:pt x="700" y="160"/>
                    </a:cubicBezTo>
                    <a:cubicBezTo>
                      <a:pt x="654" y="54"/>
                      <a:pt x="540" y="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9" name="Google Shape;919;p13"/>
          <p:cNvSpPr/>
          <p:nvPr/>
        </p:nvSpPr>
        <p:spPr>
          <a:xfrm>
            <a:off x="2295775" y="3783900"/>
            <a:ext cx="8585275" cy="3749450"/>
          </a:xfrm>
          <a:custGeom>
            <a:avLst/>
            <a:gdLst/>
            <a:ahLst/>
            <a:cxnLst/>
            <a:rect l="l" t="t" r="r" b="b"/>
            <a:pathLst>
              <a:path w="343411" h="149978" extrusionOk="0">
                <a:moveTo>
                  <a:pt x="248936" y="0"/>
                </a:moveTo>
                <a:cubicBezTo>
                  <a:pt x="233996" y="0"/>
                  <a:pt x="219075" y="596"/>
                  <a:pt x="204199" y="2073"/>
                </a:cubicBezTo>
                <a:cubicBezTo>
                  <a:pt x="185688" y="3927"/>
                  <a:pt x="167389" y="7118"/>
                  <a:pt x="149091" y="10553"/>
                </a:cubicBezTo>
                <a:cubicBezTo>
                  <a:pt x="117297" y="16602"/>
                  <a:pt x="85534" y="23654"/>
                  <a:pt x="53132" y="26055"/>
                </a:cubicBezTo>
                <a:cubicBezTo>
                  <a:pt x="51725" y="26160"/>
                  <a:pt x="50232" y="26201"/>
                  <a:pt x="48676" y="26201"/>
                </a:cubicBezTo>
                <a:cubicBezTo>
                  <a:pt x="43413" y="26201"/>
                  <a:pt x="37430" y="25736"/>
                  <a:pt x="31651" y="25736"/>
                </a:cubicBezTo>
                <a:cubicBezTo>
                  <a:pt x="25841" y="25736"/>
                  <a:pt x="20237" y="26206"/>
                  <a:pt x="15776" y="28091"/>
                </a:cubicBezTo>
                <a:cubicBezTo>
                  <a:pt x="5319" y="32559"/>
                  <a:pt x="2523" y="46420"/>
                  <a:pt x="1733" y="56177"/>
                </a:cubicBezTo>
                <a:cubicBezTo>
                  <a:pt x="274" y="73776"/>
                  <a:pt x="0" y="91466"/>
                  <a:pt x="912" y="109156"/>
                </a:cubicBezTo>
                <a:cubicBezTo>
                  <a:pt x="2896" y="109090"/>
                  <a:pt x="4879" y="109059"/>
                  <a:pt x="6859" y="109059"/>
                </a:cubicBezTo>
                <a:cubicBezTo>
                  <a:pt x="32188" y="109059"/>
                  <a:pt x="57252" y="114200"/>
                  <a:pt x="82342" y="117667"/>
                </a:cubicBezTo>
                <a:cubicBezTo>
                  <a:pt x="128331" y="123989"/>
                  <a:pt x="174897" y="124658"/>
                  <a:pt x="221068" y="129552"/>
                </a:cubicBezTo>
                <a:cubicBezTo>
                  <a:pt x="258880" y="133534"/>
                  <a:pt x="296389" y="140373"/>
                  <a:pt x="333076" y="149978"/>
                </a:cubicBezTo>
                <a:cubicBezTo>
                  <a:pt x="340675" y="102165"/>
                  <a:pt x="342043" y="53624"/>
                  <a:pt x="343411" y="5264"/>
                </a:cubicBezTo>
                <a:cubicBezTo>
                  <a:pt x="311994" y="2646"/>
                  <a:pt x="280423" y="0"/>
                  <a:pt x="24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783325" y="4025675"/>
            <a:ext cx="8813275" cy="2366225"/>
          </a:xfrm>
          <a:custGeom>
            <a:avLst/>
            <a:gdLst/>
            <a:ahLst/>
            <a:cxnLst/>
            <a:rect l="l" t="t" r="r" b="b"/>
            <a:pathLst>
              <a:path w="352531" h="94649" extrusionOk="0">
                <a:moveTo>
                  <a:pt x="106684" y="1"/>
                </a:moveTo>
                <a:cubicBezTo>
                  <a:pt x="80282" y="1"/>
                  <a:pt x="53703" y="2720"/>
                  <a:pt x="28846" y="8967"/>
                </a:cubicBezTo>
                <a:cubicBezTo>
                  <a:pt x="14135" y="12676"/>
                  <a:pt x="10639" y="19302"/>
                  <a:pt x="8572" y="32311"/>
                </a:cubicBezTo>
                <a:cubicBezTo>
                  <a:pt x="5381" y="52585"/>
                  <a:pt x="2858" y="72980"/>
                  <a:pt x="1" y="93315"/>
                </a:cubicBezTo>
                <a:cubicBezTo>
                  <a:pt x="7963" y="94291"/>
                  <a:pt x="15959" y="94648"/>
                  <a:pt x="23973" y="94648"/>
                </a:cubicBezTo>
                <a:cubicBezTo>
                  <a:pt x="38415" y="94648"/>
                  <a:pt x="52911" y="93489"/>
                  <a:pt x="67358" y="92707"/>
                </a:cubicBezTo>
                <a:cubicBezTo>
                  <a:pt x="91436" y="91410"/>
                  <a:pt x="115539" y="91175"/>
                  <a:pt x="139646" y="91175"/>
                </a:cubicBezTo>
                <a:cubicBezTo>
                  <a:pt x="153347" y="91175"/>
                  <a:pt x="167051" y="91251"/>
                  <a:pt x="180751" y="91251"/>
                </a:cubicBezTo>
                <a:cubicBezTo>
                  <a:pt x="189257" y="91251"/>
                  <a:pt x="197763" y="91221"/>
                  <a:pt x="206266" y="91127"/>
                </a:cubicBezTo>
                <a:cubicBezTo>
                  <a:pt x="233863" y="90800"/>
                  <a:pt x="261509" y="89753"/>
                  <a:pt x="289105" y="89753"/>
                </a:cubicBezTo>
                <a:cubicBezTo>
                  <a:pt x="310291" y="89753"/>
                  <a:pt x="331448" y="90370"/>
                  <a:pt x="352530" y="92403"/>
                </a:cubicBezTo>
                <a:cubicBezTo>
                  <a:pt x="342956" y="85351"/>
                  <a:pt x="335569" y="76233"/>
                  <a:pt x="326603" y="68543"/>
                </a:cubicBezTo>
                <a:cubicBezTo>
                  <a:pt x="316724" y="60062"/>
                  <a:pt x="305022" y="53527"/>
                  <a:pt x="293167" y="47418"/>
                </a:cubicBezTo>
                <a:cubicBezTo>
                  <a:pt x="270857" y="35867"/>
                  <a:pt x="247665" y="25563"/>
                  <a:pt x="223409" y="17782"/>
                </a:cubicBezTo>
                <a:cubicBezTo>
                  <a:pt x="201099" y="10609"/>
                  <a:pt x="177937" y="5624"/>
                  <a:pt x="154411" y="2858"/>
                </a:cubicBezTo>
                <a:cubicBezTo>
                  <a:pt x="138856" y="1014"/>
                  <a:pt x="122803" y="1"/>
                  <a:pt x="106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378625" y="713800"/>
            <a:ext cx="1418000" cy="706500"/>
          </a:xfrm>
          <a:custGeom>
            <a:avLst/>
            <a:gdLst/>
            <a:ahLst/>
            <a:cxnLst/>
            <a:rect l="l" t="t" r="r" b="b"/>
            <a:pathLst>
              <a:path w="56720" h="28260" extrusionOk="0">
                <a:moveTo>
                  <a:pt x="26548" y="0"/>
                </a:moveTo>
                <a:cubicBezTo>
                  <a:pt x="23381" y="0"/>
                  <a:pt x="20167" y="1855"/>
                  <a:pt x="18299" y="4517"/>
                </a:cubicBezTo>
                <a:cubicBezTo>
                  <a:pt x="15868" y="7982"/>
                  <a:pt x="15381" y="12450"/>
                  <a:pt x="15685" y="16675"/>
                </a:cubicBezTo>
                <a:cubicBezTo>
                  <a:pt x="15106" y="13629"/>
                  <a:pt x="11921" y="11709"/>
                  <a:pt x="8789" y="11709"/>
                </a:cubicBezTo>
                <a:cubicBezTo>
                  <a:pt x="8139" y="11709"/>
                  <a:pt x="7492" y="11792"/>
                  <a:pt x="6870" y="11964"/>
                </a:cubicBezTo>
                <a:cubicBezTo>
                  <a:pt x="4013" y="12724"/>
                  <a:pt x="1916" y="15338"/>
                  <a:pt x="1004" y="18165"/>
                </a:cubicBezTo>
                <a:cubicBezTo>
                  <a:pt x="609" y="19441"/>
                  <a:pt x="366" y="20779"/>
                  <a:pt x="214" y="22147"/>
                </a:cubicBezTo>
                <a:cubicBezTo>
                  <a:pt x="1" y="24730"/>
                  <a:pt x="2007" y="26980"/>
                  <a:pt x="4621" y="27040"/>
                </a:cubicBezTo>
                <a:cubicBezTo>
                  <a:pt x="15655" y="27283"/>
                  <a:pt x="42099" y="27983"/>
                  <a:pt x="52038" y="28256"/>
                </a:cubicBezTo>
                <a:cubicBezTo>
                  <a:pt x="52095" y="28258"/>
                  <a:pt x="52150" y="28259"/>
                  <a:pt x="52206" y="28259"/>
                </a:cubicBezTo>
                <a:cubicBezTo>
                  <a:pt x="54652" y="28259"/>
                  <a:pt x="56630" y="26316"/>
                  <a:pt x="56689" y="23849"/>
                </a:cubicBezTo>
                <a:cubicBezTo>
                  <a:pt x="56719" y="22785"/>
                  <a:pt x="56598" y="21751"/>
                  <a:pt x="56294" y="20748"/>
                </a:cubicBezTo>
                <a:cubicBezTo>
                  <a:pt x="55625" y="18256"/>
                  <a:pt x="53680" y="16037"/>
                  <a:pt x="51157" y="15520"/>
                </a:cubicBezTo>
                <a:cubicBezTo>
                  <a:pt x="50878" y="15466"/>
                  <a:pt x="50593" y="15440"/>
                  <a:pt x="50307" y="15440"/>
                </a:cubicBezTo>
                <a:cubicBezTo>
                  <a:pt x="48044" y="15440"/>
                  <a:pt x="45716" y="17087"/>
                  <a:pt x="45473" y="19381"/>
                </a:cubicBezTo>
                <a:cubicBezTo>
                  <a:pt x="44439" y="16979"/>
                  <a:pt x="45473" y="13697"/>
                  <a:pt x="43163" y="12086"/>
                </a:cubicBezTo>
                <a:cubicBezTo>
                  <a:pt x="42532" y="11659"/>
                  <a:pt x="41805" y="11444"/>
                  <a:pt x="41074" y="11444"/>
                </a:cubicBezTo>
                <a:cubicBezTo>
                  <a:pt x="40502" y="11444"/>
                  <a:pt x="39928" y="11576"/>
                  <a:pt x="39394" y="11843"/>
                </a:cubicBezTo>
                <a:cubicBezTo>
                  <a:pt x="36780" y="13058"/>
                  <a:pt x="35777" y="15733"/>
                  <a:pt x="34895" y="18226"/>
                </a:cubicBezTo>
                <a:cubicBezTo>
                  <a:pt x="35321" y="14912"/>
                  <a:pt x="35777" y="11539"/>
                  <a:pt x="35108" y="8225"/>
                </a:cubicBezTo>
                <a:cubicBezTo>
                  <a:pt x="34439" y="4973"/>
                  <a:pt x="32464" y="1751"/>
                  <a:pt x="29363" y="535"/>
                </a:cubicBezTo>
                <a:cubicBezTo>
                  <a:pt x="28455" y="169"/>
                  <a:pt x="27503" y="0"/>
                  <a:pt x="26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7910625" y="201475"/>
            <a:ext cx="1092000" cy="512325"/>
          </a:xfrm>
          <a:custGeom>
            <a:avLst/>
            <a:gdLst/>
            <a:ahLst/>
            <a:cxnLst/>
            <a:rect l="l" t="t" r="r" b="b"/>
            <a:pathLst>
              <a:path w="43680" h="20493" extrusionOk="0">
                <a:moveTo>
                  <a:pt x="14419" y="1"/>
                </a:moveTo>
                <a:cubicBezTo>
                  <a:pt x="14018" y="1"/>
                  <a:pt x="13616" y="79"/>
                  <a:pt x="13223" y="249"/>
                </a:cubicBezTo>
                <a:cubicBezTo>
                  <a:pt x="11855" y="796"/>
                  <a:pt x="10943" y="2316"/>
                  <a:pt x="10305" y="3836"/>
                </a:cubicBezTo>
                <a:cubicBezTo>
                  <a:pt x="8937" y="6936"/>
                  <a:pt x="8208" y="10371"/>
                  <a:pt x="8208" y="13836"/>
                </a:cubicBezTo>
                <a:cubicBezTo>
                  <a:pt x="7997" y="11940"/>
                  <a:pt x="6387" y="10901"/>
                  <a:pt x="4745" y="10901"/>
                </a:cubicBezTo>
                <a:cubicBezTo>
                  <a:pt x="3781" y="10901"/>
                  <a:pt x="2807" y="11259"/>
                  <a:pt x="2098" y="12012"/>
                </a:cubicBezTo>
                <a:cubicBezTo>
                  <a:pt x="214" y="14079"/>
                  <a:pt x="1" y="17544"/>
                  <a:pt x="700" y="20493"/>
                </a:cubicBezTo>
                <a:lnTo>
                  <a:pt x="700" y="20493"/>
                </a:lnTo>
                <a:cubicBezTo>
                  <a:pt x="2554" y="20037"/>
                  <a:pt x="42129" y="19429"/>
                  <a:pt x="42129" y="19429"/>
                </a:cubicBezTo>
                <a:cubicBezTo>
                  <a:pt x="43680" y="15964"/>
                  <a:pt x="42464" y="11131"/>
                  <a:pt x="39485" y="9277"/>
                </a:cubicBezTo>
                <a:cubicBezTo>
                  <a:pt x="38623" y="8734"/>
                  <a:pt x="37656" y="8481"/>
                  <a:pt x="36682" y="8481"/>
                </a:cubicBezTo>
                <a:cubicBezTo>
                  <a:pt x="34327" y="8481"/>
                  <a:pt x="31928" y="9965"/>
                  <a:pt x="30853" y="12438"/>
                </a:cubicBezTo>
                <a:cubicBezTo>
                  <a:pt x="31248" y="8973"/>
                  <a:pt x="31278" y="4565"/>
                  <a:pt x="28634" y="2924"/>
                </a:cubicBezTo>
                <a:cubicBezTo>
                  <a:pt x="28077" y="2584"/>
                  <a:pt x="27470" y="2432"/>
                  <a:pt x="26853" y="2432"/>
                </a:cubicBezTo>
                <a:cubicBezTo>
                  <a:pt x="25484" y="2432"/>
                  <a:pt x="24068" y="3181"/>
                  <a:pt x="23041" y="4292"/>
                </a:cubicBezTo>
                <a:cubicBezTo>
                  <a:pt x="21552" y="5933"/>
                  <a:pt x="20761" y="8213"/>
                  <a:pt x="20001" y="10432"/>
                </a:cubicBezTo>
                <a:cubicBezTo>
                  <a:pt x="19849" y="7909"/>
                  <a:pt x="19697" y="5295"/>
                  <a:pt x="18634" y="3137"/>
                </a:cubicBezTo>
                <a:cubicBezTo>
                  <a:pt x="17751" y="1371"/>
                  <a:pt x="16096" y="1"/>
                  <a:pt x="14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flipH="1">
            <a:off x="-48725" y="4512349"/>
            <a:ext cx="9252651" cy="806609"/>
          </a:xfrm>
          <a:custGeom>
            <a:avLst/>
            <a:gdLst/>
            <a:ahLst/>
            <a:cxnLst/>
            <a:rect l="l" t="t" r="r" b="b"/>
            <a:pathLst>
              <a:path w="284960" h="59893" extrusionOk="0">
                <a:moveTo>
                  <a:pt x="231706" y="1"/>
                </a:moveTo>
                <a:cubicBezTo>
                  <a:pt x="226944" y="1"/>
                  <a:pt x="222181" y="56"/>
                  <a:pt x="217420" y="165"/>
                </a:cubicBezTo>
                <a:cubicBezTo>
                  <a:pt x="171401" y="1320"/>
                  <a:pt x="125504" y="7734"/>
                  <a:pt x="80944" y="19253"/>
                </a:cubicBezTo>
                <a:cubicBezTo>
                  <a:pt x="58755" y="24968"/>
                  <a:pt x="36870" y="31959"/>
                  <a:pt x="15471" y="40257"/>
                </a:cubicBezTo>
                <a:cubicBezTo>
                  <a:pt x="11581" y="41746"/>
                  <a:pt x="4985" y="43296"/>
                  <a:pt x="0" y="46002"/>
                </a:cubicBezTo>
                <a:lnTo>
                  <a:pt x="0" y="59892"/>
                </a:lnTo>
                <a:lnTo>
                  <a:pt x="284960" y="59892"/>
                </a:lnTo>
                <a:lnTo>
                  <a:pt x="284960" y="2323"/>
                </a:lnTo>
                <a:cubicBezTo>
                  <a:pt x="267245" y="765"/>
                  <a:pt x="249475" y="1"/>
                  <a:pt x="231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4" name="Google Shape;924;p13"/>
          <p:cNvGrpSpPr/>
          <p:nvPr/>
        </p:nvGrpSpPr>
        <p:grpSpPr>
          <a:xfrm>
            <a:off x="85000" y="3678075"/>
            <a:ext cx="1367075" cy="681525"/>
            <a:chOff x="85000" y="3678075"/>
            <a:chExt cx="1367075" cy="681525"/>
          </a:xfrm>
        </p:grpSpPr>
        <p:sp>
          <p:nvSpPr>
            <p:cNvPr id="925" name="Google Shape;925;p13"/>
            <p:cNvSpPr/>
            <p:nvPr/>
          </p:nvSpPr>
          <p:spPr>
            <a:xfrm>
              <a:off x="85000" y="3678075"/>
              <a:ext cx="1367075" cy="681525"/>
            </a:xfrm>
            <a:custGeom>
              <a:avLst/>
              <a:gdLst/>
              <a:ahLst/>
              <a:cxnLst/>
              <a:rect l="l" t="t" r="r" b="b"/>
              <a:pathLst>
                <a:path w="54683" h="27261" extrusionOk="0">
                  <a:moveTo>
                    <a:pt x="18949" y="0"/>
                  </a:moveTo>
                  <a:cubicBezTo>
                    <a:pt x="18208" y="0"/>
                    <a:pt x="17499" y="735"/>
                    <a:pt x="17052" y="1429"/>
                  </a:cubicBezTo>
                  <a:cubicBezTo>
                    <a:pt x="14621" y="5259"/>
                    <a:pt x="13526" y="9970"/>
                    <a:pt x="14013" y="14499"/>
                  </a:cubicBezTo>
                  <a:cubicBezTo>
                    <a:pt x="13466" y="13648"/>
                    <a:pt x="13253" y="12584"/>
                    <a:pt x="12797" y="11642"/>
                  </a:cubicBezTo>
                  <a:cubicBezTo>
                    <a:pt x="12376" y="10800"/>
                    <a:pt x="11566" y="9983"/>
                    <a:pt x="10654" y="9983"/>
                  </a:cubicBezTo>
                  <a:cubicBezTo>
                    <a:pt x="10579" y="9983"/>
                    <a:pt x="10503" y="9989"/>
                    <a:pt x="10426" y="10000"/>
                  </a:cubicBezTo>
                  <a:cubicBezTo>
                    <a:pt x="9241" y="10213"/>
                    <a:pt x="8663" y="11611"/>
                    <a:pt x="8785" y="12797"/>
                  </a:cubicBezTo>
                  <a:cubicBezTo>
                    <a:pt x="8906" y="13952"/>
                    <a:pt x="9423" y="15077"/>
                    <a:pt x="9514" y="16232"/>
                  </a:cubicBezTo>
                  <a:cubicBezTo>
                    <a:pt x="8602" y="14499"/>
                    <a:pt x="7569" y="12827"/>
                    <a:pt x="6475" y="11216"/>
                  </a:cubicBezTo>
                  <a:cubicBezTo>
                    <a:pt x="6049" y="10608"/>
                    <a:pt x="5563" y="9940"/>
                    <a:pt x="4864" y="9605"/>
                  </a:cubicBezTo>
                  <a:cubicBezTo>
                    <a:pt x="4502" y="9407"/>
                    <a:pt x="4116" y="9318"/>
                    <a:pt x="3728" y="9318"/>
                  </a:cubicBezTo>
                  <a:cubicBezTo>
                    <a:pt x="2453" y="9318"/>
                    <a:pt x="1159" y="10285"/>
                    <a:pt x="669" y="11520"/>
                  </a:cubicBezTo>
                  <a:cubicBezTo>
                    <a:pt x="0" y="13162"/>
                    <a:pt x="426" y="15016"/>
                    <a:pt x="1125" y="16627"/>
                  </a:cubicBezTo>
                  <a:cubicBezTo>
                    <a:pt x="1125" y="20639"/>
                    <a:pt x="7143" y="24074"/>
                    <a:pt x="10487" y="24134"/>
                  </a:cubicBezTo>
                  <a:cubicBezTo>
                    <a:pt x="16262" y="24226"/>
                    <a:pt x="21825" y="25137"/>
                    <a:pt x="27539" y="25989"/>
                  </a:cubicBezTo>
                  <a:cubicBezTo>
                    <a:pt x="31717" y="26630"/>
                    <a:pt x="35982" y="27260"/>
                    <a:pt x="40197" y="27260"/>
                  </a:cubicBezTo>
                  <a:cubicBezTo>
                    <a:pt x="42974" y="27260"/>
                    <a:pt x="45728" y="26986"/>
                    <a:pt x="48421" y="26262"/>
                  </a:cubicBezTo>
                  <a:cubicBezTo>
                    <a:pt x="50153" y="25776"/>
                    <a:pt x="51947" y="25046"/>
                    <a:pt x="53132" y="23678"/>
                  </a:cubicBezTo>
                  <a:cubicBezTo>
                    <a:pt x="54287" y="22311"/>
                    <a:pt x="54682" y="20122"/>
                    <a:pt x="53588" y="18663"/>
                  </a:cubicBezTo>
                  <a:cubicBezTo>
                    <a:pt x="52836" y="17700"/>
                    <a:pt x="51630" y="17281"/>
                    <a:pt x="50420" y="17281"/>
                  </a:cubicBezTo>
                  <a:cubicBezTo>
                    <a:pt x="50064" y="17281"/>
                    <a:pt x="49708" y="17318"/>
                    <a:pt x="49363" y="17387"/>
                  </a:cubicBezTo>
                  <a:cubicBezTo>
                    <a:pt x="47843" y="17721"/>
                    <a:pt x="46506" y="18602"/>
                    <a:pt x="45229" y="19454"/>
                  </a:cubicBezTo>
                  <a:cubicBezTo>
                    <a:pt x="45746" y="18663"/>
                    <a:pt x="46293" y="17843"/>
                    <a:pt x="46384" y="16931"/>
                  </a:cubicBezTo>
                  <a:cubicBezTo>
                    <a:pt x="46506" y="15958"/>
                    <a:pt x="46080" y="14894"/>
                    <a:pt x="45168" y="14651"/>
                  </a:cubicBezTo>
                  <a:cubicBezTo>
                    <a:pt x="44977" y="14587"/>
                    <a:pt x="44780" y="14561"/>
                    <a:pt x="44582" y="14561"/>
                  </a:cubicBezTo>
                  <a:cubicBezTo>
                    <a:pt x="44309" y="14561"/>
                    <a:pt x="44035" y="14611"/>
                    <a:pt x="43770" y="14681"/>
                  </a:cubicBezTo>
                  <a:cubicBezTo>
                    <a:pt x="41825" y="15107"/>
                    <a:pt x="40062" y="16019"/>
                    <a:pt x="38573" y="17265"/>
                  </a:cubicBezTo>
                  <a:cubicBezTo>
                    <a:pt x="39241" y="15958"/>
                    <a:pt x="39940" y="14621"/>
                    <a:pt x="39910" y="13162"/>
                  </a:cubicBezTo>
                  <a:cubicBezTo>
                    <a:pt x="39849" y="11733"/>
                    <a:pt x="38846" y="10213"/>
                    <a:pt x="37387" y="10122"/>
                  </a:cubicBezTo>
                  <a:cubicBezTo>
                    <a:pt x="37357" y="10121"/>
                    <a:pt x="37328" y="10120"/>
                    <a:pt x="37298" y="10120"/>
                  </a:cubicBezTo>
                  <a:cubicBezTo>
                    <a:pt x="36570" y="10120"/>
                    <a:pt x="35873" y="10473"/>
                    <a:pt x="35259" y="10882"/>
                  </a:cubicBezTo>
                  <a:cubicBezTo>
                    <a:pt x="33071" y="12250"/>
                    <a:pt x="31247" y="14195"/>
                    <a:pt x="29940" y="16475"/>
                  </a:cubicBezTo>
                  <a:lnTo>
                    <a:pt x="29940" y="16475"/>
                  </a:lnTo>
                  <a:cubicBezTo>
                    <a:pt x="30426" y="13374"/>
                    <a:pt x="30244" y="10244"/>
                    <a:pt x="29423" y="7234"/>
                  </a:cubicBezTo>
                  <a:cubicBezTo>
                    <a:pt x="29302" y="6809"/>
                    <a:pt x="29150" y="6383"/>
                    <a:pt x="28816" y="6140"/>
                  </a:cubicBezTo>
                  <a:cubicBezTo>
                    <a:pt x="28577" y="5987"/>
                    <a:pt x="28301" y="5929"/>
                    <a:pt x="28019" y="5929"/>
                  </a:cubicBezTo>
                  <a:cubicBezTo>
                    <a:pt x="27797" y="5929"/>
                    <a:pt x="27571" y="5965"/>
                    <a:pt x="27357" y="6019"/>
                  </a:cubicBezTo>
                  <a:cubicBezTo>
                    <a:pt x="24256" y="6809"/>
                    <a:pt x="22797" y="10396"/>
                    <a:pt x="21855" y="13466"/>
                  </a:cubicBezTo>
                  <a:cubicBezTo>
                    <a:pt x="22372" y="9362"/>
                    <a:pt x="21855" y="5137"/>
                    <a:pt x="20335" y="1307"/>
                  </a:cubicBezTo>
                  <a:cubicBezTo>
                    <a:pt x="20153" y="851"/>
                    <a:pt x="19910" y="365"/>
                    <a:pt x="19454" y="122"/>
                  </a:cubicBezTo>
                  <a:cubicBezTo>
                    <a:pt x="19285" y="38"/>
                    <a:pt x="19116" y="0"/>
                    <a:pt x="18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125275" y="4024450"/>
              <a:ext cx="53225" cy="67700"/>
            </a:xfrm>
            <a:custGeom>
              <a:avLst/>
              <a:gdLst/>
              <a:ahLst/>
              <a:cxnLst/>
              <a:rect l="l" t="t" r="r" b="b"/>
              <a:pathLst>
                <a:path w="2129" h="2708" extrusionOk="0">
                  <a:moveTo>
                    <a:pt x="765" y="0"/>
                  </a:moveTo>
                  <a:cubicBezTo>
                    <a:pt x="646" y="0"/>
                    <a:pt x="522" y="47"/>
                    <a:pt x="396" y="158"/>
                  </a:cubicBezTo>
                  <a:cubicBezTo>
                    <a:pt x="0" y="522"/>
                    <a:pt x="152" y="1130"/>
                    <a:pt x="335" y="1586"/>
                  </a:cubicBezTo>
                  <a:cubicBezTo>
                    <a:pt x="547" y="2103"/>
                    <a:pt x="851" y="2498"/>
                    <a:pt x="1399" y="2681"/>
                  </a:cubicBezTo>
                  <a:cubicBezTo>
                    <a:pt x="1450" y="2699"/>
                    <a:pt x="1501" y="2708"/>
                    <a:pt x="1550" y="2708"/>
                  </a:cubicBezTo>
                  <a:cubicBezTo>
                    <a:pt x="1820" y="2708"/>
                    <a:pt x="2042" y="2447"/>
                    <a:pt x="2067" y="2164"/>
                  </a:cubicBezTo>
                  <a:cubicBezTo>
                    <a:pt x="2128" y="1677"/>
                    <a:pt x="1854" y="1222"/>
                    <a:pt x="1611" y="766"/>
                  </a:cubicBezTo>
                  <a:cubicBezTo>
                    <a:pt x="1450" y="444"/>
                    <a:pt x="1133"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193650" y="3992375"/>
              <a:ext cx="57025" cy="70850"/>
            </a:xfrm>
            <a:custGeom>
              <a:avLst/>
              <a:gdLst/>
              <a:ahLst/>
              <a:cxnLst/>
              <a:rect l="l" t="t" r="r" b="b"/>
              <a:pathLst>
                <a:path w="2281" h="2834" extrusionOk="0">
                  <a:moveTo>
                    <a:pt x="879" y="1"/>
                  </a:moveTo>
                  <a:cubicBezTo>
                    <a:pt x="535" y="1"/>
                    <a:pt x="286" y="183"/>
                    <a:pt x="153" y="529"/>
                  </a:cubicBezTo>
                  <a:cubicBezTo>
                    <a:pt x="1" y="863"/>
                    <a:pt x="153" y="1289"/>
                    <a:pt x="305" y="1623"/>
                  </a:cubicBezTo>
                  <a:cubicBezTo>
                    <a:pt x="427" y="1927"/>
                    <a:pt x="609" y="2201"/>
                    <a:pt x="791" y="2444"/>
                  </a:cubicBezTo>
                  <a:cubicBezTo>
                    <a:pt x="966" y="2662"/>
                    <a:pt x="1204" y="2834"/>
                    <a:pt x="1470" y="2834"/>
                  </a:cubicBezTo>
                  <a:cubicBezTo>
                    <a:pt x="1575" y="2834"/>
                    <a:pt x="1683" y="2808"/>
                    <a:pt x="1794" y="2748"/>
                  </a:cubicBezTo>
                  <a:cubicBezTo>
                    <a:pt x="2129" y="2596"/>
                    <a:pt x="2281" y="2261"/>
                    <a:pt x="2189" y="1836"/>
                  </a:cubicBezTo>
                  <a:cubicBezTo>
                    <a:pt x="2129" y="1198"/>
                    <a:pt x="1734" y="164"/>
                    <a:pt x="1034" y="12"/>
                  </a:cubicBezTo>
                  <a:cubicBezTo>
                    <a:pt x="981" y="4"/>
                    <a:pt x="929" y="1"/>
                    <a:pt x="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209625" y="4102375"/>
              <a:ext cx="57775" cy="67050"/>
            </a:xfrm>
            <a:custGeom>
              <a:avLst/>
              <a:gdLst/>
              <a:ahLst/>
              <a:cxnLst/>
              <a:rect l="l" t="t" r="r" b="b"/>
              <a:pathLst>
                <a:path w="2311" h="2682" extrusionOk="0">
                  <a:moveTo>
                    <a:pt x="743" y="0"/>
                  </a:moveTo>
                  <a:cubicBezTo>
                    <a:pt x="546" y="0"/>
                    <a:pt x="362" y="95"/>
                    <a:pt x="243" y="293"/>
                  </a:cubicBezTo>
                  <a:cubicBezTo>
                    <a:pt x="0" y="597"/>
                    <a:pt x="122" y="1144"/>
                    <a:pt x="183" y="1478"/>
                  </a:cubicBezTo>
                  <a:cubicBezTo>
                    <a:pt x="304" y="1843"/>
                    <a:pt x="578" y="2208"/>
                    <a:pt x="882" y="2451"/>
                  </a:cubicBezTo>
                  <a:cubicBezTo>
                    <a:pt x="1053" y="2605"/>
                    <a:pt x="1243" y="2682"/>
                    <a:pt x="1431" y="2682"/>
                  </a:cubicBezTo>
                  <a:cubicBezTo>
                    <a:pt x="1577" y="2682"/>
                    <a:pt x="1721" y="2635"/>
                    <a:pt x="1854" y="2542"/>
                  </a:cubicBezTo>
                  <a:cubicBezTo>
                    <a:pt x="2219" y="2269"/>
                    <a:pt x="2310" y="1843"/>
                    <a:pt x="2098" y="1509"/>
                  </a:cubicBezTo>
                  <a:cubicBezTo>
                    <a:pt x="1946" y="1266"/>
                    <a:pt x="1854" y="1023"/>
                    <a:pt x="1672" y="779"/>
                  </a:cubicBezTo>
                  <a:cubicBezTo>
                    <a:pt x="1490" y="536"/>
                    <a:pt x="1368" y="232"/>
                    <a:pt x="1064" y="80"/>
                  </a:cubicBezTo>
                  <a:cubicBezTo>
                    <a:pt x="958" y="27"/>
                    <a:pt x="849"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259025" y="4193275"/>
              <a:ext cx="67650" cy="54625"/>
            </a:xfrm>
            <a:custGeom>
              <a:avLst/>
              <a:gdLst/>
              <a:ahLst/>
              <a:cxnLst/>
              <a:rect l="l" t="t" r="r" b="b"/>
              <a:pathLst>
                <a:path w="2706" h="2185" extrusionOk="0">
                  <a:moveTo>
                    <a:pt x="699" y="1"/>
                  </a:moveTo>
                  <a:cubicBezTo>
                    <a:pt x="304" y="1"/>
                    <a:pt x="91" y="304"/>
                    <a:pt x="30" y="639"/>
                  </a:cubicBezTo>
                  <a:cubicBezTo>
                    <a:pt x="0" y="1064"/>
                    <a:pt x="304" y="1460"/>
                    <a:pt x="608" y="1672"/>
                  </a:cubicBezTo>
                  <a:cubicBezTo>
                    <a:pt x="912" y="1946"/>
                    <a:pt x="1246" y="2128"/>
                    <a:pt x="1672" y="2159"/>
                  </a:cubicBezTo>
                  <a:cubicBezTo>
                    <a:pt x="1746" y="2176"/>
                    <a:pt x="1819" y="2184"/>
                    <a:pt x="1890" y="2184"/>
                  </a:cubicBezTo>
                  <a:cubicBezTo>
                    <a:pt x="2196" y="2184"/>
                    <a:pt x="2460" y="2024"/>
                    <a:pt x="2584" y="1703"/>
                  </a:cubicBezTo>
                  <a:cubicBezTo>
                    <a:pt x="2705" y="1429"/>
                    <a:pt x="2584" y="943"/>
                    <a:pt x="2249" y="791"/>
                  </a:cubicBezTo>
                  <a:cubicBezTo>
                    <a:pt x="2006" y="669"/>
                    <a:pt x="1763" y="578"/>
                    <a:pt x="1550" y="426"/>
                  </a:cubicBezTo>
                  <a:cubicBezTo>
                    <a:pt x="1550" y="426"/>
                    <a:pt x="1459" y="335"/>
                    <a:pt x="1489" y="335"/>
                  </a:cubicBezTo>
                  <a:cubicBezTo>
                    <a:pt x="1398" y="304"/>
                    <a:pt x="1337" y="244"/>
                    <a:pt x="1246" y="183"/>
                  </a:cubicBezTo>
                  <a:cubicBezTo>
                    <a:pt x="1064" y="92"/>
                    <a:pt x="912" y="1"/>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300050" y="4118150"/>
              <a:ext cx="67650" cy="58275"/>
            </a:xfrm>
            <a:custGeom>
              <a:avLst/>
              <a:gdLst/>
              <a:ahLst/>
              <a:cxnLst/>
              <a:rect l="l" t="t" r="r" b="b"/>
              <a:pathLst>
                <a:path w="2706" h="2331" extrusionOk="0">
                  <a:moveTo>
                    <a:pt x="696" y="1"/>
                  </a:moveTo>
                  <a:cubicBezTo>
                    <a:pt x="572" y="1"/>
                    <a:pt x="450" y="42"/>
                    <a:pt x="335" y="148"/>
                  </a:cubicBezTo>
                  <a:cubicBezTo>
                    <a:pt x="0" y="543"/>
                    <a:pt x="213" y="1060"/>
                    <a:pt x="487" y="1395"/>
                  </a:cubicBezTo>
                  <a:cubicBezTo>
                    <a:pt x="760" y="1759"/>
                    <a:pt x="1064" y="2002"/>
                    <a:pt x="1429" y="2246"/>
                  </a:cubicBezTo>
                  <a:cubicBezTo>
                    <a:pt x="1544" y="2303"/>
                    <a:pt x="1671" y="2330"/>
                    <a:pt x="1797" y="2330"/>
                  </a:cubicBezTo>
                  <a:cubicBezTo>
                    <a:pt x="2073" y="2330"/>
                    <a:pt x="2347" y="2201"/>
                    <a:pt x="2493" y="1972"/>
                  </a:cubicBezTo>
                  <a:cubicBezTo>
                    <a:pt x="2706" y="1638"/>
                    <a:pt x="2584" y="1182"/>
                    <a:pt x="2189" y="969"/>
                  </a:cubicBezTo>
                  <a:cubicBezTo>
                    <a:pt x="2128" y="908"/>
                    <a:pt x="2037" y="878"/>
                    <a:pt x="1976" y="817"/>
                  </a:cubicBezTo>
                  <a:cubicBezTo>
                    <a:pt x="1946" y="817"/>
                    <a:pt x="1946" y="817"/>
                    <a:pt x="1946" y="756"/>
                  </a:cubicBezTo>
                  <a:lnTo>
                    <a:pt x="1885" y="726"/>
                  </a:lnTo>
                  <a:cubicBezTo>
                    <a:pt x="1794" y="635"/>
                    <a:pt x="1703" y="574"/>
                    <a:pt x="1581" y="483"/>
                  </a:cubicBezTo>
                  <a:cubicBezTo>
                    <a:pt x="1551" y="483"/>
                    <a:pt x="1551" y="452"/>
                    <a:pt x="1551" y="452"/>
                  </a:cubicBezTo>
                  <a:lnTo>
                    <a:pt x="1520" y="422"/>
                  </a:lnTo>
                  <a:cubicBezTo>
                    <a:pt x="1305" y="249"/>
                    <a:pt x="997" y="1"/>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343350" y="3995800"/>
              <a:ext cx="41825" cy="64850"/>
            </a:xfrm>
            <a:custGeom>
              <a:avLst/>
              <a:gdLst/>
              <a:ahLst/>
              <a:cxnLst/>
              <a:rect l="l" t="t" r="r" b="b"/>
              <a:pathLst>
                <a:path w="1673" h="2594" extrusionOk="0">
                  <a:moveTo>
                    <a:pt x="786" y="0"/>
                  </a:moveTo>
                  <a:cubicBezTo>
                    <a:pt x="557" y="0"/>
                    <a:pt x="334" y="137"/>
                    <a:pt x="244" y="422"/>
                  </a:cubicBezTo>
                  <a:cubicBezTo>
                    <a:pt x="1" y="1030"/>
                    <a:pt x="123" y="1729"/>
                    <a:pt x="518" y="2276"/>
                  </a:cubicBezTo>
                  <a:cubicBezTo>
                    <a:pt x="647" y="2457"/>
                    <a:pt x="841" y="2594"/>
                    <a:pt x="1083" y="2594"/>
                  </a:cubicBezTo>
                  <a:cubicBezTo>
                    <a:pt x="1126" y="2594"/>
                    <a:pt x="1171" y="2589"/>
                    <a:pt x="1217" y="2580"/>
                  </a:cubicBezTo>
                  <a:cubicBezTo>
                    <a:pt x="1490" y="2489"/>
                    <a:pt x="1673" y="2246"/>
                    <a:pt x="1673" y="1972"/>
                  </a:cubicBezTo>
                  <a:cubicBezTo>
                    <a:pt x="1642" y="1395"/>
                    <a:pt x="1582" y="909"/>
                    <a:pt x="1369" y="422"/>
                  </a:cubicBezTo>
                  <a:cubicBezTo>
                    <a:pt x="1261" y="145"/>
                    <a:pt x="1020"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397325" y="4085800"/>
              <a:ext cx="50900" cy="76025"/>
            </a:xfrm>
            <a:custGeom>
              <a:avLst/>
              <a:gdLst/>
              <a:ahLst/>
              <a:cxnLst/>
              <a:rect l="l" t="t" r="r" b="b"/>
              <a:pathLst>
                <a:path w="2036" h="3041" extrusionOk="0">
                  <a:moveTo>
                    <a:pt x="766" y="0"/>
                  </a:moveTo>
                  <a:cubicBezTo>
                    <a:pt x="525" y="0"/>
                    <a:pt x="282" y="181"/>
                    <a:pt x="182" y="439"/>
                  </a:cubicBezTo>
                  <a:cubicBezTo>
                    <a:pt x="0" y="804"/>
                    <a:pt x="91" y="1351"/>
                    <a:pt x="213" y="1716"/>
                  </a:cubicBezTo>
                  <a:cubicBezTo>
                    <a:pt x="304" y="2172"/>
                    <a:pt x="547" y="2506"/>
                    <a:pt x="881" y="2871"/>
                  </a:cubicBezTo>
                  <a:cubicBezTo>
                    <a:pt x="1016" y="2990"/>
                    <a:pt x="1161" y="3040"/>
                    <a:pt x="1299" y="3040"/>
                  </a:cubicBezTo>
                  <a:cubicBezTo>
                    <a:pt x="1693" y="3040"/>
                    <a:pt x="2035" y="2630"/>
                    <a:pt x="1945" y="2202"/>
                  </a:cubicBezTo>
                  <a:cubicBezTo>
                    <a:pt x="1885" y="1837"/>
                    <a:pt x="1793" y="1442"/>
                    <a:pt x="1641" y="1108"/>
                  </a:cubicBezTo>
                  <a:cubicBezTo>
                    <a:pt x="1489" y="774"/>
                    <a:pt x="1398" y="439"/>
                    <a:pt x="1125" y="166"/>
                  </a:cubicBezTo>
                  <a:cubicBezTo>
                    <a:pt x="1020" y="50"/>
                    <a:pt x="893"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92000" y="4189850"/>
              <a:ext cx="43700" cy="58125"/>
            </a:xfrm>
            <a:custGeom>
              <a:avLst/>
              <a:gdLst/>
              <a:ahLst/>
              <a:cxnLst/>
              <a:rect l="l" t="t" r="r" b="b"/>
              <a:pathLst>
                <a:path w="1748" h="2325" extrusionOk="0">
                  <a:moveTo>
                    <a:pt x="616" y="0"/>
                  </a:moveTo>
                  <a:cubicBezTo>
                    <a:pt x="434" y="0"/>
                    <a:pt x="251" y="102"/>
                    <a:pt x="183" y="320"/>
                  </a:cubicBezTo>
                  <a:cubicBezTo>
                    <a:pt x="91" y="654"/>
                    <a:pt x="0" y="1019"/>
                    <a:pt x="31" y="1353"/>
                  </a:cubicBezTo>
                  <a:cubicBezTo>
                    <a:pt x="122" y="1809"/>
                    <a:pt x="395" y="2144"/>
                    <a:pt x="851" y="2296"/>
                  </a:cubicBezTo>
                  <a:cubicBezTo>
                    <a:pt x="913" y="2315"/>
                    <a:pt x="974" y="2324"/>
                    <a:pt x="1033" y="2324"/>
                  </a:cubicBezTo>
                  <a:cubicBezTo>
                    <a:pt x="1437" y="2324"/>
                    <a:pt x="1748" y="1903"/>
                    <a:pt x="1642" y="1505"/>
                  </a:cubicBezTo>
                  <a:cubicBezTo>
                    <a:pt x="1550" y="1232"/>
                    <a:pt x="1398" y="1019"/>
                    <a:pt x="1246" y="806"/>
                  </a:cubicBezTo>
                  <a:cubicBezTo>
                    <a:pt x="1155" y="685"/>
                    <a:pt x="1064" y="593"/>
                    <a:pt x="1064" y="441"/>
                  </a:cubicBezTo>
                  <a:cubicBezTo>
                    <a:pt x="1064" y="156"/>
                    <a:pt x="841"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528025" y="3735425"/>
              <a:ext cx="35725" cy="55575"/>
            </a:xfrm>
            <a:custGeom>
              <a:avLst/>
              <a:gdLst/>
              <a:ahLst/>
              <a:cxnLst/>
              <a:rect l="l" t="t" r="r" b="b"/>
              <a:pathLst>
                <a:path w="1429" h="2223" extrusionOk="0">
                  <a:moveTo>
                    <a:pt x="872" y="1"/>
                  </a:moveTo>
                  <a:cubicBezTo>
                    <a:pt x="701" y="1"/>
                    <a:pt x="521" y="86"/>
                    <a:pt x="426" y="229"/>
                  </a:cubicBezTo>
                  <a:cubicBezTo>
                    <a:pt x="152" y="685"/>
                    <a:pt x="0" y="1080"/>
                    <a:pt x="30" y="1597"/>
                  </a:cubicBezTo>
                  <a:cubicBezTo>
                    <a:pt x="61" y="1871"/>
                    <a:pt x="213" y="2144"/>
                    <a:pt x="486" y="2205"/>
                  </a:cubicBezTo>
                  <a:cubicBezTo>
                    <a:pt x="540" y="2217"/>
                    <a:pt x="596" y="2223"/>
                    <a:pt x="652" y="2223"/>
                  </a:cubicBezTo>
                  <a:cubicBezTo>
                    <a:pt x="883" y="2223"/>
                    <a:pt x="1118" y="2121"/>
                    <a:pt x="1216" y="1901"/>
                  </a:cubicBezTo>
                  <a:cubicBezTo>
                    <a:pt x="1368" y="1597"/>
                    <a:pt x="1429" y="1323"/>
                    <a:pt x="1429" y="1019"/>
                  </a:cubicBezTo>
                  <a:cubicBezTo>
                    <a:pt x="1429" y="715"/>
                    <a:pt x="1368" y="503"/>
                    <a:pt x="1246" y="229"/>
                  </a:cubicBezTo>
                  <a:cubicBezTo>
                    <a:pt x="1174" y="70"/>
                    <a:pt x="1026"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77850" y="3819875"/>
              <a:ext cx="40300" cy="61625"/>
            </a:xfrm>
            <a:custGeom>
              <a:avLst/>
              <a:gdLst/>
              <a:ahLst/>
              <a:cxnLst/>
              <a:rect l="l" t="t" r="r" b="b"/>
              <a:pathLst>
                <a:path w="1612" h="2465" extrusionOk="0">
                  <a:moveTo>
                    <a:pt x="882" y="1"/>
                  </a:moveTo>
                  <a:cubicBezTo>
                    <a:pt x="844" y="1"/>
                    <a:pt x="803" y="4"/>
                    <a:pt x="761" y="12"/>
                  </a:cubicBezTo>
                  <a:cubicBezTo>
                    <a:pt x="366" y="43"/>
                    <a:pt x="183" y="468"/>
                    <a:pt x="92" y="772"/>
                  </a:cubicBezTo>
                  <a:cubicBezTo>
                    <a:pt x="1" y="1107"/>
                    <a:pt x="1" y="1411"/>
                    <a:pt x="31" y="1745"/>
                  </a:cubicBezTo>
                  <a:cubicBezTo>
                    <a:pt x="65" y="2205"/>
                    <a:pt x="415" y="2464"/>
                    <a:pt x="763" y="2464"/>
                  </a:cubicBezTo>
                  <a:cubicBezTo>
                    <a:pt x="1037" y="2464"/>
                    <a:pt x="1309" y="2305"/>
                    <a:pt x="1430" y="1958"/>
                  </a:cubicBezTo>
                  <a:cubicBezTo>
                    <a:pt x="1551" y="1593"/>
                    <a:pt x="1612" y="1259"/>
                    <a:pt x="1551" y="833"/>
                  </a:cubicBezTo>
                  <a:cubicBezTo>
                    <a:pt x="1468" y="417"/>
                    <a:pt x="1283"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63725" y="3831200"/>
              <a:ext cx="41075" cy="64800"/>
            </a:xfrm>
            <a:custGeom>
              <a:avLst/>
              <a:gdLst/>
              <a:ahLst/>
              <a:cxnLst/>
              <a:rect l="l" t="t" r="r" b="b"/>
              <a:pathLst>
                <a:path w="1643" h="2592" extrusionOk="0">
                  <a:moveTo>
                    <a:pt x="821" y="0"/>
                  </a:moveTo>
                  <a:cubicBezTo>
                    <a:pt x="593" y="0"/>
                    <a:pt x="365" y="106"/>
                    <a:pt x="274" y="319"/>
                  </a:cubicBezTo>
                  <a:cubicBezTo>
                    <a:pt x="1" y="897"/>
                    <a:pt x="1" y="1505"/>
                    <a:pt x="153" y="2113"/>
                  </a:cubicBezTo>
                  <a:cubicBezTo>
                    <a:pt x="259" y="2432"/>
                    <a:pt x="540" y="2591"/>
                    <a:pt x="818" y="2591"/>
                  </a:cubicBezTo>
                  <a:cubicBezTo>
                    <a:pt x="1095" y="2591"/>
                    <a:pt x="1368" y="2432"/>
                    <a:pt x="1460" y="2113"/>
                  </a:cubicBezTo>
                  <a:cubicBezTo>
                    <a:pt x="1642" y="1505"/>
                    <a:pt x="1642" y="897"/>
                    <a:pt x="1368" y="319"/>
                  </a:cubicBezTo>
                  <a:cubicBezTo>
                    <a:pt x="1277" y="106"/>
                    <a:pt x="1049" y="0"/>
                    <a:pt x="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514325" y="3918000"/>
              <a:ext cx="47900" cy="80575"/>
            </a:xfrm>
            <a:custGeom>
              <a:avLst/>
              <a:gdLst/>
              <a:ahLst/>
              <a:cxnLst/>
              <a:rect l="l" t="t" r="r" b="b"/>
              <a:pathLst>
                <a:path w="1916" h="3223" extrusionOk="0">
                  <a:moveTo>
                    <a:pt x="965" y="1"/>
                  </a:moveTo>
                  <a:cubicBezTo>
                    <a:pt x="753" y="1"/>
                    <a:pt x="540" y="106"/>
                    <a:pt x="396" y="343"/>
                  </a:cubicBezTo>
                  <a:cubicBezTo>
                    <a:pt x="1" y="920"/>
                    <a:pt x="1" y="1832"/>
                    <a:pt x="1" y="2470"/>
                  </a:cubicBezTo>
                  <a:cubicBezTo>
                    <a:pt x="35" y="2933"/>
                    <a:pt x="457" y="3222"/>
                    <a:pt x="861" y="3222"/>
                  </a:cubicBezTo>
                  <a:cubicBezTo>
                    <a:pt x="1173" y="3222"/>
                    <a:pt x="1476" y="3050"/>
                    <a:pt x="1582" y="2653"/>
                  </a:cubicBezTo>
                  <a:cubicBezTo>
                    <a:pt x="1734" y="2045"/>
                    <a:pt x="1916" y="1133"/>
                    <a:pt x="1642" y="495"/>
                  </a:cubicBezTo>
                  <a:cubicBezTo>
                    <a:pt x="1521" y="184"/>
                    <a:pt x="1244" y="1"/>
                    <a:pt x="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465625" y="4011850"/>
              <a:ext cx="38850" cy="64425"/>
            </a:xfrm>
            <a:custGeom>
              <a:avLst/>
              <a:gdLst/>
              <a:ahLst/>
              <a:cxnLst/>
              <a:rect l="l" t="t" r="r" b="b"/>
              <a:pathLst>
                <a:path w="1554" h="2577" extrusionOk="0">
                  <a:moveTo>
                    <a:pt x="828" y="1"/>
                  </a:moveTo>
                  <a:cubicBezTo>
                    <a:pt x="695" y="1"/>
                    <a:pt x="566" y="69"/>
                    <a:pt x="490" y="206"/>
                  </a:cubicBezTo>
                  <a:cubicBezTo>
                    <a:pt x="399" y="327"/>
                    <a:pt x="277" y="419"/>
                    <a:pt x="247" y="571"/>
                  </a:cubicBezTo>
                  <a:cubicBezTo>
                    <a:pt x="216" y="692"/>
                    <a:pt x="186" y="844"/>
                    <a:pt x="125" y="966"/>
                  </a:cubicBezTo>
                  <a:cubicBezTo>
                    <a:pt x="64" y="1270"/>
                    <a:pt x="34" y="1574"/>
                    <a:pt x="34" y="1847"/>
                  </a:cubicBezTo>
                  <a:cubicBezTo>
                    <a:pt x="0" y="2320"/>
                    <a:pt x="379" y="2577"/>
                    <a:pt x="758" y="2577"/>
                  </a:cubicBezTo>
                  <a:cubicBezTo>
                    <a:pt x="1063" y="2577"/>
                    <a:pt x="1368" y="2411"/>
                    <a:pt x="1463" y="2060"/>
                  </a:cubicBezTo>
                  <a:cubicBezTo>
                    <a:pt x="1493" y="1786"/>
                    <a:pt x="1554" y="1452"/>
                    <a:pt x="1493" y="1087"/>
                  </a:cubicBezTo>
                  <a:cubicBezTo>
                    <a:pt x="1463" y="753"/>
                    <a:pt x="1402" y="479"/>
                    <a:pt x="1189" y="206"/>
                  </a:cubicBezTo>
                  <a:cubicBezTo>
                    <a:pt x="1098" y="69"/>
                    <a:pt x="961"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570575" y="4050275"/>
              <a:ext cx="36500" cy="63225"/>
            </a:xfrm>
            <a:custGeom>
              <a:avLst/>
              <a:gdLst/>
              <a:ahLst/>
              <a:cxnLst/>
              <a:rect l="l" t="t" r="r" b="b"/>
              <a:pathLst>
                <a:path w="1460" h="2529" extrusionOk="0">
                  <a:moveTo>
                    <a:pt x="769" y="0"/>
                  </a:moveTo>
                  <a:cubicBezTo>
                    <a:pt x="746" y="0"/>
                    <a:pt x="723" y="2"/>
                    <a:pt x="699" y="6"/>
                  </a:cubicBezTo>
                  <a:cubicBezTo>
                    <a:pt x="0" y="219"/>
                    <a:pt x="91" y="1344"/>
                    <a:pt x="91" y="1891"/>
                  </a:cubicBezTo>
                  <a:cubicBezTo>
                    <a:pt x="61" y="2316"/>
                    <a:pt x="388" y="2529"/>
                    <a:pt x="730" y="2529"/>
                  </a:cubicBezTo>
                  <a:cubicBezTo>
                    <a:pt x="1072" y="2529"/>
                    <a:pt x="1429" y="2316"/>
                    <a:pt x="1459" y="1891"/>
                  </a:cubicBezTo>
                  <a:cubicBezTo>
                    <a:pt x="1398" y="1496"/>
                    <a:pt x="1459" y="1070"/>
                    <a:pt x="1368" y="705"/>
                  </a:cubicBezTo>
                  <a:cubicBezTo>
                    <a:pt x="1311" y="393"/>
                    <a:pt x="1095"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508250" y="4130050"/>
              <a:ext cx="45625" cy="62575"/>
            </a:xfrm>
            <a:custGeom>
              <a:avLst/>
              <a:gdLst/>
              <a:ahLst/>
              <a:cxnLst/>
              <a:rect l="l" t="t" r="r" b="b"/>
              <a:pathLst>
                <a:path w="1825" h="2503" extrusionOk="0">
                  <a:moveTo>
                    <a:pt x="943" y="0"/>
                  </a:moveTo>
                  <a:cubicBezTo>
                    <a:pt x="847" y="0"/>
                    <a:pt x="752" y="21"/>
                    <a:pt x="670" y="67"/>
                  </a:cubicBezTo>
                  <a:cubicBezTo>
                    <a:pt x="122" y="402"/>
                    <a:pt x="1" y="1162"/>
                    <a:pt x="62" y="1770"/>
                  </a:cubicBezTo>
                  <a:cubicBezTo>
                    <a:pt x="92" y="2104"/>
                    <a:pt x="305" y="2438"/>
                    <a:pt x="700" y="2499"/>
                  </a:cubicBezTo>
                  <a:cubicBezTo>
                    <a:pt x="726" y="2501"/>
                    <a:pt x="752" y="2502"/>
                    <a:pt x="778" y="2502"/>
                  </a:cubicBezTo>
                  <a:cubicBezTo>
                    <a:pt x="1115" y="2502"/>
                    <a:pt x="1436" y="2319"/>
                    <a:pt x="1521" y="1952"/>
                  </a:cubicBezTo>
                  <a:cubicBezTo>
                    <a:pt x="1673" y="1435"/>
                    <a:pt x="1825" y="827"/>
                    <a:pt x="1521" y="280"/>
                  </a:cubicBezTo>
                  <a:cubicBezTo>
                    <a:pt x="1394" y="111"/>
                    <a:pt x="1163" y="0"/>
                    <a:pt x="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16625" y="4215700"/>
              <a:ext cx="34975" cy="39525"/>
            </a:xfrm>
            <a:custGeom>
              <a:avLst/>
              <a:gdLst/>
              <a:ahLst/>
              <a:cxnLst/>
              <a:rect l="l" t="t" r="r" b="b"/>
              <a:pathLst>
                <a:path w="1399" h="1581" extrusionOk="0">
                  <a:moveTo>
                    <a:pt x="714" y="0"/>
                  </a:moveTo>
                  <a:cubicBezTo>
                    <a:pt x="570" y="0"/>
                    <a:pt x="426" y="46"/>
                    <a:pt x="335" y="137"/>
                  </a:cubicBezTo>
                  <a:cubicBezTo>
                    <a:pt x="61" y="411"/>
                    <a:pt x="0" y="806"/>
                    <a:pt x="152" y="1170"/>
                  </a:cubicBezTo>
                  <a:cubicBezTo>
                    <a:pt x="243" y="1444"/>
                    <a:pt x="479" y="1581"/>
                    <a:pt x="714" y="1581"/>
                  </a:cubicBezTo>
                  <a:cubicBezTo>
                    <a:pt x="950" y="1581"/>
                    <a:pt x="1186" y="1444"/>
                    <a:pt x="1277" y="1170"/>
                  </a:cubicBezTo>
                  <a:cubicBezTo>
                    <a:pt x="1398" y="806"/>
                    <a:pt x="1338" y="441"/>
                    <a:pt x="1094" y="137"/>
                  </a:cubicBezTo>
                  <a:cubicBezTo>
                    <a:pt x="1003" y="46"/>
                    <a:pt x="859"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604775" y="4128075"/>
              <a:ext cx="51675" cy="73650"/>
            </a:xfrm>
            <a:custGeom>
              <a:avLst/>
              <a:gdLst/>
              <a:ahLst/>
              <a:cxnLst/>
              <a:rect l="l" t="t" r="r" b="b"/>
              <a:pathLst>
                <a:path w="2067" h="2946" extrusionOk="0">
                  <a:moveTo>
                    <a:pt x="1149" y="0"/>
                  </a:moveTo>
                  <a:cubicBezTo>
                    <a:pt x="892" y="0"/>
                    <a:pt x="631" y="121"/>
                    <a:pt x="456" y="390"/>
                  </a:cubicBezTo>
                  <a:cubicBezTo>
                    <a:pt x="91" y="998"/>
                    <a:pt x="0" y="1757"/>
                    <a:pt x="182" y="2426"/>
                  </a:cubicBezTo>
                  <a:cubicBezTo>
                    <a:pt x="268" y="2767"/>
                    <a:pt x="582" y="2945"/>
                    <a:pt x="901" y="2945"/>
                  </a:cubicBezTo>
                  <a:cubicBezTo>
                    <a:pt x="1151" y="2945"/>
                    <a:pt x="1403" y="2836"/>
                    <a:pt x="1550" y="2609"/>
                  </a:cubicBezTo>
                  <a:cubicBezTo>
                    <a:pt x="1824" y="2092"/>
                    <a:pt x="2067" y="1484"/>
                    <a:pt x="2006" y="815"/>
                  </a:cubicBezTo>
                  <a:cubicBezTo>
                    <a:pt x="1969" y="310"/>
                    <a:pt x="1563"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623000" y="4231475"/>
              <a:ext cx="41050" cy="46375"/>
            </a:xfrm>
            <a:custGeom>
              <a:avLst/>
              <a:gdLst/>
              <a:ahLst/>
              <a:cxnLst/>
              <a:rect l="l" t="t" r="r" b="b"/>
              <a:pathLst>
                <a:path w="1642" h="1855" extrusionOk="0">
                  <a:moveTo>
                    <a:pt x="925" y="0"/>
                  </a:moveTo>
                  <a:cubicBezTo>
                    <a:pt x="873" y="0"/>
                    <a:pt x="817" y="8"/>
                    <a:pt x="760" y="23"/>
                  </a:cubicBezTo>
                  <a:cubicBezTo>
                    <a:pt x="487" y="114"/>
                    <a:pt x="274" y="327"/>
                    <a:pt x="153" y="600"/>
                  </a:cubicBezTo>
                  <a:cubicBezTo>
                    <a:pt x="1" y="904"/>
                    <a:pt x="31" y="1239"/>
                    <a:pt x="213" y="1512"/>
                  </a:cubicBezTo>
                  <a:cubicBezTo>
                    <a:pt x="358" y="1718"/>
                    <a:pt x="586" y="1854"/>
                    <a:pt x="812" y="1854"/>
                  </a:cubicBezTo>
                  <a:cubicBezTo>
                    <a:pt x="920" y="1854"/>
                    <a:pt x="1027" y="1824"/>
                    <a:pt x="1125" y="1755"/>
                  </a:cubicBezTo>
                  <a:cubicBezTo>
                    <a:pt x="1277" y="1634"/>
                    <a:pt x="1429" y="1512"/>
                    <a:pt x="1551" y="1330"/>
                  </a:cubicBezTo>
                  <a:cubicBezTo>
                    <a:pt x="1581" y="1147"/>
                    <a:pt x="1642" y="935"/>
                    <a:pt x="1581" y="722"/>
                  </a:cubicBezTo>
                  <a:cubicBezTo>
                    <a:pt x="1555" y="349"/>
                    <a:pt x="129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46850" y="4022400"/>
              <a:ext cx="41525" cy="57775"/>
            </a:xfrm>
            <a:custGeom>
              <a:avLst/>
              <a:gdLst/>
              <a:ahLst/>
              <a:cxnLst/>
              <a:rect l="l" t="t" r="r" b="b"/>
              <a:pathLst>
                <a:path w="1661" h="2311" extrusionOk="0">
                  <a:moveTo>
                    <a:pt x="1050" y="0"/>
                  </a:moveTo>
                  <a:cubicBezTo>
                    <a:pt x="920" y="0"/>
                    <a:pt x="791" y="45"/>
                    <a:pt x="688" y="149"/>
                  </a:cubicBezTo>
                  <a:cubicBezTo>
                    <a:pt x="475" y="331"/>
                    <a:pt x="323" y="544"/>
                    <a:pt x="232" y="756"/>
                  </a:cubicBezTo>
                  <a:cubicBezTo>
                    <a:pt x="80" y="1030"/>
                    <a:pt x="80" y="1334"/>
                    <a:pt x="19" y="1638"/>
                  </a:cubicBezTo>
                  <a:cubicBezTo>
                    <a:pt x="1" y="2049"/>
                    <a:pt x="383" y="2310"/>
                    <a:pt x="751" y="2310"/>
                  </a:cubicBezTo>
                  <a:cubicBezTo>
                    <a:pt x="983" y="2310"/>
                    <a:pt x="1209" y="2207"/>
                    <a:pt x="1326" y="1972"/>
                  </a:cubicBezTo>
                  <a:cubicBezTo>
                    <a:pt x="1448" y="1759"/>
                    <a:pt x="1600" y="1486"/>
                    <a:pt x="1630" y="1212"/>
                  </a:cubicBezTo>
                  <a:cubicBezTo>
                    <a:pt x="1661" y="1000"/>
                    <a:pt x="1661" y="756"/>
                    <a:pt x="1661" y="544"/>
                  </a:cubicBezTo>
                  <a:cubicBezTo>
                    <a:pt x="1640" y="228"/>
                    <a:pt x="1342" y="0"/>
                    <a:pt x="1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707650" y="3889600"/>
              <a:ext cx="49550" cy="64325"/>
            </a:xfrm>
            <a:custGeom>
              <a:avLst/>
              <a:gdLst/>
              <a:ahLst/>
              <a:cxnLst/>
              <a:rect l="l" t="t" r="r" b="b"/>
              <a:pathLst>
                <a:path w="1982" h="2573" extrusionOk="0">
                  <a:moveTo>
                    <a:pt x="1625" y="0"/>
                  </a:moveTo>
                  <a:cubicBezTo>
                    <a:pt x="1588" y="0"/>
                    <a:pt x="1549" y="6"/>
                    <a:pt x="1508" y="20"/>
                  </a:cubicBezTo>
                  <a:cubicBezTo>
                    <a:pt x="1144" y="232"/>
                    <a:pt x="840" y="324"/>
                    <a:pt x="596" y="658"/>
                  </a:cubicBezTo>
                  <a:cubicBezTo>
                    <a:pt x="384" y="1023"/>
                    <a:pt x="201" y="1357"/>
                    <a:pt x="110" y="1752"/>
                  </a:cubicBezTo>
                  <a:cubicBezTo>
                    <a:pt x="1" y="2245"/>
                    <a:pt x="405" y="2573"/>
                    <a:pt x="793" y="2573"/>
                  </a:cubicBezTo>
                  <a:cubicBezTo>
                    <a:pt x="1051" y="2573"/>
                    <a:pt x="1302" y="2427"/>
                    <a:pt x="1387" y="2087"/>
                  </a:cubicBezTo>
                  <a:cubicBezTo>
                    <a:pt x="1478" y="1783"/>
                    <a:pt x="1539" y="1509"/>
                    <a:pt x="1660" y="1205"/>
                  </a:cubicBezTo>
                  <a:cubicBezTo>
                    <a:pt x="1782" y="932"/>
                    <a:pt x="1782" y="628"/>
                    <a:pt x="1903" y="384"/>
                  </a:cubicBezTo>
                  <a:cubicBezTo>
                    <a:pt x="1981" y="203"/>
                    <a:pt x="1838" y="0"/>
                    <a:pt x="1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757075" y="3969100"/>
              <a:ext cx="43775" cy="77150"/>
            </a:xfrm>
            <a:custGeom>
              <a:avLst/>
              <a:gdLst/>
              <a:ahLst/>
              <a:cxnLst/>
              <a:rect l="l" t="t" r="r" b="b"/>
              <a:pathLst>
                <a:path w="1751" h="3086" extrusionOk="0">
                  <a:moveTo>
                    <a:pt x="998" y="1"/>
                  </a:moveTo>
                  <a:cubicBezTo>
                    <a:pt x="712" y="1"/>
                    <a:pt x="430" y="166"/>
                    <a:pt x="322" y="518"/>
                  </a:cubicBezTo>
                  <a:cubicBezTo>
                    <a:pt x="139" y="1156"/>
                    <a:pt x="78" y="1703"/>
                    <a:pt x="18" y="2372"/>
                  </a:cubicBezTo>
                  <a:cubicBezTo>
                    <a:pt x="1" y="2827"/>
                    <a:pt x="405" y="3086"/>
                    <a:pt x="799" y="3086"/>
                  </a:cubicBezTo>
                  <a:cubicBezTo>
                    <a:pt x="1116" y="3086"/>
                    <a:pt x="1426" y="2919"/>
                    <a:pt x="1507" y="2554"/>
                  </a:cubicBezTo>
                  <a:cubicBezTo>
                    <a:pt x="1659" y="1946"/>
                    <a:pt x="1750" y="1369"/>
                    <a:pt x="1750" y="730"/>
                  </a:cubicBezTo>
                  <a:cubicBezTo>
                    <a:pt x="1716" y="258"/>
                    <a:pt x="1355"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717225" y="4089525"/>
              <a:ext cx="42575" cy="59475"/>
            </a:xfrm>
            <a:custGeom>
              <a:avLst/>
              <a:gdLst/>
              <a:ahLst/>
              <a:cxnLst/>
              <a:rect l="l" t="t" r="r" b="b"/>
              <a:pathLst>
                <a:path w="1703" h="2379" extrusionOk="0">
                  <a:moveTo>
                    <a:pt x="1045" y="1"/>
                  </a:moveTo>
                  <a:cubicBezTo>
                    <a:pt x="879" y="1"/>
                    <a:pt x="734" y="110"/>
                    <a:pt x="609" y="260"/>
                  </a:cubicBezTo>
                  <a:cubicBezTo>
                    <a:pt x="335" y="625"/>
                    <a:pt x="213" y="1020"/>
                    <a:pt x="92" y="1445"/>
                  </a:cubicBezTo>
                  <a:cubicBezTo>
                    <a:pt x="1" y="1840"/>
                    <a:pt x="244" y="2296"/>
                    <a:pt x="639" y="2357"/>
                  </a:cubicBezTo>
                  <a:cubicBezTo>
                    <a:pt x="695" y="2371"/>
                    <a:pt x="754" y="2378"/>
                    <a:pt x="813" y="2378"/>
                  </a:cubicBezTo>
                  <a:cubicBezTo>
                    <a:pt x="1136" y="2378"/>
                    <a:pt x="1474" y="2174"/>
                    <a:pt x="1551" y="1840"/>
                  </a:cubicBezTo>
                  <a:cubicBezTo>
                    <a:pt x="1612" y="1415"/>
                    <a:pt x="1703" y="929"/>
                    <a:pt x="1612" y="442"/>
                  </a:cubicBezTo>
                  <a:cubicBezTo>
                    <a:pt x="1581" y="199"/>
                    <a:pt x="1368" y="47"/>
                    <a:pt x="1156" y="17"/>
                  </a:cubicBezTo>
                  <a:cubicBezTo>
                    <a:pt x="1118" y="6"/>
                    <a:pt x="1081" y="1"/>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724075" y="4189100"/>
              <a:ext cx="47900" cy="69150"/>
            </a:xfrm>
            <a:custGeom>
              <a:avLst/>
              <a:gdLst/>
              <a:ahLst/>
              <a:cxnLst/>
              <a:rect l="l" t="t" r="r" b="b"/>
              <a:pathLst>
                <a:path w="1916" h="2766" extrusionOk="0">
                  <a:moveTo>
                    <a:pt x="1188" y="0"/>
                  </a:moveTo>
                  <a:cubicBezTo>
                    <a:pt x="941" y="0"/>
                    <a:pt x="685" y="116"/>
                    <a:pt x="547" y="350"/>
                  </a:cubicBezTo>
                  <a:cubicBezTo>
                    <a:pt x="213" y="927"/>
                    <a:pt x="0" y="1718"/>
                    <a:pt x="274" y="2326"/>
                  </a:cubicBezTo>
                  <a:cubicBezTo>
                    <a:pt x="365" y="2554"/>
                    <a:pt x="594" y="2766"/>
                    <a:pt x="858" y="2766"/>
                  </a:cubicBezTo>
                  <a:cubicBezTo>
                    <a:pt x="944" y="2766"/>
                    <a:pt x="1035" y="2743"/>
                    <a:pt x="1125" y="2690"/>
                  </a:cubicBezTo>
                  <a:cubicBezTo>
                    <a:pt x="1459" y="2417"/>
                    <a:pt x="1672" y="2143"/>
                    <a:pt x="1794" y="1718"/>
                  </a:cubicBezTo>
                  <a:cubicBezTo>
                    <a:pt x="1915" y="1323"/>
                    <a:pt x="1915" y="897"/>
                    <a:pt x="1824" y="502"/>
                  </a:cubicBezTo>
                  <a:cubicBezTo>
                    <a:pt x="1774" y="169"/>
                    <a:pt x="1487" y="0"/>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12225" y="4123950"/>
              <a:ext cx="42575" cy="59550"/>
            </a:xfrm>
            <a:custGeom>
              <a:avLst/>
              <a:gdLst/>
              <a:ahLst/>
              <a:cxnLst/>
              <a:rect l="l" t="t" r="r" b="b"/>
              <a:pathLst>
                <a:path w="1703" h="2382" extrusionOk="0">
                  <a:moveTo>
                    <a:pt x="805" y="1"/>
                  </a:moveTo>
                  <a:cubicBezTo>
                    <a:pt x="588" y="1"/>
                    <a:pt x="378" y="106"/>
                    <a:pt x="243" y="342"/>
                  </a:cubicBezTo>
                  <a:cubicBezTo>
                    <a:pt x="122" y="524"/>
                    <a:pt x="91" y="767"/>
                    <a:pt x="61" y="1041"/>
                  </a:cubicBezTo>
                  <a:cubicBezTo>
                    <a:pt x="71" y="962"/>
                    <a:pt x="74" y="934"/>
                    <a:pt x="74" y="934"/>
                  </a:cubicBezTo>
                  <a:lnTo>
                    <a:pt x="74" y="934"/>
                  </a:lnTo>
                  <a:cubicBezTo>
                    <a:pt x="75" y="934"/>
                    <a:pt x="61" y="1051"/>
                    <a:pt x="61" y="1071"/>
                  </a:cubicBezTo>
                  <a:cubicBezTo>
                    <a:pt x="30" y="1132"/>
                    <a:pt x="30" y="1254"/>
                    <a:pt x="30" y="1375"/>
                  </a:cubicBezTo>
                  <a:lnTo>
                    <a:pt x="30" y="1436"/>
                  </a:lnTo>
                  <a:cubicBezTo>
                    <a:pt x="0" y="1831"/>
                    <a:pt x="152" y="2166"/>
                    <a:pt x="486" y="2318"/>
                  </a:cubicBezTo>
                  <a:cubicBezTo>
                    <a:pt x="581" y="2360"/>
                    <a:pt x="685" y="2382"/>
                    <a:pt x="790" y="2382"/>
                  </a:cubicBezTo>
                  <a:cubicBezTo>
                    <a:pt x="1056" y="2382"/>
                    <a:pt x="1328" y="2245"/>
                    <a:pt x="1459" y="1983"/>
                  </a:cubicBezTo>
                  <a:cubicBezTo>
                    <a:pt x="1611" y="1710"/>
                    <a:pt x="1702" y="1436"/>
                    <a:pt x="1702" y="1132"/>
                  </a:cubicBezTo>
                  <a:cubicBezTo>
                    <a:pt x="1672" y="767"/>
                    <a:pt x="1550" y="372"/>
                    <a:pt x="1307" y="190"/>
                  </a:cubicBezTo>
                  <a:cubicBezTo>
                    <a:pt x="1158" y="68"/>
                    <a:pt x="979" y="1"/>
                    <a:pt x="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12975" y="4253650"/>
              <a:ext cx="41050" cy="56450"/>
            </a:xfrm>
            <a:custGeom>
              <a:avLst/>
              <a:gdLst/>
              <a:ahLst/>
              <a:cxnLst/>
              <a:rect l="l" t="t" r="r" b="b"/>
              <a:pathLst>
                <a:path w="1642" h="2258" extrusionOk="0">
                  <a:moveTo>
                    <a:pt x="986" y="0"/>
                  </a:moveTo>
                  <a:cubicBezTo>
                    <a:pt x="883" y="0"/>
                    <a:pt x="776" y="33"/>
                    <a:pt x="669" y="108"/>
                  </a:cubicBezTo>
                  <a:cubicBezTo>
                    <a:pt x="456" y="230"/>
                    <a:pt x="304" y="473"/>
                    <a:pt x="183" y="747"/>
                  </a:cubicBezTo>
                  <a:cubicBezTo>
                    <a:pt x="122" y="868"/>
                    <a:pt x="61" y="990"/>
                    <a:pt x="31" y="1172"/>
                  </a:cubicBezTo>
                  <a:cubicBezTo>
                    <a:pt x="0" y="1385"/>
                    <a:pt x="0" y="1537"/>
                    <a:pt x="31" y="1780"/>
                  </a:cubicBezTo>
                  <a:cubicBezTo>
                    <a:pt x="69" y="2101"/>
                    <a:pt x="364" y="2258"/>
                    <a:pt x="663" y="2258"/>
                  </a:cubicBezTo>
                  <a:cubicBezTo>
                    <a:pt x="845" y="2258"/>
                    <a:pt x="1029" y="2199"/>
                    <a:pt x="1156" y="2084"/>
                  </a:cubicBezTo>
                  <a:cubicBezTo>
                    <a:pt x="1429" y="1841"/>
                    <a:pt x="1551" y="1507"/>
                    <a:pt x="1581" y="1172"/>
                  </a:cubicBezTo>
                  <a:cubicBezTo>
                    <a:pt x="1642" y="807"/>
                    <a:pt x="1642" y="504"/>
                    <a:pt x="1490" y="291"/>
                  </a:cubicBezTo>
                  <a:cubicBezTo>
                    <a:pt x="1352" y="113"/>
                    <a:pt x="1176"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996875" y="3970400"/>
              <a:ext cx="48650" cy="53275"/>
            </a:xfrm>
            <a:custGeom>
              <a:avLst/>
              <a:gdLst/>
              <a:ahLst/>
              <a:cxnLst/>
              <a:rect l="l" t="t" r="r" b="b"/>
              <a:pathLst>
                <a:path w="1946" h="2131" extrusionOk="0">
                  <a:moveTo>
                    <a:pt x="1245" y="1"/>
                  </a:moveTo>
                  <a:cubicBezTo>
                    <a:pt x="1074" y="1"/>
                    <a:pt x="901" y="61"/>
                    <a:pt x="760" y="192"/>
                  </a:cubicBezTo>
                  <a:cubicBezTo>
                    <a:pt x="517" y="405"/>
                    <a:pt x="395" y="709"/>
                    <a:pt x="213" y="1013"/>
                  </a:cubicBezTo>
                  <a:cubicBezTo>
                    <a:pt x="0" y="1317"/>
                    <a:pt x="122" y="1742"/>
                    <a:pt x="395" y="1955"/>
                  </a:cubicBezTo>
                  <a:cubicBezTo>
                    <a:pt x="510" y="2070"/>
                    <a:pt x="679" y="2130"/>
                    <a:pt x="848" y="2130"/>
                  </a:cubicBezTo>
                  <a:cubicBezTo>
                    <a:pt x="1037" y="2130"/>
                    <a:pt x="1225" y="2055"/>
                    <a:pt x="1338" y="1894"/>
                  </a:cubicBezTo>
                  <a:cubicBezTo>
                    <a:pt x="1642" y="1560"/>
                    <a:pt x="1946" y="1165"/>
                    <a:pt x="1946" y="678"/>
                  </a:cubicBezTo>
                  <a:cubicBezTo>
                    <a:pt x="1925" y="251"/>
                    <a:pt x="159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939125" y="4055650"/>
              <a:ext cx="57000" cy="69325"/>
            </a:xfrm>
            <a:custGeom>
              <a:avLst/>
              <a:gdLst/>
              <a:ahLst/>
              <a:cxnLst/>
              <a:rect l="l" t="t" r="r" b="b"/>
              <a:pathLst>
                <a:path w="2280" h="2773" extrusionOk="0">
                  <a:moveTo>
                    <a:pt x="1672" y="0"/>
                  </a:moveTo>
                  <a:cubicBezTo>
                    <a:pt x="1574" y="0"/>
                    <a:pt x="1470" y="21"/>
                    <a:pt x="1368" y="65"/>
                  </a:cubicBezTo>
                  <a:cubicBezTo>
                    <a:pt x="1064" y="217"/>
                    <a:pt x="821" y="521"/>
                    <a:pt x="638" y="764"/>
                  </a:cubicBezTo>
                  <a:cubicBezTo>
                    <a:pt x="426" y="1068"/>
                    <a:pt x="304" y="1402"/>
                    <a:pt x="152" y="1736"/>
                  </a:cubicBezTo>
                  <a:cubicBezTo>
                    <a:pt x="0" y="2132"/>
                    <a:pt x="274" y="2588"/>
                    <a:pt x="608" y="2709"/>
                  </a:cubicBezTo>
                  <a:cubicBezTo>
                    <a:pt x="701" y="2751"/>
                    <a:pt x="806" y="2772"/>
                    <a:pt x="913" y="2772"/>
                  </a:cubicBezTo>
                  <a:cubicBezTo>
                    <a:pt x="1192" y="2772"/>
                    <a:pt x="1488" y="2630"/>
                    <a:pt x="1642" y="2344"/>
                  </a:cubicBezTo>
                  <a:cubicBezTo>
                    <a:pt x="1794" y="2040"/>
                    <a:pt x="1945" y="1797"/>
                    <a:pt x="2037" y="1433"/>
                  </a:cubicBezTo>
                  <a:cubicBezTo>
                    <a:pt x="2158" y="1189"/>
                    <a:pt x="2280" y="825"/>
                    <a:pt x="2249" y="581"/>
                  </a:cubicBezTo>
                  <a:cubicBezTo>
                    <a:pt x="2249" y="212"/>
                    <a:pt x="1986"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93800" y="4187350"/>
              <a:ext cx="48375" cy="81500"/>
            </a:xfrm>
            <a:custGeom>
              <a:avLst/>
              <a:gdLst/>
              <a:ahLst/>
              <a:cxnLst/>
              <a:rect l="l" t="t" r="r" b="b"/>
              <a:pathLst>
                <a:path w="1935" h="3260" extrusionOk="0">
                  <a:moveTo>
                    <a:pt x="1433" y="1"/>
                  </a:moveTo>
                  <a:cubicBezTo>
                    <a:pt x="1317" y="1"/>
                    <a:pt x="1201" y="38"/>
                    <a:pt x="1114" y="116"/>
                  </a:cubicBezTo>
                  <a:cubicBezTo>
                    <a:pt x="445" y="785"/>
                    <a:pt x="50" y="1636"/>
                    <a:pt x="20" y="2608"/>
                  </a:cubicBezTo>
                  <a:cubicBezTo>
                    <a:pt x="1" y="3004"/>
                    <a:pt x="355" y="3259"/>
                    <a:pt x="700" y="3259"/>
                  </a:cubicBezTo>
                  <a:cubicBezTo>
                    <a:pt x="912" y="3259"/>
                    <a:pt x="1120" y="3163"/>
                    <a:pt x="1236" y="2943"/>
                  </a:cubicBezTo>
                  <a:cubicBezTo>
                    <a:pt x="1661" y="2183"/>
                    <a:pt x="1874" y="1332"/>
                    <a:pt x="1935" y="481"/>
                  </a:cubicBezTo>
                  <a:cubicBezTo>
                    <a:pt x="1935" y="170"/>
                    <a:pt x="1681"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76050" y="4042975"/>
              <a:ext cx="56150" cy="64300"/>
            </a:xfrm>
            <a:custGeom>
              <a:avLst/>
              <a:gdLst/>
              <a:ahLst/>
              <a:cxnLst/>
              <a:rect l="l" t="t" r="r" b="b"/>
              <a:pathLst>
                <a:path w="2246" h="2572" extrusionOk="0">
                  <a:moveTo>
                    <a:pt x="1763" y="1"/>
                  </a:moveTo>
                  <a:cubicBezTo>
                    <a:pt x="1715" y="1"/>
                    <a:pt x="1665" y="8"/>
                    <a:pt x="1611" y="25"/>
                  </a:cubicBezTo>
                  <a:cubicBezTo>
                    <a:pt x="912" y="207"/>
                    <a:pt x="487" y="936"/>
                    <a:pt x="152" y="1544"/>
                  </a:cubicBezTo>
                  <a:cubicBezTo>
                    <a:pt x="0" y="1879"/>
                    <a:pt x="92" y="2304"/>
                    <a:pt x="426" y="2487"/>
                  </a:cubicBezTo>
                  <a:cubicBezTo>
                    <a:pt x="531" y="2544"/>
                    <a:pt x="648" y="2571"/>
                    <a:pt x="765" y="2571"/>
                  </a:cubicBezTo>
                  <a:cubicBezTo>
                    <a:pt x="1017" y="2571"/>
                    <a:pt x="1264" y="2442"/>
                    <a:pt x="1368" y="2213"/>
                  </a:cubicBezTo>
                  <a:cubicBezTo>
                    <a:pt x="1642" y="1696"/>
                    <a:pt x="2098" y="1180"/>
                    <a:pt x="2219" y="572"/>
                  </a:cubicBezTo>
                  <a:cubicBezTo>
                    <a:pt x="2245" y="309"/>
                    <a:pt x="2067"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008275" y="4168100"/>
              <a:ext cx="38775" cy="66475"/>
            </a:xfrm>
            <a:custGeom>
              <a:avLst/>
              <a:gdLst/>
              <a:ahLst/>
              <a:cxnLst/>
              <a:rect l="l" t="t" r="r" b="b"/>
              <a:pathLst>
                <a:path w="1551" h="2659" extrusionOk="0">
                  <a:moveTo>
                    <a:pt x="1011" y="1"/>
                  </a:moveTo>
                  <a:cubicBezTo>
                    <a:pt x="901" y="1"/>
                    <a:pt x="790" y="47"/>
                    <a:pt x="699" y="156"/>
                  </a:cubicBezTo>
                  <a:cubicBezTo>
                    <a:pt x="183" y="734"/>
                    <a:pt x="61" y="1311"/>
                    <a:pt x="0" y="2071"/>
                  </a:cubicBezTo>
                  <a:cubicBezTo>
                    <a:pt x="0" y="2429"/>
                    <a:pt x="327" y="2659"/>
                    <a:pt x="633" y="2659"/>
                  </a:cubicBezTo>
                  <a:cubicBezTo>
                    <a:pt x="821" y="2659"/>
                    <a:pt x="1002" y="2572"/>
                    <a:pt x="1094" y="2375"/>
                  </a:cubicBezTo>
                  <a:cubicBezTo>
                    <a:pt x="1429" y="1767"/>
                    <a:pt x="1550" y="1251"/>
                    <a:pt x="1520" y="552"/>
                  </a:cubicBezTo>
                  <a:cubicBezTo>
                    <a:pt x="1520" y="254"/>
                    <a:pt x="1267"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148075" y="4089975"/>
              <a:ext cx="61000" cy="57200"/>
            </a:xfrm>
            <a:custGeom>
              <a:avLst/>
              <a:gdLst/>
              <a:ahLst/>
              <a:cxnLst/>
              <a:rect l="l" t="t" r="r" b="b"/>
              <a:pathLst>
                <a:path w="2440" h="2288" extrusionOk="0">
                  <a:moveTo>
                    <a:pt x="2069" y="0"/>
                  </a:moveTo>
                  <a:cubicBezTo>
                    <a:pt x="2031" y="0"/>
                    <a:pt x="1990" y="9"/>
                    <a:pt x="1946" y="29"/>
                  </a:cubicBezTo>
                  <a:cubicBezTo>
                    <a:pt x="1855" y="60"/>
                    <a:pt x="1825" y="60"/>
                    <a:pt x="1764" y="120"/>
                  </a:cubicBezTo>
                  <a:cubicBezTo>
                    <a:pt x="1460" y="120"/>
                    <a:pt x="1095" y="303"/>
                    <a:pt x="882" y="485"/>
                  </a:cubicBezTo>
                  <a:cubicBezTo>
                    <a:pt x="609" y="728"/>
                    <a:pt x="366" y="1002"/>
                    <a:pt x="183" y="1275"/>
                  </a:cubicBezTo>
                  <a:cubicBezTo>
                    <a:pt x="1" y="1579"/>
                    <a:pt x="123" y="2005"/>
                    <a:pt x="427" y="2187"/>
                  </a:cubicBezTo>
                  <a:cubicBezTo>
                    <a:pt x="536" y="2257"/>
                    <a:pt x="649" y="2287"/>
                    <a:pt x="758" y="2287"/>
                  </a:cubicBezTo>
                  <a:cubicBezTo>
                    <a:pt x="983" y="2287"/>
                    <a:pt x="1195" y="2158"/>
                    <a:pt x="1338" y="1974"/>
                  </a:cubicBezTo>
                  <a:cubicBezTo>
                    <a:pt x="1490" y="1731"/>
                    <a:pt x="1673" y="1519"/>
                    <a:pt x="1855" y="1275"/>
                  </a:cubicBezTo>
                  <a:cubicBezTo>
                    <a:pt x="1977" y="1093"/>
                    <a:pt x="2129" y="911"/>
                    <a:pt x="2220" y="667"/>
                  </a:cubicBezTo>
                  <a:lnTo>
                    <a:pt x="2281" y="607"/>
                  </a:lnTo>
                  <a:cubicBezTo>
                    <a:pt x="2439" y="395"/>
                    <a:pt x="2322" y="0"/>
                    <a:pt x="2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082725" y="4163425"/>
              <a:ext cx="59400" cy="58450"/>
            </a:xfrm>
            <a:custGeom>
              <a:avLst/>
              <a:gdLst/>
              <a:ahLst/>
              <a:cxnLst/>
              <a:rect l="l" t="t" r="r" b="b"/>
              <a:pathLst>
                <a:path w="2376" h="2338" extrusionOk="0">
                  <a:moveTo>
                    <a:pt x="1767" y="1"/>
                  </a:moveTo>
                  <a:cubicBezTo>
                    <a:pt x="1681" y="1"/>
                    <a:pt x="1595" y="22"/>
                    <a:pt x="1521" y="70"/>
                  </a:cubicBezTo>
                  <a:cubicBezTo>
                    <a:pt x="974" y="313"/>
                    <a:pt x="578" y="830"/>
                    <a:pt x="214" y="1316"/>
                  </a:cubicBezTo>
                  <a:cubicBezTo>
                    <a:pt x="1" y="1620"/>
                    <a:pt x="183" y="2076"/>
                    <a:pt x="487" y="2258"/>
                  </a:cubicBezTo>
                  <a:cubicBezTo>
                    <a:pt x="586" y="2313"/>
                    <a:pt x="691" y="2337"/>
                    <a:pt x="795" y="2337"/>
                  </a:cubicBezTo>
                  <a:cubicBezTo>
                    <a:pt x="1040" y="2337"/>
                    <a:pt x="1280" y="2199"/>
                    <a:pt x="1430" y="1985"/>
                  </a:cubicBezTo>
                  <a:cubicBezTo>
                    <a:pt x="1734" y="1590"/>
                    <a:pt x="2037" y="1134"/>
                    <a:pt x="2281" y="617"/>
                  </a:cubicBezTo>
                  <a:cubicBezTo>
                    <a:pt x="2375" y="263"/>
                    <a:pt x="206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1037150" y="4268975"/>
              <a:ext cx="49400" cy="53925"/>
            </a:xfrm>
            <a:custGeom>
              <a:avLst/>
              <a:gdLst/>
              <a:ahLst/>
              <a:cxnLst/>
              <a:rect l="l" t="t" r="r" b="b"/>
              <a:pathLst>
                <a:path w="1976" h="2157" extrusionOk="0">
                  <a:moveTo>
                    <a:pt x="1242" y="0"/>
                  </a:moveTo>
                  <a:cubicBezTo>
                    <a:pt x="1204" y="0"/>
                    <a:pt x="1164" y="4"/>
                    <a:pt x="1125" y="12"/>
                  </a:cubicBezTo>
                  <a:cubicBezTo>
                    <a:pt x="578" y="164"/>
                    <a:pt x="335" y="863"/>
                    <a:pt x="122" y="1350"/>
                  </a:cubicBezTo>
                  <a:cubicBezTo>
                    <a:pt x="0" y="1653"/>
                    <a:pt x="213" y="1988"/>
                    <a:pt x="487" y="2109"/>
                  </a:cubicBezTo>
                  <a:cubicBezTo>
                    <a:pt x="566" y="2141"/>
                    <a:pt x="646" y="2157"/>
                    <a:pt x="724" y="2157"/>
                  </a:cubicBezTo>
                  <a:cubicBezTo>
                    <a:pt x="942" y="2157"/>
                    <a:pt x="1142" y="2037"/>
                    <a:pt x="1277" y="1836"/>
                  </a:cubicBezTo>
                  <a:cubicBezTo>
                    <a:pt x="1581" y="1410"/>
                    <a:pt x="1976" y="894"/>
                    <a:pt x="1794" y="407"/>
                  </a:cubicBezTo>
                  <a:cubicBezTo>
                    <a:pt x="1714" y="169"/>
                    <a:pt x="1497"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072850" y="4110375"/>
              <a:ext cx="41075" cy="42525"/>
            </a:xfrm>
            <a:custGeom>
              <a:avLst/>
              <a:gdLst/>
              <a:ahLst/>
              <a:cxnLst/>
              <a:rect l="l" t="t" r="r" b="b"/>
              <a:pathLst>
                <a:path w="1643" h="1701" extrusionOk="0">
                  <a:moveTo>
                    <a:pt x="1100" y="0"/>
                  </a:moveTo>
                  <a:cubicBezTo>
                    <a:pt x="1078" y="0"/>
                    <a:pt x="1056" y="1"/>
                    <a:pt x="1034" y="3"/>
                  </a:cubicBezTo>
                  <a:cubicBezTo>
                    <a:pt x="578" y="95"/>
                    <a:pt x="305" y="429"/>
                    <a:pt x="122" y="824"/>
                  </a:cubicBezTo>
                  <a:cubicBezTo>
                    <a:pt x="1" y="1037"/>
                    <a:pt x="1" y="1341"/>
                    <a:pt x="214" y="1523"/>
                  </a:cubicBezTo>
                  <a:cubicBezTo>
                    <a:pt x="325" y="1635"/>
                    <a:pt x="481" y="1701"/>
                    <a:pt x="635" y="1701"/>
                  </a:cubicBezTo>
                  <a:cubicBezTo>
                    <a:pt x="733" y="1701"/>
                    <a:pt x="830" y="1674"/>
                    <a:pt x="913" y="1614"/>
                  </a:cubicBezTo>
                  <a:cubicBezTo>
                    <a:pt x="1125" y="1462"/>
                    <a:pt x="1338" y="1341"/>
                    <a:pt x="1460" y="1098"/>
                  </a:cubicBezTo>
                  <a:cubicBezTo>
                    <a:pt x="1581" y="915"/>
                    <a:pt x="1642" y="703"/>
                    <a:pt x="1642" y="459"/>
                  </a:cubicBezTo>
                  <a:cubicBezTo>
                    <a:pt x="1642" y="177"/>
                    <a:pt x="1381"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156450" y="4200850"/>
              <a:ext cx="56250" cy="56450"/>
            </a:xfrm>
            <a:custGeom>
              <a:avLst/>
              <a:gdLst/>
              <a:ahLst/>
              <a:cxnLst/>
              <a:rect l="l" t="t" r="r" b="b"/>
              <a:pathLst>
                <a:path w="2250" h="2258" extrusionOk="0">
                  <a:moveTo>
                    <a:pt x="1657" y="0"/>
                  </a:moveTo>
                  <a:cubicBezTo>
                    <a:pt x="1569" y="0"/>
                    <a:pt x="1474" y="22"/>
                    <a:pt x="1368" y="62"/>
                  </a:cubicBezTo>
                  <a:cubicBezTo>
                    <a:pt x="882" y="305"/>
                    <a:pt x="578" y="731"/>
                    <a:pt x="243" y="1126"/>
                  </a:cubicBezTo>
                  <a:cubicBezTo>
                    <a:pt x="0" y="1460"/>
                    <a:pt x="152" y="1977"/>
                    <a:pt x="517" y="2160"/>
                  </a:cubicBezTo>
                  <a:cubicBezTo>
                    <a:pt x="635" y="2224"/>
                    <a:pt x="771" y="2258"/>
                    <a:pt x="907" y="2258"/>
                  </a:cubicBezTo>
                  <a:cubicBezTo>
                    <a:pt x="1156" y="2258"/>
                    <a:pt x="1402" y="2142"/>
                    <a:pt x="1520" y="1886"/>
                  </a:cubicBezTo>
                  <a:lnTo>
                    <a:pt x="1885" y="1339"/>
                  </a:lnTo>
                  <a:cubicBezTo>
                    <a:pt x="2037" y="1126"/>
                    <a:pt x="2098" y="913"/>
                    <a:pt x="2189" y="701"/>
                  </a:cubicBezTo>
                  <a:cubicBezTo>
                    <a:pt x="2250" y="457"/>
                    <a:pt x="2128" y="245"/>
                    <a:pt x="1976" y="123"/>
                  </a:cubicBezTo>
                  <a:cubicBezTo>
                    <a:pt x="1873" y="37"/>
                    <a:pt x="1771"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40350" y="4162025"/>
              <a:ext cx="53200" cy="48275"/>
            </a:xfrm>
            <a:custGeom>
              <a:avLst/>
              <a:gdLst/>
              <a:ahLst/>
              <a:cxnLst/>
              <a:rect l="l" t="t" r="r" b="b"/>
              <a:pathLst>
                <a:path w="2128" h="1931" extrusionOk="0">
                  <a:moveTo>
                    <a:pt x="1583" y="1"/>
                  </a:moveTo>
                  <a:cubicBezTo>
                    <a:pt x="1562" y="1"/>
                    <a:pt x="1540" y="2"/>
                    <a:pt x="1520" y="4"/>
                  </a:cubicBezTo>
                  <a:cubicBezTo>
                    <a:pt x="1277" y="35"/>
                    <a:pt x="1064" y="187"/>
                    <a:pt x="851" y="308"/>
                  </a:cubicBezTo>
                  <a:cubicBezTo>
                    <a:pt x="638" y="460"/>
                    <a:pt x="456" y="643"/>
                    <a:pt x="243" y="795"/>
                  </a:cubicBezTo>
                  <a:cubicBezTo>
                    <a:pt x="0" y="1038"/>
                    <a:pt x="0" y="1524"/>
                    <a:pt x="243" y="1737"/>
                  </a:cubicBezTo>
                  <a:cubicBezTo>
                    <a:pt x="391" y="1870"/>
                    <a:pt x="553" y="1931"/>
                    <a:pt x="715" y="1931"/>
                  </a:cubicBezTo>
                  <a:cubicBezTo>
                    <a:pt x="887" y="1931"/>
                    <a:pt x="1059" y="1862"/>
                    <a:pt x="1216" y="1737"/>
                  </a:cubicBezTo>
                  <a:cubicBezTo>
                    <a:pt x="1611" y="1403"/>
                    <a:pt x="2067" y="977"/>
                    <a:pt x="2128" y="430"/>
                  </a:cubicBezTo>
                  <a:cubicBezTo>
                    <a:pt x="2128" y="151"/>
                    <a:pt x="1822"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257500" y="4227100"/>
              <a:ext cx="57800" cy="46050"/>
            </a:xfrm>
            <a:custGeom>
              <a:avLst/>
              <a:gdLst/>
              <a:ahLst/>
              <a:cxnLst/>
              <a:rect l="l" t="t" r="r" b="b"/>
              <a:pathLst>
                <a:path w="2312" h="1842" extrusionOk="0">
                  <a:moveTo>
                    <a:pt x="1829" y="0"/>
                  </a:moveTo>
                  <a:cubicBezTo>
                    <a:pt x="1711" y="0"/>
                    <a:pt x="1597" y="46"/>
                    <a:pt x="1521" y="137"/>
                  </a:cubicBezTo>
                  <a:cubicBezTo>
                    <a:pt x="1531" y="117"/>
                    <a:pt x="1534" y="110"/>
                    <a:pt x="1533" y="110"/>
                  </a:cubicBezTo>
                  <a:lnTo>
                    <a:pt x="1533" y="110"/>
                  </a:lnTo>
                  <a:cubicBezTo>
                    <a:pt x="1531" y="110"/>
                    <a:pt x="1511" y="137"/>
                    <a:pt x="1490" y="137"/>
                  </a:cubicBezTo>
                  <a:cubicBezTo>
                    <a:pt x="1430" y="137"/>
                    <a:pt x="1369" y="167"/>
                    <a:pt x="1338" y="167"/>
                  </a:cubicBezTo>
                  <a:cubicBezTo>
                    <a:pt x="1186" y="198"/>
                    <a:pt x="1065" y="289"/>
                    <a:pt x="943" y="350"/>
                  </a:cubicBezTo>
                  <a:cubicBezTo>
                    <a:pt x="761" y="471"/>
                    <a:pt x="578" y="593"/>
                    <a:pt x="335" y="654"/>
                  </a:cubicBezTo>
                  <a:cubicBezTo>
                    <a:pt x="62" y="775"/>
                    <a:pt x="1" y="1110"/>
                    <a:pt x="31" y="1383"/>
                  </a:cubicBezTo>
                  <a:cubicBezTo>
                    <a:pt x="117" y="1612"/>
                    <a:pt x="338" y="1842"/>
                    <a:pt x="593" y="1842"/>
                  </a:cubicBezTo>
                  <a:cubicBezTo>
                    <a:pt x="608" y="1842"/>
                    <a:pt x="624" y="1841"/>
                    <a:pt x="639" y="1839"/>
                  </a:cubicBezTo>
                  <a:cubicBezTo>
                    <a:pt x="1034" y="1809"/>
                    <a:pt x="1338" y="1717"/>
                    <a:pt x="1642" y="1505"/>
                  </a:cubicBezTo>
                  <a:cubicBezTo>
                    <a:pt x="1946" y="1262"/>
                    <a:pt x="2037" y="1049"/>
                    <a:pt x="2189" y="745"/>
                  </a:cubicBezTo>
                  <a:cubicBezTo>
                    <a:pt x="2311" y="562"/>
                    <a:pt x="2311" y="319"/>
                    <a:pt x="2159" y="137"/>
                  </a:cubicBezTo>
                  <a:cubicBezTo>
                    <a:pt x="2068" y="46"/>
                    <a:pt x="1946"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251425" y="4168400"/>
              <a:ext cx="49425" cy="38800"/>
            </a:xfrm>
            <a:custGeom>
              <a:avLst/>
              <a:gdLst/>
              <a:ahLst/>
              <a:cxnLst/>
              <a:rect l="l" t="t" r="r" b="b"/>
              <a:pathLst>
                <a:path w="1977" h="1552" extrusionOk="0">
                  <a:moveTo>
                    <a:pt x="1565" y="0"/>
                  </a:moveTo>
                  <a:cubicBezTo>
                    <a:pt x="1521" y="0"/>
                    <a:pt x="1475" y="8"/>
                    <a:pt x="1429" y="23"/>
                  </a:cubicBezTo>
                  <a:cubicBezTo>
                    <a:pt x="1186" y="53"/>
                    <a:pt x="1004" y="53"/>
                    <a:pt x="761" y="144"/>
                  </a:cubicBezTo>
                  <a:cubicBezTo>
                    <a:pt x="548" y="266"/>
                    <a:pt x="396" y="418"/>
                    <a:pt x="244" y="600"/>
                  </a:cubicBezTo>
                  <a:cubicBezTo>
                    <a:pt x="92" y="844"/>
                    <a:pt x="1" y="1117"/>
                    <a:pt x="214" y="1330"/>
                  </a:cubicBezTo>
                  <a:cubicBezTo>
                    <a:pt x="309" y="1483"/>
                    <a:pt x="464" y="1551"/>
                    <a:pt x="619" y="1551"/>
                  </a:cubicBezTo>
                  <a:cubicBezTo>
                    <a:pt x="711" y="1551"/>
                    <a:pt x="803" y="1527"/>
                    <a:pt x="882" y="1482"/>
                  </a:cubicBezTo>
                  <a:cubicBezTo>
                    <a:pt x="1065" y="1360"/>
                    <a:pt x="1277" y="1299"/>
                    <a:pt x="1429" y="1148"/>
                  </a:cubicBezTo>
                  <a:lnTo>
                    <a:pt x="1794" y="752"/>
                  </a:lnTo>
                  <a:cubicBezTo>
                    <a:pt x="1977" y="631"/>
                    <a:pt x="1977" y="357"/>
                    <a:pt x="1916" y="205"/>
                  </a:cubicBezTo>
                  <a:cubicBezTo>
                    <a:pt x="1825" y="68"/>
                    <a:pt x="1699" y="0"/>
                    <a:pt x="1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42625" y="4242500"/>
              <a:ext cx="49025" cy="38875"/>
            </a:xfrm>
            <a:custGeom>
              <a:avLst/>
              <a:gdLst/>
              <a:ahLst/>
              <a:cxnLst/>
              <a:rect l="l" t="t" r="r" b="b"/>
              <a:pathLst>
                <a:path w="1961" h="1555" extrusionOk="0">
                  <a:moveTo>
                    <a:pt x="1351" y="1"/>
                  </a:moveTo>
                  <a:cubicBezTo>
                    <a:pt x="1327" y="1"/>
                    <a:pt x="1302" y="3"/>
                    <a:pt x="1277" y="7"/>
                  </a:cubicBezTo>
                  <a:cubicBezTo>
                    <a:pt x="882" y="98"/>
                    <a:pt x="517" y="281"/>
                    <a:pt x="243" y="585"/>
                  </a:cubicBezTo>
                  <a:cubicBezTo>
                    <a:pt x="91" y="767"/>
                    <a:pt x="0" y="1041"/>
                    <a:pt x="152" y="1253"/>
                  </a:cubicBezTo>
                  <a:cubicBezTo>
                    <a:pt x="249" y="1423"/>
                    <a:pt x="462" y="1554"/>
                    <a:pt x="637" y="1554"/>
                  </a:cubicBezTo>
                  <a:cubicBezTo>
                    <a:pt x="681" y="1554"/>
                    <a:pt x="723" y="1546"/>
                    <a:pt x="760" y="1527"/>
                  </a:cubicBezTo>
                  <a:cubicBezTo>
                    <a:pt x="1003" y="1466"/>
                    <a:pt x="1186" y="1345"/>
                    <a:pt x="1368" y="1162"/>
                  </a:cubicBezTo>
                  <a:cubicBezTo>
                    <a:pt x="1520" y="1010"/>
                    <a:pt x="1642" y="858"/>
                    <a:pt x="1763" y="706"/>
                  </a:cubicBezTo>
                  <a:cubicBezTo>
                    <a:pt x="1960" y="340"/>
                    <a:pt x="1662" y="1"/>
                    <a:pt x="1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13"/>
          <p:cNvGrpSpPr/>
          <p:nvPr/>
        </p:nvGrpSpPr>
        <p:grpSpPr>
          <a:xfrm>
            <a:off x="-265744" y="3564226"/>
            <a:ext cx="543732" cy="1720103"/>
            <a:chOff x="5649281" y="1964026"/>
            <a:chExt cx="543732" cy="1720103"/>
          </a:xfrm>
        </p:grpSpPr>
        <p:sp>
          <p:nvSpPr>
            <p:cNvPr id="966" name="Google Shape;966;p13"/>
            <p:cNvSpPr/>
            <p:nvPr/>
          </p:nvSpPr>
          <p:spPr>
            <a:xfrm>
              <a:off x="5649281" y="1964026"/>
              <a:ext cx="543732" cy="1466691"/>
            </a:xfrm>
            <a:custGeom>
              <a:avLst/>
              <a:gdLst/>
              <a:ahLst/>
              <a:cxnLst/>
              <a:rect l="l" t="t" r="r" b="b"/>
              <a:pathLst>
                <a:path w="26019" h="70185" extrusionOk="0">
                  <a:moveTo>
                    <a:pt x="13040" y="1"/>
                  </a:moveTo>
                  <a:lnTo>
                    <a:pt x="0" y="70184"/>
                  </a:lnTo>
                  <a:lnTo>
                    <a:pt x="26019" y="70184"/>
                  </a:lnTo>
                  <a:lnTo>
                    <a:pt x="130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5903966" y="2562978"/>
              <a:ext cx="34335" cy="1121151"/>
            </a:xfrm>
            <a:custGeom>
              <a:avLst/>
              <a:gdLst/>
              <a:ahLst/>
              <a:cxnLst/>
              <a:rect l="l" t="t" r="r" b="b"/>
              <a:pathLst>
                <a:path w="1643" h="53650" extrusionOk="0">
                  <a:moveTo>
                    <a:pt x="852" y="1"/>
                  </a:moveTo>
                  <a:lnTo>
                    <a:pt x="1" y="53649"/>
                  </a:lnTo>
                  <a:lnTo>
                    <a:pt x="1642" y="53649"/>
                  </a:lnTo>
                  <a:lnTo>
                    <a:pt x="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5917945" y="3038077"/>
              <a:ext cx="127705" cy="54647"/>
            </a:xfrm>
            <a:custGeom>
              <a:avLst/>
              <a:gdLst/>
              <a:ahLst/>
              <a:cxnLst/>
              <a:rect l="l" t="t" r="r" b="b"/>
              <a:pathLst>
                <a:path w="6111" h="2615" extrusionOk="0">
                  <a:moveTo>
                    <a:pt x="6110" y="1"/>
                  </a:moveTo>
                  <a:lnTo>
                    <a:pt x="1" y="1673"/>
                  </a:lnTo>
                  <a:lnTo>
                    <a:pt x="335" y="2615"/>
                  </a:lnTo>
                  <a:lnTo>
                    <a:pt x="6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5855695" y="2773864"/>
              <a:ext cx="71804" cy="95293"/>
            </a:xfrm>
            <a:custGeom>
              <a:avLst/>
              <a:gdLst/>
              <a:ahLst/>
              <a:cxnLst/>
              <a:rect l="l" t="t" r="r" b="b"/>
              <a:pathLst>
                <a:path w="3436" h="4560" extrusionOk="0">
                  <a:moveTo>
                    <a:pt x="1" y="0"/>
                  </a:moveTo>
                  <a:lnTo>
                    <a:pt x="2858" y="4560"/>
                  </a:lnTo>
                  <a:lnTo>
                    <a:pt x="3436" y="416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3"/>
          <p:cNvGrpSpPr/>
          <p:nvPr/>
        </p:nvGrpSpPr>
        <p:grpSpPr>
          <a:xfrm>
            <a:off x="7305039" y="2961236"/>
            <a:ext cx="568297" cy="929988"/>
            <a:chOff x="2782375" y="3516425"/>
            <a:chExt cx="424800" cy="695162"/>
          </a:xfrm>
        </p:grpSpPr>
        <p:sp>
          <p:nvSpPr>
            <p:cNvPr id="971" name="Google Shape;971;p13"/>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13"/>
            <p:cNvGrpSpPr/>
            <p:nvPr/>
          </p:nvGrpSpPr>
          <p:grpSpPr>
            <a:xfrm>
              <a:off x="2925795" y="3704408"/>
              <a:ext cx="195351" cy="507179"/>
              <a:chOff x="2475377" y="3003160"/>
              <a:chExt cx="144855" cy="376051"/>
            </a:xfrm>
          </p:grpSpPr>
          <p:sp>
            <p:nvSpPr>
              <p:cNvPr id="973" name="Google Shape;973;p13"/>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7" name="Google Shape;977;p13"/>
          <p:cNvGrpSpPr/>
          <p:nvPr/>
        </p:nvGrpSpPr>
        <p:grpSpPr>
          <a:xfrm>
            <a:off x="2873813" y="3485638"/>
            <a:ext cx="416425" cy="829423"/>
            <a:chOff x="3129075" y="3472313"/>
            <a:chExt cx="416425" cy="829423"/>
          </a:xfrm>
        </p:grpSpPr>
        <p:sp>
          <p:nvSpPr>
            <p:cNvPr id="978" name="Google Shape;978;p13"/>
            <p:cNvSpPr/>
            <p:nvPr/>
          </p:nvSpPr>
          <p:spPr>
            <a:xfrm>
              <a:off x="3129075" y="3472313"/>
              <a:ext cx="416425" cy="730750"/>
            </a:xfrm>
            <a:custGeom>
              <a:avLst/>
              <a:gdLst/>
              <a:ahLst/>
              <a:cxnLst/>
              <a:rect l="l" t="t" r="r" b="b"/>
              <a:pathLst>
                <a:path w="16657" h="29230" extrusionOk="0">
                  <a:moveTo>
                    <a:pt x="10245" y="0"/>
                  </a:moveTo>
                  <a:cubicBezTo>
                    <a:pt x="9939" y="0"/>
                    <a:pt x="9638" y="74"/>
                    <a:pt x="9362" y="239"/>
                  </a:cubicBezTo>
                  <a:cubicBezTo>
                    <a:pt x="8572" y="726"/>
                    <a:pt x="8298" y="1820"/>
                    <a:pt x="8298" y="2762"/>
                  </a:cubicBezTo>
                  <a:cubicBezTo>
                    <a:pt x="8298" y="3704"/>
                    <a:pt x="8450" y="4707"/>
                    <a:pt x="8116" y="5619"/>
                  </a:cubicBezTo>
                  <a:cubicBezTo>
                    <a:pt x="7690" y="6714"/>
                    <a:pt x="6626" y="7443"/>
                    <a:pt x="5927" y="8416"/>
                  </a:cubicBezTo>
                  <a:cubicBezTo>
                    <a:pt x="4164" y="10878"/>
                    <a:pt x="5137" y="14221"/>
                    <a:pt x="5015" y="17261"/>
                  </a:cubicBezTo>
                  <a:cubicBezTo>
                    <a:pt x="5015" y="17930"/>
                    <a:pt x="4955" y="18568"/>
                    <a:pt x="4559" y="19085"/>
                  </a:cubicBezTo>
                  <a:cubicBezTo>
                    <a:pt x="4134" y="19692"/>
                    <a:pt x="3435" y="19996"/>
                    <a:pt x="2888" y="20513"/>
                  </a:cubicBezTo>
                  <a:cubicBezTo>
                    <a:pt x="0" y="23249"/>
                    <a:pt x="3587" y="27535"/>
                    <a:pt x="6201" y="28720"/>
                  </a:cubicBezTo>
                  <a:cubicBezTo>
                    <a:pt x="6966" y="29072"/>
                    <a:pt x="7753" y="29229"/>
                    <a:pt x="8534" y="29229"/>
                  </a:cubicBezTo>
                  <a:cubicBezTo>
                    <a:pt x="11195" y="29229"/>
                    <a:pt x="13781" y="27396"/>
                    <a:pt x="15168" y="25164"/>
                  </a:cubicBezTo>
                  <a:cubicBezTo>
                    <a:pt x="16049" y="23766"/>
                    <a:pt x="16657" y="21820"/>
                    <a:pt x="15715" y="20452"/>
                  </a:cubicBezTo>
                  <a:cubicBezTo>
                    <a:pt x="15502" y="20148"/>
                    <a:pt x="15198" y="19844"/>
                    <a:pt x="15107" y="19510"/>
                  </a:cubicBezTo>
                  <a:cubicBezTo>
                    <a:pt x="14803" y="18568"/>
                    <a:pt x="15867" y="17778"/>
                    <a:pt x="16049" y="16775"/>
                  </a:cubicBezTo>
                  <a:cubicBezTo>
                    <a:pt x="16231" y="15802"/>
                    <a:pt x="15593" y="14829"/>
                    <a:pt x="14833" y="14191"/>
                  </a:cubicBezTo>
                  <a:cubicBezTo>
                    <a:pt x="14104" y="13522"/>
                    <a:pt x="13222" y="12945"/>
                    <a:pt x="12827" y="12033"/>
                  </a:cubicBezTo>
                  <a:cubicBezTo>
                    <a:pt x="12462" y="11303"/>
                    <a:pt x="12523" y="10422"/>
                    <a:pt x="12614" y="9632"/>
                  </a:cubicBezTo>
                  <a:cubicBezTo>
                    <a:pt x="13009" y="6835"/>
                    <a:pt x="14104" y="3704"/>
                    <a:pt x="12554" y="1364"/>
                  </a:cubicBezTo>
                  <a:cubicBezTo>
                    <a:pt x="12036" y="599"/>
                    <a:pt x="11118" y="0"/>
                    <a:pt x="10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9" name="Google Shape;979;p13"/>
            <p:cNvGrpSpPr/>
            <p:nvPr/>
          </p:nvGrpSpPr>
          <p:grpSpPr>
            <a:xfrm>
              <a:off x="3318394" y="3629919"/>
              <a:ext cx="113992" cy="671817"/>
              <a:chOff x="2772000" y="2930733"/>
              <a:chExt cx="67351" cy="397032"/>
            </a:xfrm>
          </p:grpSpPr>
          <p:sp>
            <p:nvSpPr>
              <p:cNvPr id="980" name="Google Shape;980;p13"/>
              <p:cNvSpPr/>
              <p:nvPr/>
            </p:nvSpPr>
            <p:spPr>
              <a:xfrm>
                <a:off x="2788509" y="2930733"/>
                <a:ext cx="12727" cy="397032"/>
              </a:xfrm>
              <a:custGeom>
                <a:avLst/>
                <a:gdLst/>
                <a:ahLst/>
                <a:cxnLst/>
                <a:rect l="l" t="t" r="r" b="b"/>
                <a:pathLst>
                  <a:path w="609" h="18999" extrusionOk="0">
                    <a:moveTo>
                      <a:pt x="305" y="1"/>
                    </a:moveTo>
                    <a:lnTo>
                      <a:pt x="1" y="18998"/>
                    </a:lnTo>
                    <a:lnTo>
                      <a:pt x="609" y="1899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2794234" y="3098426"/>
                <a:ext cx="45118" cy="19706"/>
              </a:xfrm>
              <a:custGeom>
                <a:avLst/>
                <a:gdLst/>
                <a:ahLst/>
                <a:cxnLst/>
                <a:rect l="l" t="t" r="r" b="b"/>
                <a:pathLst>
                  <a:path w="2159" h="943" extrusionOk="0">
                    <a:moveTo>
                      <a:pt x="2159" y="0"/>
                    </a:moveTo>
                    <a:lnTo>
                      <a:pt x="1" y="608"/>
                    </a:lnTo>
                    <a:lnTo>
                      <a:pt x="122" y="943"/>
                    </a:lnTo>
                    <a:lnTo>
                      <a:pt x="2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2772000" y="3005688"/>
                <a:ext cx="25432" cy="33060"/>
              </a:xfrm>
              <a:custGeom>
                <a:avLst/>
                <a:gdLst/>
                <a:ahLst/>
                <a:cxnLst/>
                <a:rect l="l" t="t" r="r" b="b"/>
                <a:pathLst>
                  <a:path w="1217" h="1582" extrusionOk="0">
                    <a:moveTo>
                      <a:pt x="1" y="1"/>
                    </a:moveTo>
                    <a:lnTo>
                      <a:pt x="1034" y="1581"/>
                    </a:lnTo>
                    <a:lnTo>
                      <a:pt x="1216" y="142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3" name="Google Shape;983;p13"/>
          <p:cNvGrpSpPr/>
          <p:nvPr/>
        </p:nvGrpSpPr>
        <p:grpSpPr>
          <a:xfrm>
            <a:off x="7943975" y="3097725"/>
            <a:ext cx="416425" cy="829423"/>
            <a:chOff x="3129075" y="3472313"/>
            <a:chExt cx="416425" cy="829423"/>
          </a:xfrm>
        </p:grpSpPr>
        <p:sp>
          <p:nvSpPr>
            <p:cNvPr id="984" name="Google Shape;984;p13"/>
            <p:cNvSpPr/>
            <p:nvPr/>
          </p:nvSpPr>
          <p:spPr>
            <a:xfrm>
              <a:off x="3129075" y="3472313"/>
              <a:ext cx="416425" cy="730750"/>
            </a:xfrm>
            <a:custGeom>
              <a:avLst/>
              <a:gdLst/>
              <a:ahLst/>
              <a:cxnLst/>
              <a:rect l="l" t="t" r="r" b="b"/>
              <a:pathLst>
                <a:path w="16657" h="29230" extrusionOk="0">
                  <a:moveTo>
                    <a:pt x="10245" y="0"/>
                  </a:moveTo>
                  <a:cubicBezTo>
                    <a:pt x="9939" y="0"/>
                    <a:pt x="9638" y="74"/>
                    <a:pt x="9362" y="239"/>
                  </a:cubicBezTo>
                  <a:cubicBezTo>
                    <a:pt x="8572" y="726"/>
                    <a:pt x="8298" y="1820"/>
                    <a:pt x="8298" y="2762"/>
                  </a:cubicBezTo>
                  <a:cubicBezTo>
                    <a:pt x="8298" y="3704"/>
                    <a:pt x="8450" y="4707"/>
                    <a:pt x="8116" y="5619"/>
                  </a:cubicBezTo>
                  <a:cubicBezTo>
                    <a:pt x="7690" y="6714"/>
                    <a:pt x="6626" y="7443"/>
                    <a:pt x="5927" y="8416"/>
                  </a:cubicBezTo>
                  <a:cubicBezTo>
                    <a:pt x="4164" y="10878"/>
                    <a:pt x="5137" y="14221"/>
                    <a:pt x="5015" y="17261"/>
                  </a:cubicBezTo>
                  <a:cubicBezTo>
                    <a:pt x="5015" y="17930"/>
                    <a:pt x="4955" y="18568"/>
                    <a:pt x="4559" y="19085"/>
                  </a:cubicBezTo>
                  <a:cubicBezTo>
                    <a:pt x="4134" y="19692"/>
                    <a:pt x="3435" y="19996"/>
                    <a:pt x="2888" y="20513"/>
                  </a:cubicBezTo>
                  <a:cubicBezTo>
                    <a:pt x="0" y="23249"/>
                    <a:pt x="3587" y="27535"/>
                    <a:pt x="6201" y="28720"/>
                  </a:cubicBezTo>
                  <a:cubicBezTo>
                    <a:pt x="6966" y="29072"/>
                    <a:pt x="7753" y="29229"/>
                    <a:pt x="8534" y="29229"/>
                  </a:cubicBezTo>
                  <a:cubicBezTo>
                    <a:pt x="11195" y="29229"/>
                    <a:pt x="13781" y="27396"/>
                    <a:pt x="15168" y="25164"/>
                  </a:cubicBezTo>
                  <a:cubicBezTo>
                    <a:pt x="16049" y="23766"/>
                    <a:pt x="16657" y="21820"/>
                    <a:pt x="15715" y="20452"/>
                  </a:cubicBezTo>
                  <a:cubicBezTo>
                    <a:pt x="15502" y="20148"/>
                    <a:pt x="15198" y="19844"/>
                    <a:pt x="15107" y="19510"/>
                  </a:cubicBezTo>
                  <a:cubicBezTo>
                    <a:pt x="14803" y="18568"/>
                    <a:pt x="15867" y="17778"/>
                    <a:pt x="16049" y="16775"/>
                  </a:cubicBezTo>
                  <a:cubicBezTo>
                    <a:pt x="16231" y="15802"/>
                    <a:pt x="15593" y="14829"/>
                    <a:pt x="14833" y="14191"/>
                  </a:cubicBezTo>
                  <a:cubicBezTo>
                    <a:pt x="14104" y="13522"/>
                    <a:pt x="13222" y="12945"/>
                    <a:pt x="12827" y="12033"/>
                  </a:cubicBezTo>
                  <a:cubicBezTo>
                    <a:pt x="12462" y="11303"/>
                    <a:pt x="12523" y="10422"/>
                    <a:pt x="12614" y="9632"/>
                  </a:cubicBezTo>
                  <a:cubicBezTo>
                    <a:pt x="13009" y="6835"/>
                    <a:pt x="14104" y="3704"/>
                    <a:pt x="12554" y="1364"/>
                  </a:cubicBezTo>
                  <a:cubicBezTo>
                    <a:pt x="12036" y="599"/>
                    <a:pt x="11118" y="0"/>
                    <a:pt x="10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13"/>
            <p:cNvGrpSpPr/>
            <p:nvPr/>
          </p:nvGrpSpPr>
          <p:grpSpPr>
            <a:xfrm>
              <a:off x="3318394" y="3629919"/>
              <a:ext cx="113992" cy="671817"/>
              <a:chOff x="2772000" y="2930733"/>
              <a:chExt cx="67351" cy="397032"/>
            </a:xfrm>
          </p:grpSpPr>
          <p:sp>
            <p:nvSpPr>
              <p:cNvPr id="986" name="Google Shape;986;p13"/>
              <p:cNvSpPr/>
              <p:nvPr/>
            </p:nvSpPr>
            <p:spPr>
              <a:xfrm>
                <a:off x="2788509" y="2930733"/>
                <a:ext cx="12727" cy="397032"/>
              </a:xfrm>
              <a:custGeom>
                <a:avLst/>
                <a:gdLst/>
                <a:ahLst/>
                <a:cxnLst/>
                <a:rect l="l" t="t" r="r" b="b"/>
                <a:pathLst>
                  <a:path w="609" h="18999" extrusionOk="0">
                    <a:moveTo>
                      <a:pt x="305" y="1"/>
                    </a:moveTo>
                    <a:lnTo>
                      <a:pt x="1" y="18998"/>
                    </a:lnTo>
                    <a:lnTo>
                      <a:pt x="609" y="1899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2794234" y="3098426"/>
                <a:ext cx="45118" cy="19706"/>
              </a:xfrm>
              <a:custGeom>
                <a:avLst/>
                <a:gdLst/>
                <a:ahLst/>
                <a:cxnLst/>
                <a:rect l="l" t="t" r="r" b="b"/>
                <a:pathLst>
                  <a:path w="2159" h="943" extrusionOk="0">
                    <a:moveTo>
                      <a:pt x="2159" y="0"/>
                    </a:moveTo>
                    <a:lnTo>
                      <a:pt x="1" y="608"/>
                    </a:lnTo>
                    <a:lnTo>
                      <a:pt x="122" y="943"/>
                    </a:lnTo>
                    <a:lnTo>
                      <a:pt x="2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2772000" y="3005688"/>
                <a:ext cx="25432" cy="33060"/>
              </a:xfrm>
              <a:custGeom>
                <a:avLst/>
                <a:gdLst/>
                <a:ahLst/>
                <a:cxnLst/>
                <a:rect l="l" t="t" r="r" b="b"/>
                <a:pathLst>
                  <a:path w="1217" h="1582" extrusionOk="0">
                    <a:moveTo>
                      <a:pt x="1" y="1"/>
                    </a:moveTo>
                    <a:lnTo>
                      <a:pt x="1034" y="1581"/>
                    </a:lnTo>
                    <a:lnTo>
                      <a:pt x="1216" y="142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9" name="Google Shape;989;p13"/>
          <p:cNvGrpSpPr/>
          <p:nvPr/>
        </p:nvGrpSpPr>
        <p:grpSpPr>
          <a:xfrm>
            <a:off x="3172900" y="3671263"/>
            <a:ext cx="424800" cy="695162"/>
            <a:chOff x="2782375" y="3516425"/>
            <a:chExt cx="424800" cy="695162"/>
          </a:xfrm>
        </p:grpSpPr>
        <p:sp>
          <p:nvSpPr>
            <p:cNvPr id="990" name="Google Shape;990;p13"/>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13"/>
            <p:cNvGrpSpPr/>
            <p:nvPr/>
          </p:nvGrpSpPr>
          <p:grpSpPr>
            <a:xfrm>
              <a:off x="2925795" y="3704408"/>
              <a:ext cx="195351" cy="507179"/>
              <a:chOff x="2475377" y="3003160"/>
              <a:chExt cx="144855" cy="376051"/>
            </a:xfrm>
          </p:grpSpPr>
          <p:sp>
            <p:nvSpPr>
              <p:cNvPr id="992" name="Google Shape;992;p13"/>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6" name="Google Shape;996;p13"/>
          <p:cNvSpPr txBox="1">
            <a:spLocks noGrp="1"/>
          </p:cNvSpPr>
          <p:nvPr>
            <p:ph type="subTitle" idx="1"/>
          </p:nvPr>
        </p:nvSpPr>
        <p:spPr>
          <a:xfrm>
            <a:off x="713200" y="1724024"/>
            <a:ext cx="24210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Francois One"/>
              <a:buNone/>
              <a:defRPr sz="3000">
                <a:solidFill>
                  <a:schemeClr val="accent1"/>
                </a:solidFill>
                <a:latin typeface="Londrina Solid"/>
                <a:ea typeface="Londrina Solid"/>
                <a:cs typeface="Londrina Solid"/>
                <a:sym typeface="Londrina Solid"/>
              </a:defRPr>
            </a:lvl1pPr>
            <a:lvl2pPr lvl="1" rtl="0">
              <a:spcBef>
                <a:spcPts val="0"/>
              </a:spcBef>
              <a:spcAft>
                <a:spcPts val="0"/>
              </a:spcAft>
              <a:buSzPts val="2400"/>
              <a:buFont typeface="Francois One"/>
              <a:buNone/>
              <a:defRPr sz="2400">
                <a:latin typeface="Francois One"/>
                <a:ea typeface="Francois One"/>
                <a:cs typeface="Francois One"/>
                <a:sym typeface="Francois One"/>
              </a:defRPr>
            </a:lvl2pPr>
            <a:lvl3pPr lvl="2" rtl="0">
              <a:spcBef>
                <a:spcPts val="0"/>
              </a:spcBef>
              <a:spcAft>
                <a:spcPts val="0"/>
              </a:spcAft>
              <a:buSzPts val="2400"/>
              <a:buFont typeface="Francois One"/>
              <a:buNone/>
              <a:defRPr sz="2400">
                <a:latin typeface="Francois One"/>
                <a:ea typeface="Francois One"/>
                <a:cs typeface="Francois One"/>
                <a:sym typeface="Francois One"/>
              </a:defRPr>
            </a:lvl3pPr>
            <a:lvl4pPr lvl="3" rtl="0">
              <a:spcBef>
                <a:spcPts val="0"/>
              </a:spcBef>
              <a:spcAft>
                <a:spcPts val="0"/>
              </a:spcAft>
              <a:buSzPts val="2400"/>
              <a:buFont typeface="Francois One"/>
              <a:buNone/>
              <a:defRPr sz="2400">
                <a:latin typeface="Francois One"/>
                <a:ea typeface="Francois One"/>
                <a:cs typeface="Francois One"/>
                <a:sym typeface="Francois One"/>
              </a:defRPr>
            </a:lvl4pPr>
            <a:lvl5pPr lvl="4" rtl="0">
              <a:spcBef>
                <a:spcPts val="0"/>
              </a:spcBef>
              <a:spcAft>
                <a:spcPts val="0"/>
              </a:spcAft>
              <a:buSzPts val="2400"/>
              <a:buFont typeface="Francois One"/>
              <a:buNone/>
              <a:defRPr sz="2400">
                <a:latin typeface="Francois One"/>
                <a:ea typeface="Francois One"/>
                <a:cs typeface="Francois One"/>
                <a:sym typeface="Francois One"/>
              </a:defRPr>
            </a:lvl5pPr>
            <a:lvl6pPr lvl="5" rtl="0">
              <a:spcBef>
                <a:spcPts val="0"/>
              </a:spcBef>
              <a:spcAft>
                <a:spcPts val="0"/>
              </a:spcAft>
              <a:buSzPts val="2400"/>
              <a:buFont typeface="Francois One"/>
              <a:buNone/>
              <a:defRPr sz="2400">
                <a:latin typeface="Francois One"/>
                <a:ea typeface="Francois One"/>
                <a:cs typeface="Francois One"/>
                <a:sym typeface="Francois One"/>
              </a:defRPr>
            </a:lvl6pPr>
            <a:lvl7pPr lvl="6" rtl="0">
              <a:spcBef>
                <a:spcPts val="0"/>
              </a:spcBef>
              <a:spcAft>
                <a:spcPts val="0"/>
              </a:spcAft>
              <a:buSzPts val="2400"/>
              <a:buFont typeface="Francois One"/>
              <a:buNone/>
              <a:defRPr sz="2400">
                <a:latin typeface="Francois One"/>
                <a:ea typeface="Francois One"/>
                <a:cs typeface="Francois One"/>
                <a:sym typeface="Francois One"/>
              </a:defRPr>
            </a:lvl7pPr>
            <a:lvl8pPr lvl="7" rtl="0">
              <a:spcBef>
                <a:spcPts val="0"/>
              </a:spcBef>
              <a:spcAft>
                <a:spcPts val="0"/>
              </a:spcAft>
              <a:buSzPts val="2400"/>
              <a:buFont typeface="Francois One"/>
              <a:buNone/>
              <a:defRPr sz="2400">
                <a:latin typeface="Francois One"/>
                <a:ea typeface="Francois One"/>
                <a:cs typeface="Francois One"/>
                <a:sym typeface="Francois One"/>
              </a:defRPr>
            </a:lvl8pPr>
            <a:lvl9pPr lvl="8" rtl="0">
              <a:spcBef>
                <a:spcPts val="0"/>
              </a:spcBef>
              <a:spcAft>
                <a:spcPts val="0"/>
              </a:spcAft>
              <a:buSzPts val="2400"/>
              <a:buFont typeface="Francois One"/>
              <a:buNone/>
              <a:defRPr sz="2400">
                <a:latin typeface="Francois One"/>
                <a:ea typeface="Francois One"/>
                <a:cs typeface="Francois One"/>
                <a:sym typeface="Francois One"/>
              </a:defRPr>
            </a:lvl9pPr>
          </a:lstStyle>
          <a:p>
            <a:endParaRPr/>
          </a:p>
        </p:txBody>
      </p:sp>
      <p:sp>
        <p:nvSpPr>
          <p:cNvPr id="997" name="Google Shape;997;p13"/>
          <p:cNvSpPr txBox="1">
            <a:spLocks noGrp="1"/>
          </p:cNvSpPr>
          <p:nvPr>
            <p:ph type="title" hasCustomPrompt="1"/>
          </p:nvPr>
        </p:nvSpPr>
        <p:spPr>
          <a:xfrm>
            <a:off x="1560664" y="1184600"/>
            <a:ext cx="7242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998" name="Google Shape;998;p13"/>
          <p:cNvSpPr txBox="1">
            <a:spLocks noGrp="1"/>
          </p:cNvSpPr>
          <p:nvPr>
            <p:ph type="subTitle" idx="2"/>
          </p:nvPr>
        </p:nvSpPr>
        <p:spPr>
          <a:xfrm>
            <a:off x="713200" y="2164375"/>
            <a:ext cx="24210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9" name="Google Shape;999;p13"/>
          <p:cNvSpPr txBox="1">
            <a:spLocks noGrp="1"/>
          </p:cNvSpPr>
          <p:nvPr>
            <p:ph type="subTitle" idx="3"/>
          </p:nvPr>
        </p:nvSpPr>
        <p:spPr>
          <a:xfrm>
            <a:off x="3360490" y="1724024"/>
            <a:ext cx="24210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Francois One"/>
              <a:buNone/>
              <a:defRPr sz="3000">
                <a:solidFill>
                  <a:schemeClr val="accent1"/>
                </a:solidFill>
                <a:latin typeface="Londrina Solid"/>
                <a:ea typeface="Londrina Solid"/>
                <a:cs typeface="Londrina Solid"/>
                <a:sym typeface="Londrina Solid"/>
              </a:defRPr>
            </a:lvl1pPr>
            <a:lvl2pPr lvl="1" rtl="0">
              <a:spcBef>
                <a:spcPts val="0"/>
              </a:spcBef>
              <a:spcAft>
                <a:spcPts val="0"/>
              </a:spcAft>
              <a:buSzPts val="2400"/>
              <a:buFont typeface="Francois One"/>
              <a:buNone/>
              <a:defRPr sz="2400">
                <a:latin typeface="Francois One"/>
                <a:ea typeface="Francois One"/>
                <a:cs typeface="Francois One"/>
                <a:sym typeface="Francois One"/>
              </a:defRPr>
            </a:lvl2pPr>
            <a:lvl3pPr lvl="2" rtl="0">
              <a:spcBef>
                <a:spcPts val="0"/>
              </a:spcBef>
              <a:spcAft>
                <a:spcPts val="0"/>
              </a:spcAft>
              <a:buSzPts val="2400"/>
              <a:buFont typeface="Francois One"/>
              <a:buNone/>
              <a:defRPr sz="2400">
                <a:latin typeface="Francois One"/>
                <a:ea typeface="Francois One"/>
                <a:cs typeface="Francois One"/>
                <a:sym typeface="Francois One"/>
              </a:defRPr>
            </a:lvl3pPr>
            <a:lvl4pPr lvl="3" rtl="0">
              <a:spcBef>
                <a:spcPts val="0"/>
              </a:spcBef>
              <a:spcAft>
                <a:spcPts val="0"/>
              </a:spcAft>
              <a:buSzPts val="2400"/>
              <a:buFont typeface="Francois One"/>
              <a:buNone/>
              <a:defRPr sz="2400">
                <a:latin typeface="Francois One"/>
                <a:ea typeface="Francois One"/>
                <a:cs typeface="Francois One"/>
                <a:sym typeface="Francois One"/>
              </a:defRPr>
            </a:lvl4pPr>
            <a:lvl5pPr lvl="4" rtl="0">
              <a:spcBef>
                <a:spcPts val="0"/>
              </a:spcBef>
              <a:spcAft>
                <a:spcPts val="0"/>
              </a:spcAft>
              <a:buSzPts val="2400"/>
              <a:buFont typeface="Francois One"/>
              <a:buNone/>
              <a:defRPr sz="2400">
                <a:latin typeface="Francois One"/>
                <a:ea typeface="Francois One"/>
                <a:cs typeface="Francois One"/>
                <a:sym typeface="Francois One"/>
              </a:defRPr>
            </a:lvl5pPr>
            <a:lvl6pPr lvl="5" rtl="0">
              <a:spcBef>
                <a:spcPts val="0"/>
              </a:spcBef>
              <a:spcAft>
                <a:spcPts val="0"/>
              </a:spcAft>
              <a:buSzPts val="2400"/>
              <a:buFont typeface="Francois One"/>
              <a:buNone/>
              <a:defRPr sz="2400">
                <a:latin typeface="Francois One"/>
                <a:ea typeface="Francois One"/>
                <a:cs typeface="Francois One"/>
                <a:sym typeface="Francois One"/>
              </a:defRPr>
            </a:lvl6pPr>
            <a:lvl7pPr lvl="6" rtl="0">
              <a:spcBef>
                <a:spcPts val="0"/>
              </a:spcBef>
              <a:spcAft>
                <a:spcPts val="0"/>
              </a:spcAft>
              <a:buSzPts val="2400"/>
              <a:buFont typeface="Francois One"/>
              <a:buNone/>
              <a:defRPr sz="2400">
                <a:latin typeface="Francois One"/>
                <a:ea typeface="Francois One"/>
                <a:cs typeface="Francois One"/>
                <a:sym typeface="Francois One"/>
              </a:defRPr>
            </a:lvl7pPr>
            <a:lvl8pPr lvl="7" rtl="0">
              <a:spcBef>
                <a:spcPts val="0"/>
              </a:spcBef>
              <a:spcAft>
                <a:spcPts val="0"/>
              </a:spcAft>
              <a:buSzPts val="2400"/>
              <a:buFont typeface="Francois One"/>
              <a:buNone/>
              <a:defRPr sz="2400">
                <a:latin typeface="Francois One"/>
                <a:ea typeface="Francois One"/>
                <a:cs typeface="Francois One"/>
                <a:sym typeface="Francois One"/>
              </a:defRPr>
            </a:lvl8pPr>
            <a:lvl9pPr lvl="8" rtl="0">
              <a:spcBef>
                <a:spcPts val="0"/>
              </a:spcBef>
              <a:spcAft>
                <a:spcPts val="0"/>
              </a:spcAft>
              <a:buSzPts val="2400"/>
              <a:buFont typeface="Francois One"/>
              <a:buNone/>
              <a:defRPr sz="2400">
                <a:latin typeface="Francois One"/>
                <a:ea typeface="Francois One"/>
                <a:cs typeface="Francois One"/>
                <a:sym typeface="Francois One"/>
              </a:defRPr>
            </a:lvl9pPr>
          </a:lstStyle>
          <a:p>
            <a:endParaRPr/>
          </a:p>
        </p:txBody>
      </p:sp>
      <p:sp>
        <p:nvSpPr>
          <p:cNvPr id="1000" name="Google Shape;1000;p13"/>
          <p:cNvSpPr txBox="1">
            <a:spLocks noGrp="1"/>
          </p:cNvSpPr>
          <p:nvPr>
            <p:ph type="title" idx="4" hasCustomPrompt="1"/>
          </p:nvPr>
        </p:nvSpPr>
        <p:spPr>
          <a:xfrm>
            <a:off x="4185765" y="1184600"/>
            <a:ext cx="7242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01" name="Google Shape;1001;p13"/>
          <p:cNvSpPr txBox="1">
            <a:spLocks noGrp="1"/>
          </p:cNvSpPr>
          <p:nvPr>
            <p:ph type="subTitle" idx="5"/>
          </p:nvPr>
        </p:nvSpPr>
        <p:spPr>
          <a:xfrm>
            <a:off x="3360485" y="2164375"/>
            <a:ext cx="24210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2" name="Google Shape;1002;p13"/>
          <p:cNvSpPr txBox="1">
            <a:spLocks noGrp="1"/>
          </p:cNvSpPr>
          <p:nvPr>
            <p:ph type="subTitle" idx="6"/>
          </p:nvPr>
        </p:nvSpPr>
        <p:spPr>
          <a:xfrm>
            <a:off x="6009680" y="1724024"/>
            <a:ext cx="24210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Francois One"/>
              <a:buNone/>
              <a:defRPr sz="3000">
                <a:solidFill>
                  <a:schemeClr val="accent1"/>
                </a:solidFill>
                <a:latin typeface="Londrina Solid"/>
                <a:ea typeface="Londrina Solid"/>
                <a:cs typeface="Londrina Solid"/>
                <a:sym typeface="Londrina Solid"/>
              </a:defRPr>
            </a:lvl1pPr>
            <a:lvl2pPr lvl="1" rtl="0">
              <a:spcBef>
                <a:spcPts val="0"/>
              </a:spcBef>
              <a:spcAft>
                <a:spcPts val="0"/>
              </a:spcAft>
              <a:buSzPts val="2400"/>
              <a:buFont typeface="Francois One"/>
              <a:buNone/>
              <a:defRPr sz="2400">
                <a:latin typeface="Francois One"/>
                <a:ea typeface="Francois One"/>
                <a:cs typeface="Francois One"/>
                <a:sym typeface="Francois One"/>
              </a:defRPr>
            </a:lvl2pPr>
            <a:lvl3pPr lvl="2" rtl="0">
              <a:spcBef>
                <a:spcPts val="0"/>
              </a:spcBef>
              <a:spcAft>
                <a:spcPts val="0"/>
              </a:spcAft>
              <a:buSzPts val="2400"/>
              <a:buFont typeface="Francois One"/>
              <a:buNone/>
              <a:defRPr sz="2400">
                <a:latin typeface="Francois One"/>
                <a:ea typeface="Francois One"/>
                <a:cs typeface="Francois One"/>
                <a:sym typeface="Francois One"/>
              </a:defRPr>
            </a:lvl3pPr>
            <a:lvl4pPr lvl="3" rtl="0">
              <a:spcBef>
                <a:spcPts val="0"/>
              </a:spcBef>
              <a:spcAft>
                <a:spcPts val="0"/>
              </a:spcAft>
              <a:buSzPts val="2400"/>
              <a:buFont typeface="Francois One"/>
              <a:buNone/>
              <a:defRPr sz="2400">
                <a:latin typeface="Francois One"/>
                <a:ea typeface="Francois One"/>
                <a:cs typeface="Francois One"/>
                <a:sym typeface="Francois One"/>
              </a:defRPr>
            </a:lvl4pPr>
            <a:lvl5pPr lvl="4" rtl="0">
              <a:spcBef>
                <a:spcPts val="0"/>
              </a:spcBef>
              <a:spcAft>
                <a:spcPts val="0"/>
              </a:spcAft>
              <a:buSzPts val="2400"/>
              <a:buFont typeface="Francois One"/>
              <a:buNone/>
              <a:defRPr sz="2400">
                <a:latin typeface="Francois One"/>
                <a:ea typeface="Francois One"/>
                <a:cs typeface="Francois One"/>
                <a:sym typeface="Francois One"/>
              </a:defRPr>
            </a:lvl5pPr>
            <a:lvl6pPr lvl="5" rtl="0">
              <a:spcBef>
                <a:spcPts val="0"/>
              </a:spcBef>
              <a:spcAft>
                <a:spcPts val="0"/>
              </a:spcAft>
              <a:buSzPts val="2400"/>
              <a:buFont typeface="Francois One"/>
              <a:buNone/>
              <a:defRPr sz="2400">
                <a:latin typeface="Francois One"/>
                <a:ea typeface="Francois One"/>
                <a:cs typeface="Francois One"/>
                <a:sym typeface="Francois One"/>
              </a:defRPr>
            </a:lvl6pPr>
            <a:lvl7pPr lvl="6" rtl="0">
              <a:spcBef>
                <a:spcPts val="0"/>
              </a:spcBef>
              <a:spcAft>
                <a:spcPts val="0"/>
              </a:spcAft>
              <a:buSzPts val="2400"/>
              <a:buFont typeface="Francois One"/>
              <a:buNone/>
              <a:defRPr sz="2400">
                <a:latin typeface="Francois One"/>
                <a:ea typeface="Francois One"/>
                <a:cs typeface="Francois One"/>
                <a:sym typeface="Francois One"/>
              </a:defRPr>
            </a:lvl7pPr>
            <a:lvl8pPr lvl="7" rtl="0">
              <a:spcBef>
                <a:spcPts val="0"/>
              </a:spcBef>
              <a:spcAft>
                <a:spcPts val="0"/>
              </a:spcAft>
              <a:buSzPts val="2400"/>
              <a:buFont typeface="Francois One"/>
              <a:buNone/>
              <a:defRPr sz="2400">
                <a:latin typeface="Francois One"/>
                <a:ea typeface="Francois One"/>
                <a:cs typeface="Francois One"/>
                <a:sym typeface="Francois One"/>
              </a:defRPr>
            </a:lvl8pPr>
            <a:lvl9pPr lvl="8" rtl="0">
              <a:spcBef>
                <a:spcPts val="0"/>
              </a:spcBef>
              <a:spcAft>
                <a:spcPts val="0"/>
              </a:spcAft>
              <a:buSzPts val="2400"/>
              <a:buFont typeface="Francois One"/>
              <a:buNone/>
              <a:defRPr sz="2400">
                <a:latin typeface="Francois One"/>
                <a:ea typeface="Francois One"/>
                <a:cs typeface="Francois One"/>
                <a:sym typeface="Francois One"/>
              </a:defRPr>
            </a:lvl9pPr>
          </a:lstStyle>
          <a:p>
            <a:endParaRPr/>
          </a:p>
        </p:txBody>
      </p:sp>
      <p:sp>
        <p:nvSpPr>
          <p:cNvPr id="1003" name="Google Shape;1003;p13"/>
          <p:cNvSpPr txBox="1">
            <a:spLocks noGrp="1"/>
          </p:cNvSpPr>
          <p:nvPr>
            <p:ph type="title" idx="7" hasCustomPrompt="1"/>
          </p:nvPr>
        </p:nvSpPr>
        <p:spPr>
          <a:xfrm>
            <a:off x="6888100" y="1184600"/>
            <a:ext cx="7242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04" name="Google Shape;1004;p13"/>
          <p:cNvSpPr txBox="1">
            <a:spLocks noGrp="1"/>
          </p:cNvSpPr>
          <p:nvPr>
            <p:ph type="subTitle" idx="8"/>
          </p:nvPr>
        </p:nvSpPr>
        <p:spPr>
          <a:xfrm>
            <a:off x="6009669" y="2164375"/>
            <a:ext cx="24210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5" name="Google Shape;1005;p13"/>
          <p:cNvSpPr txBox="1">
            <a:spLocks noGrp="1"/>
          </p:cNvSpPr>
          <p:nvPr>
            <p:ph type="title" idx="9"/>
          </p:nvPr>
        </p:nvSpPr>
        <p:spPr>
          <a:xfrm>
            <a:off x="713250" y="463300"/>
            <a:ext cx="7717500" cy="539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3600" b="0">
                <a:latin typeface="Londrina Solid"/>
                <a:ea typeface="Londrina Solid"/>
                <a:cs typeface="Londrina Solid"/>
                <a:sym typeface="Londrina Solid"/>
              </a:defRPr>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4E073-F72C-4CD2-9330-E9CA3181FA9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829406356"/>
      </p:ext>
    </p:extLst>
  </p:cSld>
  <p:clrMapOvr>
    <a:masterClrMapping/>
  </p:clrMapOvr>
  <p:transition spd="med">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D930B-CAEA-4A3F-9DFB-0FD0DFAFE69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885016360"/>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44">
    <p:spTree>
      <p:nvGrpSpPr>
        <p:cNvPr id="1" name="Shape 1006"/>
        <p:cNvGrpSpPr/>
        <p:nvPr/>
      </p:nvGrpSpPr>
      <p:grpSpPr>
        <a:xfrm>
          <a:off x="0" y="0"/>
          <a:ext cx="0" cy="0"/>
          <a:chOff x="0" y="0"/>
          <a:chExt cx="0" cy="0"/>
        </a:xfrm>
      </p:grpSpPr>
      <p:sp>
        <p:nvSpPr>
          <p:cNvPr id="1007" name="Google Shape;1007;p14"/>
          <p:cNvSpPr/>
          <p:nvPr/>
        </p:nvSpPr>
        <p:spPr>
          <a:xfrm>
            <a:off x="3053225" y="3823120"/>
            <a:ext cx="6512300" cy="971165"/>
          </a:xfrm>
          <a:custGeom>
            <a:avLst/>
            <a:gdLst/>
            <a:ahLst/>
            <a:cxnLst/>
            <a:rect l="l" t="t" r="r" b="b"/>
            <a:pathLst>
              <a:path w="260492" h="84029" extrusionOk="0">
                <a:moveTo>
                  <a:pt x="243309" y="0"/>
                </a:moveTo>
                <a:cubicBezTo>
                  <a:pt x="233643" y="0"/>
                  <a:pt x="222027" y="3817"/>
                  <a:pt x="214716" y="6276"/>
                </a:cubicBezTo>
                <a:cubicBezTo>
                  <a:pt x="201980" y="10562"/>
                  <a:pt x="189943" y="16945"/>
                  <a:pt x="178940" y="24605"/>
                </a:cubicBezTo>
                <a:cubicBezTo>
                  <a:pt x="172314" y="29225"/>
                  <a:pt x="165900" y="34271"/>
                  <a:pt x="158362" y="37067"/>
                </a:cubicBezTo>
                <a:cubicBezTo>
                  <a:pt x="152667" y="39211"/>
                  <a:pt x="146782" y="39956"/>
                  <a:pt x="140789" y="39956"/>
                </a:cubicBezTo>
                <a:cubicBezTo>
                  <a:pt x="127750" y="39956"/>
                  <a:pt x="114199" y="36427"/>
                  <a:pt x="100975" y="36094"/>
                </a:cubicBezTo>
                <a:cubicBezTo>
                  <a:pt x="100273" y="36076"/>
                  <a:pt x="99572" y="36067"/>
                  <a:pt x="98871" y="36067"/>
                </a:cubicBezTo>
                <a:cubicBezTo>
                  <a:pt x="86583" y="36067"/>
                  <a:pt x="74483" y="38811"/>
                  <a:pt x="62981" y="43268"/>
                </a:cubicBezTo>
                <a:cubicBezTo>
                  <a:pt x="57297" y="45486"/>
                  <a:pt x="51795" y="48101"/>
                  <a:pt x="46476" y="50988"/>
                </a:cubicBezTo>
                <a:cubicBezTo>
                  <a:pt x="29788" y="60137"/>
                  <a:pt x="14864" y="72113"/>
                  <a:pt x="1" y="84028"/>
                </a:cubicBezTo>
                <a:cubicBezTo>
                  <a:pt x="50549" y="82782"/>
                  <a:pt x="101127" y="81566"/>
                  <a:pt x="151371" y="76125"/>
                </a:cubicBezTo>
                <a:cubicBezTo>
                  <a:pt x="161217" y="75068"/>
                  <a:pt x="171098" y="73865"/>
                  <a:pt x="180960" y="73865"/>
                </a:cubicBezTo>
                <a:cubicBezTo>
                  <a:pt x="183855" y="73865"/>
                  <a:pt x="186749" y="73969"/>
                  <a:pt x="189639" y="74210"/>
                </a:cubicBezTo>
                <a:cubicBezTo>
                  <a:pt x="199184" y="75001"/>
                  <a:pt x="208485" y="77311"/>
                  <a:pt x="218029" y="77888"/>
                </a:cubicBezTo>
                <a:cubicBezTo>
                  <a:pt x="219758" y="77992"/>
                  <a:pt x="221486" y="78039"/>
                  <a:pt x="223213" y="78039"/>
                </a:cubicBezTo>
                <a:cubicBezTo>
                  <a:pt x="231080" y="78039"/>
                  <a:pt x="238927" y="77067"/>
                  <a:pt x="246753" y="76095"/>
                </a:cubicBezTo>
                <a:cubicBezTo>
                  <a:pt x="248334" y="75912"/>
                  <a:pt x="250066" y="75639"/>
                  <a:pt x="251221" y="74545"/>
                </a:cubicBezTo>
                <a:cubicBezTo>
                  <a:pt x="252407" y="73390"/>
                  <a:pt x="252711" y="71566"/>
                  <a:pt x="252954" y="69894"/>
                </a:cubicBezTo>
                <a:cubicBezTo>
                  <a:pt x="254960" y="54788"/>
                  <a:pt x="257300" y="39711"/>
                  <a:pt x="258972" y="24544"/>
                </a:cubicBezTo>
                <a:cubicBezTo>
                  <a:pt x="259550" y="19286"/>
                  <a:pt x="260492" y="13146"/>
                  <a:pt x="258729" y="8282"/>
                </a:cubicBezTo>
                <a:cubicBezTo>
                  <a:pt x="257726" y="5425"/>
                  <a:pt x="255841" y="3085"/>
                  <a:pt x="252407" y="1595"/>
                </a:cubicBezTo>
                <a:cubicBezTo>
                  <a:pt x="249783" y="460"/>
                  <a:pt x="246664" y="0"/>
                  <a:pt x="24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443811" y="4461100"/>
            <a:ext cx="10182136" cy="3749450"/>
          </a:xfrm>
          <a:custGeom>
            <a:avLst/>
            <a:gdLst/>
            <a:ahLst/>
            <a:cxnLst/>
            <a:rect l="l" t="t" r="r" b="b"/>
            <a:pathLst>
              <a:path w="343411" h="149978" extrusionOk="0">
                <a:moveTo>
                  <a:pt x="248936" y="0"/>
                </a:moveTo>
                <a:cubicBezTo>
                  <a:pt x="233996" y="0"/>
                  <a:pt x="219075" y="596"/>
                  <a:pt x="204199" y="2073"/>
                </a:cubicBezTo>
                <a:cubicBezTo>
                  <a:pt x="185688" y="3927"/>
                  <a:pt x="167389" y="7118"/>
                  <a:pt x="149091" y="10553"/>
                </a:cubicBezTo>
                <a:cubicBezTo>
                  <a:pt x="117297" y="16602"/>
                  <a:pt x="85534" y="23654"/>
                  <a:pt x="53132" y="26055"/>
                </a:cubicBezTo>
                <a:cubicBezTo>
                  <a:pt x="51725" y="26160"/>
                  <a:pt x="50232" y="26201"/>
                  <a:pt x="48676" y="26201"/>
                </a:cubicBezTo>
                <a:cubicBezTo>
                  <a:pt x="43413" y="26201"/>
                  <a:pt x="37430" y="25736"/>
                  <a:pt x="31651" y="25736"/>
                </a:cubicBezTo>
                <a:cubicBezTo>
                  <a:pt x="25841" y="25736"/>
                  <a:pt x="20237" y="26206"/>
                  <a:pt x="15776" y="28091"/>
                </a:cubicBezTo>
                <a:cubicBezTo>
                  <a:pt x="5319" y="32559"/>
                  <a:pt x="2523" y="46420"/>
                  <a:pt x="1733" y="56177"/>
                </a:cubicBezTo>
                <a:cubicBezTo>
                  <a:pt x="274" y="73776"/>
                  <a:pt x="0" y="91466"/>
                  <a:pt x="912" y="109156"/>
                </a:cubicBezTo>
                <a:cubicBezTo>
                  <a:pt x="2896" y="109090"/>
                  <a:pt x="4879" y="109059"/>
                  <a:pt x="6859" y="109059"/>
                </a:cubicBezTo>
                <a:cubicBezTo>
                  <a:pt x="32188" y="109059"/>
                  <a:pt x="57252" y="114200"/>
                  <a:pt x="82342" y="117667"/>
                </a:cubicBezTo>
                <a:cubicBezTo>
                  <a:pt x="128331" y="123989"/>
                  <a:pt x="174897" y="124658"/>
                  <a:pt x="221068" y="129552"/>
                </a:cubicBezTo>
                <a:cubicBezTo>
                  <a:pt x="258880" y="133534"/>
                  <a:pt x="296389" y="140373"/>
                  <a:pt x="333076" y="149978"/>
                </a:cubicBezTo>
                <a:cubicBezTo>
                  <a:pt x="340675" y="102165"/>
                  <a:pt x="342043" y="53624"/>
                  <a:pt x="343411" y="5264"/>
                </a:cubicBezTo>
                <a:cubicBezTo>
                  <a:pt x="311994" y="2646"/>
                  <a:pt x="280423" y="0"/>
                  <a:pt x="24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flipH="1">
            <a:off x="-49526" y="4512349"/>
            <a:ext cx="9252651" cy="806609"/>
          </a:xfrm>
          <a:custGeom>
            <a:avLst/>
            <a:gdLst/>
            <a:ahLst/>
            <a:cxnLst/>
            <a:rect l="l" t="t" r="r" b="b"/>
            <a:pathLst>
              <a:path w="284960" h="59893" extrusionOk="0">
                <a:moveTo>
                  <a:pt x="231706" y="1"/>
                </a:moveTo>
                <a:cubicBezTo>
                  <a:pt x="226944" y="1"/>
                  <a:pt x="222181" y="56"/>
                  <a:pt x="217420" y="165"/>
                </a:cubicBezTo>
                <a:cubicBezTo>
                  <a:pt x="171401" y="1320"/>
                  <a:pt x="125504" y="7734"/>
                  <a:pt x="80944" y="19253"/>
                </a:cubicBezTo>
                <a:cubicBezTo>
                  <a:pt x="58755" y="24968"/>
                  <a:pt x="36870" y="31959"/>
                  <a:pt x="15471" y="40257"/>
                </a:cubicBezTo>
                <a:cubicBezTo>
                  <a:pt x="11581" y="41746"/>
                  <a:pt x="4985" y="43296"/>
                  <a:pt x="0" y="46002"/>
                </a:cubicBezTo>
                <a:lnTo>
                  <a:pt x="0" y="59892"/>
                </a:lnTo>
                <a:lnTo>
                  <a:pt x="284960" y="59892"/>
                </a:lnTo>
                <a:lnTo>
                  <a:pt x="284960" y="2323"/>
                </a:lnTo>
                <a:cubicBezTo>
                  <a:pt x="267245" y="765"/>
                  <a:pt x="249475" y="1"/>
                  <a:pt x="231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392900" y="296200"/>
            <a:ext cx="1418000" cy="706500"/>
          </a:xfrm>
          <a:custGeom>
            <a:avLst/>
            <a:gdLst/>
            <a:ahLst/>
            <a:cxnLst/>
            <a:rect l="l" t="t" r="r" b="b"/>
            <a:pathLst>
              <a:path w="56720" h="28260" extrusionOk="0">
                <a:moveTo>
                  <a:pt x="26548" y="0"/>
                </a:moveTo>
                <a:cubicBezTo>
                  <a:pt x="23381" y="0"/>
                  <a:pt x="20167" y="1855"/>
                  <a:pt x="18299" y="4517"/>
                </a:cubicBezTo>
                <a:cubicBezTo>
                  <a:pt x="15868" y="7982"/>
                  <a:pt x="15381" y="12450"/>
                  <a:pt x="15685" y="16675"/>
                </a:cubicBezTo>
                <a:cubicBezTo>
                  <a:pt x="15106" y="13629"/>
                  <a:pt x="11921" y="11709"/>
                  <a:pt x="8789" y="11709"/>
                </a:cubicBezTo>
                <a:cubicBezTo>
                  <a:pt x="8139" y="11709"/>
                  <a:pt x="7492" y="11792"/>
                  <a:pt x="6870" y="11964"/>
                </a:cubicBezTo>
                <a:cubicBezTo>
                  <a:pt x="4013" y="12724"/>
                  <a:pt x="1916" y="15338"/>
                  <a:pt x="1004" y="18165"/>
                </a:cubicBezTo>
                <a:cubicBezTo>
                  <a:pt x="609" y="19441"/>
                  <a:pt x="366" y="20779"/>
                  <a:pt x="214" y="22147"/>
                </a:cubicBezTo>
                <a:cubicBezTo>
                  <a:pt x="1" y="24730"/>
                  <a:pt x="2007" y="26980"/>
                  <a:pt x="4621" y="27040"/>
                </a:cubicBezTo>
                <a:cubicBezTo>
                  <a:pt x="15655" y="27283"/>
                  <a:pt x="42099" y="27983"/>
                  <a:pt x="52038" y="28256"/>
                </a:cubicBezTo>
                <a:cubicBezTo>
                  <a:pt x="52095" y="28258"/>
                  <a:pt x="52150" y="28259"/>
                  <a:pt x="52206" y="28259"/>
                </a:cubicBezTo>
                <a:cubicBezTo>
                  <a:pt x="54652" y="28259"/>
                  <a:pt x="56630" y="26316"/>
                  <a:pt x="56689" y="23849"/>
                </a:cubicBezTo>
                <a:cubicBezTo>
                  <a:pt x="56719" y="22785"/>
                  <a:pt x="56598" y="21751"/>
                  <a:pt x="56294" y="20748"/>
                </a:cubicBezTo>
                <a:cubicBezTo>
                  <a:pt x="55625" y="18256"/>
                  <a:pt x="53680" y="16037"/>
                  <a:pt x="51157" y="15520"/>
                </a:cubicBezTo>
                <a:cubicBezTo>
                  <a:pt x="50878" y="15466"/>
                  <a:pt x="50593" y="15440"/>
                  <a:pt x="50307" y="15440"/>
                </a:cubicBezTo>
                <a:cubicBezTo>
                  <a:pt x="48044" y="15440"/>
                  <a:pt x="45716" y="17087"/>
                  <a:pt x="45473" y="19381"/>
                </a:cubicBezTo>
                <a:cubicBezTo>
                  <a:pt x="44439" y="16979"/>
                  <a:pt x="45473" y="13697"/>
                  <a:pt x="43163" y="12086"/>
                </a:cubicBezTo>
                <a:cubicBezTo>
                  <a:pt x="42532" y="11659"/>
                  <a:pt x="41805" y="11444"/>
                  <a:pt x="41074" y="11444"/>
                </a:cubicBezTo>
                <a:cubicBezTo>
                  <a:pt x="40502" y="11444"/>
                  <a:pt x="39928" y="11576"/>
                  <a:pt x="39394" y="11843"/>
                </a:cubicBezTo>
                <a:cubicBezTo>
                  <a:pt x="36780" y="13058"/>
                  <a:pt x="35777" y="15733"/>
                  <a:pt x="34895" y="18226"/>
                </a:cubicBezTo>
                <a:cubicBezTo>
                  <a:pt x="35321" y="14912"/>
                  <a:pt x="35777" y="11539"/>
                  <a:pt x="35108" y="8225"/>
                </a:cubicBezTo>
                <a:cubicBezTo>
                  <a:pt x="34439" y="4973"/>
                  <a:pt x="32464" y="1751"/>
                  <a:pt x="29363" y="535"/>
                </a:cubicBezTo>
                <a:cubicBezTo>
                  <a:pt x="28455" y="169"/>
                  <a:pt x="27503" y="0"/>
                  <a:pt x="26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7215300" y="15675"/>
            <a:ext cx="1092000" cy="512325"/>
          </a:xfrm>
          <a:custGeom>
            <a:avLst/>
            <a:gdLst/>
            <a:ahLst/>
            <a:cxnLst/>
            <a:rect l="l" t="t" r="r" b="b"/>
            <a:pathLst>
              <a:path w="43680" h="20493" extrusionOk="0">
                <a:moveTo>
                  <a:pt x="14419" y="1"/>
                </a:moveTo>
                <a:cubicBezTo>
                  <a:pt x="14018" y="1"/>
                  <a:pt x="13616" y="79"/>
                  <a:pt x="13223" y="249"/>
                </a:cubicBezTo>
                <a:cubicBezTo>
                  <a:pt x="11855" y="796"/>
                  <a:pt x="10943" y="2316"/>
                  <a:pt x="10305" y="3836"/>
                </a:cubicBezTo>
                <a:cubicBezTo>
                  <a:pt x="8937" y="6936"/>
                  <a:pt x="8208" y="10371"/>
                  <a:pt x="8208" y="13836"/>
                </a:cubicBezTo>
                <a:cubicBezTo>
                  <a:pt x="7997" y="11940"/>
                  <a:pt x="6387" y="10901"/>
                  <a:pt x="4745" y="10901"/>
                </a:cubicBezTo>
                <a:cubicBezTo>
                  <a:pt x="3781" y="10901"/>
                  <a:pt x="2807" y="11259"/>
                  <a:pt x="2098" y="12012"/>
                </a:cubicBezTo>
                <a:cubicBezTo>
                  <a:pt x="214" y="14079"/>
                  <a:pt x="1" y="17544"/>
                  <a:pt x="700" y="20493"/>
                </a:cubicBezTo>
                <a:lnTo>
                  <a:pt x="700" y="20493"/>
                </a:lnTo>
                <a:cubicBezTo>
                  <a:pt x="2554" y="20037"/>
                  <a:pt x="42129" y="19429"/>
                  <a:pt x="42129" y="19429"/>
                </a:cubicBezTo>
                <a:cubicBezTo>
                  <a:pt x="43680" y="15964"/>
                  <a:pt x="42464" y="11131"/>
                  <a:pt x="39485" y="9277"/>
                </a:cubicBezTo>
                <a:cubicBezTo>
                  <a:pt x="38623" y="8734"/>
                  <a:pt x="37656" y="8481"/>
                  <a:pt x="36682" y="8481"/>
                </a:cubicBezTo>
                <a:cubicBezTo>
                  <a:pt x="34327" y="8481"/>
                  <a:pt x="31928" y="9965"/>
                  <a:pt x="30853" y="12438"/>
                </a:cubicBezTo>
                <a:cubicBezTo>
                  <a:pt x="31248" y="8973"/>
                  <a:pt x="31278" y="4565"/>
                  <a:pt x="28634" y="2924"/>
                </a:cubicBezTo>
                <a:cubicBezTo>
                  <a:pt x="28077" y="2584"/>
                  <a:pt x="27470" y="2432"/>
                  <a:pt x="26853" y="2432"/>
                </a:cubicBezTo>
                <a:cubicBezTo>
                  <a:pt x="25484" y="2432"/>
                  <a:pt x="24068" y="3181"/>
                  <a:pt x="23041" y="4292"/>
                </a:cubicBezTo>
                <a:cubicBezTo>
                  <a:pt x="21552" y="5933"/>
                  <a:pt x="20761" y="8213"/>
                  <a:pt x="20001" y="10432"/>
                </a:cubicBezTo>
                <a:cubicBezTo>
                  <a:pt x="19849" y="7909"/>
                  <a:pt x="19697" y="5295"/>
                  <a:pt x="18634" y="3137"/>
                </a:cubicBezTo>
                <a:cubicBezTo>
                  <a:pt x="17751" y="1371"/>
                  <a:pt x="16096" y="1"/>
                  <a:pt x="14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14"/>
          <p:cNvGrpSpPr/>
          <p:nvPr/>
        </p:nvGrpSpPr>
        <p:grpSpPr>
          <a:xfrm>
            <a:off x="7063675" y="4315038"/>
            <a:ext cx="1367075" cy="681525"/>
            <a:chOff x="85000" y="3678075"/>
            <a:chExt cx="1367075" cy="681525"/>
          </a:xfrm>
        </p:grpSpPr>
        <p:sp>
          <p:nvSpPr>
            <p:cNvPr id="1013" name="Google Shape;1013;p14"/>
            <p:cNvSpPr/>
            <p:nvPr/>
          </p:nvSpPr>
          <p:spPr>
            <a:xfrm>
              <a:off x="85000" y="3678075"/>
              <a:ext cx="1367075" cy="681525"/>
            </a:xfrm>
            <a:custGeom>
              <a:avLst/>
              <a:gdLst/>
              <a:ahLst/>
              <a:cxnLst/>
              <a:rect l="l" t="t" r="r" b="b"/>
              <a:pathLst>
                <a:path w="54683" h="27261" extrusionOk="0">
                  <a:moveTo>
                    <a:pt x="18949" y="0"/>
                  </a:moveTo>
                  <a:cubicBezTo>
                    <a:pt x="18208" y="0"/>
                    <a:pt x="17499" y="735"/>
                    <a:pt x="17052" y="1429"/>
                  </a:cubicBezTo>
                  <a:cubicBezTo>
                    <a:pt x="14621" y="5259"/>
                    <a:pt x="13526" y="9970"/>
                    <a:pt x="14013" y="14499"/>
                  </a:cubicBezTo>
                  <a:cubicBezTo>
                    <a:pt x="13466" y="13648"/>
                    <a:pt x="13253" y="12584"/>
                    <a:pt x="12797" y="11642"/>
                  </a:cubicBezTo>
                  <a:cubicBezTo>
                    <a:pt x="12376" y="10800"/>
                    <a:pt x="11566" y="9983"/>
                    <a:pt x="10654" y="9983"/>
                  </a:cubicBezTo>
                  <a:cubicBezTo>
                    <a:pt x="10579" y="9983"/>
                    <a:pt x="10503" y="9989"/>
                    <a:pt x="10426" y="10000"/>
                  </a:cubicBezTo>
                  <a:cubicBezTo>
                    <a:pt x="9241" y="10213"/>
                    <a:pt x="8663" y="11611"/>
                    <a:pt x="8785" y="12797"/>
                  </a:cubicBezTo>
                  <a:cubicBezTo>
                    <a:pt x="8906" y="13952"/>
                    <a:pt x="9423" y="15077"/>
                    <a:pt x="9514" y="16232"/>
                  </a:cubicBezTo>
                  <a:cubicBezTo>
                    <a:pt x="8602" y="14499"/>
                    <a:pt x="7569" y="12827"/>
                    <a:pt x="6475" y="11216"/>
                  </a:cubicBezTo>
                  <a:cubicBezTo>
                    <a:pt x="6049" y="10608"/>
                    <a:pt x="5563" y="9940"/>
                    <a:pt x="4864" y="9605"/>
                  </a:cubicBezTo>
                  <a:cubicBezTo>
                    <a:pt x="4502" y="9407"/>
                    <a:pt x="4116" y="9318"/>
                    <a:pt x="3728" y="9318"/>
                  </a:cubicBezTo>
                  <a:cubicBezTo>
                    <a:pt x="2453" y="9318"/>
                    <a:pt x="1159" y="10285"/>
                    <a:pt x="669" y="11520"/>
                  </a:cubicBezTo>
                  <a:cubicBezTo>
                    <a:pt x="0" y="13162"/>
                    <a:pt x="426" y="15016"/>
                    <a:pt x="1125" y="16627"/>
                  </a:cubicBezTo>
                  <a:cubicBezTo>
                    <a:pt x="1125" y="20639"/>
                    <a:pt x="7143" y="24074"/>
                    <a:pt x="10487" y="24134"/>
                  </a:cubicBezTo>
                  <a:cubicBezTo>
                    <a:pt x="16262" y="24226"/>
                    <a:pt x="21825" y="25137"/>
                    <a:pt x="27539" y="25989"/>
                  </a:cubicBezTo>
                  <a:cubicBezTo>
                    <a:pt x="31717" y="26630"/>
                    <a:pt x="35982" y="27260"/>
                    <a:pt x="40197" y="27260"/>
                  </a:cubicBezTo>
                  <a:cubicBezTo>
                    <a:pt x="42974" y="27260"/>
                    <a:pt x="45728" y="26986"/>
                    <a:pt x="48421" y="26262"/>
                  </a:cubicBezTo>
                  <a:cubicBezTo>
                    <a:pt x="50153" y="25776"/>
                    <a:pt x="51947" y="25046"/>
                    <a:pt x="53132" y="23678"/>
                  </a:cubicBezTo>
                  <a:cubicBezTo>
                    <a:pt x="54287" y="22311"/>
                    <a:pt x="54682" y="20122"/>
                    <a:pt x="53588" y="18663"/>
                  </a:cubicBezTo>
                  <a:cubicBezTo>
                    <a:pt x="52836" y="17700"/>
                    <a:pt x="51630" y="17281"/>
                    <a:pt x="50420" y="17281"/>
                  </a:cubicBezTo>
                  <a:cubicBezTo>
                    <a:pt x="50064" y="17281"/>
                    <a:pt x="49708" y="17318"/>
                    <a:pt x="49363" y="17387"/>
                  </a:cubicBezTo>
                  <a:cubicBezTo>
                    <a:pt x="47843" y="17721"/>
                    <a:pt x="46506" y="18602"/>
                    <a:pt x="45229" y="19454"/>
                  </a:cubicBezTo>
                  <a:cubicBezTo>
                    <a:pt x="45746" y="18663"/>
                    <a:pt x="46293" y="17843"/>
                    <a:pt x="46384" y="16931"/>
                  </a:cubicBezTo>
                  <a:cubicBezTo>
                    <a:pt x="46506" y="15958"/>
                    <a:pt x="46080" y="14894"/>
                    <a:pt x="45168" y="14651"/>
                  </a:cubicBezTo>
                  <a:cubicBezTo>
                    <a:pt x="44977" y="14587"/>
                    <a:pt x="44780" y="14561"/>
                    <a:pt x="44582" y="14561"/>
                  </a:cubicBezTo>
                  <a:cubicBezTo>
                    <a:pt x="44309" y="14561"/>
                    <a:pt x="44035" y="14611"/>
                    <a:pt x="43770" y="14681"/>
                  </a:cubicBezTo>
                  <a:cubicBezTo>
                    <a:pt x="41825" y="15107"/>
                    <a:pt x="40062" y="16019"/>
                    <a:pt x="38573" y="17265"/>
                  </a:cubicBezTo>
                  <a:cubicBezTo>
                    <a:pt x="39241" y="15958"/>
                    <a:pt x="39940" y="14621"/>
                    <a:pt x="39910" y="13162"/>
                  </a:cubicBezTo>
                  <a:cubicBezTo>
                    <a:pt x="39849" y="11733"/>
                    <a:pt x="38846" y="10213"/>
                    <a:pt x="37387" y="10122"/>
                  </a:cubicBezTo>
                  <a:cubicBezTo>
                    <a:pt x="37357" y="10121"/>
                    <a:pt x="37328" y="10120"/>
                    <a:pt x="37298" y="10120"/>
                  </a:cubicBezTo>
                  <a:cubicBezTo>
                    <a:pt x="36570" y="10120"/>
                    <a:pt x="35873" y="10473"/>
                    <a:pt x="35259" y="10882"/>
                  </a:cubicBezTo>
                  <a:cubicBezTo>
                    <a:pt x="33071" y="12250"/>
                    <a:pt x="31247" y="14195"/>
                    <a:pt x="29940" y="16475"/>
                  </a:cubicBezTo>
                  <a:lnTo>
                    <a:pt x="29940" y="16475"/>
                  </a:lnTo>
                  <a:cubicBezTo>
                    <a:pt x="30426" y="13374"/>
                    <a:pt x="30244" y="10244"/>
                    <a:pt x="29423" y="7234"/>
                  </a:cubicBezTo>
                  <a:cubicBezTo>
                    <a:pt x="29302" y="6809"/>
                    <a:pt x="29150" y="6383"/>
                    <a:pt x="28816" y="6140"/>
                  </a:cubicBezTo>
                  <a:cubicBezTo>
                    <a:pt x="28577" y="5987"/>
                    <a:pt x="28301" y="5929"/>
                    <a:pt x="28019" y="5929"/>
                  </a:cubicBezTo>
                  <a:cubicBezTo>
                    <a:pt x="27797" y="5929"/>
                    <a:pt x="27571" y="5965"/>
                    <a:pt x="27357" y="6019"/>
                  </a:cubicBezTo>
                  <a:cubicBezTo>
                    <a:pt x="24256" y="6809"/>
                    <a:pt x="22797" y="10396"/>
                    <a:pt x="21855" y="13466"/>
                  </a:cubicBezTo>
                  <a:cubicBezTo>
                    <a:pt x="22372" y="9362"/>
                    <a:pt x="21855" y="5137"/>
                    <a:pt x="20335" y="1307"/>
                  </a:cubicBezTo>
                  <a:cubicBezTo>
                    <a:pt x="20153" y="851"/>
                    <a:pt x="19910" y="365"/>
                    <a:pt x="19454" y="122"/>
                  </a:cubicBezTo>
                  <a:cubicBezTo>
                    <a:pt x="19285" y="38"/>
                    <a:pt x="19116" y="0"/>
                    <a:pt x="18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125275" y="4024450"/>
              <a:ext cx="53225" cy="67700"/>
            </a:xfrm>
            <a:custGeom>
              <a:avLst/>
              <a:gdLst/>
              <a:ahLst/>
              <a:cxnLst/>
              <a:rect l="l" t="t" r="r" b="b"/>
              <a:pathLst>
                <a:path w="2129" h="2708" extrusionOk="0">
                  <a:moveTo>
                    <a:pt x="765" y="0"/>
                  </a:moveTo>
                  <a:cubicBezTo>
                    <a:pt x="646" y="0"/>
                    <a:pt x="522" y="47"/>
                    <a:pt x="396" y="158"/>
                  </a:cubicBezTo>
                  <a:cubicBezTo>
                    <a:pt x="0" y="522"/>
                    <a:pt x="152" y="1130"/>
                    <a:pt x="335" y="1586"/>
                  </a:cubicBezTo>
                  <a:cubicBezTo>
                    <a:pt x="547" y="2103"/>
                    <a:pt x="851" y="2498"/>
                    <a:pt x="1399" y="2681"/>
                  </a:cubicBezTo>
                  <a:cubicBezTo>
                    <a:pt x="1450" y="2699"/>
                    <a:pt x="1501" y="2708"/>
                    <a:pt x="1550" y="2708"/>
                  </a:cubicBezTo>
                  <a:cubicBezTo>
                    <a:pt x="1820" y="2708"/>
                    <a:pt x="2042" y="2447"/>
                    <a:pt x="2067" y="2164"/>
                  </a:cubicBezTo>
                  <a:cubicBezTo>
                    <a:pt x="2128" y="1677"/>
                    <a:pt x="1854" y="1222"/>
                    <a:pt x="1611" y="766"/>
                  </a:cubicBezTo>
                  <a:cubicBezTo>
                    <a:pt x="1450" y="444"/>
                    <a:pt x="1133"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193650" y="3992375"/>
              <a:ext cx="57025" cy="70850"/>
            </a:xfrm>
            <a:custGeom>
              <a:avLst/>
              <a:gdLst/>
              <a:ahLst/>
              <a:cxnLst/>
              <a:rect l="l" t="t" r="r" b="b"/>
              <a:pathLst>
                <a:path w="2281" h="2834" extrusionOk="0">
                  <a:moveTo>
                    <a:pt x="879" y="1"/>
                  </a:moveTo>
                  <a:cubicBezTo>
                    <a:pt x="535" y="1"/>
                    <a:pt x="286" y="183"/>
                    <a:pt x="153" y="529"/>
                  </a:cubicBezTo>
                  <a:cubicBezTo>
                    <a:pt x="1" y="863"/>
                    <a:pt x="153" y="1289"/>
                    <a:pt x="305" y="1623"/>
                  </a:cubicBezTo>
                  <a:cubicBezTo>
                    <a:pt x="427" y="1927"/>
                    <a:pt x="609" y="2201"/>
                    <a:pt x="791" y="2444"/>
                  </a:cubicBezTo>
                  <a:cubicBezTo>
                    <a:pt x="966" y="2662"/>
                    <a:pt x="1204" y="2834"/>
                    <a:pt x="1470" y="2834"/>
                  </a:cubicBezTo>
                  <a:cubicBezTo>
                    <a:pt x="1575" y="2834"/>
                    <a:pt x="1683" y="2808"/>
                    <a:pt x="1794" y="2748"/>
                  </a:cubicBezTo>
                  <a:cubicBezTo>
                    <a:pt x="2129" y="2596"/>
                    <a:pt x="2281" y="2261"/>
                    <a:pt x="2189" y="1836"/>
                  </a:cubicBezTo>
                  <a:cubicBezTo>
                    <a:pt x="2129" y="1198"/>
                    <a:pt x="1734" y="164"/>
                    <a:pt x="1034" y="12"/>
                  </a:cubicBezTo>
                  <a:cubicBezTo>
                    <a:pt x="981" y="4"/>
                    <a:pt x="929" y="1"/>
                    <a:pt x="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209625" y="4102375"/>
              <a:ext cx="57775" cy="67050"/>
            </a:xfrm>
            <a:custGeom>
              <a:avLst/>
              <a:gdLst/>
              <a:ahLst/>
              <a:cxnLst/>
              <a:rect l="l" t="t" r="r" b="b"/>
              <a:pathLst>
                <a:path w="2311" h="2682" extrusionOk="0">
                  <a:moveTo>
                    <a:pt x="743" y="0"/>
                  </a:moveTo>
                  <a:cubicBezTo>
                    <a:pt x="546" y="0"/>
                    <a:pt x="362" y="95"/>
                    <a:pt x="243" y="293"/>
                  </a:cubicBezTo>
                  <a:cubicBezTo>
                    <a:pt x="0" y="597"/>
                    <a:pt x="122" y="1144"/>
                    <a:pt x="183" y="1478"/>
                  </a:cubicBezTo>
                  <a:cubicBezTo>
                    <a:pt x="304" y="1843"/>
                    <a:pt x="578" y="2208"/>
                    <a:pt x="882" y="2451"/>
                  </a:cubicBezTo>
                  <a:cubicBezTo>
                    <a:pt x="1053" y="2605"/>
                    <a:pt x="1243" y="2682"/>
                    <a:pt x="1431" y="2682"/>
                  </a:cubicBezTo>
                  <a:cubicBezTo>
                    <a:pt x="1577" y="2682"/>
                    <a:pt x="1721" y="2635"/>
                    <a:pt x="1854" y="2542"/>
                  </a:cubicBezTo>
                  <a:cubicBezTo>
                    <a:pt x="2219" y="2269"/>
                    <a:pt x="2310" y="1843"/>
                    <a:pt x="2098" y="1509"/>
                  </a:cubicBezTo>
                  <a:cubicBezTo>
                    <a:pt x="1946" y="1266"/>
                    <a:pt x="1854" y="1023"/>
                    <a:pt x="1672" y="779"/>
                  </a:cubicBezTo>
                  <a:cubicBezTo>
                    <a:pt x="1490" y="536"/>
                    <a:pt x="1368" y="232"/>
                    <a:pt x="1064" y="80"/>
                  </a:cubicBezTo>
                  <a:cubicBezTo>
                    <a:pt x="958" y="27"/>
                    <a:pt x="849"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259025" y="4193275"/>
              <a:ext cx="67650" cy="54625"/>
            </a:xfrm>
            <a:custGeom>
              <a:avLst/>
              <a:gdLst/>
              <a:ahLst/>
              <a:cxnLst/>
              <a:rect l="l" t="t" r="r" b="b"/>
              <a:pathLst>
                <a:path w="2706" h="2185" extrusionOk="0">
                  <a:moveTo>
                    <a:pt x="699" y="1"/>
                  </a:moveTo>
                  <a:cubicBezTo>
                    <a:pt x="304" y="1"/>
                    <a:pt x="91" y="304"/>
                    <a:pt x="30" y="639"/>
                  </a:cubicBezTo>
                  <a:cubicBezTo>
                    <a:pt x="0" y="1064"/>
                    <a:pt x="304" y="1460"/>
                    <a:pt x="608" y="1672"/>
                  </a:cubicBezTo>
                  <a:cubicBezTo>
                    <a:pt x="912" y="1946"/>
                    <a:pt x="1246" y="2128"/>
                    <a:pt x="1672" y="2159"/>
                  </a:cubicBezTo>
                  <a:cubicBezTo>
                    <a:pt x="1746" y="2176"/>
                    <a:pt x="1819" y="2184"/>
                    <a:pt x="1890" y="2184"/>
                  </a:cubicBezTo>
                  <a:cubicBezTo>
                    <a:pt x="2196" y="2184"/>
                    <a:pt x="2460" y="2024"/>
                    <a:pt x="2584" y="1703"/>
                  </a:cubicBezTo>
                  <a:cubicBezTo>
                    <a:pt x="2705" y="1429"/>
                    <a:pt x="2584" y="943"/>
                    <a:pt x="2249" y="791"/>
                  </a:cubicBezTo>
                  <a:cubicBezTo>
                    <a:pt x="2006" y="669"/>
                    <a:pt x="1763" y="578"/>
                    <a:pt x="1550" y="426"/>
                  </a:cubicBezTo>
                  <a:cubicBezTo>
                    <a:pt x="1550" y="426"/>
                    <a:pt x="1459" y="335"/>
                    <a:pt x="1489" y="335"/>
                  </a:cubicBezTo>
                  <a:cubicBezTo>
                    <a:pt x="1398" y="304"/>
                    <a:pt x="1337" y="244"/>
                    <a:pt x="1246" y="183"/>
                  </a:cubicBezTo>
                  <a:cubicBezTo>
                    <a:pt x="1064" y="92"/>
                    <a:pt x="912" y="1"/>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300050" y="4118150"/>
              <a:ext cx="67650" cy="58275"/>
            </a:xfrm>
            <a:custGeom>
              <a:avLst/>
              <a:gdLst/>
              <a:ahLst/>
              <a:cxnLst/>
              <a:rect l="l" t="t" r="r" b="b"/>
              <a:pathLst>
                <a:path w="2706" h="2331" extrusionOk="0">
                  <a:moveTo>
                    <a:pt x="696" y="1"/>
                  </a:moveTo>
                  <a:cubicBezTo>
                    <a:pt x="572" y="1"/>
                    <a:pt x="450" y="42"/>
                    <a:pt x="335" y="148"/>
                  </a:cubicBezTo>
                  <a:cubicBezTo>
                    <a:pt x="0" y="543"/>
                    <a:pt x="213" y="1060"/>
                    <a:pt x="487" y="1395"/>
                  </a:cubicBezTo>
                  <a:cubicBezTo>
                    <a:pt x="760" y="1759"/>
                    <a:pt x="1064" y="2002"/>
                    <a:pt x="1429" y="2246"/>
                  </a:cubicBezTo>
                  <a:cubicBezTo>
                    <a:pt x="1544" y="2303"/>
                    <a:pt x="1671" y="2330"/>
                    <a:pt x="1797" y="2330"/>
                  </a:cubicBezTo>
                  <a:cubicBezTo>
                    <a:pt x="2073" y="2330"/>
                    <a:pt x="2347" y="2201"/>
                    <a:pt x="2493" y="1972"/>
                  </a:cubicBezTo>
                  <a:cubicBezTo>
                    <a:pt x="2706" y="1638"/>
                    <a:pt x="2584" y="1182"/>
                    <a:pt x="2189" y="969"/>
                  </a:cubicBezTo>
                  <a:cubicBezTo>
                    <a:pt x="2128" y="908"/>
                    <a:pt x="2037" y="878"/>
                    <a:pt x="1976" y="817"/>
                  </a:cubicBezTo>
                  <a:cubicBezTo>
                    <a:pt x="1946" y="817"/>
                    <a:pt x="1946" y="817"/>
                    <a:pt x="1946" y="756"/>
                  </a:cubicBezTo>
                  <a:lnTo>
                    <a:pt x="1885" y="726"/>
                  </a:lnTo>
                  <a:cubicBezTo>
                    <a:pt x="1794" y="635"/>
                    <a:pt x="1703" y="574"/>
                    <a:pt x="1581" y="483"/>
                  </a:cubicBezTo>
                  <a:cubicBezTo>
                    <a:pt x="1551" y="483"/>
                    <a:pt x="1551" y="452"/>
                    <a:pt x="1551" y="452"/>
                  </a:cubicBezTo>
                  <a:lnTo>
                    <a:pt x="1520" y="422"/>
                  </a:lnTo>
                  <a:cubicBezTo>
                    <a:pt x="1305" y="249"/>
                    <a:pt x="997" y="1"/>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343350" y="3995800"/>
              <a:ext cx="41825" cy="64850"/>
            </a:xfrm>
            <a:custGeom>
              <a:avLst/>
              <a:gdLst/>
              <a:ahLst/>
              <a:cxnLst/>
              <a:rect l="l" t="t" r="r" b="b"/>
              <a:pathLst>
                <a:path w="1673" h="2594" extrusionOk="0">
                  <a:moveTo>
                    <a:pt x="786" y="0"/>
                  </a:moveTo>
                  <a:cubicBezTo>
                    <a:pt x="557" y="0"/>
                    <a:pt x="334" y="137"/>
                    <a:pt x="244" y="422"/>
                  </a:cubicBezTo>
                  <a:cubicBezTo>
                    <a:pt x="1" y="1030"/>
                    <a:pt x="123" y="1729"/>
                    <a:pt x="518" y="2276"/>
                  </a:cubicBezTo>
                  <a:cubicBezTo>
                    <a:pt x="647" y="2457"/>
                    <a:pt x="841" y="2594"/>
                    <a:pt x="1083" y="2594"/>
                  </a:cubicBezTo>
                  <a:cubicBezTo>
                    <a:pt x="1126" y="2594"/>
                    <a:pt x="1171" y="2589"/>
                    <a:pt x="1217" y="2580"/>
                  </a:cubicBezTo>
                  <a:cubicBezTo>
                    <a:pt x="1490" y="2489"/>
                    <a:pt x="1673" y="2246"/>
                    <a:pt x="1673" y="1972"/>
                  </a:cubicBezTo>
                  <a:cubicBezTo>
                    <a:pt x="1642" y="1395"/>
                    <a:pt x="1582" y="909"/>
                    <a:pt x="1369" y="422"/>
                  </a:cubicBezTo>
                  <a:cubicBezTo>
                    <a:pt x="1261" y="145"/>
                    <a:pt x="1020"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397325" y="4085800"/>
              <a:ext cx="50900" cy="76025"/>
            </a:xfrm>
            <a:custGeom>
              <a:avLst/>
              <a:gdLst/>
              <a:ahLst/>
              <a:cxnLst/>
              <a:rect l="l" t="t" r="r" b="b"/>
              <a:pathLst>
                <a:path w="2036" h="3041" extrusionOk="0">
                  <a:moveTo>
                    <a:pt x="766" y="0"/>
                  </a:moveTo>
                  <a:cubicBezTo>
                    <a:pt x="525" y="0"/>
                    <a:pt x="282" y="181"/>
                    <a:pt x="182" y="439"/>
                  </a:cubicBezTo>
                  <a:cubicBezTo>
                    <a:pt x="0" y="804"/>
                    <a:pt x="91" y="1351"/>
                    <a:pt x="213" y="1716"/>
                  </a:cubicBezTo>
                  <a:cubicBezTo>
                    <a:pt x="304" y="2172"/>
                    <a:pt x="547" y="2506"/>
                    <a:pt x="881" y="2871"/>
                  </a:cubicBezTo>
                  <a:cubicBezTo>
                    <a:pt x="1016" y="2990"/>
                    <a:pt x="1161" y="3040"/>
                    <a:pt x="1299" y="3040"/>
                  </a:cubicBezTo>
                  <a:cubicBezTo>
                    <a:pt x="1693" y="3040"/>
                    <a:pt x="2035" y="2630"/>
                    <a:pt x="1945" y="2202"/>
                  </a:cubicBezTo>
                  <a:cubicBezTo>
                    <a:pt x="1885" y="1837"/>
                    <a:pt x="1793" y="1442"/>
                    <a:pt x="1641" y="1108"/>
                  </a:cubicBezTo>
                  <a:cubicBezTo>
                    <a:pt x="1489" y="774"/>
                    <a:pt x="1398" y="439"/>
                    <a:pt x="1125" y="166"/>
                  </a:cubicBezTo>
                  <a:cubicBezTo>
                    <a:pt x="1020" y="50"/>
                    <a:pt x="893"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92000" y="4189850"/>
              <a:ext cx="43700" cy="58125"/>
            </a:xfrm>
            <a:custGeom>
              <a:avLst/>
              <a:gdLst/>
              <a:ahLst/>
              <a:cxnLst/>
              <a:rect l="l" t="t" r="r" b="b"/>
              <a:pathLst>
                <a:path w="1748" h="2325" extrusionOk="0">
                  <a:moveTo>
                    <a:pt x="616" y="0"/>
                  </a:moveTo>
                  <a:cubicBezTo>
                    <a:pt x="434" y="0"/>
                    <a:pt x="251" y="102"/>
                    <a:pt x="183" y="320"/>
                  </a:cubicBezTo>
                  <a:cubicBezTo>
                    <a:pt x="91" y="654"/>
                    <a:pt x="0" y="1019"/>
                    <a:pt x="31" y="1353"/>
                  </a:cubicBezTo>
                  <a:cubicBezTo>
                    <a:pt x="122" y="1809"/>
                    <a:pt x="395" y="2144"/>
                    <a:pt x="851" y="2296"/>
                  </a:cubicBezTo>
                  <a:cubicBezTo>
                    <a:pt x="913" y="2315"/>
                    <a:pt x="974" y="2324"/>
                    <a:pt x="1033" y="2324"/>
                  </a:cubicBezTo>
                  <a:cubicBezTo>
                    <a:pt x="1437" y="2324"/>
                    <a:pt x="1748" y="1903"/>
                    <a:pt x="1642" y="1505"/>
                  </a:cubicBezTo>
                  <a:cubicBezTo>
                    <a:pt x="1550" y="1232"/>
                    <a:pt x="1398" y="1019"/>
                    <a:pt x="1246" y="806"/>
                  </a:cubicBezTo>
                  <a:cubicBezTo>
                    <a:pt x="1155" y="685"/>
                    <a:pt x="1064" y="593"/>
                    <a:pt x="1064" y="441"/>
                  </a:cubicBezTo>
                  <a:cubicBezTo>
                    <a:pt x="1064" y="156"/>
                    <a:pt x="841"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528025" y="3735425"/>
              <a:ext cx="35725" cy="55575"/>
            </a:xfrm>
            <a:custGeom>
              <a:avLst/>
              <a:gdLst/>
              <a:ahLst/>
              <a:cxnLst/>
              <a:rect l="l" t="t" r="r" b="b"/>
              <a:pathLst>
                <a:path w="1429" h="2223" extrusionOk="0">
                  <a:moveTo>
                    <a:pt x="872" y="1"/>
                  </a:moveTo>
                  <a:cubicBezTo>
                    <a:pt x="701" y="1"/>
                    <a:pt x="521" y="86"/>
                    <a:pt x="426" y="229"/>
                  </a:cubicBezTo>
                  <a:cubicBezTo>
                    <a:pt x="152" y="685"/>
                    <a:pt x="0" y="1080"/>
                    <a:pt x="30" y="1597"/>
                  </a:cubicBezTo>
                  <a:cubicBezTo>
                    <a:pt x="61" y="1871"/>
                    <a:pt x="213" y="2144"/>
                    <a:pt x="486" y="2205"/>
                  </a:cubicBezTo>
                  <a:cubicBezTo>
                    <a:pt x="540" y="2217"/>
                    <a:pt x="596" y="2223"/>
                    <a:pt x="652" y="2223"/>
                  </a:cubicBezTo>
                  <a:cubicBezTo>
                    <a:pt x="883" y="2223"/>
                    <a:pt x="1118" y="2121"/>
                    <a:pt x="1216" y="1901"/>
                  </a:cubicBezTo>
                  <a:cubicBezTo>
                    <a:pt x="1368" y="1597"/>
                    <a:pt x="1429" y="1323"/>
                    <a:pt x="1429" y="1019"/>
                  </a:cubicBezTo>
                  <a:cubicBezTo>
                    <a:pt x="1429" y="715"/>
                    <a:pt x="1368" y="503"/>
                    <a:pt x="1246" y="229"/>
                  </a:cubicBezTo>
                  <a:cubicBezTo>
                    <a:pt x="1174" y="70"/>
                    <a:pt x="1026"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477850" y="3819875"/>
              <a:ext cx="40300" cy="61625"/>
            </a:xfrm>
            <a:custGeom>
              <a:avLst/>
              <a:gdLst/>
              <a:ahLst/>
              <a:cxnLst/>
              <a:rect l="l" t="t" r="r" b="b"/>
              <a:pathLst>
                <a:path w="1612" h="2465" extrusionOk="0">
                  <a:moveTo>
                    <a:pt x="882" y="1"/>
                  </a:moveTo>
                  <a:cubicBezTo>
                    <a:pt x="844" y="1"/>
                    <a:pt x="803" y="4"/>
                    <a:pt x="761" y="12"/>
                  </a:cubicBezTo>
                  <a:cubicBezTo>
                    <a:pt x="366" y="43"/>
                    <a:pt x="183" y="468"/>
                    <a:pt x="92" y="772"/>
                  </a:cubicBezTo>
                  <a:cubicBezTo>
                    <a:pt x="1" y="1107"/>
                    <a:pt x="1" y="1411"/>
                    <a:pt x="31" y="1745"/>
                  </a:cubicBezTo>
                  <a:cubicBezTo>
                    <a:pt x="65" y="2205"/>
                    <a:pt x="415" y="2464"/>
                    <a:pt x="763" y="2464"/>
                  </a:cubicBezTo>
                  <a:cubicBezTo>
                    <a:pt x="1037" y="2464"/>
                    <a:pt x="1309" y="2305"/>
                    <a:pt x="1430" y="1958"/>
                  </a:cubicBezTo>
                  <a:cubicBezTo>
                    <a:pt x="1551" y="1593"/>
                    <a:pt x="1612" y="1259"/>
                    <a:pt x="1551" y="833"/>
                  </a:cubicBezTo>
                  <a:cubicBezTo>
                    <a:pt x="1468" y="417"/>
                    <a:pt x="1283"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563725" y="3831200"/>
              <a:ext cx="41075" cy="64800"/>
            </a:xfrm>
            <a:custGeom>
              <a:avLst/>
              <a:gdLst/>
              <a:ahLst/>
              <a:cxnLst/>
              <a:rect l="l" t="t" r="r" b="b"/>
              <a:pathLst>
                <a:path w="1643" h="2592" extrusionOk="0">
                  <a:moveTo>
                    <a:pt x="821" y="0"/>
                  </a:moveTo>
                  <a:cubicBezTo>
                    <a:pt x="593" y="0"/>
                    <a:pt x="365" y="106"/>
                    <a:pt x="274" y="319"/>
                  </a:cubicBezTo>
                  <a:cubicBezTo>
                    <a:pt x="1" y="897"/>
                    <a:pt x="1" y="1505"/>
                    <a:pt x="153" y="2113"/>
                  </a:cubicBezTo>
                  <a:cubicBezTo>
                    <a:pt x="259" y="2432"/>
                    <a:pt x="540" y="2591"/>
                    <a:pt x="818" y="2591"/>
                  </a:cubicBezTo>
                  <a:cubicBezTo>
                    <a:pt x="1095" y="2591"/>
                    <a:pt x="1368" y="2432"/>
                    <a:pt x="1460" y="2113"/>
                  </a:cubicBezTo>
                  <a:cubicBezTo>
                    <a:pt x="1642" y="1505"/>
                    <a:pt x="1642" y="897"/>
                    <a:pt x="1368" y="319"/>
                  </a:cubicBezTo>
                  <a:cubicBezTo>
                    <a:pt x="1277" y="106"/>
                    <a:pt x="1049" y="0"/>
                    <a:pt x="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514325" y="3918000"/>
              <a:ext cx="47900" cy="80575"/>
            </a:xfrm>
            <a:custGeom>
              <a:avLst/>
              <a:gdLst/>
              <a:ahLst/>
              <a:cxnLst/>
              <a:rect l="l" t="t" r="r" b="b"/>
              <a:pathLst>
                <a:path w="1916" h="3223" extrusionOk="0">
                  <a:moveTo>
                    <a:pt x="965" y="1"/>
                  </a:moveTo>
                  <a:cubicBezTo>
                    <a:pt x="753" y="1"/>
                    <a:pt x="540" y="106"/>
                    <a:pt x="396" y="343"/>
                  </a:cubicBezTo>
                  <a:cubicBezTo>
                    <a:pt x="1" y="920"/>
                    <a:pt x="1" y="1832"/>
                    <a:pt x="1" y="2470"/>
                  </a:cubicBezTo>
                  <a:cubicBezTo>
                    <a:pt x="35" y="2933"/>
                    <a:pt x="457" y="3222"/>
                    <a:pt x="861" y="3222"/>
                  </a:cubicBezTo>
                  <a:cubicBezTo>
                    <a:pt x="1173" y="3222"/>
                    <a:pt x="1476" y="3050"/>
                    <a:pt x="1582" y="2653"/>
                  </a:cubicBezTo>
                  <a:cubicBezTo>
                    <a:pt x="1734" y="2045"/>
                    <a:pt x="1916" y="1133"/>
                    <a:pt x="1642" y="495"/>
                  </a:cubicBezTo>
                  <a:cubicBezTo>
                    <a:pt x="1521" y="184"/>
                    <a:pt x="1244" y="1"/>
                    <a:pt x="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465625" y="4011850"/>
              <a:ext cx="38850" cy="64425"/>
            </a:xfrm>
            <a:custGeom>
              <a:avLst/>
              <a:gdLst/>
              <a:ahLst/>
              <a:cxnLst/>
              <a:rect l="l" t="t" r="r" b="b"/>
              <a:pathLst>
                <a:path w="1554" h="2577" extrusionOk="0">
                  <a:moveTo>
                    <a:pt x="828" y="1"/>
                  </a:moveTo>
                  <a:cubicBezTo>
                    <a:pt x="695" y="1"/>
                    <a:pt x="566" y="69"/>
                    <a:pt x="490" y="206"/>
                  </a:cubicBezTo>
                  <a:cubicBezTo>
                    <a:pt x="399" y="327"/>
                    <a:pt x="277" y="419"/>
                    <a:pt x="247" y="571"/>
                  </a:cubicBezTo>
                  <a:cubicBezTo>
                    <a:pt x="216" y="692"/>
                    <a:pt x="186" y="844"/>
                    <a:pt x="125" y="966"/>
                  </a:cubicBezTo>
                  <a:cubicBezTo>
                    <a:pt x="64" y="1270"/>
                    <a:pt x="34" y="1574"/>
                    <a:pt x="34" y="1847"/>
                  </a:cubicBezTo>
                  <a:cubicBezTo>
                    <a:pt x="0" y="2320"/>
                    <a:pt x="379" y="2577"/>
                    <a:pt x="758" y="2577"/>
                  </a:cubicBezTo>
                  <a:cubicBezTo>
                    <a:pt x="1063" y="2577"/>
                    <a:pt x="1368" y="2411"/>
                    <a:pt x="1463" y="2060"/>
                  </a:cubicBezTo>
                  <a:cubicBezTo>
                    <a:pt x="1493" y="1786"/>
                    <a:pt x="1554" y="1452"/>
                    <a:pt x="1493" y="1087"/>
                  </a:cubicBezTo>
                  <a:cubicBezTo>
                    <a:pt x="1463" y="753"/>
                    <a:pt x="1402" y="479"/>
                    <a:pt x="1189" y="206"/>
                  </a:cubicBezTo>
                  <a:cubicBezTo>
                    <a:pt x="1098" y="69"/>
                    <a:pt x="961"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570575" y="4050275"/>
              <a:ext cx="36500" cy="63225"/>
            </a:xfrm>
            <a:custGeom>
              <a:avLst/>
              <a:gdLst/>
              <a:ahLst/>
              <a:cxnLst/>
              <a:rect l="l" t="t" r="r" b="b"/>
              <a:pathLst>
                <a:path w="1460" h="2529" extrusionOk="0">
                  <a:moveTo>
                    <a:pt x="769" y="0"/>
                  </a:moveTo>
                  <a:cubicBezTo>
                    <a:pt x="746" y="0"/>
                    <a:pt x="723" y="2"/>
                    <a:pt x="699" y="6"/>
                  </a:cubicBezTo>
                  <a:cubicBezTo>
                    <a:pt x="0" y="219"/>
                    <a:pt x="91" y="1344"/>
                    <a:pt x="91" y="1891"/>
                  </a:cubicBezTo>
                  <a:cubicBezTo>
                    <a:pt x="61" y="2316"/>
                    <a:pt x="388" y="2529"/>
                    <a:pt x="730" y="2529"/>
                  </a:cubicBezTo>
                  <a:cubicBezTo>
                    <a:pt x="1072" y="2529"/>
                    <a:pt x="1429" y="2316"/>
                    <a:pt x="1459" y="1891"/>
                  </a:cubicBezTo>
                  <a:cubicBezTo>
                    <a:pt x="1398" y="1496"/>
                    <a:pt x="1459" y="1070"/>
                    <a:pt x="1368" y="705"/>
                  </a:cubicBezTo>
                  <a:cubicBezTo>
                    <a:pt x="1311" y="393"/>
                    <a:pt x="1095"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508250" y="4130050"/>
              <a:ext cx="45625" cy="62575"/>
            </a:xfrm>
            <a:custGeom>
              <a:avLst/>
              <a:gdLst/>
              <a:ahLst/>
              <a:cxnLst/>
              <a:rect l="l" t="t" r="r" b="b"/>
              <a:pathLst>
                <a:path w="1825" h="2503" extrusionOk="0">
                  <a:moveTo>
                    <a:pt x="943" y="0"/>
                  </a:moveTo>
                  <a:cubicBezTo>
                    <a:pt x="847" y="0"/>
                    <a:pt x="752" y="21"/>
                    <a:pt x="670" y="67"/>
                  </a:cubicBezTo>
                  <a:cubicBezTo>
                    <a:pt x="122" y="402"/>
                    <a:pt x="1" y="1162"/>
                    <a:pt x="62" y="1770"/>
                  </a:cubicBezTo>
                  <a:cubicBezTo>
                    <a:pt x="92" y="2104"/>
                    <a:pt x="305" y="2438"/>
                    <a:pt x="700" y="2499"/>
                  </a:cubicBezTo>
                  <a:cubicBezTo>
                    <a:pt x="726" y="2501"/>
                    <a:pt x="752" y="2502"/>
                    <a:pt x="778" y="2502"/>
                  </a:cubicBezTo>
                  <a:cubicBezTo>
                    <a:pt x="1115" y="2502"/>
                    <a:pt x="1436" y="2319"/>
                    <a:pt x="1521" y="1952"/>
                  </a:cubicBezTo>
                  <a:cubicBezTo>
                    <a:pt x="1673" y="1435"/>
                    <a:pt x="1825" y="827"/>
                    <a:pt x="1521" y="280"/>
                  </a:cubicBezTo>
                  <a:cubicBezTo>
                    <a:pt x="1394" y="111"/>
                    <a:pt x="1163" y="0"/>
                    <a:pt x="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516625" y="4215700"/>
              <a:ext cx="34975" cy="39525"/>
            </a:xfrm>
            <a:custGeom>
              <a:avLst/>
              <a:gdLst/>
              <a:ahLst/>
              <a:cxnLst/>
              <a:rect l="l" t="t" r="r" b="b"/>
              <a:pathLst>
                <a:path w="1399" h="1581" extrusionOk="0">
                  <a:moveTo>
                    <a:pt x="714" y="0"/>
                  </a:moveTo>
                  <a:cubicBezTo>
                    <a:pt x="570" y="0"/>
                    <a:pt x="426" y="46"/>
                    <a:pt x="335" y="137"/>
                  </a:cubicBezTo>
                  <a:cubicBezTo>
                    <a:pt x="61" y="411"/>
                    <a:pt x="0" y="806"/>
                    <a:pt x="152" y="1170"/>
                  </a:cubicBezTo>
                  <a:cubicBezTo>
                    <a:pt x="243" y="1444"/>
                    <a:pt x="479" y="1581"/>
                    <a:pt x="714" y="1581"/>
                  </a:cubicBezTo>
                  <a:cubicBezTo>
                    <a:pt x="950" y="1581"/>
                    <a:pt x="1186" y="1444"/>
                    <a:pt x="1277" y="1170"/>
                  </a:cubicBezTo>
                  <a:cubicBezTo>
                    <a:pt x="1398" y="806"/>
                    <a:pt x="1338" y="441"/>
                    <a:pt x="1094" y="137"/>
                  </a:cubicBezTo>
                  <a:cubicBezTo>
                    <a:pt x="1003" y="46"/>
                    <a:pt x="859"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604775" y="4128075"/>
              <a:ext cx="51675" cy="73650"/>
            </a:xfrm>
            <a:custGeom>
              <a:avLst/>
              <a:gdLst/>
              <a:ahLst/>
              <a:cxnLst/>
              <a:rect l="l" t="t" r="r" b="b"/>
              <a:pathLst>
                <a:path w="2067" h="2946" extrusionOk="0">
                  <a:moveTo>
                    <a:pt x="1149" y="0"/>
                  </a:moveTo>
                  <a:cubicBezTo>
                    <a:pt x="892" y="0"/>
                    <a:pt x="631" y="121"/>
                    <a:pt x="456" y="390"/>
                  </a:cubicBezTo>
                  <a:cubicBezTo>
                    <a:pt x="91" y="998"/>
                    <a:pt x="0" y="1757"/>
                    <a:pt x="182" y="2426"/>
                  </a:cubicBezTo>
                  <a:cubicBezTo>
                    <a:pt x="268" y="2767"/>
                    <a:pt x="582" y="2945"/>
                    <a:pt x="901" y="2945"/>
                  </a:cubicBezTo>
                  <a:cubicBezTo>
                    <a:pt x="1151" y="2945"/>
                    <a:pt x="1403" y="2836"/>
                    <a:pt x="1550" y="2609"/>
                  </a:cubicBezTo>
                  <a:cubicBezTo>
                    <a:pt x="1824" y="2092"/>
                    <a:pt x="2067" y="1484"/>
                    <a:pt x="2006" y="815"/>
                  </a:cubicBezTo>
                  <a:cubicBezTo>
                    <a:pt x="1969" y="310"/>
                    <a:pt x="1563"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623000" y="4231475"/>
              <a:ext cx="41050" cy="46375"/>
            </a:xfrm>
            <a:custGeom>
              <a:avLst/>
              <a:gdLst/>
              <a:ahLst/>
              <a:cxnLst/>
              <a:rect l="l" t="t" r="r" b="b"/>
              <a:pathLst>
                <a:path w="1642" h="1855" extrusionOk="0">
                  <a:moveTo>
                    <a:pt x="925" y="0"/>
                  </a:moveTo>
                  <a:cubicBezTo>
                    <a:pt x="873" y="0"/>
                    <a:pt x="817" y="8"/>
                    <a:pt x="760" y="23"/>
                  </a:cubicBezTo>
                  <a:cubicBezTo>
                    <a:pt x="487" y="114"/>
                    <a:pt x="274" y="327"/>
                    <a:pt x="153" y="600"/>
                  </a:cubicBezTo>
                  <a:cubicBezTo>
                    <a:pt x="1" y="904"/>
                    <a:pt x="31" y="1239"/>
                    <a:pt x="213" y="1512"/>
                  </a:cubicBezTo>
                  <a:cubicBezTo>
                    <a:pt x="358" y="1718"/>
                    <a:pt x="586" y="1854"/>
                    <a:pt x="812" y="1854"/>
                  </a:cubicBezTo>
                  <a:cubicBezTo>
                    <a:pt x="920" y="1854"/>
                    <a:pt x="1027" y="1824"/>
                    <a:pt x="1125" y="1755"/>
                  </a:cubicBezTo>
                  <a:cubicBezTo>
                    <a:pt x="1277" y="1634"/>
                    <a:pt x="1429" y="1512"/>
                    <a:pt x="1551" y="1330"/>
                  </a:cubicBezTo>
                  <a:cubicBezTo>
                    <a:pt x="1581" y="1147"/>
                    <a:pt x="1642" y="935"/>
                    <a:pt x="1581" y="722"/>
                  </a:cubicBezTo>
                  <a:cubicBezTo>
                    <a:pt x="1555" y="349"/>
                    <a:pt x="129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646850" y="4022400"/>
              <a:ext cx="41525" cy="57775"/>
            </a:xfrm>
            <a:custGeom>
              <a:avLst/>
              <a:gdLst/>
              <a:ahLst/>
              <a:cxnLst/>
              <a:rect l="l" t="t" r="r" b="b"/>
              <a:pathLst>
                <a:path w="1661" h="2311" extrusionOk="0">
                  <a:moveTo>
                    <a:pt x="1050" y="0"/>
                  </a:moveTo>
                  <a:cubicBezTo>
                    <a:pt x="920" y="0"/>
                    <a:pt x="791" y="45"/>
                    <a:pt x="688" y="149"/>
                  </a:cubicBezTo>
                  <a:cubicBezTo>
                    <a:pt x="475" y="331"/>
                    <a:pt x="323" y="544"/>
                    <a:pt x="232" y="756"/>
                  </a:cubicBezTo>
                  <a:cubicBezTo>
                    <a:pt x="80" y="1030"/>
                    <a:pt x="80" y="1334"/>
                    <a:pt x="19" y="1638"/>
                  </a:cubicBezTo>
                  <a:cubicBezTo>
                    <a:pt x="1" y="2049"/>
                    <a:pt x="383" y="2310"/>
                    <a:pt x="751" y="2310"/>
                  </a:cubicBezTo>
                  <a:cubicBezTo>
                    <a:pt x="983" y="2310"/>
                    <a:pt x="1209" y="2207"/>
                    <a:pt x="1326" y="1972"/>
                  </a:cubicBezTo>
                  <a:cubicBezTo>
                    <a:pt x="1448" y="1759"/>
                    <a:pt x="1600" y="1486"/>
                    <a:pt x="1630" y="1212"/>
                  </a:cubicBezTo>
                  <a:cubicBezTo>
                    <a:pt x="1661" y="1000"/>
                    <a:pt x="1661" y="756"/>
                    <a:pt x="1661" y="544"/>
                  </a:cubicBezTo>
                  <a:cubicBezTo>
                    <a:pt x="1640" y="228"/>
                    <a:pt x="1342" y="0"/>
                    <a:pt x="1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707650" y="3889600"/>
              <a:ext cx="49550" cy="64325"/>
            </a:xfrm>
            <a:custGeom>
              <a:avLst/>
              <a:gdLst/>
              <a:ahLst/>
              <a:cxnLst/>
              <a:rect l="l" t="t" r="r" b="b"/>
              <a:pathLst>
                <a:path w="1982" h="2573" extrusionOk="0">
                  <a:moveTo>
                    <a:pt x="1625" y="0"/>
                  </a:moveTo>
                  <a:cubicBezTo>
                    <a:pt x="1588" y="0"/>
                    <a:pt x="1549" y="6"/>
                    <a:pt x="1508" y="20"/>
                  </a:cubicBezTo>
                  <a:cubicBezTo>
                    <a:pt x="1144" y="232"/>
                    <a:pt x="840" y="324"/>
                    <a:pt x="596" y="658"/>
                  </a:cubicBezTo>
                  <a:cubicBezTo>
                    <a:pt x="384" y="1023"/>
                    <a:pt x="201" y="1357"/>
                    <a:pt x="110" y="1752"/>
                  </a:cubicBezTo>
                  <a:cubicBezTo>
                    <a:pt x="1" y="2245"/>
                    <a:pt x="405" y="2573"/>
                    <a:pt x="793" y="2573"/>
                  </a:cubicBezTo>
                  <a:cubicBezTo>
                    <a:pt x="1051" y="2573"/>
                    <a:pt x="1302" y="2427"/>
                    <a:pt x="1387" y="2087"/>
                  </a:cubicBezTo>
                  <a:cubicBezTo>
                    <a:pt x="1478" y="1783"/>
                    <a:pt x="1539" y="1509"/>
                    <a:pt x="1660" y="1205"/>
                  </a:cubicBezTo>
                  <a:cubicBezTo>
                    <a:pt x="1782" y="932"/>
                    <a:pt x="1782" y="628"/>
                    <a:pt x="1903" y="384"/>
                  </a:cubicBezTo>
                  <a:cubicBezTo>
                    <a:pt x="1981" y="203"/>
                    <a:pt x="1838" y="0"/>
                    <a:pt x="1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57075" y="3969100"/>
              <a:ext cx="43775" cy="77150"/>
            </a:xfrm>
            <a:custGeom>
              <a:avLst/>
              <a:gdLst/>
              <a:ahLst/>
              <a:cxnLst/>
              <a:rect l="l" t="t" r="r" b="b"/>
              <a:pathLst>
                <a:path w="1751" h="3086" extrusionOk="0">
                  <a:moveTo>
                    <a:pt x="998" y="1"/>
                  </a:moveTo>
                  <a:cubicBezTo>
                    <a:pt x="712" y="1"/>
                    <a:pt x="430" y="166"/>
                    <a:pt x="322" y="518"/>
                  </a:cubicBezTo>
                  <a:cubicBezTo>
                    <a:pt x="139" y="1156"/>
                    <a:pt x="78" y="1703"/>
                    <a:pt x="18" y="2372"/>
                  </a:cubicBezTo>
                  <a:cubicBezTo>
                    <a:pt x="1" y="2827"/>
                    <a:pt x="405" y="3086"/>
                    <a:pt x="799" y="3086"/>
                  </a:cubicBezTo>
                  <a:cubicBezTo>
                    <a:pt x="1116" y="3086"/>
                    <a:pt x="1426" y="2919"/>
                    <a:pt x="1507" y="2554"/>
                  </a:cubicBezTo>
                  <a:cubicBezTo>
                    <a:pt x="1659" y="1946"/>
                    <a:pt x="1750" y="1369"/>
                    <a:pt x="1750" y="730"/>
                  </a:cubicBezTo>
                  <a:cubicBezTo>
                    <a:pt x="1716" y="258"/>
                    <a:pt x="1355"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717225" y="4089525"/>
              <a:ext cx="42575" cy="59475"/>
            </a:xfrm>
            <a:custGeom>
              <a:avLst/>
              <a:gdLst/>
              <a:ahLst/>
              <a:cxnLst/>
              <a:rect l="l" t="t" r="r" b="b"/>
              <a:pathLst>
                <a:path w="1703" h="2379" extrusionOk="0">
                  <a:moveTo>
                    <a:pt x="1045" y="1"/>
                  </a:moveTo>
                  <a:cubicBezTo>
                    <a:pt x="879" y="1"/>
                    <a:pt x="734" y="110"/>
                    <a:pt x="609" y="260"/>
                  </a:cubicBezTo>
                  <a:cubicBezTo>
                    <a:pt x="335" y="625"/>
                    <a:pt x="213" y="1020"/>
                    <a:pt x="92" y="1445"/>
                  </a:cubicBezTo>
                  <a:cubicBezTo>
                    <a:pt x="1" y="1840"/>
                    <a:pt x="244" y="2296"/>
                    <a:pt x="639" y="2357"/>
                  </a:cubicBezTo>
                  <a:cubicBezTo>
                    <a:pt x="695" y="2371"/>
                    <a:pt x="754" y="2378"/>
                    <a:pt x="813" y="2378"/>
                  </a:cubicBezTo>
                  <a:cubicBezTo>
                    <a:pt x="1136" y="2378"/>
                    <a:pt x="1474" y="2174"/>
                    <a:pt x="1551" y="1840"/>
                  </a:cubicBezTo>
                  <a:cubicBezTo>
                    <a:pt x="1612" y="1415"/>
                    <a:pt x="1703" y="929"/>
                    <a:pt x="1612" y="442"/>
                  </a:cubicBezTo>
                  <a:cubicBezTo>
                    <a:pt x="1581" y="199"/>
                    <a:pt x="1368" y="47"/>
                    <a:pt x="1156" y="17"/>
                  </a:cubicBezTo>
                  <a:cubicBezTo>
                    <a:pt x="1118" y="6"/>
                    <a:pt x="1081" y="1"/>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724075" y="4189100"/>
              <a:ext cx="47900" cy="69150"/>
            </a:xfrm>
            <a:custGeom>
              <a:avLst/>
              <a:gdLst/>
              <a:ahLst/>
              <a:cxnLst/>
              <a:rect l="l" t="t" r="r" b="b"/>
              <a:pathLst>
                <a:path w="1916" h="2766" extrusionOk="0">
                  <a:moveTo>
                    <a:pt x="1188" y="0"/>
                  </a:moveTo>
                  <a:cubicBezTo>
                    <a:pt x="941" y="0"/>
                    <a:pt x="685" y="116"/>
                    <a:pt x="547" y="350"/>
                  </a:cubicBezTo>
                  <a:cubicBezTo>
                    <a:pt x="213" y="927"/>
                    <a:pt x="0" y="1718"/>
                    <a:pt x="274" y="2326"/>
                  </a:cubicBezTo>
                  <a:cubicBezTo>
                    <a:pt x="365" y="2554"/>
                    <a:pt x="594" y="2766"/>
                    <a:pt x="858" y="2766"/>
                  </a:cubicBezTo>
                  <a:cubicBezTo>
                    <a:pt x="944" y="2766"/>
                    <a:pt x="1035" y="2743"/>
                    <a:pt x="1125" y="2690"/>
                  </a:cubicBezTo>
                  <a:cubicBezTo>
                    <a:pt x="1459" y="2417"/>
                    <a:pt x="1672" y="2143"/>
                    <a:pt x="1794" y="1718"/>
                  </a:cubicBezTo>
                  <a:cubicBezTo>
                    <a:pt x="1915" y="1323"/>
                    <a:pt x="1915" y="897"/>
                    <a:pt x="1824" y="502"/>
                  </a:cubicBezTo>
                  <a:cubicBezTo>
                    <a:pt x="1774" y="169"/>
                    <a:pt x="1487" y="0"/>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812225" y="4123950"/>
              <a:ext cx="42575" cy="59550"/>
            </a:xfrm>
            <a:custGeom>
              <a:avLst/>
              <a:gdLst/>
              <a:ahLst/>
              <a:cxnLst/>
              <a:rect l="l" t="t" r="r" b="b"/>
              <a:pathLst>
                <a:path w="1703" h="2382" extrusionOk="0">
                  <a:moveTo>
                    <a:pt x="805" y="1"/>
                  </a:moveTo>
                  <a:cubicBezTo>
                    <a:pt x="588" y="1"/>
                    <a:pt x="378" y="106"/>
                    <a:pt x="243" y="342"/>
                  </a:cubicBezTo>
                  <a:cubicBezTo>
                    <a:pt x="122" y="524"/>
                    <a:pt x="91" y="767"/>
                    <a:pt x="61" y="1041"/>
                  </a:cubicBezTo>
                  <a:cubicBezTo>
                    <a:pt x="71" y="962"/>
                    <a:pt x="74" y="934"/>
                    <a:pt x="74" y="934"/>
                  </a:cubicBezTo>
                  <a:lnTo>
                    <a:pt x="74" y="934"/>
                  </a:lnTo>
                  <a:cubicBezTo>
                    <a:pt x="75" y="934"/>
                    <a:pt x="61" y="1051"/>
                    <a:pt x="61" y="1071"/>
                  </a:cubicBezTo>
                  <a:cubicBezTo>
                    <a:pt x="30" y="1132"/>
                    <a:pt x="30" y="1254"/>
                    <a:pt x="30" y="1375"/>
                  </a:cubicBezTo>
                  <a:lnTo>
                    <a:pt x="30" y="1436"/>
                  </a:lnTo>
                  <a:cubicBezTo>
                    <a:pt x="0" y="1831"/>
                    <a:pt x="152" y="2166"/>
                    <a:pt x="486" y="2318"/>
                  </a:cubicBezTo>
                  <a:cubicBezTo>
                    <a:pt x="581" y="2360"/>
                    <a:pt x="685" y="2382"/>
                    <a:pt x="790" y="2382"/>
                  </a:cubicBezTo>
                  <a:cubicBezTo>
                    <a:pt x="1056" y="2382"/>
                    <a:pt x="1328" y="2245"/>
                    <a:pt x="1459" y="1983"/>
                  </a:cubicBezTo>
                  <a:cubicBezTo>
                    <a:pt x="1611" y="1710"/>
                    <a:pt x="1702" y="1436"/>
                    <a:pt x="1702" y="1132"/>
                  </a:cubicBezTo>
                  <a:cubicBezTo>
                    <a:pt x="1672" y="767"/>
                    <a:pt x="1550" y="372"/>
                    <a:pt x="1307" y="190"/>
                  </a:cubicBezTo>
                  <a:cubicBezTo>
                    <a:pt x="1158" y="68"/>
                    <a:pt x="979" y="1"/>
                    <a:pt x="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812975" y="4253650"/>
              <a:ext cx="41050" cy="56450"/>
            </a:xfrm>
            <a:custGeom>
              <a:avLst/>
              <a:gdLst/>
              <a:ahLst/>
              <a:cxnLst/>
              <a:rect l="l" t="t" r="r" b="b"/>
              <a:pathLst>
                <a:path w="1642" h="2258" extrusionOk="0">
                  <a:moveTo>
                    <a:pt x="986" y="0"/>
                  </a:moveTo>
                  <a:cubicBezTo>
                    <a:pt x="883" y="0"/>
                    <a:pt x="776" y="33"/>
                    <a:pt x="669" y="108"/>
                  </a:cubicBezTo>
                  <a:cubicBezTo>
                    <a:pt x="456" y="230"/>
                    <a:pt x="304" y="473"/>
                    <a:pt x="183" y="747"/>
                  </a:cubicBezTo>
                  <a:cubicBezTo>
                    <a:pt x="122" y="868"/>
                    <a:pt x="61" y="990"/>
                    <a:pt x="31" y="1172"/>
                  </a:cubicBezTo>
                  <a:cubicBezTo>
                    <a:pt x="0" y="1385"/>
                    <a:pt x="0" y="1537"/>
                    <a:pt x="31" y="1780"/>
                  </a:cubicBezTo>
                  <a:cubicBezTo>
                    <a:pt x="69" y="2101"/>
                    <a:pt x="364" y="2258"/>
                    <a:pt x="663" y="2258"/>
                  </a:cubicBezTo>
                  <a:cubicBezTo>
                    <a:pt x="845" y="2258"/>
                    <a:pt x="1029" y="2199"/>
                    <a:pt x="1156" y="2084"/>
                  </a:cubicBezTo>
                  <a:cubicBezTo>
                    <a:pt x="1429" y="1841"/>
                    <a:pt x="1551" y="1507"/>
                    <a:pt x="1581" y="1172"/>
                  </a:cubicBezTo>
                  <a:cubicBezTo>
                    <a:pt x="1642" y="807"/>
                    <a:pt x="1642" y="504"/>
                    <a:pt x="1490" y="291"/>
                  </a:cubicBezTo>
                  <a:cubicBezTo>
                    <a:pt x="1352" y="113"/>
                    <a:pt x="1176"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996875" y="3970400"/>
              <a:ext cx="48650" cy="53275"/>
            </a:xfrm>
            <a:custGeom>
              <a:avLst/>
              <a:gdLst/>
              <a:ahLst/>
              <a:cxnLst/>
              <a:rect l="l" t="t" r="r" b="b"/>
              <a:pathLst>
                <a:path w="1946" h="2131" extrusionOk="0">
                  <a:moveTo>
                    <a:pt x="1245" y="1"/>
                  </a:moveTo>
                  <a:cubicBezTo>
                    <a:pt x="1074" y="1"/>
                    <a:pt x="901" y="61"/>
                    <a:pt x="760" y="192"/>
                  </a:cubicBezTo>
                  <a:cubicBezTo>
                    <a:pt x="517" y="405"/>
                    <a:pt x="395" y="709"/>
                    <a:pt x="213" y="1013"/>
                  </a:cubicBezTo>
                  <a:cubicBezTo>
                    <a:pt x="0" y="1317"/>
                    <a:pt x="122" y="1742"/>
                    <a:pt x="395" y="1955"/>
                  </a:cubicBezTo>
                  <a:cubicBezTo>
                    <a:pt x="510" y="2070"/>
                    <a:pt x="679" y="2130"/>
                    <a:pt x="848" y="2130"/>
                  </a:cubicBezTo>
                  <a:cubicBezTo>
                    <a:pt x="1037" y="2130"/>
                    <a:pt x="1225" y="2055"/>
                    <a:pt x="1338" y="1894"/>
                  </a:cubicBezTo>
                  <a:cubicBezTo>
                    <a:pt x="1642" y="1560"/>
                    <a:pt x="1946" y="1165"/>
                    <a:pt x="1946" y="678"/>
                  </a:cubicBezTo>
                  <a:cubicBezTo>
                    <a:pt x="1925" y="251"/>
                    <a:pt x="159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939125" y="4055650"/>
              <a:ext cx="57000" cy="69325"/>
            </a:xfrm>
            <a:custGeom>
              <a:avLst/>
              <a:gdLst/>
              <a:ahLst/>
              <a:cxnLst/>
              <a:rect l="l" t="t" r="r" b="b"/>
              <a:pathLst>
                <a:path w="2280" h="2773" extrusionOk="0">
                  <a:moveTo>
                    <a:pt x="1672" y="0"/>
                  </a:moveTo>
                  <a:cubicBezTo>
                    <a:pt x="1574" y="0"/>
                    <a:pt x="1470" y="21"/>
                    <a:pt x="1368" y="65"/>
                  </a:cubicBezTo>
                  <a:cubicBezTo>
                    <a:pt x="1064" y="217"/>
                    <a:pt x="821" y="521"/>
                    <a:pt x="638" y="764"/>
                  </a:cubicBezTo>
                  <a:cubicBezTo>
                    <a:pt x="426" y="1068"/>
                    <a:pt x="304" y="1402"/>
                    <a:pt x="152" y="1736"/>
                  </a:cubicBezTo>
                  <a:cubicBezTo>
                    <a:pt x="0" y="2132"/>
                    <a:pt x="274" y="2588"/>
                    <a:pt x="608" y="2709"/>
                  </a:cubicBezTo>
                  <a:cubicBezTo>
                    <a:pt x="701" y="2751"/>
                    <a:pt x="806" y="2772"/>
                    <a:pt x="913" y="2772"/>
                  </a:cubicBezTo>
                  <a:cubicBezTo>
                    <a:pt x="1192" y="2772"/>
                    <a:pt x="1488" y="2630"/>
                    <a:pt x="1642" y="2344"/>
                  </a:cubicBezTo>
                  <a:cubicBezTo>
                    <a:pt x="1794" y="2040"/>
                    <a:pt x="1945" y="1797"/>
                    <a:pt x="2037" y="1433"/>
                  </a:cubicBezTo>
                  <a:cubicBezTo>
                    <a:pt x="2158" y="1189"/>
                    <a:pt x="2280" y="825"/>
                    <a:pt x="2249" y="581"/>
                  </a:cubicBezTo>
                  <a:cubicBezTo>
                    <a:pt x="2249" y="212"/>
                    <a:pt x="1986"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893800" y="4187350"/>
              <a:ext cx="48375" cy="81500"/>
            </a:xfrm>
            <a:custGeom>
              <a:avLst/>
              <a:gdLst/>
              <a:ahLst/>
              <a:cxnLst/>
              <a:rect l="l" t="t" r="r" b="b"/>
              <a:pathLst>
                <a:path w="1935" h="3260" extrusionOk="0">
                  <a:moveTo>
                    <a:pt x="1433" y="1"/>
                  </a:moveTo>
                  <a:cubicBezTo>
                    <a:pt x="1317" y="1"/>
                    <a:pt x="1201" y="38"/>
                    <a:pt x="1114" y="116"/>
                  </a:cubicBezTo>
                  <a:cubicBezTo>
                    <a:pt x="445" y="785"/>
                    <a:pt x="50" y="1636"/>
                    <a:pt x="20" y="2608"/>
                  </a:cubicBezTo>
                  <a:cubicBezTo>
                    <a:pt x="1" y="3004"/>
                    <a:pt x="355" y="3259"/>
                    <a:pt x="700" y="3259"/>
                  </a:cubicBezTo>
                  <a:cubicBezTo>
                    <a:pt x="912" y="3259"/>
                    <a:pt x="1120" y="3163"/>
                    <a:pt x="1236" y="2943"/>
                  </a:cubicBezTo>
                  <a:cubicBezTo>
                    <a:pt x="1661" y="2183"/>
                    <a:pt x="1874" y="1332"/>
                    <a:pt x="1935" y="481"/>
                  </a:cubicBezTo>
                  <a:cubicBezTo>
                    <a:pt x="1935" y="170"/>
                    <a:pt x="1681"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876050" y="4042975"/>
              <a:ext cx="56150" cy="64300"/>
            </a:xfrm>
            <a:custGeom>
              <a:avLst/>
              <a:gdLst/>
              <a:ahLst/>
              <a:cxnLst/>
              <a:rect l="l" t="t" r="r" b="b"/>
              <a:pathLst>
                <a:path w="2246" h="2572" extrusionOk="0">
                  <a:moveTo>
                    <a:pt x="1763" y="1"/>
                  </a:moveTo>
                  <a:cubicBezTo>
                    <a:pt x="1715" y="1"/>
                    <a:pt x="1665" y="8"/>
                    <a:pt x="1611" y="25"/>
                  </a:cubicBezTo>
                  <a:cubicBezTo>
                    <a:pt x="912" y="207"/>
                    <a:pt x="487" y="936"/>
                    <a:pt x="152" y="1544"/>
                  </a:cubicBezTo>
                  <a:cubicBezTo>
                    <a:pt x="0" y="1879"/>
                    <a:pt x="92" y="2304"/>
                    <a:pt x="426" y="2487"/>
                  </a:cubicBezTo>
                  <a:cubicBezTo>
                    <a:pt x="531" y="2544"/>
                    <a:pt x="648" y="2571"/>
                    <a:pt x="765" y="2571"/>
                  </a:cubicBezTo>
                  <a:cubicBezTo>
                    <a:pt x="1017" y="2571"/>
                    <a:pt x="1264" y="2442"/>
                    <a:pt x="1368" y="2213"/>
                  </a:cubicBezTo>
                  <a:cubicBezTo>
                    <a:pt x="1642" y="1696"/>
                    <a:pt x="2098" y="1180"/>
                    <a:pt x="2219" y="572"/>
                  </a:cubicBezTo>
                  <a:cubicBezTo>
                    <a:pt x="2245" y="309"/>
                    <a:pt x="2067"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1008275" y="4168100"/>
              <a:ext cx="38775" cy="66475"/>
            </a:xfrm>
            <a:custGeom>
              <a:avLst/>
              <a:gdLst/>
              <a:ahLst/>
              <a:cxnLst/>
              <a:rect l="l" t="t" r="r" b="b"/>
              <a:pathLst>
                <a:path w="1551" h="2659" extrusionOk="0">
                  <a:moveTo>
                    <a:pt x="1011" y="1"/>
                  </a:moveTo>
                  <a:cubicBezTo>
                    <a:pt x="901" y="1"/>
                    <a:pt x="790" y="47"/>
                    <a:pt x="699" y="156"/>
                  </a:cubicBezTo>
                  <a:cubicBezTo>
                    <a:pt x="183" y="734"/>
                    <a:pt x="61" y="1311"/>
                    <a:pt x="0" y="2071"/>
                  </a:cubicBezTo>
                  <a:cubicBezTo>
                    <a:pt x="0" y="2429"/>
                    <a:pt x="327" y="2659"/>
                    <a:pt x="633" y="2659"/>
                  </a:cubicBezTo>
                  <a:cubicBezTo>
                    <a:pt x="821" y="2659"/>
                    <a:pt x="1002" y="2572"/>
                    <a:pt x="1094" y="2375"/>
                  </a:cubicBezTo>
                  <a:cubicBezTo>
                    <a:pt x="1429" y="1767"/>
                    <a:pt x="1550" y="1251"/>
                    <a:pt x="1520" y="552"/>
                  </a:cubicBezTo>
                  <a:cubicBezTo>
                    <a:pt x="1520" y="254"/>
                    <a:pt x="1267"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1148075" y="4089975"/>
              <a:ext cx="61000" cy="57200"/>
            </a:xfrm>
            <a:custGeom>
              <a:avLst/>
              <a:gdLst/>
              <a:ahLst/>
              <a:cxnLst/>
              <a:rect l="l" t="t" r="r" b="b"/>
              <a:pathLst>
                <a:path w="2440" h="2288" extrusionOk="0">
                  <a:moveTo>
                    <a:pt x="2069" y="0"/>
                  </a:moveTo>
                  <a:cubicBezTo>
                    <a:pt x="2031" y="0"/>
                    <a:pt x="1990" y="9"/>
                    <a:pt x="1946" y="29"/>
                  </a:cubicBezTo>
                  <a:cubicBezTo>
                    <a:pt x="1855" y="60"/>
                    <a:pt x="1825" y="60"/>
                    <a:pt x="1764" y="120"/>
                  </a:cubicBezTo>
                  <a:cubicBezTo>
                    <a:pt x="1460" y="120"/>
                    <a:pt x="1095" y="303"/>
                    <a:pt x="882" y="485"/>
                  </a:cubicBezTo>
                  <a:cubicBezTo>
                    <a:pt x="609" y="728"/>
                    <a:pt x="366" y="1002"/>
                    <a:pt x="183" y="1275"/>
                  </a:cubicBezTo>
                  <a:cubicBezTo>
                    <a:pt x="1" y="1579"/>
                    <a:pt x="123" y="2005"/>
                    <a:pt x="427" y="2187"/>
                  </a:cubicBezTo>
                  <a:cubicBezTo>
                    <a:pt x="536" y="2257"/>
                    <a:pt x="649" y="2287"/>
                    <a:pt x="758" y="2287"/>
                  </a:cubicBezTo>
                  <a:cubicBezTo>
                    <a:pt x="983" y="2287"/>
                    <a:pt x="1195" y="2158"/>
                    <a:pt x="1338" y="1974"/>
                  </a:cubicBezTo>
                  <a:cubicBezTo>
                    <a:pt x="1490" y="1731"/>
                    <a:pt x="1673" y="1519"/>
                    <a:pt x="1855" y="1275"/>
                  </a:cubicBezTo>
                  <a:cubicBezTo>
                    <a:pt x="1977" y="1093"/>
                    <a:pt x="2129" y="911"/>
                    <a:pt x="2220" y="667"/>
                  </a:cubicBezTo>
                  <a:lnTo>
                    <a:pt x="2281" y="607"/>
                  </a:lnTo>
                  <a:cubicBezTo>
                    <a:pt x="2439" y="395"/>
                    <a:pt x="2322" y="0"/>
                    <a:pt x="2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1082725" y="4163425"/>
              <a:ext cx="59400" cy="58450"/>
            </a:xfrm>
            <a:custGeom>
              <a:avLst/>
              <a:gdLst/>
              <a:ahLst/>
              <a:cxnLst/>
              <a:rect l="l" t="t" r="r" b="b"/>
              <a:pathLst>
                <a:path w="2376" h="2338" extrusionOk="0">
                  <a:moveTo>
                    <a:pt x="1767" y="1"/>
                  </a:moveTo>
                  <a:cubicBezTo>
                    <a:pt x="1681" y="1"/>
                    <a:pt x="1595" y="22"/>
                    <a:pt x="1521" y="70"/>
                  </a:cubicBezTo>
                  <a:cubicBezTo>
                    <a:pt x="974" y="313"/>
                    <a:pt x="578" y="830"/>
                    <a:pt x="214" y="1316"/>
                  </a:cubicBezTo>
                  <a:cubicBezTo>
                    <a:pt x="1" y="1620"/>
                    <a:pt x="183" y="2076"/>
                    <a:pt x="487" y="2258"/>
                  </a:cubicBezTo>
                  <a:cubicBezTo>
                    <a:pt x="586" y="2313"/>
                    <a:pt x="691" y="2337"/>
                    <a:pt x="795" y="2337"/>
                  </a:cubicBezTo>
                  <a:cubicBezTo>
                    <a:pt x="1040" y="2337"/>
                    <a:pt x="1280" y="2199"/>
                    <a:pt x="1430" y="1985"/>
                  </a:cubicBezTo>
                  <a:cubicBezTo>
                    <a:pt x="1734" y="1590"/>
                    <a:pt x="2037" y="1134"/>
                    <a:pt x="2281" y="617"/>
                  </a:cubicBezTo>
                  <a:cubicBezTo>
                    <a:pt x="2375" y="263"/>
                    <a:pt x="206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1037150" y="4268975"/>
              <a:ext cx="49400" cy="53925"/>
            </a:xfrm>
            <a:custGeom>
              <a:avLst/>
              <a:gdLst/>
              <a:ahLst/>
              <a:cxnLst/>
              <a:rect l="l" t="t" r="r" b="b"/>
              <a:pathLst>
                <a:path w="1976" h="2157" extrusionOk="0">
                  <a:moveTo>
                    <a:pt x="1242" y="0"/>
                  </a:moveTo>
                  <a:cubicBezTo>
                    <a:pt x="1204" y="0"/>
                    <a:pt x="1164" y="4"/>
                    <a:pt x="1125" y="12"/>
                  </a:cubicBezTo>
                  <a:cubicBezTo>
                    <a:pt x="578" y="164"/>
                    <a:pt x="335" y="863"/>
                    <a:pt x="122" y="1350"/>
                  </a:cubicBezTo>
                  <a:cubicBezTo>
                    <a:pt x="0" y="1653"/>
                    <a:pt x="213" y="1988"/>
                    <a:pt x="487" y="2109"/>
                  </a:cubicBezTo>
                  <a:cubicBezTo>
                    <a:pt x="566" y="2141"/>
                    <a:pt x="646" y="2157"/>
                    <a:pt x="724" y="2157"/>
                  </a:cubicBezTo>
                  <a:cubicBezTo>
                    <a:pt x="942" y="2157"/>
                    <a:pt x="1142" y="2037"/>
                    <a:pt x="1277" y="1836"/>
                  </a:cubicBezTo>
                  <a:cubicBezTo>
                    <a:pt x="1581" y="1410"/>
                    <a:pt x="1976" y="894"/>
                    <a:pt x="1794" y="407"/>
                  </a:cubicBezTo>
                  <a:cubicBezTo>
                    <a:pt x="1714" y="169"/>
                    <a:pt x="1497"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1072850" y="4110375"/>
              <a:ext cx="41075" cy="42525"/>
            </a:xfrm>
            <a:custGeom>
              <a:avLst/>
              <a:gdLst/>
              <a:ahLst/>
              <a:cxnLst/>
              <a:rect l="l" t="t" r="r" b="b"/>
              <a:pathLst>
                <a:path w="1643" h="1701" extrusionOk="0">
                  <a:moveTo>
                    <a:pt x="1100" y="0"/>
                  </a:moveTo>
                  <a:cubicBezTo>
                    <a:pt x="1078" y="0"/>
                    <a:pt x="1056" y="1"/>
                    <a:pt x="1034" y="3"/>
                  </a:cubicBezTo>
                  <a:cubicBezTo>
                    <a:pt x="578" y="95"/>
                    <a:pt x="305" y="429"/>
                    <a:pt x="122" y="824"/>
                  </a:cubicBezTo>
                  <a:cubicBezTo>
                    <a:pt x="1" y="1037"/>
                    <a:pt x="1" y="1341"/>
                    <a:pt x="214" y="1523"/>
                  </a:cubicBezTo>
                  <a:cubicBezTo>
                    <a:pt x="325" y="1635"/>
                    <a:pt x="481" y="1701"/>
                    <a:pt x="635" y="1701"/>
                  </a:cubicBezTo>
                  <a:cubicBezTo>
                    <a:pt x="733" y="1701"/>
                    <a:pt x="830" y="1674"/>
                    <a:pt x="913" y="1614"/>
                  </a:cubicBezTo>
                  <a:cubicBezTo>
                    <a:pt x="1125" y="1462"/>
                    <a:pt x="1338" y="1341"/>
                    <a:pt x="1460" y="1098"/>
                  </a:cubicBezTo>
                  <a:cubicBezTo>
                    <a:pt x="1581" y="915"/>
                    <a:pt x="1642" y="703"/>
                    <a:pt x="1642" y="459"/>
                  </a:cubicBezTo>
                  <a:cubicBezTo>
                    <a:pt x="1642" y="177"/>
                    <a:pt x="1381"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1156450" y="4200850"/>
              <a:ext cx="56250" cy="56450"/>
            </a:xfrm>
            <a:custGeom>
              <a:avLst/>
              <a:gdLst/>
              <a:ahLst/>
              <a:cxnLst/>
              <a:rect l="l" t="t" r="r" b="b"/>
              <a:pathLst>
                <a:path w="2250" h="2258" extrusionOk="0">
                  <a:moveTo>
                    <a:pt x="1657" y="0"/>
                  </a:moveTo>
                  <a:cubicBezTo>
                    <a:pt x="1569" y="0"/>
                    <a:pt x="1474" y="22"/>
                    <a:pt x="1368" y="62"/>
                  </a:cubicBezTo>
                  <a:cubicBezTo>
                    <a:pt x="882" y="305"/>
                    <a:pt x="578" y="731"/>
                    <a:pt x="243" y="1126"/>
                  </a:cubicBezTo>
                  <a:cubicBezTo>
                    <a:pt x="0" y="1460"/>
                    <a:pt x="152" y="1977"/>
                    <a:pt x="517" y="2160"/>
                  </a:cubicBezTo>
                  <a:cubicBezTo>
                    <a:pt x="635" y="2224"/>
                    <a:pt x="771" y="2258"/>
                    <a:pt x="907" y="2258"/>
                  </a:cubicBezTo>
                  <a:cubicBezTo>
                    <a:pt x="1156" y="2258"/>
                    <a:pt x="1402" y="2142"/>
                    <a:pt x="1520" y="1886"/>
                  </a:cubicBezTo>
                  <a:lnTo>
                    <a:pt x="1885" y="1339"/>
                  </a:lnTo>
                  <a:cubicBezTo>
                    <a:pt x="2037" y="1126"/>
                    <a:pt x="2098" y="913"/>
                    <a:pt x="2189" y="701"/>
                  </a:cubicBezTo>
                  <a:cubicBezTo>
                    <a:pt x="2250" y="457"/>
                    <a:pt x="2128" y="245"/>
                    <a:pt x="1976" y="123"/>
                  </a:cubicBezTo>
                  <a:cubicBezTo>
                    <a:pt x="1873" y="37"/>
                    <a:pt x="1771"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1340350" y="4162025"/>
              <a:ext cx="53200" cy="48275"/>
            </a:xfrm>
            <a:custGeom>
              <a:avLst/>
              <a:gdLst/>
              <a:ahLst/>
              <a:cxnLst/>
              <a:rect l="l" t="t" r="r" b="b"/>
              <a:pathLst>
                <a:path w="2128" h="1931" extrusionOk="0">
                  <a:moveTo>
                    <a:pt x="1583" y="1"/>
                  </a:moveTo>
                  <a:cubicBezTo>
                    <a:pt x="1562" y="1"/>
                    <a:pt x="1540" y="2"/>
                    <a:pt x="1520" y="4"/>
                  </a:cubicBezTo>
                  <a:cubicBezTo>
                    <a:pt x="1277" y="35"/>
                    <a:pt x="1064" y="187"/>
                    <a:pt x="851" y="308"/>
                  </a:cubicBezTo>
                  <a:cubicBezTo>
                    <a:pt x="638" y="460"/>
                    <a:pt x="456" y="643"/>
                    <a:pt x="243" y="795"/>
                  </a:cubicBezTo>
                  <a:cubicBezTo>
                    <a:pt x="0" y="1038"/>
                    <a:pt x="0" y="1524"/>
                    <a:pt x="243" y="1737"/>
                  </a:cubicBezTo>
                  <a:cubicBezTo>
                    <a:pt x="391" y="1870"/>
                    <a:pt x="553" y="1931"/>
                    <a:pt x="715" y="1931"/>
                  </a:cubicBezTo>
                  <a:cubicBezTo>
                    <a:pt x="887" y="1931"/>
                    <a:pt x="1059" y="1862"/>
                    <a:pt x="1216" y="1737"/>
                  </a:cubicBezTo>
                  <a:cubicBezTo>
                    <a:pt x="1611" y="1403"/>
                    <a:pt x="2067" y="977"/>
                    <a:pt x="2128" y="430"/>
                  </a:cubicBezTo>
                  <a:cubicBezTo>
                    <a:pt x="2128" y="151"/>
                    <a:pt x="1822"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1257500" y="4227100"/>
              <a:ext cx="57800" cy="46050"/>
            </a:xfrm>
            <a:custGeom>
              <a:avLst/>
              <a:gdLst/>
              <a:ahLst/>
              <a:cxnLst/>
              <a:rect l="l" t="t" r="r" b="b"/>
              <a:pathLst>
                <a:path w="2312" h="1842" extrusionOk="0">
                  <a:moveTo>
                    <a:pt x="1829" y="0"/>
                  </a:moveTo>
                  <a:cubicBezTo>
                    <a:pt x="1711" y="0"/>
                    <a:pt x="1597" y="46"/>
                    <a:pt x="1521" y="137"/>
                  </a:cubicBezTo>
                  <a:cubicBezTo>
                    <a:pt x="1531" y="117"/>
                    <a:pt x="1534" y="110"/>
                    <a:pt x="1533" y="110"/>
                  </a:cubicBezTo>
                  <a:lnTo>
                    <a:pt x="1533" y="110"/>
                  </a:lnTo>
                  <a:cubicBezTo>
                    <a:pt x="1531" y="110"/>
                    <a:pt x="1511" y="137"/>
                    <a:pt x="1490" y="137"/>
                  </a:cubicBezTo>
                  <a:cubicBezTo>
                    <a:pt x="1430" y="137"/>
                    <a:pt x="1369" y="167"/>
                    <a:pt x="1338" y="167"/>
                  </a:cubicBezTo>
                  <a:cubicBezTo>
                    <a:pt x="1186" y="198"/>
                    <a:pt x="1065" y="289"/>
                    <a:pt x="943" y="350"/>
                  </a:cubicBezTo>
                  <a:cubicBezTo>
                    <a:pt x="761" y="471"/>
                    <a:pt x="578" y="593"/>
                    <a:pt x="335" y="654"/>
                  </a:cubicBezTo>
                  <a:cubicBezTo>
                    <a:pt x="62" y="775"/>
                    <a:pt x="1" y="1110"/>
                    <a:pt x="31" y="1383"/>
                  </a:cubicBezTo>
                  <a:cubicBezTo>
                    <a:pt x="117" y="1612"/>
                    <a:pt x="338" y="1842"/>
                    <a:pt x="593" y="1842"/>
                  </a:cubicBezTo>
                  <a:cubicBezTo>
                    <a:pt x="608" y="1842"/>
                    <a:pt x="624" y="1841"/>
                    <a:pt x="639" y="1839"/>
                  </a:cubicBezTo>
                  <a:cubicBezTo>
                    <a:pt x="1034" y="1809"/>
                    <a:pt x="1338" y="1717"/>
                    <a:pt x="1642" y="1505"/>
                  </a:cubicBezTo>
                  <a:cubicBezTo>
                    <a:pt x="1946" y="1262"/>
                    <a:pt x="2037" y="1049"/>
                    <a:pt x="2189" y="745"/>
                  </a:cubicBezTo>
                  <a:cubicBezTo>
                    <a:pt x="2311" y="562"/>
                    <a:pt x="2311" y="319"/>
                    <a:pt x="2159" y="137"/>
                  </a:cubicBezTo>
                  <a:cubicBezTo>
                    <a:pt x="2068" y="46"/>
                    <a:pt x="1946"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1251425" y="4168400"/>
              <a:ext cx="49425" cy="38800"/>
            </a:xfrm>
            <a:custGeom>
              <a:avLst/>
              <a:gdLst/>
              <a:ahLst/>
              <a:cxnLst/>
              <a:rect l="l" t="t" r="r" b="b"/>
              <a:pathLst>
                <a:path w="1977" h="1552" extrusionOk="0">
                  <a:moveTo>
                    <a:pt x="1565" y="0"/>
                  </a:moveTo>
                  <a:cubicBezTo>
                    <a:pt x="1521" y="0"/>
                    <a:pt x="1475" y="8"/>
                    <a:pt x="1429" y="23"/>
                  </a:cubicBezTo>
                  <a:cubicBezTo>
                    <a:pt x="1186" y="53"/>
                    <a:pt x="1004" y="53"/>
                    <a:pt x="761" y="144"/>
                  </a:cubicBezTo>
                  <a:cubicBezTo>
                    <a:pt x="548" y="266"/>
                    <a:pt x="396" y="418"/>
                    <a:pt x="244" y="600"/>
                  </a:cubicBezTo>
                  <a:cubicBezTo>
                    <a:pt x="92" y="844"/>
                    <a:pt x="1" y="1117"/>
                    <a:pt x="214" y="1330"/>
                  </a:cubicBezTo>
                  <a:cubicBezTo>
                    <a:pt x="309" y="1483"/>
                    <a:pt x="464" y="1551"/>
                    <a:pt x="619" y="1551"/>
                  </a:cubicBezTo>
                  <a:cubicBezTo>
                    <a:pt x="711" y="1551"/>
                    <a:pt x="803" y="1527"/>
                    <a:pt x="882" y="1482"/>
                  </a:cubicBezTo>
                  <a:cubicBezTo>
                    <a:pt x="1065" y="1360"/>
                    <a:pt x="1277" y="1299"/>
                    <a:pt x="1429" y="1148"/>
                  </a:cubicBezTo>
                  <a:lnTo>
                    <a:pt x="1794" y="752"/>
                  </a:lnTo>
                  <a:cubicBezTo>
                    <a:pt x="1977" y="631"/>
                    <a:pt x="1977" y="357"/>
                    <a:pt x="1916" y="205"/>
                  </a:cubicBezTo>
                  <a:cubicBezTo>
                    <a:pt x="1825" y="68"/>
                    <a:pt x="1699" y="0"/>
                    <a:pt x="1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1342625" y="4242500"/>
              <a:ext cx="49025" cy="38875"/>
            </a:xfrm>
            <a:custGeom>
              <a:avLst/>
              <a:gdLst/>
              <a:ahLst/>
              <a:cxnLst/>
              <a:rect l="l" t="t" r="r" b="b"/>
              <a:pathLst>
                <a:path w="1961" h="1555" extrusionOk="0">
                  <a:moveTo>
                    <a:pt x="1351" y="1"/>
                  </a:moveTo>
                  <a:cubicBezTo>
                    <a:pt x="1327" y="1"/>
                    <a:pt x="1302" y="3"/>
                    <a:pt x="1277" y="7"/>
                  </a:cubicBezTo>
                  <a:cubicBezTo>
                    <a:pt x="882" y="98"/>
                    <a:pt x="517" y="281"/>
                    <a:pt x="243" y="585"/>
                  </a:cubicBezTo>
                  <a:cubicBezTo>
                    <a:pt x="91" y="767"/>
                    <a:pt x="0" y="1041"/>
                    <a:pt x="152" y="1253"/>
                  </a:cubicBezTo>
                  <a:cubicBezTo>
                    <a:pt x="249" y="1423"/>
                    <a:pt x="462" y="1554"/>
                    <a:pt x="637" y="1554"/>
                  </a:cubicBezTo>
                  <a:cubicBezTo>
                    <a:pt x="681" y="1554"/>
                    <a:pt x="723" y="1546"/>
                    <a:pt x="760" y="1527"/>
                  </a:cubicBezTo>
                  <a:cubicBezTo>
                    <a:pt x="1003" y="1466"/>
                    <a:pt x="1186" y="1345"/>
                    <a:pt x="1368" y="1162"/>
                  </a:cubicBezTo>
                  <a:cubicBezTo>
                    <a:pt x="1520" y="1010"/>
                    <a:pt x="1642" y="858"/>
                    <a:pt x="1763" y="706"/>
                  </a:cubicBezTo>
                  <a:cubicBezTo>
                    <a:pt x="1960" y="340"/>
                    <a:pt x="1662" y="1"/>
                    <a:pt x="1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14"/>
          <p:cNvGrpSpPr/>
          <p:nvPr/>
        </p:nvGrpSpPr>
        <p:grpSpPr>
          <a:xfrm>
            <a:off x="1771014" y="4037661"/>
            <a:ext cx="568297" cy="929988"/>
            <a:chOff x="2782375" y="3516425"/>
            <a:chExt cx="424800" cy="695162"/>
          </a:xfrm>
        </p:grpSpPr>
        <p:sp>
          <p:nvSpPr>
            <p:cNvPr id="1054" name="Google Shape;1054;p14"/>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5" name="Google Shape;1055;p14"/>
            <p:cNvGrpSpPr/>
            <p:nvPr/>
          </p:nvGrpSpPr>
          <p:grpSpPr>
            <a:xfrm>
              <a:off x="2925795" y="3704408"/>
              <a:ext cx="195351" cy="507179"/>
              <a:chOff x="2475377" y="3003160"/>
              <a:chExt cx="144855" cy="376051"/>
            </a:xfrm>
          </p:grpSpPr>
          <p:sp>
            <p:nvSpPr>
              <p:cNvPr id="1056" name="Google Shape;1056;p14"/>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0" name="Google Shape;1060;p14"/>
          <p:cNvGrpSpPr/>
          <p:nvPr/>
        </p:nvGrpSpPr>
        <p:grpSpPr>
          <a:xfrm>
            <a:off x="809313" y="3797438"/>
            <a:ext cx="416425" cy="829423"/>
            <a:chOff x="3129075" y="3472313"/>
            <a:chExt cx="416425" cy="829423"/>
          </a:xfrm>
        </p:grpSpPr>
        <p:sp>
          <p:nvSpPr>
            <p:cNvPr id="1061" name="Google Shape;1061;p14"/>
            <p:cNvSpPr/>
            <p:nvPr/>
          </p:nvSpPr>
          <p:spPr>
            <a:xfrm>
              <a:off x="3129075" y="3472313"/>
              <a:ext cx="416425" cy="730750"/>
            </a:xfrm>
            <a:custGeom>
              <a:avLst/>
              <a:gdLst/>
              <a:ahLst/>
              <a:cxnLst/>
              <a:rect l="l" t="t" r="r" b="b"/>
              <a:pathLst>
                <a:path w="16657" h="29230" extrusionOk="0">
                  <a:moveTo>
                    <a:pt x="10245" y="0"/>
                  </a:moveTo>
                  <a:cubicBezTo>
                    <a:pt x="9939" y="0"/>
                    <a:pt x="9638" y="74"/>
                    <a:pt x="9362" y="239"/>
                  </a:cubicBezTo>
                  <a:cubicBezTo>
                    <a:pt x="8572" y="726"/>
                    <a:pt x="8298" y="1820"/>
                    <a:pt x="8298" y="2762"/>
                  </a:cubicBezTo>
                  <a:cubicBezTo>
                    <a:pt x="8298" y="3704"/>
                    <a:pt x="8450" y="4707"/>
                    <a:pt x="8116" y="5619"/>
                  </a:cubicBezTo>
                  <a:cubicBezTo>
                    <a:pt x="7690" y="6714"/>
                    <a:pt x="6626" y="7443"/>
                    <a:pt x="5927" y="8416"/>
                  </a:cubicBezTo>
                  <a:cubicBezTo>
                    <a:pt x="4164" y="10878"/>
                    <a:pt x="5137" y="14221"/>
                    <a:pt x="5015" y="17261"/>
                  </a:cubicBezTo>
                  <a:cubicBezTo>
                    <a:pt x="5015" y="17930"/>
                    <a:pt x="4955" y="18568"/>
                    <a:pt x="4559" y="19085"/>
                  </a:cubicBezTo>
                  <a:cubicBezTo>
                    <a:pt x="4134" y="19692"/>
                    <a:pt x="3435" y="19996"/>
                    <a:pt x="2888" y="20513"/>
                  </a:cubicBezTo>
                  <a:cubicBezTo>
                    <a:pt x="0" y="23249"/>
                    <a:pt x="3587" y="27535"/>
                    <a:pt x="6201" y="28720"/>
                  </a:cubicBezTo>
                  <a:cubicBezTo>
                    <a:pt x="6966" y="29072"/>
                    <a:pt x="7753" y="29229"/>
                    <a:pt x="8534" y="29229"/>
                  </a:cubicBezTo>
                  <a:cubicBezTo>
                    <a:pt x="11195" y="29229"/>
                    <a:pt x="13781" y="27396"/>
                    <a:pt x="15168" y="25164"/>
                  </a:cubicBezTo>
                  <a:cubicBezTo>
                    <a:pt x="16049" y="23766"/>
                    <a:pt x="16657" y="21820"/>
                    <a:pt x="15715" y="20452"/>
                  </a:cubicBezTo>
                  <a:cubicBezTo>
                    <a:pt x="15502" y="20148"/>
                    <a:pt x="15198" y="19844"/>
                    <a:pt x="15107" y="19510"/>
                  </a:cubicBezTo>
                  <a:cubicBezTo>
                    <a:pt x="14803" y="18568"/>
                    <a:pt x="15867" y="17778"/>
                    <a:pt x="16049" y="16775"/>
                  </a:cubicBezTo>
                  <a:cubicBezTo>
                    <a:pt x="16231" y="15802"/>
                    <a:pt x="15593" y="14829"/>
                    <a:pt x="14833" y="14191"/>
                  </a:cubicBezTo>
                  <a:cubicBezTo>
                    <a:pt x="14104" y="13522"/>
                    <a:pt x="13222" y="12945"/>
                    <a:pt x="12827" y="12033"/>
                  </a:cubicBezTo>
                  <a:cubicBezTo>
                    <a:pt x="12462" y="11303"/>
                    <a:pt x="12523" y="10422"/>
                    <a:pt x="12614" y="9632"/>
                  </a:cubicBezTo>
                  <a:cubicBezTo>
                    <a:pt x="13009" y="6835"/>
                    <a:pt x="14104" y="3704"/>
                    <a:pt x="12554" y="1364"/>
                  </a:cubicBezTo>
                  <a:cubicBezTo>
                    <a:pt x="12036" y="599"/>
                    <a:pt x="11118" y="0"/>
                    <a:pt x="10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2" name="Google Shape;1062;p14"/>
            <p:cNvGrpSpPr/>
            <p:nvPr/>
          </p:nvGrpSpPr>
          <p:grpSpPr>
            <a:xfrm>
              <a:off x="3318394" y="3629919"/>
              <a:ext cx="113992" cy="671817"/>
              <a:chOff x="2772000" y="2930733"/>
              <a:chExt cx="67351" cy="397032"/>
            </a:xfrm>
          </p:grpSpPr>
          <p:sp>
            <p:nvSpPr>
              <p:cNvPr id="1063" name="Google Shape;1063;p14"/>
              <p:cNvSpPr/>
              <p:nvPr/>
            </p:nvSpPr>
            <p:spPr>
              <a:xfrm>
                <a:off x="2788509" y="2930733"/>
                <a:ext cx="12727" cy="397032"/>
              </a:xfrm>
              <a:custGeom>
                <a:avLst/>
                <a:gdLst/>
                <a:ahLst/>
                <a:cxnLst/>
                <a:rect l="l" t="t" r="r" b="b"/>
                <a:pathLst>
                  <a:path w="609" h="18999" extrusionOk="0">
                    <a:moveTo>
                      <a:pt x="305" y="1"/>
                    </a:moveTo>
                    <a:lnTo>
                      <a:pt x="1" y="18998"/>
                    </a:lnTo>
                    <a:lnTo>
                      <a:pt x="609" y="1899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2794234" y="3098426"/>
                <a:ext cx="45118" cy="19706"/>
              </a:xfrm>
              <a:custGeom>
                <a:avLst/>
                <a:gdLst/>
                <a:ahLst/>
                <a:cxnLst/>
                <a:rect l="l" t="t" r="r" b="b"/>
                <a:pathLst>
                  <a:path w="2159" h="943" extrusionOk="0">
                    <a:moveTo>
                      <a:pt x="2159" y="0"/>
                    </a:moveTo>
                    <a:lnTo>
                      <a:pt x="1" y="608"/>
                    </a:lnTo>
                    <a:lnTo>
                      <a:pt x="122" y="943"/>
                    </a:lnTo>
                    <a:lnTo>
                      <a:pt x="2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2772000" y="3005688"/>
                <a:ext cx="25432" cy="33060"/>
              </a:xfrm>
              <a:custGeom>
                <a:avLst/>
                <a:gdLst/>
                <a:ahLst/>
                <a:cxnLst/>
                <a:rect l="l" t="t" r="r" b="b"/>
                <a:pathLst>
                  <a:path w="1217" h="1582" extrusionOk="0">
                    <a:moveTo>
                      <a:pt x="1" y="1"/>
                    </a:moveTo>
                    <a:lnTo>
                      <a:pt x="1034" y="1581"/>
                    </a:lnTo>
                    <a:lnTo>
                      <a:pt x="1216" y="142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6" name="Google Shape;1066;p14"/>
          <p:cNvGrpSpPr/>
          <p:nvPr/>
        </p:nvGrpSpPr>
        <p:grpSpPr>
          <a:xfrm>
            <a:off x="392900" y="3823125"/>
            <a:ext cx="416425" cy="829423"/>
            <a:chOff x="3129075" y="3472313"/>
            <a:chExt cx="416425" cy="829423"/>
          </a:xfrm>
        </p:grpSpPr>
        <p:sp>
          <p:nvSpPr>
            <p:cNvPr id="1067" name="Google Shape;1067;p14"/>
            <p:cNvSpPr/>
            <p:nvPr/>
          </p:nvSpPr>
          <p:spPr>
            <a:xfrm>
              <a:off x="3129075" y="3472313"/>
              <a:ext cx="416425" cy="730750"/>
            </a:xfrm>
            <a:custGeom>
              <a:avLst/>
              <a:gdLst/>
              <a:ahLst/>
              <a:cxnLst/>
              <a:rect l="l" t="t" r="r" b="b"/>
              <a:pathLst>
                <a:path w="16657" h="29230" extrusionOk="0">
                  <a:moveTo>
                    <a:pt x="10245" y="0"/>
                  </a:moveTo>
                  <a:cubicBezTo>
                    <a:pt x="9939" y="0"/>
                    <a:pt x="9638" y="74"/>
                    <a:pt x="9362" y="239"/>
                  </a:cubicBezTo>
                  <a:cubicBezTo>
                    <a:pt x="8572" y="726"/>
                    <a:pt x="8298" y="1820"/>
                    <a:pt x="8298" y="2762"/>
                  </a:cubicBezTo>
                  <a:cubicBezTo>
                    <a:pt x="8298" y="3704"/>
                    <a:pt x="8450" y="4707"/>
                    <a:pt x="8116" y="5619"/>
                  </a:cubicBezTo>
                  <a:cubicBezTo>
                    <a:pt x="7690" y="6714"/>
                    <a:pt x="6626" y="7443"/>
                    <a:pt x="5927" y="8416"/>
                  </a:cubicBezTo>
                  <a:cubicBezTo>
                    <a:pt x="4164" y="10878"/>
                    <a:pt x="5137" y="14221"/>
                    <a:pt x="5015" y="17261"/>
                  </a:cubicBezTo>
                  <a:cubicBezTo>
                    <a:pt x="5015" y="17930"/>
                    <a:pt x="4955" y="18568"/>
                    <a:pt x="4559" y="19085"/>
                  </a:cubicBezTo>
                  <a:cubicBezTo>
                    <a:pt x="4134" y="19692"/>
                    <a:pt x="3435" y="19996"/>
                    <a:pt x="2888" y="20513"/>
                  </a:cubicBezTo>
                  <a:cubicBezTo>
                    <a:pt x="0" y="23249"/>
                    <a:pt x="3587" y="27535"/>
                    <a:pt x="6201" y="28720"/>
                  </a:cubicBezTo>
                  <a:cubicBezTo>
                    <a:pt x="6966" y="29072"/>
                    <a:pt x="7753" y="29229"/>
                    <a:pt x="8534" y="29229"/>
                  </a:cubicBezTo>
                  <a:cubicBezTo>
                    <a:pt x="11195" y="29229"/>
                    <a:pt x="13781" y="27396"/>
                    <a:pt x="15168" y="25164"/>
                  </a:cubicBezTo>
                  <a:cubicBezTo>
                    <a:pt x="16049" y="23766"/>
                    <a:pt x="16657" y="21820"/>
                    <a:pt x="15715" y="20452"/>
                  </a:cubicBezTo>
                  <a:cubicBezTo>
                    <a:pt x="15502" y="20148"/>
                    <a:pt x="15198" y="19844"/>
                    <a:pt x="15107" y="19510"/>
                  </a:cubicBezTo>
                  <a:cubicBezTo>
                    <a:pt x="14803" y="18568"/>
                    <a:pt x="15867" y="17778"/>
                    <a:pt x="16049" y="16775"/>
                  </a:cubicBezTo>
                  <a:cubicBezTo>
                    <a:pt x="16231" y="15802"/>
                    <a:pt x="15593" y="14829"/>
                    <a:pt x="14833" y="14191"/>
                  </a:cubicBezTo>
                  <a:cubicBezTo>
                    <a:pt x="14104" y="13522"/>
                    <a:pt x="13222" y="12945"/>
                    <a:pt x="12827" y="12033"/>
                  </a:cubicBezTo>
                  <a:cubicBezTo>
                    <a:pt x="12462" y="11303"/>
                    <a:pt x="12523" y="10422"/>
                    <a:pt x="12614" y="9632"/>
                  </a:cubicBezTo>
                  <a:cubicBezTo>
                    <a:pt x="13009" y="6835"/>
                    <a:pt x="14104" y="3704"/>
                    <a:pt x="12554" y="1364"/>
                  </a:cubicBezTo>
                  <a:cubicBezTo>
                    <a:pt x="12036" y="599"/>
                    <a:pt x="11118" y="0"/>
                    <a:pt x="10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8" name="Google Shape;1068;p14"/>
            <p:cNvGrpSpPr/>
            <p:nvPr/>
          </p:nvGrpSpPr>
          <p:grpSpPr>
            <a:xfrm>
              <a:off x="3318394" y="3629919"/>
              <a:ext cx="113992" cy="671817"/>
              <a:chOff x="2772000" y="2930733"/>
              <a:chExt cx="67351" cy="397032"/>
            </a:xfrm>
          </p:grpSpPr>
          <p:sp>
            <p:nvSpPr>
              <p:cNvPr id="1069" name="Google Shape;1069;p14"/>
              <p:cNvSpPr/>
              <p:nvPr/>
            </p:nvSpPr>
            <p:spPr>
              <a:xfrm>
                <a:off x="2788509" y="2930733"/>
                <a:ext cx="12727" cy="397032"/>
              </a:xfrm>
              <a:custGeom>
                <a:avLst/>
                <a:gdLst/>
                <a:ahLst/>
                <a:cxnLst/>
                <a:rect l="l" t="t" r="r" b="b"/>
                <a:pathLst>
                  <a:path w="609" h="18999" extrusionOk="0">
                    <a:moveTo>
                      <a:pt x="305" y="1"/>
                    </a:moveTo>
                    <a:lnTo>
                      <a:pt x="1" y="18998"/>
                    </a:lnTo>
                    <a:lnTo>
                      <a:pt x="609" y="1899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2794234" y="3098426"/>
                <a:ext cx="45118" cy="19706"/>
              </a:xfrm>
              <a:custGeom>
                <a:avLst/>
                <a:gdLst/>
                <a:ahLst/>
                <a:cxnLst/>
                <a:rect l="l" t="t" r="r" b="b"/>
                <a:pathLst>
                  <a:path w="2159" h="943" extrusionOk="0">
                    <a:moveTo>
                      <a:pt x="2159" y="0"/>
                    </a:moveTo>
                    <a:lnTo>
                      <a:pt x="1" y="608"/>
                    </a:lnTo>
                    <a:lnTo>
                      <a:pt x="122" y="943"/>
                    </a:lnTo>
                    <a:lnTo>
                      <a:pt x="2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772000" y="3005688"/>
                <a:ext cx="25432" cy="33060"/>
              </a:xfrm>
              <a:custGeom>
                <a:avLst/>
                <a:gdLst/>
                <a:ahLst/>
                <a:cxnLst/>
                <a:rect l="l" t="t" r="r" b="b"/>
                <a:pathLst>
                  <a:path w="1217" h="1582" extrusionOk="0">
                    <a:moveTo>
                      <a:pt x="1" y="1"/>
                    </a:moveTo>
                    <a:lnTo>
                      <a:pt x="1034" y="1581"/>
                    </a:lnTo>
                    <a:lnTo>
                      <a:pt x="1216" y="142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2" name="Google Shape;1072;p14"/>
          <p:cNvGrpSpPr/>
          <p:nvPr/>
        </p:nvGrpSpPr>
        <p:grpSpPr>
          <a:xfrm>
            <a:off x="1108400" y="3983063"/>
            <a:ext cx="424800" cy="695162"/>
            <a:chOff x="2782375" y="3516425"/>
            <a:chExt cx="424800" cy="695162"/>
          </a:xfrm>
        </p:grpSpPr>
        <p:sp>
          <p:nvSpPr>
            <p:cNvPr id="1073" name="Google Shape;1073;p14"/>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14"/>
            <p:cNvGrpSpPr/>
            <p:nvPr/>
          </p:nvGrpSpPr>
          <p:grpSpPr>
            <a:xfrm>
              <a:off x="2925795" y="3704408"/>
              <a:ext cx="195351" cy="507179"/>
              <a:chOff x="2475377" y="3003160"/>
              <a:chExt cx="144855" cy="376051"/>
            </a:xfrm>
          </p:grpSpPr>
          <p:sp>
            <p:nvSpPr>
              <p:cNvPr id="1075" name="Google Shape;1075;p14"/>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9" name="Google Shape;1079;p14"/>
          <p:cNvSpPr txBox="1">
            <a:spLocks noGrp="1"/>
          </p:cNvSpPr>
          <p:nvPr>
            <p:ph type="title"/>
          </p:nvPr>
        </p:nvSpPr>
        <p:spPr>
          <a:xfrm>
            <a:off x="713250" y="463300"/>
            <a:ext cx="7717500" cy="539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3600" b="0">
                <a:latin typeface="Londrina Solid"/>
                <a:ea typeface="Londrina Solid"/>
                <a:cs typeface="Londrina Solid"/>
                <a:sym typeface="Londrina Solid"/>
              </a:defRPr>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6">
    <p:spTree>
      <p:nvGrpSpPr>
        <p:cNvPr id="1" name="Shape 1954"/>
        <p:cNvGrpSpPr/>
        <p:nvPr/>
      </p:nvGrpSpPr>
      <p:grpSpPr>
        <a:xfrm>
          <a:off x="0" y="0"/>
          <a:ext cx="0" cy="0"/>
          <a:chOff x="0" y="0"/>
          <a:chExt cx="0" cy="0"/>
        </a:xfrm>
      </p:grpSpPr>
      <p:sp>
        <p:nvSpPr>
          <p:cNvPr id="1955" name="Google Shape;1955;p30"/>
          <p:cNvSpPr/>
          <p:nvPr/>
        </p:nvSpPr>
        <p:spPr>
          <a:xfrm>
            <a:off x="3053225" y="3823120"/>
            <a:ext cx="6512300" cy="971165"/>
          </a:xfrm>
          <a:custGeom>
            <a:avLst/>
            <a:gdLst/>
            <a:ahLst/>
            <a:cxnLst/>
            <a:rect l="l" t="t" r="r" b="b"/>
            <a:pathLst>
              <a:path w="260492" h="84029" extrusionOk="0">
                <a:moveTo>
                  <a:pt x="243309" y="0"/>
                </a:moveTo>
                <a:cubicBezTo>
                  <a:pt x="233643" y="0"/>
                  <a:pt x="222027" y="3817"/>
                  <a:pt x="214716" y="6276"/>
                </a:cubicBezTo>
                <a:cubicBezTo>
                  <a:pt x="201980" y="10562"/>
                  <a:pt x="189943" y="16945"/>
                  <a:pt x="178940" y="24605"/>
                </a:cubicBezTo>
                <a:cubicBezTo>
                  <a:pt x="172314" y="29225"/>
                  <a:pt x="165900" y="34271"/>
                  <a:pt x="158362" y="37067"/>
                </a:cubicBezTo>
                <a:cubicBezTo>
                  <a:pt x="152667" y="39211"/>
                  <a:pt x="146782" y="39956"/>
                  <a:pt x="140789" y="39956"/>
                </a:cubicBezTo>
                <a:cubicBezTo>
                  <a:pt x="127750" y="39956"/>
                  <a:pt x="114199" y="36427"/>
                  <a:pt x="100975" y="36094"/>
                </a:cubicBezTo>
                <a:cubicBezTo>
                  <a:pt x="100273" y="36076"/>
                  <a:pt x="99572" y="36067"/>
                  <a:pt x="98871" y="36067"/>
                </a:cubicBezTo>
                <a:cubicBezTo>
                  <a:pt x="86583" y="36067"/>
                  <a:pt x="74483" y="38811"/>
                  <a:pt x="62981" y="43268"/>
                </a:cubicBezTo>
                <a:cubicBezTo>
                  <a:pt x="57297" y="45486"/>
                  <a:pt x="51795" y="48101"/>
                  <a:pt x="46476" y="50988"/>
                </a:cubicBezTo>
                <a:cubicBezTo>
                  <a:pt x="29788" y="60137"/>
                  <a:pt x="14864" y="72113"/>
                  <a:pt x="1" y="84028"/>
                </a:cubicBezTo>
                <a:cubicBezTo>
                  <a:pt x="50549" y="82782"/>
                  <a:pt x="101127" y="81566"/>
                  <a:pt x="151371" y="76125"/>
                </a:cubicBezTo>
                <a:cubicBezTo>
                  <a:pt x="161217" y="75068"/>
                  <a:pt x="171098" y="73865"/>
                  <a:pt x="180960" y="73865"/>
                </a:cubicBezTo>
                <a:cubicBezTo>
                  <a:pt x="183855" y="73865"/>
                  <a:pt x="186749" y="73969"/>
                  <a:pt x="189639" y="74210"/>
                </a:cubicBezTo>
                <a:cubicBezTo>
                  <a:pt x="199184" y="75001"/>
                  <a:pt x="208485" y="77311"/>
                  <a:pt x="218029" y="77888"/>
                </a:cubicBezTo>
                <a:cubicBezTo>
                  <a:pt x="219758" y="77992"/>
                  <a:pt x="221486" y="78039"/>
                  <a:pt x="223213" y="78039"/>
                </a:cubicBezTo>
                <a:cubicBezTo>
                  <a:pt x="231080" y="78039"/>
                  <a:pt x="238927" y="77067"/>
                  <a:pt x="246753" y="76095"/>
                </a:cubicBezTo>
                <a:cubicBezTo>
                  <a:pt x="248334" y="75912"/>
                  <a:pt x="250066" y="75639"/>
                  <a:pt x="251221" y="74545"/>
                </a:cubicBezTo>
                <a:cubicBezTo>
                  <a:pt x="252407" y="73390"/>
                  <a:pt x="252711" y="71566"/>
                  <a:pt x="252954" y="69894"/>
                </a:cubicBezTo>
                <a:cubicBezTo>
                  <a:pt x="254960" y="54788"/>
                  <a:pt x="257300" y="39711"/>
                  <a:pt x="258972" y="24544"/>
                </a:cubicBezTo>
                <a:cubicBezTo>
                  <a:pt x="259550" y="19286"/>
                  <a:pt x="260492" y="13146"/>
                  <a:pt x="258729" y="8282"/>
                </a:cubicBezTo>
                <a:cubicBezTo>
                  <a:pt x="257726" y="5425"/>
                  <a:pt x="255841" y="3085"/>
                  <a:pt x="252407" y="1595"/>
                </a:cubicBezTo>
                <a:cubicBezTo>
                  <a:pt x="249783" y="460"/>
                  <a:pt x="246664" y="0"/>
                  <a:pt x="24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443811" y="4461100"/>
            <a:ext cx="10182136" cy="3749450"/>
          </a:xfrm>
          <a:custGeom>
            <a:avLst/>
            <a:gdLst/>
            <a:ahLst/>
            <a:cxnLst/>
            <a:rect l="l" t="t" r="r" b="b"/>
            <a:pathLst>
              <a:path w="343411" h="149978" extrusionOk="0">
                <a:moveTo>
                  <a:pt x="248936" y="0"/>
                </a:moveTo>
                <a:cubicBezTo>
                  <a:pt x="233996" y="0"/>
                  <a:pt x="219075" y="596"/>
                  <a:pt x="204199" y="2073"/>
                </a:cubicBezTo>
                <a:cubicBezTo>
                  <a:pt x="185688" y="3927"/>
                  <a:pt x="167389" y="7118"/>
                  <a:pt x="149091" y="10553"/>
                </a:cubicBezTo>
                <a:cubicBezTo>
                  <a:pt x="117297" y="16602"/>
                  <a:pt x="85534" y="23654"/>
                  <a:pt x="53132" y="26055"/>
                </a:cubicBezTo>
                <a:cubicBezTo>
                  <a:pt x="51725" y="26160"/>
                  <a:pt x="50232" y="26201"/>
                  <a:pt x="48676" y="26201"/>
                </a:cubicBezTo>
                <a:cubicBezTo>
                  <a:pt x="43413" y="26201"/>
                  <a:pt x="37430" y="25736"/>
                  <a:pt x="31651" y="25736"/>
                </a:cubicBezTo>
                <a:cubicBezTo>
                  <a:pt x="25841" y="25736"/>
                  <a:pt x="20237" y="26206"/>
                  <a:pt x="15776" y="28091"/>
                </a:cubicBezTo>
                <a:cubicBezTo>
                  <a:pt x="5319" y="32559"/>
                  <a:pt x="2523" y="46420"/>
                  <a:pt x="1733" y="56177"/>
                </a:cubicBezTo>
                <a:cubicBezTo>
                  <a:pt x="274" y="73776"/>
                  <a:pt x="0" y="91466"/>
                  <a:pt x="912" y="109156"/>
                </a:cubicBezTo>
                <a:cubicBezTo>
                  <a:pt x="2896" y="109090"/>
                  <a:pt x="4879" y="109059"/>
                  <a:pt x="6859" y="109059"/>
                </a:cubicBezTo>
                <a:cubicBezTo>
                  <a:pt x="32188" y="109059"/>
                  <a:pt x="57252" y="114200"/>
                  <a:pt x="82342" y="117667"/>
                </a:cubicBezTo>
                <a:cubicBezTo>
                  <a:pt x="128331" y="123989"/>
                  <a:pt x="174897" y="124658"/>
                  <a:pt x="221068" y="129552"/>
                </a:cubicBezTo>
                <a:cubicBezTo>
                  <a:pt x="258880" y="133534"/>
                  <a:pt x="296389" y="140373"/>
                  <a:pt x="333076" y="149978"/>
                </a:cubicBezTo>
                <a:cubicBezTo>
                  <a:pt x="340675" y="102165"/>
                  <a:pt x="342043" y="53624"/>
                  <a:pt x="343411" y="5264"/>
                </a:cubicBezTo>
                <a:cubicBezTo>
                  <a:pt x="311994" y="2646"/>
                  <a:pt x="280423" y="0"/>
                  <a:pt x="24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flipH="1">
            <a:off x="-49526" y="4512349"/>
            <a:ext cx="9252651" cy="806609"/>
          </a:xfrm>
          <a:custGeom>
            <a:avLst/>
            <a:gdLst/>
            <a:ahLst/>
            <a:cxnLst/>
            <a:rect l="l" t="t" r="r" b="b"/>
            <a:pathLst>
              <a:path w="284960" h="59893" extrusionOk="0">
                <a:moveTo>
                  <a:pt x="231706" y="1"/>
                </a:moveTo>
                <a:cubicBezTo>
                  <a:pt x="226944" y="1"/>
                  <a:pt x="222181" y="56"/>
                  <a:pt x="217420" y="165"/>
                </a:cubicBezTo>
                <a:cubicBezTo>
                  <a:pt x="171401" y="1320"/>
                  <a:pt x="125504" y="7734"/>
                  <a:pt x="80944" y="19253"/>
                </a:cubicBezTo>
                <a:cubicBezTo>
                  <a:pt x="58755" y="24968"/>
                  <a:pt x="36870" y="31959"/>
                  <a:pt x="15471" y="40257"/>
                </a:cubicBezTo>
                <a:cubicBezTo>
                  <a:pt x="11581" y="41746"/>
                  <a:pt x="4985" y="43296"/>
                  <a:pt x="0" y="46002"/>
                </a:cubicBezTo>
                <a:lnTo>
                  <a:pt x="0" y="59892"/>
                </a:lnTo>
                <a:lnTo>
                  <a:pt x="284960" y="59892"/>
                </a:lnTo>
                <a:lnTo>
                  <a:pt x="284960" y="2323"/>
                </a:lnTo>
                <a:cubicBezTo>
                  <a:pt x="267245" y="765"/>
                  <a:pt x="249475" y="1"/>
                  <a:pt x="231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30"/>
          <p:cNvGrpSpPr/>
          <p:nvPr/>
        </p:nvGrpSpPr>
        <p:grpSpPr>
          <a:xfrm>
            <a:off x="2625025" y="4037638"/>
            <a:ext cx="1367075" cy="681525"/>
            <a:chOff x="85000" y="3678075"/>
            <a:chExt cx="1367075" cy="681525"/>
          </a:xfrm>
        </p:grpSpPr>
        <p:sp>
          <p:nvSpPr>
            <p:cNvPr id="1959" name="Google Shape;1959;p30"/>
            <p:cNvSpPr/>
            <p:nvPr/>
          </p:nvSpPr>
          <p:spPr>
            <a:xfrm>
              <a:off x="85000" y="3678075"/>
              <a:ext cx="1367075" cy="681525"/>
            </a:xfrm>
            <a:custGeom>
              <a:avLst/>
              <a:gdLst/>
              <a:ahLst/>
              <a:cxnLst/>
              <a:rect l="l" t="t" r="r" b="b"/>
              <a:pathLst>
                <a:path w="54683" h="27261" extrusionOk="0">
                  <a:moveTo>
                    <a:pt x="18949" y="0"/>
                  </a:moveTo>
                  <a:cubicBezTo>
                    <a:pt x="18208" y="0"/>
                    <a:pt x="17499" y="735"/>
                    <a:pt x="17052" y="1429"/>
                  </a:cubicBezTo>
                  <a:cubicBezTo>
                    <a:pt x="14621" y="5259"/>
                    <a:pt x="13526" y="9970"/>
                    <a:pt x="14013" y="14499"/>
                  </a:cubicBezTo>
                  <a:cubicBezTo>
                    <a:pt x="13466" y="13648"/>
                    <a:pt x="13253" y="12584"/>
                    <a:pt x="12797" y="11642"/>
                  </a:cubicBezTo>
                  <a:cubicBezTo>
                    <a:pt x="12376" y="10800"/>
                    <a:pt x="11566" y="9983"/>
                    <a:pt x="10654" y="9983"/>
                  </a:cubicBezTo>
                  <a:cubicBezTo>
                    <a:pt x="10579" y="9983"/>
                    <a:pt x="10503" y="9989"/>
                    <a:pt x="10426" y="10000"/>
                  </a:cubicBezTo>
                  <a:cubicBezTo>
                    <a:pt x="9241" y="10213"/>
                    <a:pt x="8663" y="11611"/>
                    <a:pt x="8785" y="12797"/>
                  </a:cubicBezTo>
                  <a:cubicBezTo>
                    <a:pt x="8906" y="13952"/>
                    <a:pt x="9423" y="15077"/>
                    <a:pt x="9514" y="16232"/>
                  </a:cubicBezTo>
                  <a:cubicBezTo>
                    <a:pt x="8602" y="14499"/>
                    <a:pt x="7569" y="12827"/>
                    <a:pt x="6475" y="11216"/>
                  </a:cubicBezTo>
                  <a:cubicBezTo>
                    <a:pt x="6049" y="10608"/>
                    <a:pt x="5563" y="9940"/>
                    <a:pt x="4864" y="9605"/>
                  </a:cubicBezTo>
                  <a:cubicBezTo>
                    <a:pt x="4502" y="9407"/>
                    <a:pt x="4116" y="9318"/>
                    <a:pt x="3728" y="9318"/>
                  </a:cubicBezTo>
                  <a:cubicBezTo>
                    <a:pt x="2453" y="9318"/>
                    <a:pt x="1159" y="10285"/>
                    <a:pt x="669" y="11520"/>
                  </a:cubicBezTo>
                  <a:cubicBezTo>
                    <a:pt x="0" y="13162"/>
                    <a:pt x="426" y="15016"/>
                    <a:pt x="1125" y="16627"/>
                  </a:cubicBezTo>
                  <a:cubicBezTo>
                    <a:pt x="1125" y="20639"/>
                    <a:pt x="7143" y="24074"/>
                    <a:pt x="10487" y="24134"/>
                  </a:cubicBezTo>
                  <a:cubicBezTo>
                    <a:pt x="16262" y="24226"/>
                    <a:pt x="21825" y="25137"/>
                    <a:pt x="27539" y="25989"/>
                  </a:cubicBezTo>
                  <a:cubicBezTo>
                    <a:pt x="31717" y="26630"/>
                    <a:pt x="35982" y="27260"/>
                    <a:pt x="40197" y="27260"/>
                  </a:cubicBezTo>
                  <a:cubicBezTo>
                    <a:pt x="42974" y="27260"/>
                    <a:pt x="45728" y="26986"/>
                    <a:pt x="48421" y="26262"/>
                  </a:cubicBezTo>
                  <a:cubicBezTo>
                    <a:pt x="50153" y="25776"/>
                    <a:pt x="51947" y="25046"/>
                    <a:pt x="53132" y="23678"/>
                  </a:cubicBezTo>
                  <a:cubicBezTo>
                    <a:pt x="54287" y="22311"/>
                    <a:pt x="54682" y="20122"/>
                    <a:pt x="53588" y="18663"/>
                  </a:cubicBezTo>
                  <a:cubicBezTo>
                    <a:pt x="52836" y="17700"/>
                    <a:pt x="51630" y="17281"/>
                    <a:pt x="50420" y="17281"/>
                  </a:cubicBezTo>
                  <a:cubicBezTo>
                    <a:pt x="50064" y="17281"/>
                    <a:pt x="49708" y="17318"/>
                    <a:pt x="49363" y="17387"/>
                  </a:cubicBezTo>
                  <a:cubicBezTo>
                    <a:pt x="47843" y="17721"/>
                    <a:pt x="46506" y="18602"/>
                    <a:pt x="45229" y="19454"/>
                  </a:cubicBezTo>
                  <a:cubicBezTo>
                    <a:pt x="45746" y="18663"/>
                    <a:pt x="46293" y="17843"/>
                    <a:pt x="46384" y="16931"/>
                  </a:cubicBezTo>
                  <a:cubicBezTo>
                    <a:pt x="46506" y="15958"/>
                    <a:pt x="46080" y="14894"/>
                    <a:pt x="45168" y="14651"/>
                  </a:cubicBezTo>
                  <a:cubicBezTo>
                    <a:pt x="44977" y="14587"/>
                    <a:pt x="44780" y="14561"/>
                    <a:pt x="44582" y="14561"/>
                  </a:cubicBezTo>
                  <a:cubicBezTo>
                    <a:pt x="44309" y="14561"/>
                    <a:pt x="44035" y="14611"/>
                    <a:pt x="43770" y="14681"/>
                  </a:cubicBezTo>
                  <a:cubicBezTo>
                    <a:pt x="41825" y="15107"/>
                    <a:pt x="40062" y="16019"/>
                    <a:pt x="38573" y="17265"/>
                  </a:cubicBezTo>
                  <a:cubicBezTo>
                    <a:pt x="39241" y="15958"/>
                    <a:pt x="39940" y="14621"/>
                    <a:pt x="39910" y="13162"/>
                  </a:cubicBezTo>
                  <a:cubicBezTo>
                    <a:pt x="39849" y="11733"/>
                    <a:pt x="38846" y="10213"/>
                    <a:pt x="37387" y="10122"/>
                  </a:cubicBezTo>
                  <a:cubicBezTo>
                    <a:pt x="37357" y="10121"/>
                    <a:pt x="37328" y="10120"/>
                    <a:pt x="37298" y="10120"/>
                  </a:cubicBezTo>
                  <a:cubicBezTo>
                    <a:pt x="36570" y="10120"/>
                    <a:pt x="35873" y="10473"/>
                    <a:pt x="35259" y="10882"/>
                  </a:cubicBezTo>
                  <a:cubicBezTo>
                    <a:pt x="33071" y="12250"/>
                    <a:pt x="31247" y="14195"/>
                    <a:pt x="29940" y="16475"/>
                  </a:cubicBezTo>
                  <a:lnTo>
                    <a:pt x="29940" y="16475"/>
                  </a:lnTo>
                  <a:cubicBezTo>
                    <a:pt x="30426" y="13374"/>
                    <a:pt x="30244" y="10244"/>
                    <a:pt x="29423" y="7234"/>
                  </a:cubicBezTo>
                  <a:cubicBezTo>
                    <a:pt x="29302" y="6809"/>
                    <a:pt x="29150" y="6383"/>
                    <a:pt x="28816" y="6140"/>
                  </a:cubicBezTo>
                  <a:cubicBezTo>
                    <a:pt x="28577" y="5987"/>
                    <a:pt x="28301" y="5929"/>
                    <a:pt x="28019" y="5929"/>
                  </a:cubicBezTo>
                  <a:cubicBezTo>
                    <a:pt x="27797" y="5929"/>
                    <a:pt x="27571" y="5965"/>
                    <a:pt x="27357" y="6019"/>
                  </a:cubicBezTo>
                  <a:cubicBezTo>
                    <a:pt x="24256" y="6809"/>
                    <a:pt x="22797" y="10396"/>
                    <a:pt x="21855" y="13466"/>
                  </a:cubicBezTo>
                  <a:cubicBezTo>
                    <a:pt x="22372" y="9362"/>
                    <a:pt x="21855" y="5137"/>
                    <a:pt x="20335" y="1307"/>
                  </a:cubicBezTo>
                  <a:cubicBezTo>
                    <a:pt x="20153" y="851"/>
                    <a:pt x="19910" y="365"/>
                    <a:pt x="19454" y="122"/>
                  </a:cubicBezTo>
                  <a:cubicBezTo>
                    <a:pt x="19285" y="38"/>
                    <a:pt x="19116" y="0"/>
                    <a:pt x="18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125275" y="4024450"/>
              <a:ext cx="53225" cy="67700"/>
            </a:xfrm>
            <a:custGeom>
              <a:avLst/>
              <a:gdLst/>
              <a:ahLst/>
              <a:cxnLst/>
              <a:rect l="l" t="t" r="r" b="b"/>
              <a:pathLst>
                <a:path w="2129" h="2708" extrusionOk="0">
                  <a:moveTo>
                    <a:pt x="765" y="0"/>
                  </a:moveTo>
                  <a:cubicBezTo>
                    <a:pt x="646" y="0"/>
                    <a:pt x="522" y="47"/>
                    <a:pt x="396" y="158"/>
                  </a:cubicBezTo>
                  <a:cubicBezTo>
                    <a:pt x="0" y="522"/>
                    <a:pt x="152" y="1130"/>
                    <a:pt x="335" y="1586"/>
                  </a:cubicBezTo>
                  <a:cubicBezTo>
                    <a:pt x="547" y="2103"/>
                    <a:pt x="851" y="2498"/>
                    <a:pt x="1399" y="2681"/>
                  </a:cubicBezTo>
                  <a:cubicBezTo>
                    <a:pt x="1450" y="2699"/>
                    <a:pt x="1501" y="2708"/>
                    <a:pt x="1550" y="2708"/>
                  </a:cubicBezTo>
                  <a:cubicBezTo>
                    <a:pt x="1820" y="2708"/>
                    <a:pt x="2042" y="2447"/>
                    <a:pt x="2067" y="2164"/>
                  </a:cubicBezTo>
                  <a:cubicBezTo>
                    <a:pt x="2128" y="1677"/>
                    <a:pt x="1854" y="1222"/>
                    <a:pt x="1611" y="766"/>
                  </a:cubicBezTo>
                  <a:cubicBezTo>
                    <a:pt x="1450" y="444"/>
                    <a:pt x="1133"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193650" y="3992375"/>
              <a:ext cx="57025" cy="70850"/>
            </a:xfrm>
            <a:custGeom>
              <a:avLst/>
              <a:gdLst/>
              <a:ahLst/>
              <a:cxnLst/>
              <a:rect l="l" t="t" r="r" b="b"/>
              <a:pathLst>
                <a:path w="2281" h="2834" extrusionOk="0">
                  <a:moveTo>
                    <a:pt x="879" y="1"/>
                  </a:moveTo>
                  <a:cubicBezTo>
                    <a:pt x="535" y="1"/>
                    <a:pt x="286" y="183"/>
                    <a:pt x="153" y="529"/>
                  </a:cubicBezTo>
                  <a:cubicBezTo>
                    <a:pt x="1" y="863"/>
                    <a:pt x="153" y="1289"/>
                    <a:pt x="305" y="1623"/>
                  </a:cubicBezTo>
                  <a:cubicBezTo>
                    <a:pt x="427" y="1927"/>
                    <a:pt x="609" y="2201"/>
                    <a:pt x="791" y="2444"/>
                  </a:cubicBezTo>
                  <a:cubicBezTo>
                    <a:pt x="966" y="2662"/>
                    <a:pt x="1204" y="2834"/>
                    <a:pt x="1470" y="2834"/>
                  </a:cubicBezTo>
                  <a:cubicBezTo>
                    <a:pt x="1575" y="2834"/>
                    <a:pt x="1683" y="2808"/>
                    <a:pt x="1794" y="2748"/>
                  </a:cubicBezTo>
                  <a:cubicBezTo>
                    <a:pt x="2129" y="2596"/>
                    <a:pt x="2281" y="2261"/>
                    <a:pt x="2189" y="1836"/>
                  </a:cubicBezTo>
                  <a:cubicBezTo>
                    <a:pt x="2129" y="1198"/>
                    <a:pt x="1734" y="164"/>
                    <a:pt x="1034" y="12"/>
                  </a:cubicBezTo>
                  <a:cubicBezTo>
                    <a:pt x="981" y="4"/>
                    <a:pt x="929" y="1"/>
                    <a:pt x="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209625" y="4102375"/>
              <a:ext cx="57775" cy="67050"/>
            </a:xfrm>
            <a:custGeom>
              <a:avLst/>
              <a:gdLst/>
              <a:ahLst/>
              <a:cxnLst/>
              <a:rect l="l" t="t" r="r" b="b"/>
              <a:pathLst>
                <a:path w="2311" h="2682" extrusionOk="0">
                  <a:moveTo>
                    <a:pt x="743" y="0"/>
                  </a:moveTo>
                  <a:cubicBezTo>
                    <a:pt x="546" y="0"/>
                    <a:pt x="362" y="95"/>
                    <a:pt x="243" y="293"/>
                  </a:cubicBezTo>
                  <a:cubicBezTo>
                    <a:pt x="0" y="597"/>
                    <a:pt x="122" y="1144"/>
                    <a:pt x="183" y="1478"/>
                  </a:cubicBezTo>
                  <a:cubicBezTo>
                    <a:pt x="304" y="1843"/>
                    <a:pt x="578" y="2208"/>
                    <a:pt x="882" y="2451"/>
                  </a:cubicBezTo>
                  <a:cubicBezTo>
                    <a:pt x="1053" y="2605"/>
                    <a:pt x="1243" y="2682"/>
                    <a:pt x="1431" y="2682"/>
                  </a:cubicBezTo>
                  <a:cubicBezTo>
                    <a:pt x="1577" y="2682"/>
                    <a:pt x="1721" y="2635"/>
                    <a:pt x="1854" y="2542"/>
                  </a:cubicBezTo>
                  <a:cubicBezTo>
                    <a:pt x="2219" y="2269"/>
                    <a:pt x="2310" y="1843"/>
                    <a:pt x="2098" y="1509"/>
                  </a:cubicBezTo>
                  <a:cubicBezTo>
                    <a:pt x="1946" y="1266"/>
                    <a:pt x="1854" y="1023"/>
                    <a:pt x="1672" y="779"/>
                  </a:cubicBezTo>
                  <a:cubicBezTo>
                    <a:pt x="1490" y="536"/>
                    <a:pt x="1368" y="232"/>
                    <a:pt x="1064" y="80"/>
                  </a:cubicBezTo>
                  <a:cubicBezTo>
                    <a:pt x="958" y="27"/>
                    <a:pt x="849"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259025" y="4193275"/>
              <a:ext cx="67650" cy="54625"/>
            </a:xfrm>
            <a:custGeom>
              <a:avLst/>
              <a:gdLst/>
              <a:ahLst/>
              <a:cxnLst/>
              <a:rect l="l" t="t" r="r" b="b"/>
              <a:pathLst>
                <a:path w="2706" h="2185" extrusionOk="0">
                  <a:moveTo>
                    <a:pt x="699" y="1"/>
                  </a:moveTo>
                  <a:cubicBezTo>
                    <a:pt x="304" y="1"/>
                    <a:pt x="91" y="304"/>
                    <a:pt x="30" y="639"/>
                  </a:cubicBezTo>
                  <a:cubicBezTo>
                    <a:pt x="0" y="1064"/>
                    <a:pt x="304" y="1460"/>
                    <a:pt x="608" y="1672"/>
                  </a:cubicBezTo>
                  <a:cubicBezTo>
                    <a:pt x="912" y="1946"/>
                    <a:pt x="1246" y="2128"/>
                    <a:pt x="1672" y="2159"/>
                  </a:cubicBezTo>
                  <a:cubicBezTo>
                    <a:pt x="1746" y="2176"/>
                    <a:pt x="1819" y="2184"/>
                    <a:pt x="1890" y="2184"/>
                  </a:cubicBezTo>
                  <a:cubicBezTo>
                    <a:pt x="2196" y="2184"/>
                    <a:pt x="2460" y="2024"/>
                    <a:pt x="2584" y="1703"/>
                  </a:cubicBezTo>
                  <a:cubicBezTo>
                    <a:pt x="2705" y="1429"/>
                    <a:pt x="2584" y="943"/>
                    <a:pt x="2249" y="791"/>
                  </a:cubicBezTo>
                  <a:cubicBezTo>
                    <a:pt x="2006" y="669"/>
                    <a:pt x="1763" y="578"/>
                    <a:pt x="1550" y="426"/>
                  </a:cubicBezTo>
                  <a:cubicBezTo>
                    <a:pt x="1550" y="426"/>
                    <a:pt x="1459" y="335"/>
                    <a:pt x="1489" y="335"/>
                  </a:cubicBezTo>
                  <a:cubicBezTo>
                    <a:pt x="1398" y="304"/>
                    <a:pt x="1337" y="244"/>
                    <a:pt x="1246" y="183"/>
                  </a:cubicBezTo>
                  <a:cubicBezTo>
                    <a:pt x="1064" y="92"/>
                    <a:pt x="912" y="1"/>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300050" y="4118150"/>
              <a:ext cx="67650" cy="58275"/>
            </a:xfrm>
            <a:custGeom>
              <a:avLst/>
              <a:gdLst/>
              <a:ahLst/>
              <a:cxnLst/>
              <a:rect l="l" t="t" r="r" b="b"/>
              <a:pathLst>
                <a:path w="2706" h="2331" extrusionOk="0">
                  <a:moveTo>
                    <a:pt x="696" y="1"/>
                  </a:moveTo>
                  <a:cubicBezTo>
                    <a:pt x="572" y="1"/>
                    <a:pt x="450" y="42"/>
                    <a:pt x="335" y="148"/>
                  </a:cubicBezTo>
                  <a:cubicBezTo>
                    <a:pt x="0" y="543"/>
                    <a:pt x="213" y="1060"/>
                    <a:pt x="487" y="1395"/>
                  </a:cubicBezTo>
                  <a:cubicBezTo>
                    <a:pt x="760" y="1759"/>
                    <a:pt x="1064" y="2002"/>
                    <a:pt x="1429" y="2246"/>
                  </a:cubicBezTo>
                  <a:cubicBezTo>
                    <a:pt x="1544" y="2303"/>
                    <a:pt x="1671" y="2330"/>
                    <a:pt x="1797" y="2330"/>
                  </a:cubicBezTo>
                  <a:cubicBezTo>
                    <a:pt x="2073" y="2330"/>
                    <a:pt x="2347" y="2201"/>
                    <a:pt x="2493" y="1972"/>
                  </a:cubicBezTo>
                  <a:cubicBezTo>
                    <a:pt x="2706" y="1638"/>
                    <a:pt x="2584" y="1182"/>
                    <a:pt x="2189" y="969"/>
                  </a:cubicBezTo>
                  <a:cubicBezTo>
                    <a:pt x="2128" y="908"/>
                    <a:pt x="2037" y="878"/>
                    <a:pt x="1976" y="817"/>
                  </a:cubicBezTo>
                  <a:cubicBezTo>
                    <a:pt x="1946" y="817"/>
                    <a:pt x="1946" y="817"/>
                    <a:pt x="1946" y="756"/>
                  </a:cubicBezTo>
                  <a:lnTo>
                    <a:pt x="1885" y="726"/>
                  </a:lnTo>
                  <a:cubicBezTo>
                    <a:pt x="1794" y="635"/>
                    <a:pt x="1703" y="574"/>
                    <a:pt x="1581" y="483"/>
                  </a:cubicBezTo>
                  <a:cubicBezTo>
                    <a:pt x="1551" y="483"/>
                    <a:pt x="1551" y="452"/>
                    <a:pt x="1551" y="452"/>
                  </a:cubicBezTo>
                  <a:lnTo>
                    <a:pt x="1520" y="422"/>
                  </a:lnTo>
                  <a:cubicBezTo>
                    <a:pt x="1305" y="249"/>
                    <a:pt x="997" y="1"/>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343350" y="3995800"/>
              <a:ext cx="41825" cy="64850"/>
            </a:xfrm>
            <a:custGeom>
              <a:avLst/>
              <a:gdLst/>
              <a:ahLst/>
              <a:cxnLst/>
              <a:rect l="l" t="t" r="r" b="b"/>
              <a:pathLst>
                <a:path w="1673" h="2594" extrusionOk="0">
                  <a:moveTo>
                    <a:pt x="786" y="0"/>
                  </a:moveTo>
                  <a:cubicBezTo>
                    <a:pt x="557" y="0"/>
                    <a:pt x="334" y="137"/>
                    <a:pt x="244" y="422"/>
                  </a:cubicBezTo>
                  <a:cubicBezTo>
                    <a:pt x="1" y="1030"/>
                    <a:pt x="123" y="1729"/>
                    <a:pt x="518" y="2276"/>
                  </a:cubicBezTo>
                  <a:cubicBezTo>
                    <a:pt x="647" y="2457"/>
                    <a:pt x="841" y="2594"/>
                    <a:pt x="1083" y="2594"/>
                  </a:cubicBezTo>
                  <a:cubicBezTo>
                    <a:pt x="1126" y="2594"/>
                    <a:pt x="1171" y="2589"/>
                    <a:pt x="1217" y="2580"/>
                  </a:cubicBezTo>
                  <a:cubicBezTo>
                    <a:pt x="1490" y="2489"/>
                    <a:pt x="1673" y="2246"/>
                    <a:pt x="1673" y="1972"/>
                  </a:cubicBezTo>
                  <a:cubicBezTo>
                    <a:pt x="1642" y="1395"/>
                    <a:pt x="1582" y="909"/>
                    <a:pt x="1369" y="422"/>
                  </a:cubicBezTo>
                  <a:cubicBezTo>
                    <a:pt x="1261" y="145"/>
                    <a:pt x="1020"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397325" y="4085800"/>
              <a:ext cx="50900" cy="76025"/>
            </a:xfrm>
            <a:custGeom>
              <a:avLst/>
              <a:gdLst/>
              <a:ahLst/>
              <a:cxnLst/>
              <a:rect l="l" t="t" r="r" b="b"/>
              <a:pathLst>
                <a:path w="2036" h="3041" extrusionOk="0">
                  <a:moveTo>
                    <a:pt x="766" y="0"/>
                  </a:moveTo>
                  <a:cubicBezTo>
                    <a:pt x="525" y="0"/>
                    <a:pt x="282" y="181"/>
                    <a:pt x="182" y="439"/>
                  </a:cubicBezTo>
                  <a:cubicBezTo>
                    <a:pt x="0" y="804"/>
                    <a:pt x="91" y="1351"/>
                    <a:pt x="213" y="1716"/>
                  </a:cubicBezTo>
                  <a:cubicBezTo>
                    <a:pt x="304" y="2172"/>
                    <a:pt x="547" y="2506"/>
                    <a:pt x="881" y="2871"/>
                  </a:cubicBezTo>
                  <a:cubicBezTo>
                    <a:pt x="1016" y="2990"/>
                    <a:pt x="1161" y="3040"/>
                    <a:pt x="1299" y="3040"/>
                  </a:cubicBezTo>
                  <a:cubicBezTo>
                    <a:pt x="1693" y="3040"/>
                    <a:pt x="2035" y="2630"/>
                    <a:pt x="1945" y="2202"/>
                  </a:cubicBezTo>
                  <a:cubicBezTo>
                    <a:pt x="1885" y="1837"/>
                    <a:pt x="1793" y="1442"/>
                    <a:pt x="1641" y="1108"/>
                  </a:cubicBezTo>
                  <a:cubicBezTo>
                    <a:pt x="1489" y="774"/>
                    <a:pt x="1398" y="439"/>
                    <a:pt x="1125" y="166"/>
                  </a:cubicBezTo>
                  <a:cubicBezTo>
                    <a:pt x="1020" y="50"/>
                    <a:pt x="893"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392000" y="4189850"/>
              <a:ext cx="43700" cy="58125"/>
            </a:xfrm>
            <a:custGeom>
              <a:avLst/>
              <a:gdLst/>
              <a:ahLst/>
              <a:cxnLst/>
              <a:rect l="l" t="t" r="r" b="b"/>
              <a:pathLst>
                <a:path w="1748" h="2325" extrusionOk="0">
                  <a:moveTo>
                    <a:pt x="616" y="0"/>
                  </a:moveTo>
                  <a:cubicBezTo>
                    <a:pt x="434" y="0"/>
                    <a:pt x="251" y="102"/>
                    <a:pt x="183" y="320"/>
                  </a:cubicBezTo>
                  <a:cubicBezTo>
                    <a:pt x="91" y="654"/>
                    <a:pt x="0" y="1019"/>
                    <a:pt x="31" y="1353"/>
                  </a:cubicBezTo>
                  <a:cubicBezTo>
                    <a:pt x="122" y="1809"/>
                    <a:pt x="395" y="2144"/>
                    <a:pt x="851" y="2296"/>
                  </a:cubicBezTo>
                  <a:cubicBezTo>
                    <a:pt x="913" y="2315"/>
                    <a:pt x="974" y="2324"/>
                    <a:pt x="1033" y="2324"/>
                  </a:cubicBezTo>
                  <a:cubicBezTo>
                    <a:pt x="1437" y="2324"/>
                    <a:pt x="1748" y="1903"/>
                    <a:pt x="1642" y="1505"/>
                  </a:cubicBezTo>
                  <a:cubicBezTo>
                    <a:pt x="1550" y="1232"/>
                    <a:pt x="1398" y="1019"/>
                    <a:pt x="1246" y="806"/>
                  </a:cubicBezTo>
                  <a:cubicBezTo>
                    <a:pt x="1155" y="685"/>
                    <a:pt x="1064" y="593"/>
                    <a:pt x="1064" y="441"/>
                  </a:cubicBezTo>
                  <a:cubicBezTo>
                    <a:pt x="1064" y="156"/>
                    <a:pt x="841"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528025" y="3735425"/>
              <a:ext cx="35725" cy="55575"/>
            </a:xfrm>
            <a:custGeom>
              <a:avLst/>
              <a:gdLst/>
              <a:ahLst/>
              <a:cxnLst/>
              <a:rect l="l" t="t" r="r" b="b"/>
              <a:pathLst>
                <a:path w="1429" h="2223" extrusionOk="0">
                  <a:moveTo>
                    <a:pt x="872" y="1"/>
                  </a:moveTo>
                  <a:cubicBezTo>
                    <a:pt x="701" y="1"/>
                    <a:pt x="521" y="86"/>
                    <a:pt x="426" y="229"/>
                  </a:cubicBezTo>
                  <a:cubicBezTo>
                    <a:pt x="152" y="685"/>
                    <a:pt x="0" y="1080"/>
                    <a:pt x="30" y="1597"/>
                  </a:cubicBezTo>
                  <a:cubicBezTo>
                    <a:pt x="61" y="1871"/>
                    <a:pt x="213" y="2144"/>
                    <a:pt x="486" y="2205"/>
                  </a:cubicBezTo>
                  <a:cubicBezTo>
                    <a:pt x="540" y="2217"/>
                    <a:pt x="596" y="2223"/>
                    <a:pt x="652" y="2223"/>
                  </a:cubicBezTo>
                  <a:cubicBezTo>
                    <a:pt x="883" y="2223"/>
                    <a:pt x="1118" y="2121"/>
                    <a:pt x="1216" y="1901"/>
                  </a:cubicBezTo>
                  <a:cubicBezTo>
                    <a:pt x="1368" y="1597"/>
                    <a:pt x="1429" y="1323"/>
                    <a:pt x="1429" y="1019"/>
                  </a:cubicBezTo>
                  <a:cubicBezTo>
                    <a:pt x="1429" y="715"/>
                    <a:pt x="1368" y="503"/>
                    <a:pt x="1246" y="229"/>
                  </a:cubicBezTo>
                  <a:cubicBezTo>
                    <a:pt x="1174" y="70"/>
                    <a:pt x="1026"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477850" y="3819875"/>
              <a:ext cx="40300" cy="61625"/>
            </a:xfrm>
            <a:custGeom>
              <a:avLst/>
              <a:gdLst/>
              <a:ahLst/>
              <a:cxnLst/>
              <a:rect l="l" t="t" r="r" b="b"/>
              <a:pathLst>
                <a:path w="1612" h="2465" extrusionOk="0">
                  <a:moveTo>
                    <a:pt x="882" y="1"/>
                  </a:moveTo>
                  <a:cubicBezTo>
                    <a:pt x="844" y="1"/>
                    <a:pt x="803" y="4"/>
                    <a:pt x="761" y="12"/>
                  </a:cubicBezTo>
                  <a:cubicBezTo>
                    <a:pt x="366" y="43"/>
                    <a:pt x="183" y="468"/>
                    <a:pt x="92" y="772"/>
                  </a:cubicBezTo>
                  <a:cubicBezTo>
                    <a:pt x="1" y="1107"/>
                    <a:pt x="1" y="1411"/>
                    <a:pt x="31" y="1745"/>
                  </a:cubicBezTo>
                  <a:cubicBezTo>
                    <a:pt x="65" y="2205"/>
                    <a:pt x="415" y="2464"/>
                    <a:pt x="763" y="2464"/>
                  </a:cubicBezTo>
                  <a:cubicBezTo>
                    <a:pt x="1037" y="2464"/>
                    <a:pt x="1309" y="2305"/>
                    <a:pt x="1430" y="1958"/>
                  </a:cubicBezTo>
                  <a:cubicBezTo>
                    <a:pt x="1551" y="1593"/>
                    <a:pt x="1612" y="1259"/>
                    <a:pt x="1551" y="833"/>
                  </a:cubicBezTo>
                  <a:cubicBezTo>
                    <a:pt x="1468" y="417"/>
                    <a:pt x="1283"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563725" y="3831200"/>
              <a:ext cx="41075" cy="64800"/>
            </a:xfrm>
            <a:custGeom>
              <a:avLst/>
              <a:gdLst/>
              <a:ahLst/>
              <a:cxnLst/>
              <a:rect l="l" t="t" r="r" b="b"/>
              <a:pathLst>
                <a:path w="1643" h="2592" extrusionOk="0">
                  <a:moveTo>
                    <a:pt x="821" y="0"/>
                  </a:moveTo>
                  <a:cubicBezTo>
                    <a:pt x="593" y="0"/>
                    <a:pt x="365" y="106"/>
                    <a:pt x="274" y="319"/>
                  </a:cubicBezTo>
                  <a:cubicBezTo>
                    <a:pt x="1" y="897"/>
                    <a:pt x="1" y="1505"/>
                    <a:pt x="153" y="2113"/>
                  </a:cubicBezTo>
                  <a:cubicBezTo>
                    <a:pt x="259" y="2432"/>
                    <a:pt x="540" y="2591"/>
                    <a:pt x="818" y="2591"/>
                  </a:cubicBezTo>
                  <a:cubicBezTo>
                    <a:pt x="1095" y="2591"/>
                    <a:pt x="1368" y="2432"/>
                    <a:pt x="1460" y="2113"/>
                  </a:cubicBezTo>
                  <a:cubicBezTo>
                    <a:pt x="1642" y="1505"/>
                    <a:pt x="1642" y="897"/>
                    <a:pt x="1368" y="319"/>
                  </a:cubicBezTo>
                  <a:cubicBezTo>
                    <a:pt x="1277" y="106"/>
                    <a:pt x="1049" y="0"/>
                    <a:pt x="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514325" y="3918000"/>
              <a:ext cx="47900" cy="80575"/>
            </a:xfrm>
            <a:custGeom>
              <a:avLst/>
              <a:gdLst/>
              <a:ahLst/>
              <a:cxnLst/>
              <a:rect l="l" t="t" r="r" b="b"/>
              <a:pathLst>
                <a:path w="1916" h="3223" extrusionOk="0">
                  <a:moveTo>
                    <a:pt x="965" y="1"/>
                  </a:moveTo>
                  <a:cubicBezTo>
                    <a:pt x="753" y="1"/>
                    <a:pt x="540" y="106"/>
                    <a:pt x="396" y="343"/>
                  </a:cubicBezTo>
                  <a:cubicBezTo>
                    <a:pt x="1" y="920"/>
                    <a:pt x="1" y="1832"/>
                    <a:pt x="1" y="2470"/>
                  </a:cubicBezTo>
                  <a:cubicBezTo>
                    <a:pt x="35" y="2933"/>
                    <a:pt x="457" y="3222"/>
                    <a:pt x="861" y="3222"/>
                  </a:cubicBezTo>
                  <a:cubicBezTo>
                    <a:pt x="1173" y="3222"/>
                    <a:pt x="1476" y="3050"/>
                    <a:pt x="1582" y="2653"/>
                  </a:cubicBezTo>
                  <a:cubicBezTo>
                    <a:pt x="1734" y="2045"/>
                    <a:pt x="1916" y="1133"/>
                    <a:pt x="1642" y="495"/>
                  </a:cubicBezTo>
                  <a:cubicBezTo>
                    <a:pt x="1521" y="184"/>
                    <a:pt x="1244" y="1"/>
                    <a:pt x="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465625" y="4011850"/>
              <a:ext cx="38850" cy="64425"/>
            </a:xfrm>
            <a:custGeom>
              <a:avLst/>
              <a:gdLst/>
              <a:ahLst/>
              <a:cxnLst/>
              <a:rect l="l" t="t" r="r" b="b"/>
              <a:pathLst>
                <a:path w="1554" h="2577" extrusionOk="0">
                  <a:moveTo>
                    <a:pt x="828" y="1"/>
                  </a:moveTo>
                  <a:cubicBezTo>
                    <a:pt x="695" y="1"/>
                    <a:pt x="566" y="69"/>
                    <a:pt x="490" y="206"/>
                  </a:cubicBezTo>
                  <a:cubicBezTo>
                    <a:pt x="399" y="327"/>
                    <a:pt x="277" y="419"/>
                    <a:pt x="247" y="571"/>
                  </a:cubicBezTo>
                  <a:cubicBezTo>
                    <a:pt x="216" y="692"/>
                    <a:pt x="186" y="844"/>
                    <a:pt x="125" y="966"/>
                  </a:cubicBezTo>
                  <a:cubicBezTo>
                    <a:pt x="64" y="1270"/>
                    <a:pt x="34" y="1574"/>
                    <a:pt x="34" y="1847"/>
                  </a:cubicBezTo>
                  <a:cubicBezTo>
                    <a:pt x="0" y="2320"/>
                    <a:pt x="379" y="2577"/>
                    <a:pt x="758" y="2577"/>
                  </a:cubicBezTo>
                  <a:cubicBezTo>
                    <a:pt x="1063" y="2577"/>
                    <a:pt x="1368" y="2411"/>
                    <a:pt x="1463" y="2060"/>
                  </a:cubicBezTo>
                  <a:cubicBezTo>
                    <a:pt x="1493" y="1786"/>
                    <a:pt x="1554" y="1452"/>
                    <a:pt x="1493" y="1087"/>
                  </a:cubicBezTo>
                  <a:cubicBezTo>
                    <a:pt x="1463" y="753"/>
                    <a:pt x="1402" y="479"/>
                    <a:pt x="1189" y="206"/>
                  </a:cubicBezTo>
                  <a:cubicBezTo>
                    <a:pt x="1098" y="69"/>
                    <a:pt x="961"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570575" y="4050275"/>
              <a:ext cx="36500" cy="63225"/>
            </a:xfrm>
            <a:custGeom>
              <a:avLst/>
              <a:gdLst/>
              <a:ahLst/>
              <a:cxnLst/>
              <a:rect l="l" t="t" r="r" b="b"/>
              <a:pathLst>
                <a:path w="1460" h="2529" extrusionOk="0">
                  <a:moveTo>
                    <a:pt x="769" y="0"/>
                  </a:moveTo>
                  <a:cubicBezTo>
                    <a:pt x="746" y="0"/>
                    <a:pt x="723" y="2"/>
                    <a:pt x="699" y="6"/>
                  </a:cubicBezTo>
                  <a:cubicBezTo>
                    <a:pt x="0" y="219"/>
                    <a:pt x="91" y="1344"/>
                    <a:pt x="91" y="1891"/>
                  </a:cubicBezTo>
                  <a:cubicBezTo>
                    <a:pt x="61" y="2316"/>
                    <a:pt x="388" y="2529"/>
                    <a:pt x="730" y="2529"/>
                  </a:cubicBezTo>
                  <a:cubicBezTo>
                    <a:pt x="1072" y="2529"/>
                    <a:pt x="1429" y="2316"/>
                    <a:pt x="1459" y="1891"/>
                  </a:cubicBezTo>
                  <a:cubicBezTo>
                    <a:pt x="1398" y="1496"/>
                    <a:pt x="1459" y="1070"/>
                    <a:pt x="1368" y="705"/>
                  </a:cubicBezTo>
                  <a:cubicBezTo>
                    <a:pt x="1311" y="393"/>
                    <a:pt x="1095"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508250" y="4130050"/>
              <a:ext cx="45625" cy="62575"/>
            </a:xfrm>
            <a:custGeom>
              <a:avLst/>
              <a:gdLst/>
              <a:ahLst/>
              <a:cxnLst/>
              <a:rect l="l" t="t" r="r" b="b"/>
              <a:pathLst>
                <a:path w="1825" h="2503" extrusionOk="0">
                  <a:moveTo>
                    <a:pt x="943" y="0"/>
                  </a:moveTo>
                  <a:cubicBezTo>
                    <a:pt x="847" y="0"/>
                    <a:pt x="752" y="21"/>
                    <a:pt x="670" y="67"/>
                  </a:cubicBezTo>
                  <a:cubicBezTo>
                    <a:pt x="122" y="402"/>
                    <a:pt x="1" y="1162"/>
                    <a:pt x="62" y="1770"/>
                  </a:cubicBezTo>
                  <a:cubicBezTo>
                    <a:pt x="92" y="2104"/>
                    <a:pt x="305" y="2438"/>
                    <a:pt x="700" y="2499"/>
                  </a:cubicBezTo>
                  <a:cubicBezTo>
                    <a:pt x="726" y="2501"/>
                    <a:pt x="752" y="2502"/>
                    <a:pt x="778" y="2502"/>
                  </a:cubicBezTo>
                  <a:cubicBezTo>
                    <a:pt x="1115" y="2502"/>
                    <a:pt x="1436" y="2319"/>
                    <a:pt x="1521" y="1952"/>
                  </a:cubicBezTo>
                  <a:cubicBezTo>
                    <a:pt x="1673" y="1435"/>
                    <a:pt x="1825" y="827"/>
                    <a:pt x="1521" y="280"/>
                  </a:cubicBezTo>
                  <a:cubicBezTo>
                    <a:pt x="1394" y="111"/>
                    <a:pt x="1163" y="0"/>
                    <a:pt x="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516625" y="4215700"/>
              <a:ext cx="34975" cy="39525"/>
            </a:xfrm>
            <a:custGeom>
              <a:avLst/>
              <a:gdLst/>
              <a:ahLst/>
              <a:cxnLst/>
              <a:rect l="l" t="t" r="r" b="b"/>
              <a:pathLst>
                <a:path w="1399" h="1581" extrusionOk="0">
                  <a:moveTo>
                    <a:pt x="714" y="0"/>
                  </a:moveTo>
                  <a:cubicBezTo>
                    <a:pt x="570" y="0"/>
                    <a:pt x="426" y="46"/>
                    <a:pt x="335" y="137"/>
                  </a:cubicBezTo>
                  <a:cubicBezTo>
                    <a:pt x="61" y="411"/>
                    <a:pt x="0" y="806"/>
                    <a:pt x="152" y="1170"/>
                  </a:cubicBezTo>
                  <a:cubicBezTo>
                    <a:pt x="243" y="1444"/>
                    <a:pt x="479" y="1581"/>
                    <a:pt x="714" y="1581"/>
                  </a:cubicBezTo>
                  <a:cubicBezTo>
                    <a:pt x="950" y="1581"/>
                    <a:pt x="1186" y="1444"/>
                    <a:pt x="1277" y="1170"/>
                  </a:cubicBezTo>
                  <a:cubicBezTo>
                    <a:pt x="1398" y="806"/>
                    <a:pt x="1338" y="441"/>
                    <a:pt x="1094" y="137"/>
                  </a:cubicBezTo>
                  <a:cubicBezTo>
                    <a:pt x="1003" y="46"/>
                    <a:pt x="859"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604775" y="4128075"/>
              <a:ext cx="51675" cy="73650"/>
            </a:xfrm>
            <a:custGeom>
              <a:avLst/>
              <a:gdLst/>
              <a:ahLst/>
              <a:cxnLst/>
              <a:rect l="l" t="t" r="r" b="b"/>
              <a:pathLst>
                <a:path w="2067" h="2946" extrusionOk="0">
                  <a:moveTo>
                    <a:pt x="1149" y="0"/>
                  </a:moveTo>
                  <a:cubicBezTo>
                    <a:pt x="892" y="0"/>
                    <a:pt x="631" y="121"/>
                    <a:pt x="456" y="390"/>
                  </a:cubicBezTo>
                  <a:cubicBezTo>
                    <a:pt x="91" y="998"/>
                    <a:pt x="0" y="1757"/>
                    <a:pt x="182" y="2426"/>
                  </a:cubicBezTo>
                  <a:cubicBezTo>
                    <a:pt x="268" y="2767"/>
                    <a:pt x="582" y="2945"/>
                    <a:pt x="901" y="2945"/>
                  </a:cubicBezTo>
                  <a:cubicBezTo>
                    <a:pt x="1151" y="2945"/>
                    <a:pt x="1403" y="2836"/>
                    <a:pt x="1550" y="2609"/>
                  </a:cubicBezTo>
                  <a:cubicBezTo>
                    <a:pt x="1824" y="2092"/>
                    <a:pt x="2067" y="1484"/>
                    <a:pt x="2006" y="815"/>
                  </a:cubicBezTo>
                  <a:cubicBezTo>
                    <a:pt x="1969" y="310"/>
                    <a:pt x="1563"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623000" y="4231475"/>
              <a:ext cx="41050" cy="46375"/>
            </a:xfrm>
            <a:custGeom>
              <a:avLst/>
              <a:gdLst/>
              <a:ahLst/>
              <a:cxnLst/>
              <a:rect l="l" t="t" r="r" b="b"/>
              <a:pathLst>
                <a:path w="1642" h="1855" extrusionOk="0">
                  <a:moveTo>
                    <a:pt x="925" y="0"/>
                  </a:moveTo>
                  <a:cubicBezTo>
                    <a:pt x="873" y="0"/>
                    <a:pt x="817" y="8"/>
                    <a:pt x="760" y="23"/>
                  </a:cubicBezTo>
                  <a:cubicBezTo>
                    <a:pt x="487" y="114"/>
                    <a:pt x="274" y="327"/>
                    <a:pt x="153" y="600"/>
                  </a:cubicBezTo>
                  <a:cubicBezTo>
                    <a:pt x="1" y="904"/>
                    <a:pt x="31" y="1239"/>
                    <a:pt x="213" y="1512"/>
                  </a:cubicBezTo>
                  <a:cubicBezTo>
                    <a:pt x="358" y="1718"/>
                    <a:pt x="586" y="1854"/>
                    <a:pt x="812" y="1854"/>
                  </a:cubicBezTo>
                  <a:cubicBezTo>
                    <a:pt x="920" y="1854"/>
                    <a:pt x="1027" y="1824"/>
                    <a:pt x="1125" y="1755"/>
                  </a:cubicBezTo>
                  <a:cubicBezTo>
                    <a:pt x="1277" y="1634"/>
                    <a:pt x="1429" y="1512"/>
                    <a:pt x="1551" y="1330"/>
                  </a:cubicBezTo>
                  <a:cubicBezTo>
                    <a:pt x="1581" y="1147"/>
                    <a:pt x="1642" y="935"/>
                    <a:pt x="1581" y="722"/>
                  </a:cubicBezTo>
                  <a:cubicBezTo>
                    <a:pt x="1555" y="349"/>
                    <a:pt x="129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a:off x="646850" y="4022400"/>
              <a:ext cx="41525" cy="57775"/>
            </a:xfrm>
            <a:custGeom>
              <a:avLst/>
              <a:gdLst/>
              <a:ahLst/>
              <a:cxnLst/>
              <a:rect l="l" t="t" r="r" b="b"/>
              <a:pathLst>
                <a:path w="1661" h="2311" extrusionOk="0">
                  <a:moveTo>
                    <a:pt x="1050" y="0"/>
                  </a:moveTo>
                  <a:cubicBezTo>
                    <a:pt x="920" y="0"/>
                    <a:pt x="791" y="45"/>
                    <a:pt x="688" y="149"/>
                  </a:cubicBezTo>
                  <a:cubicBezTo>
                    <a:pt x="475" y="331"/>
                    <a:pt x="323" y="544"/>
                    <a:pt x="232" y="756"/>
                  </a:cubicBezTo>
                  <a:cubicBezTo>
                    <a:pt x="80" y="1030"/>
                    <a:pt x="80" y="1334"/>
                    <a:pt x="19" y="1638"/>
                  </a:cubicBezTo>
                  <a:cubicBezTo>
                    <a:pt x="1" y="2049"/>
                    <a:pt x="383" y="2310"/>
                    <a:pt x="751" y="2310"/>
                  </a:cubicBezTo>
                  <a:cubicBezTo>
                    <a:pt x="983" y="2310"/>
                    <a:pt x="1209" y="2207"/>
                    <a:pt x="1326" y="1972"/>
                  </a:cubicBezTo>
                  <a:cubicBezTo>
                    <a:pt x="1448" y="1759"/>
                    <a:pt x="1600" y="1486"/>
                    <a:pt x="1630" y="1212"/>
                  </a:cubicBezTo>
                  <a:cubicBezTo>
                    <a:pt x="1661" y="1000"/>
                    <a:pt x="1661" y="756"/>
                    <a:pt x="1661" y="544"/>
                  </a:cubicBezTo>
                  <a:cubicBezTo>
                    <a:pt x="1640" y="228"/>
                    <a:pt x="1342" y="0"/>
                    <a:pt x="1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a:off x="707650" y="3889600"/>
              <a:ext cx="49550" cy="64325"/>
            </a:xfrm>
            <a:custGeom>
              <a:avLst/>
              <a:gdLst/>
              <a:ahLst/>
              <a:cxnLst/>
              <a:rect l="l" t="t" r="r" b="b"/>
              <a:pathLst>
                <a:path w="1982" h="2573" extrusionOk="0">
                  <a:moveTo>
                    <a:pt x="1625" y="0"/>
                  </a:moveTo>
                  <a:cubicBezTo>
                    <a:pt x="1588" y="0"/>
                    <a:pt x="1549" y="6"/>
                    <a:pt x="1508" y="20"/>
                  </a:cubicBezTo>
                  <a:cubicBezTo>
                    <a:pt x="1144" y="232"/>
                    <a:pt x="840" y="324"/>
                    <a:pt x="596" y="658"/>
                  </a:cubicBezTo>
                  <a:cubicBezTo>
                    <a:pt x="384" y="1023"/>
                    <a:pt x="201" y="1357"/>
                    <a:pt x="110" y="1752"/>
                  </a:cubicBezTo>
                  <a:cubicBezTo>
                    <a:pt x="1" y="2245"/>
                    <a:pt x="405" y="2573"/>
                    <a:pt x="793" y="2573"/>
                  </a:cubicBezTo>
                  <a:cubicBezTo>
                    <a:pt x="1051" y="2573"/>
                    <a:pt x="1302" y="2427"/>
                    <a:pt x="1387" y="2087"/>
                  </a:cubicBezTo>
                  <a:cubicBezTo>
                    <a:pt x="1478" y="1783"/>
                    <a:pt x="1539" y="1509"/>
                    <a:pt x="1660" y="1205"/>
                  </a:cubicBezTo>
                  <a:cubicBezTo>
                    <a:pt x="1782" y="932"/>
                    <a:pt x="1782" y="628"/>
                    <a:pt x="1903" y="384"/>
                  </a:cubicBezTo>
                  <a:cubicBezTo>
                    <a:pt x="1981" y="203"/>
                    <a:pt x="1838" y="0"/>
                    <a:pt x="1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757075" y="3969100"/>
              <a:ext cx="43775" cy="77150"/>
            </a:xfrm>
            <a:custGeom>
              <a:avLst/>
              <a:gdLst/>
              <a:ahLst/>
              <a:cxnLst/>
              <a:rect l="l" t="t" r="r" b="b"/>
              <a:pathLst>
                <a:path w="1751" h="3086" extrusionOk="0">
                  <a:moveTo>
                    <a:pt x="998" y="1"/>
                  </a:moveTo>
                  <a:cubicBezTo>
                    <a:pt x="712" y="1"/>
                    <a:pt x="430" y="166"/>
                    <a:pt x="322" y="518"/>
                  </a:cubicBezTo>
                  <a:cubicBezTo>
                    <a:pt x="139" y="1156"/>
                    <a:pt x="78" y="1703"/>
                    <a:pt x="18" y="2372"/>
                  </a:cubicBezTo>
                  <a:cubicBezTo>
                    <a:pt x="1" y="2827"/>
                    <a:pt x="405" y="3086"/>
                    <a:pt x="799" y="3086"/>
                  </a:cubicBezTo>
                  <a:cubicBezTo>
                    <a:pt x="1116" y="3086"/>
                    <a:pt x="1426" y="2919"/>
                    <a:pt x="1507" y="2554"/>
                  </a:cubicBezTo>
                  <a:cubicBezTo>
                    <a:pt x="1659" y="1946"/>
                    <a:pt x="1750" y="1369"/>
                    <a:pt x="1750" y="730"/>
                  </a:cubicBezTo>
                  <a:cubicBezTo>
                    <a:pt x="1716" y="258"/>
                    <a:pt x="1355"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717225" y="4089525"/>
              <a:ext cx="42575" cy="59475"/>
            </a:xfrm>
            <a:custGeom>
              <a:avLst/>
              <a:gdLst/>
              <a:ahLst/>
              <a:cxnLst/>
              <a:rect l="l" t="t" r="r" b="b"/>
              <a:pathLst>
                <a:path w="1703" h="2379" extrusionOk="0">
                  <a:moveTo>
                    <a:pt x="1045" y="1"/>
                  </a:moveTo>
                  <a:cubicBezTo>
                    <a:pt x="879" y="1"/>
                    <a:pt x="734" y="110"/>
                    <a:pt x="609" y="260"/>
                  </a:cubicBezTo>
                  <a:cubicBezTo>
                    <a:pt x="335" y="625"/>
                    <a:pt x="213" y="1020"/>
                    <a:pt x="92" y="1445"/>
                  </a:cubicBezTo>
                  <a:cubicBezTo>
                    <a:pt x="1" y="1840"/>
                    <a:pt x="244" y="2296"/>
                    <a:pt x="639" y="2357"/>
                  </a:cubicBezTo>
                  <a:cubicBezTo>
                    <a:pt x="695" y="2371"/>
                    <a:pt x="754" y="2378"/>
                    <a:pt x="813" y="2378"/>
                  </a:cubicBezTo>
                  <a:cubicBezTo>
                    <a:pt x="1136" y="2378"/>
                    <a:pt x="1474" y="2174"/>
                    <a:pt x="1551" y="1840"/>
                  </a:cubicBezTo>
                  <a:cubicBezTo>
                    <a:pt x="1612" y="1415"/>
                    <a:pt x="1703" y="929"/>
                    <a:pt x="1612" y="442"/>
                  </a:cubicBezTo>
                  <a:cubicBezTo>
                    <a:pt x="1581" y="199"/>
                    <a:pt x="1368" y="47"/>
                    <a:pt x="1156" y="17"/>
                  </a:cubicBezTo>
                  <a:cubicBezTo>
                    <a:pt x="1118" y="6"/>
                    <a:pt x="1081" y="1"/>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724075" y="4189100"/>
              <a:ext cx="47900" cy="69150"/>
            </a:xfrm>
            <a:custGeom>
              <a:avLst/>
              <a:gdLst/>
              <a:ahLst/>
              <a:cxnLst/>
              <a:rect l="l" t="t" r="r" b="b"/>
              <a:pathLst>
                <a:path w="1916" h="2766" extrusionOk="0">
                  <a:moveTo>
                    <a:pt x="1188" y="0"/>
                  </a:moveTo>
                  <a:cubicBezTo>
                    <a:pt x="941" y="0"/>
                    <a:pt x="685" y="116"/>
                    <a:pt x="547" y="350"/>
                  </a:cubicBezTo>
                  <a:cubicBezTo>
                    <a:pt x="213" y="927"/>
                    <a:pt x="0" y="1718"/>
                    <a:pt x="274" y="2326"/>
                  </a:cubicBezTo>
                  <a:cubicBezTo>
                    <a:pt x="365" y="2554"/>
                    <a:pt x="594" y="2766"/>
                    <a:pt x="858" y="2766"/>
                  </a:cubicBezTo>
                  <a:cubicBezTo>
                    <a:pt x="944" y="2766"/>
                    <a:pt x="1035" y="2743"/>
                    <a:pt x="1125" y="2690"/>
                  </a:cubicBezTo>
                  <a:cubicBezTo>
                    <a:pt x="1459" y="2417"/>
                    <a:pt x="1672" y="2143"/>
                    <a:pt x="1794" y="1718"/>
                  </a:cubicBezTo>
                  <a:cubicBezTo>
                    <a:pt x="1915" y="1323"/>
                    <a:pt x="1915" y="897"/>
                    <a:pt x="1824" y="502"/>
                  </a:cubicBezTo>
                  <a:cubicBezTo>
                    <a:pt x="1774" y="169"/>
                    <a:pt x="1487" y="0"/>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a:off x="812225" y="4123950"/>
              <a:ext cx="42575" cy="59550"/>
            </a:xfrm>
            <a:custGeom>
              <a:avLst/>
              <a:gdLst/>
              <a:ahLst/>
              <a:cxnLst/>
              <a:rect l="l" t="t" r="r" b="b"/>
              <a:pathLst>
                <a:path w="1703" h="2382" extrusionOk="0">
                  <a:moveTo>
                    <a:pt x="805" y="1"/>
                  </a:moveTo>
                  <a:cubicBezTo>
                    <a:pt x="588" y="1"/>
                    <a:pt x="378" y="106"/>
                    <a:pt x="243" y="342"/>
                  </a:cubicBezTo>
                  <a:cubicBezTo>
                    <a:pt x="122" y="524"/>
                    <a:pt x="91" y="767"/>
                    <a:pt x="61" y="1041"/>
                  </a:cubicBezTo>
                  <a:cubicBezTo>
                    <a:pt x="71" y="962"/>
                    <a:pt x="74" y="934"/>
                    <a:pt x="74" y="934"/>
                  </a:cubicBezTo>
                  <a:lnTo>
                    <a:pt x="74" y="934"/>
                  </a:lnTo>
                  <a:cubicBezTo>
                    <a:pt x="75" y="934"/>
                    <a:pt x="61" y="1051"/>
                    <a:pt x="61" y="1071"/>
                  </a:cubicBezTo>
                  <a:cubicBezTo>
                    <a:pt x="30" y="1132"/>
                    <a:pt x="30" y="1254"/>
                    <a:pt x="30" y="1375"/>
                  </a:cubicBezTo>
                  <a:lnTo>
                    <a:pt x="30" y="1436"/>
                  </a:lnTo>
                  <a:cubicBezTo>
                    <a:pt x="0" y="1831"/>
                    <a:pt x="152" y="2166"/>
                    <a:pt x="486" y="2318"/>
                  </a:cubicBezTo>
                  <a:cubicBezTo>
                    <a:pt x="581" y="2360"/>
                    <a:pt x="685" y="2382"/>
                    <a:pt x="790" y="2382"/>
                  </a:cubicBezTo>
                  <a:cubicBezTo>
                    <a:pt x="1056" y="2382"/>
                    <a:pt x="1328" y="2245"/>
                    <a:pt x="1459" y="1983"/>
                  </a:cubicBezTo>
                  <a:cubicBezTo>
                    <a:pt x="1611" y="1710"/>
                    <a:pt x="1702" y="1436"/>
                    <a:pt x="1702" y="1132"/>
                  </a:cubicBezTo>
                  <a:cubicBezTo>
                    <a:pt x="1672" y="767"/>
                    <a:pt x="1550" y="372"/>
                    <a:pt x="1307" y="190"/>
                  </a:cubicBezTo>
                  <a:cubicBezTo>
                    <a:pt x="1158" y="68"/>
                    <a:pt x="979" y="1"/>
                    <a:pt x="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812975" y="4253650"/>
              <a:ext cx="41050" cy="56450"/>
            </a:xfrm>
            <a:custGeom>
              <a:avLst/>
              <a:gdLst/>
              <a:ahLst/>
              <a:cxnLst/>
              <a:rect l="l" t="t" r="r" b="b"/>
              <a:pathLst>
                <a:path w="1642" h="2258" extrusionOk="0">
                  <a:moveTo>
                    <a:pt x="986" y="0"/>
                  </a:moveTo>
                  <a:cubicBezTo>
                    <a:pt x="883" y="0"/>
                    <a:pt x="776" y="33"/>
                    <a:pt x="669" y="108"/>
                  </a:cubicBezTo>
                  <a:cubicBezTo>
                    <a:pt x="456" y="230"/>
                    <a:pt x="304" y="473"/>
                    <a:pt x="183" y="747"/>
                  </a:cubicBezTo>
                  <a:cubicBezTo>
                    <a:pt x="122" y="868"/>
                    <a:pt x="61" y="990"/>
                    <a:pt x="31" y="1172"/>
                  </a:cubicBezTo>
                  <a:cubicBezTo>
                    <a:pt x="0" y="1385"/>
                    <a:pt x="0" y="1537"/>
                    <a:pt x="31" y="1780"/>
                  </a:cubicBezTo>
                  <a:cubicBezTo>
                    <a:pt x="69" y="2101"/>
                    <a:pt x="364" y="2258"/>
                    <a:pt x="663" y="2258"/>
                  </a:cubicBezTo>
                  <a:cubicBezTo>
                    <a:pt x="845" y="2258"/>
                    <a:pt x="1029" y="2199"/>
                    <a:pt x="1156" y="2084"/>
                  </a:cubicBezTo>
                  <a:cubicBezTo>
                    <a:pt x="1429" y="1841"/>
                    <a:pt x="1551" y="1507"/>
                    <a:pt x="1581" y="1172"/>
                  </a:cubicBezTo>
                  <a:cubicBezTo>
                    <a:pt x="1642" y="807"/>
                    <a:pt x="1642" y="504"/>
                    <a:pt x="1490" y="291"/>
                  </a:cubicBezTo>
                  <a:cubicBezTo>
                    <a:pt x="1352" y="113"/>
                    <a:pt x="1176"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996875" y="3970400"/>
              <a:ext cx="48650" cy="53275"/>
            </a:xfrm>
            <a:custGeom>
              <a:avLst/>
              <a:gdLst/>
              <a:ahLst/>
              <a:cxnLst/>
              <a:rect l="l" t="t" r="r" b="b"/>
              <a:pathLst>
                <a:path w="1946" h="2131" extrusionOk="0">
                  <a:moveTo>
                    <a:pt x="1245" y="1"/>
                  </a:moveTo>
                  <a:cubicBezTo>
                    <a:pt x="1074" y="1"/>
                    <a:pt x="901" y="61"/>
                    <a:pt x="760" y="192"/>
                  </a:cubicBezTo>
                  <a:cubicBezTo>
                    <a:pt x="517" y="405"/>
                    <a:pt x="395" y="709"/>
                    <a:pt x="213" y="1013"/>
                  </a:cubicBezTo>
                  <a:cubicBezTo>
                    <a:pt x="0" y="1317"/>
                    <a:pt x="122" y="1742"/>
                    <a:pt x="395" y="1955"/>
                  </a:cubicBezTo>
                  <a:cubicBezTo>
                    <a:pt x="510" y="2070"/>
                    <a:pt x="679" y="2130"/>
                    <a:pt x="848" y="2130"/>
                  </a:cubicBezTo>
                  <a:cubicBezTo>
                    <a:pt x="1037" y="2130"/>
                    <a:pt x="1225" y="2055"/>
                    <a:pt x="1338" y="1894"/>
                  </a:cubicBezTo>
                  <a:cubicBezTo>
                    <a:pt x="1642" y="1560"/>
                    <a:pt x="1946" y="1165"/>
                    <a:pt x="1946" y="678"/>
                  </a:cubicBezTo>
                  <a:cubicBezTo>
                    <a:pt x="1925" y="251"/>
                    <a:pt x="159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939125" y="4055650"/>
              <a:ext cx="57000" cy="69325"/>
            </a:xfrm>
            <a:custGeom>
              <a:avLst/>
              <a:gdLst/>
              <a:ahLst/>
              <a:cxnLst/>
              <a:rect l="l" t="t" r="r" b="b"/>
              <a:pathLst>
                <a:path w="2280" h="2773" extrusionOk="0">
                  <a:moveTo>
                    <a:pt x="1672" y="0"/>
                  </a:moveTo>
                  <a:cubicBezTo>
                    <a:pt x="1574" y="0"/>
                    <a:pt x="1470" y="21"/>
                    <a:pt x="1368" y="65"/>
                  </a:cubicBezTo>
                  <a:cubicBezTo>
                    <a:pt x="1064" y="217"/>
                    <a:pt x="821" y="521"/>
                    <a:pt x="638" y="764"/>
                  </a:cubicBezTo>
                  <a:cubicBezTo>
                    <a:pt x="426" y="1068"/>
                    <a:pt x="304" y="1402"/>
                    <a:pt x="152" y="1736"/>
                  </a:cubicBezTo>
                  <a:cubicBezTo>
                    <a:pt x="0" y="2132"/>
                    <a:pt x="274" y="2588"/>
                    <a:pt x="608" y="2709"/>
                  </a:cubicBezTo>
                  <a:cubicBezTo>
                    <a:pt x="701" y="2751"/>
                    <a:pt x="806" y="2772"/>
                    <a:pt x="913" y="2772"/>
                  </a:cubicBezTo>
                  <a:cubicBezTo>
                    <a:pt x="1192" y="2772"/>
                    <a:pt x="1488" y="2630"/>
                    <a:pt x="1642" y="2344"/>
                  </a:cubicBezTo>
                  <a:cubicBezTo>
                    <a:pt x="1794" y="2040"/>
                    <a:pt x="1945" y="1797"/>
                    <a:pt x="2037" y="1433"/>
                  </a:cubicBezTo>
                  <a:cubicBezTo>
                    <a:pt x="2158" y="1189"/>
                    <a:pt x="2280" y="825"/>
                    <a:pt x="2249" y="581"/>
                  </a:cubicBezTo>
                  <a:cubicBezTo>
                    <a:pt x="2249" y="212"/>
                    <a:pt x="1986"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a:off x="893800" y="4187350"/>
              <a:ext cx="48375" cy="81500"/>
            </a:xfrm>
            <a:custGeom>
              <a:avLst/>
              <a:gdLst/>
              <a:ahLst/>
              <a:cxnLst/>
              <a:rect l="l" t="t" r="r" b="b"/>
              <a:pathLst>
                <a:path w="1935" h="3260" extrusionOk="0">
                  <a:moveTo>
                    <a:pt x="1433" y="1"/>
                  </a:moveTo>
                  <a:cubicBezTo>
                    <a:pt x="1317" y="1"/>
                    <a:pt x="1201" y="38"/>
                    <a:pt x="1114" y="116"/>
                  </a:cubicBezTo>
                  <a:cubicBezTo>
                    <a:pt x="445" y="785"/>
                    <a:pt x="50" y="1636"/>
                    <a:pt x="20" y="2608"/>
                  </a:cubicBezTo>
                  <a:cubicBezTo>
                    <a:pt x="1" y="3004"/>
                    <a:pt x="355" y="3259"/>
                    <a:pt x="700" y="3259"/>
                  </a:cubicBezTo>
                  <a:cubicBezTo>
                    <a:pt x="912" y="3259"/>
                    <a:pt x="1120" y="3163"/>
                    <a:pt x="1236" y="2943"/>
                  </a:cubicBezTo>
                  <a:cubicBezTo>
                    <a:pt x="1661" y="2183"/>
                    <a:pt x="1874" y="1332"/>
                    <a:pt x="1935" y="481"/>
                  </a:cubicBezTo>
                  <a:cubicBezTo>
                    <a:pt x="1935" y="170"/>
                    <a:pt x="1681"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876050" y="4042975"/>
              <a:ext cx="56150" cy="64300"/>
            </a:xfrm>
            <a:custGeom>
              <a:avLst/>
              <a:gdLst/>
              <a:ahLst/>
              <a:cxnLst/>
              <a:rect l="l" t="t" r="r" b="b"/>
              <a:pathLst>
                <a:path w="2246" h="2572" extrusionOk="0">
                  <a:moveTo>
                    <a:pt x="1763" y="1"/>
                  </a:moveTo>
                  <a:cubicBezTo>
                    <a:pt x="1715" y="1"/>
                    <a:pt x="1665" y="8"/>
                    <a:pt x="1611" y="25"/>
                  </a:cubicBezTo>
                  <a:cubicBezTo>
                    <a:pt x="912" y="207"/>
                    <a:pt x="487" y="936"/>
                    <a:pt x="152" y="1544"/>
                  </a:cubicBezTo>
                  <a:cubicBezTo>
                    <a:pt x="0" y="1879"/>
                    <a:pt x="92" y="2304"/>
                    <a:pt x="426" y="2487"/>
                  </a:cubicBezTo>
                  <a:cubicBezTo>
                    <a:pt x="531" y="2544"/>
                    <a:pt x="648" y="2571"/>
                    <a:pt x="765" y="2571"/>
                  </a:cubicBezTo>
                  <a:cubicBezTo>
                    <a:pt x="1017" y="2571"/>
                    <a:pt x="1264" y="2442"/>
                    <a:pt x="1368" y="2213"/>
                  </a:cubicBezTo>
                  <a:cubicBezTo>
                    <a:pt x="1642" y="1696"/>
                    <a:pt x="2098" y="1180"/>
                    <a:pt x="2219" y="572"/>
                  </a:cubicBezTo>
                  <a:cubicBezTo>
                    <a:pt x="2245" y="309"/>
                    <a:pt x="2067"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1008275" y="4168100"/>
              <a:ext cx="38775" cy="66475"/>
            </a:xfrm>
            <a:custGeom>
              <a:avLst/>
              <a:gdLst/>
              <a:ahLst/>
              <a:cxnLst/>
              <a:rect l="l" t="t" r="r" b="b"/>
              <a:pathLst>
                <a:path w="1551" h="2659" extrusionOk="0">
                  <a:moveTo>
                    <a:pt x="1011" y="1"/>
                  </a:moveTo>
                  <a:cubicBezTo>
                    <a:pt x="901" y="1"/>
                    <a:pt x="790" y="47"/>
                    <a:pt x="699" y="156"/>
                  </a:cubicBezTo>
                  <a:cubicBezTo>
                    <a:pt x="183" y="734"/>
                    <a:pt x="61" y="1311"/>
                    <a:pt x="0" y="2071"/>
                  </a:cubicBezTo>
                  <a:cubicBezTo>
                    <a:pt x="0" y="2429"/>
                    <a:pt x="327" y="2659"/>
                    <a:pt x="633" y="2659"/>
                  </a:cubicBezTo>
                  <a:cubicBezTo>
                    <a:pt x="821" y="2659"/>
                    <a:pt x="1002" y="2572"/>
                    <a:pt x="1094" y="2375"/>
                  </a:cubicBezTo>
                  <a:cubicBezTo>
                    <a:pt x="1429" y="1767"/>
                    <a:pt x="1550" y="1251"/>
                    <a:pt x="1520" y="552"/>
                  </a:cubicBezTo>
                  <a:cubicBezTo>
                    <a:pt x="1520" y="254"/>
                    <a:pt x="1267"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1148075" y="4089975"/>
              <a:ext cx="61000" cy="57200"/>
            </a:xfrm>
            <a:custGeom>
              <a:avLst/>
              <a:gdLst/>
              <a:ahLst/>
              <a:cxnLst/>
              <a:rect l="l" t="t" r="r" b="b"/>
              <a:pathLst>
                <a:path w="2440" h="2288" extrusionOk="0">
                  <a:moveTo>
                    <a:pt x="2069" y="0"/>
                  </a:moveTo>
                  <a:cubicBezTo>
                    <a:pt x="2031" y="0"/>
                    <a:pt x="1990" y="9"/>
                    <a:pt x="1946" y="29"/>
                  </a:cubicBezTo>
                  <a:cubicBezTo>
                    <a:pt x="1855" y="60"/>
                    <a:pt x="1825" y="60"/>
                    <a:pt x="1764" y="120"/>
                  </a:cubicBezTo>
                  <a:cubicBezTo>
                    <a:pt x="1460" y="120"/>
                    <a:pt x="1095" y="303"/>
                    <a:pt x="882" y="485"/>
                  </a:cubicBezTo>
                  <a:cubicBezTo>
                    <a:pt x="609" y="728"/>
                    <a:pt x="366" y="1002"/>
                    <a:pt x="183" y="1275"/>
                  </a:cubicBezTo>
                  <a:cubicBezTo>
                    <a:pt x="1" y="1579"/>
                    <a:pt x="123" y="2005"/>
                    <a:pt x="427" y="2187"/>
                  </a:cubicBezTo>
                  <a:cubicBezTo>
                    <a:pt x="536" y="2257"/>
                    <a:pt x="649" y="2287"/>
                    <a:pt x="758" y="2287"/>
                  </a:cubicBezTo>
                  <a:cubicBezTo>
                    <a:pt x="983" y="2287"/>
                    <a:pt x="1195" y="2158"/>
                    <a:pt x="1338" y="1974"/>
                  </a:cubicBezTo>
                  <a:cubicBezTo>
                    <a:pt x="1490" y="1731"/>
                    <a:pt x="1673" y="1519"/>
                    <a:pt x="1855" y="1275"/>
                  </a:cubicBezTo>
                  <a:cubicBezTo>
                    <a:pt x="1977" y="1093"/>
                    <a:pt x="2129" y="911"/>
                    <a:pt x="2220" y="667"/>
                  </a:cubicBezTo>
                  <a:lnTo>
                    <a:pt x="2281" y="607"/>
                  </a:lnTo>
                  <a:cubicBezTo>
                    <a:pt x="2439" y="395"/>
                    <a:pt x="2322" y="0"/>
                    <a:pt x="2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1082725" y="4163425"/>
              <a:ext cx="59400" cy="58450"/>
            </a:xfrm>
            <a:custGeom>
              <a:avLst/>
              <a:gdLst/>
              <a:ahLst/>
              <a:cxnLst/>
              <a:rect l="l" t="t" r="r" b="b"/>
              <a:pathLst>
                <a:path w="2376" h="2338" extrusionOk="0">
                  <a:moveTo>
                    <a:pt x="1767" y="1"/>
                  </a:moveTo>
                  <a:cubicBezTo>
                    <a:pt x="1681" y="1"/>
                    <a:pt x="1595" y="22"/>
                    <a:pt x="1521" y="70"/>
                  </a:cubicBezTo>
                  <a:cubicBezTo>
                    <a:pt x="974" y="313"/>
                    <a:pt x="578" y="830"/>
                    <a:pt x="214" y="1316"/>
                  </a:cubicBezTo>
                  <a:cubicBezTo>
                    <a:pt x="1" y="1620"/>
                    <a:pt x="183" y="2076"/>
                    <a:pt x="487" y="2258"/>
                  </a:cubicBezTo>
                  <a:cubicBezTo>
                    <a:pt x="586" y="2313"/>
                    <a:pt x="691" y="2337"/>
                    <a:pt x="795" y="2337"/>
                  </a:cubicBezTo>
                  <a:cubicBezTo>
                    <a:pt x="1040" y="2337"/>
                    <a:pt x="1280" y="2199"/>
                    <a:pt x="1430" y="1985"/>
                  </a:cubicBezTo>
                  <a:cubicBezTo>
                    <a:pt x="1734" y="1590"/>
                    <a:pt x="2037" y="1134"/>
                    <a:pt x="2281" y="617"/>
                  </a:cubicBezTo>
                  <a:cubicBezTo>
                    <a:pt x="2375" y="263"/>
                    <a:pt x="206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1037150" y="4268975"/>
              <a:ext cx="49400" cy="53925"/>
            </a:xfrm>
            <a:custGeom>
              <a:avLst/>
              <a:gdLst/>
              <a:ahLst/>
              <a:cxnLst/>
              <a:rect l="l" t="t" r="r" b="b"/>
              <a:pathLst>
                <a:path w="1976" h="2157" extrusionOk="0">
                  <a:moveTo>
                    <a:pt x="1242" y="0"/>
                  </a:moveTo>
                  <a:cubicBezTo>
                    <a:pt x="1204" y="0"/>
                    <a:pt x="1164" y="4"/>
                    <a:pt x="1125" y="12"/>
                  </a:cubicBezTo>
                  <a:cubicBezTo>
                    <a:pt x="578" y="164"/>
                    <a:pt x="335" y="863"/>
                    <a:pt x="122" y="1350"/>
                  </a:cubicBezTo>
                  <a:cubicBezTo>
                    <a:pt x="0" y="1653"/>
                    <a:pt x="213" y="1988"/>
                    <a:pt x="487" y="2109"/>
                  </a:cubicBezTo>
                  <a:cubicBezTo>
                    <a:pt x="566" y="2141"/>
                    <a:pt x="646" y="2157"/>
                    <a:pt x="724" y="2157"/>
                  </a:cubicBezTo>
                  <a:cubicBezTo>
                    <a:pt x="942" y="2157"/>
                    <a:pt x="1142" y="2037"/>
                    <a:pt x="1277" y="1836"/>
                  </a:cubicBezTo>
                  <a:cubicBezTo>
                    <a:pt x="1581" y="1410"/>
                    <a:pt x="1976" y="894"/>
                    <a:pt x="1794" y="407"/>
                  </a:cubicBezTo>
                  <a:cubicBezTo>
                    <a:pt x="1714" y="169"/>
                    <a:pt x="1497"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1072850" y="4110375"/>
              <a:ext cx="41075" cy="42525"/>
            </a:xfrm>
            <a:custGeom>
              <a:avLst/>
              <a:gdLst/>
              <a:ahLst/>
              <a:cxnLst/>
              <a:rect l="l" t="t" r="r" b="b"/>
              <a:pathLst>
                <a:path w="1643" h="1701" extrusionOk="0">
                  <a:moveTo>
                    <a:pt x="1100" y="0"/>
                  </a:moveTo>
                  <a:cubicBezTo>
                    <a:pt x="1078" y="0"/>
                    <a:pt x="1056" y="1"/>
                    <a:pt x="1034" y="3"/>
                  </a:cubicBezTo>
                  <a:cubicBezTo>
                    <a:pt x="578" y="95"/>
                    <a:pt x="305" y="429"/>
                    <a:pt x="122" y="824"/>
                  </a:cubicBezTo>
                  <a:cubicBezTo>
                    <a:pt x="1" y="1037"/>
                    <a:pt x="1" y="1341"/>
                    <a:pt x="214" y="1523"/>
                  </a:cubicBezTo>
                  <a:cubicBezTo>
                    <a:pt x="325" y="1635"/>
                    <a:pt x="481" y="1701"/>
                    <a:pt x="635" y="1701"/>
                  </a:cubicBezTo>
                  <a:cubicBezTo>
                    <a:pt x="733" y="1701"/>
                    <a:pt x="830" y="1674"/>
                    <a:pt x="913" y="1614"/>
                  </a:cubicBezTo>
                  <a:cubicBezTo>
                    <a:pt x="1125" y="1462"/>
                    <a:pt x="1338" y="1341"/>
                    <a:pt x="1460" y="1098"/>
                  </a:cubicBezTo>
                  <a:cubicBezTo>
                    <a:pt x="1581" y="915"/>
                    <a:pt x="1642" y="703"/>
                    <a:pt x="1642" y="459"/>
                  </a:cubicBezTo>
                  <a:cubicBezTo>
                    <a:pt x="1642" y="177"/>
                    <a:pt x="1381"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1156450" y="4200850"/>
              <a:ext cx="56250" cy="56450"/>
            </a:xfrm>
            <a:custGeom>
              <a:avLst/>
              <a:gdLst/>
              <a:ahLst/>
              <a:cxnLst/>
              <a:rect l="l" t="t" r="r" b="b"/>
              <a:pathLst>
                <a:path w="2250" h="2258" extrusionOk="0">
                  <a:moveTo>
                    <a:pt x="1657" y="0"/>
                  </a:moveTo>
                  <a:cubicBezTo>
                    <a:pt x="1569" y="0"/>
                    <a:pt x="1474" y="22"/>
                    <a:pt x="1368" y="62"/>
                  </a:cubicBezTo>
                  <a:cubicBezTo>
                    <a:pt x="882" y="305"/>
                    <a:pt x="578" y="731"/>
                    <a:pt x="243" y="1126"/>
                  </a:cubicBezTo>
                  <a:cubicBezTo>
                    <a:pt x="0" y="1460"/>
                    <a:pt x="152" y="1977"/>
                    <a:pt x="517" y="2160"/>
                  </a:cubicBezTo>
                  <a:cubicBezTo>
                    <a:pt x="635" y="2224"/>
                    <a:pt x="771" y="2258"/>
                    <a:pt x="907" y="2258"/>
                  </a:cubicBezTo>
                  <a:cubicBezTo>
                    <a:pt x="1156" y="2258"/>
                    <a:pt x="1402" y="2142"/>
                    <a:pt x="1520" y="1886"/>
                  </a:cubicBezTo>
                  <a:lnTo>
                    <a:pt x="1885" y="1339"/>
                  </a:lnTo>
                  <a:cubicBezTo>
                    <a:pt x="2037" y="1126"/>
                    <a:pt x="2098" y="913"/>
                    <a:pt x="2189" y="701"/>
                  </a:cubicBezTo>
                  <a:cubicBezTo>
                    <a:pt x="2250" y="457"/>
                    <a:pt x="2128" y="245"/>
                    <a:pt x="1976" y="123"/>
                  </a:cubicBezTo>
                  <a:cubicBezTo>
                    <a:pt x="1873" y="37"/>
                    <a:pt x="1771"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1340350" y="4162025"/>
              <a:ext cx="53200" cy="48275"/>
            </a:xfrm>
            <a:custGeom>
              <a:avLst/>
              <a:gdLst/>
              <a:ahLst/>
              <a:cxnLst/>
              <a:rect l="l" t="t" r="r" b="b"/>
              <a:pathLst>
                <a:path w="2128" h="1931" extrusionOk="0">
                  <a:moveTo>
                    <a:pt x="1583" y="1"/>
                  </a:moveTo>
                  <a:cubicBezTo>
                    <a:pt x="1562" y="1"/>
                    <a:pt x="1540" y="2"/>
                    <a:pt x="1520" y="4"/>
                  </a:cubicBezTo>
                  <a:cubicBezTo>
                    <a:pt x="1277" y="35"/>
                    <a:pt x="1064" y="187"/>
                    <a:pt x="851" y="308"/>
                  </a:cubicBezTo>
                  <a:cubicBezTo>
                    <a:pt x="638" y="460"/>
                    <a:pt x="456" y="643"/>
                    <a:pt x="243" y="795"/>
                  </a:cubicBezTo>
                  <a:cubicBezTo>
                    <a:pt x="0" y="1038"/>
                    <a:pt x="0" y="1524"/>
                    <a:pt x="243" y="1737"/>
                  </a:cubicBezTo>
                  <a:cubicBezTo>
                    <a:pt x="391" y="1870"/>
                    <a:pt x="553" y="1931"/>
                    <a:pt x="715" y="1931"/>
                  </a:cubicBezTo>
                  <a:cubicBezTo>
                    <a:pt x="887" y="1931"/>
                    <a:pt x="1059" y="1862"/>
                    <a:pt x="1216" y="1737"/>
                  </a:cubicBezTo>
                  <a:cubicBezTo>
                    <a:pt x="1611" y="1403"/>
                    <a:pt x="2067" y="977"/>
                    <a:pt x="2128" y="430"/>
                  </a:cubicBezTo>
                  <a:cubicBezTo>
                    <a:pt x="2128" y="151"/>
                    <a:pt x="1822"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1257500" y="4227100"/>
              <a:ext cx="57800" cy="46050"/>
            </a:xfrm>
            <a:custGeom>
              <a:avLst/>
              <a:gdLst/>
              <a:ahLst/>
              <a:cxnLst/>
              <a:rect l="l" t="t" r="r" b="b"/>
              <a:pathLst>
                <a:path w="2312" h="1842" extrusionOk="0">
                  <a:moveTo>
                    <a:pt x="1829" y="0"/>
                  </a:moveTo>
                  <a:cubicBezTo>
                    <a:pt x="1711" y="0"/>
                    <a:pt x="1597" y="46"/>
                    <a:pt x="1521" y="137"/>
                  </a:cubicBezTo>
                  <a:cubicBezTo>
                    <a:pt x="1531" y="117"/>
                    <a:pt x="1534" y="110"/>
                    <a:pt x="1533" y="110"/>
                  </a:cubicBezTo>
                  <a:lnTo>
                    <a:pt x="1533" y="110"/>
                  </a:lnTo>
                  <a:cubicBezTo>
                    <a:pt x="1531" y="110"/>
                    <a:pt x="1511" y="137"/>
                    <a:pt x="1490" y="137"/>
                  </a:cubicBezTo>
                  <a:cubicBezTo>
                    <a:pt x="1430" y="137"/>
                    <a:pt x="1369" y="167"/>
                    <a:pt x="1338" y="167"/>
                  </a:cubicBezTo>
                  <a:cubicBezTo>
                    <a:pt x="1186" y="198"/>
                    <a:pt x="1065" y="289"/>
                    <a:pt x="943" y="350"/>
                  </a:cubicBezTo>
                  <a:cubicBezTo>
                    <a:pt x="761" y="471"/>
                    <a:pt x="578" y="593"/>
                    <a:pt x="335" y="654"/>
                  </a:cubicBezTo>
                  <a:cubicBezTo>
                    <a:pt x="62" y="775"/>
                    <a:pt x="1" y="1110"/>
                    <a:pt x="31" y="1383"/>
                  </a:cubicBezTo>
                  <a:cubicBezTo>
                    <a:pt x="117" y="1612"/>
                    <a:pt x="338" y="1842"/>
                    <a:pt x="593" y="1842"/>
                  </a:cubicBezTo>
                  <a:cubicBezTo>
                    <a:pt x="608" y="1842"/>
                    <a:pt x="624" y="1841"/>
                    <a:pt x="639" y="1839"/>
                  </a:cubicBezTo>
                  <a:cubicBezTo>
                    <a:pt x="1034" y="1809"/>
                    <a:pt x="1338" y="1717"/>
                    <a:pt x="1642" y="1505"/>
                  </a:cubicBezTo>
                  <a:cubicBezTo>
                    <a:pt x="1946" y="1262"/>
                    <a:pt x="2037" y="1049"/>
                    <a:pt x="2189" y="745"/>
                  </a:cubicBezTo>
                  <a:cubicBezTo>
                    <a:pt x="2311" y="562"/>
                    <a:pt x="2311" y="319"/>
                    <a:pt x="2159" y="137"/>
                  </a:cubicBezTo>
                  <a:cubicBezTo>
                    <a:pt x="2068" y="46"/>
                    <a:pt x="1946"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1251425" y="4168400"/>
              <a:ext cx="49425" cy="38800"/>
            </a:xfrm>
            <a:custGeom>
              <a:avLst/>
              <a:gdLst/>
              <a:ahLst/>
              <a:cxnLst/>
              <a:rect l="l" t="t" r="r" b="b"/>
              <a:pathLst>
                <a:path w="1977" h="1552" extrusionOk="0">
                  <a:moveTo>
                    <a:pt x="1565" y="0"/>
                  </a:moveTo>
                  <a:cubicBezTo>
                    <a:pt x="1521" y="0"/>
                    <a:pt x="1475" y="8"/>
                    <a:pt x="1429" y="23"/>
                  </a:cubicBezTo>
                  <a:cubicBezTo>
                    <a:pt x="1186" y="53"/>
                    <a:pt x="1004" y="53"/>
                    <a:pt x="761" y="144"/>
                  </a:cubicBezTo>
                  <a:cubicBezTo>
                    <a:pt x="548" y="266"/>
                    <a:pt x="396" y="418"/>
                    <a:pt x="244" y="600"/>
                  </a:cubicBezTo>
                  <a:cubicBezTo>
                    <a:pt x="92" y="844"/>
                    <a:pt x="1" y="1117"/>
                    <a:pt x="214" y="1330"/>
                  </a:cubicBezTo>
                  <a:cubicBezTo>
                    <a:pt x="309" y="1483"/>
                    <a:pt x="464" y="1551"/>
                    <a:pt x="619" y="1551"/>
                  </a:cubicBezTo>
                  <a:cubicBezTo>
                    <a:pt x="711" y="1551"/>
                    <a:pt x="803" y="1527"/>
                    <a:pt x="882" y="1482"/>
                  </a:cubicBezTo>
                  <a:cubicBezTo>
                    <a:pt x="1065" y="1360"/>
                    <a:pt x="1277" y="1299"/>
                    <a:pt x="1429" y="1148"/>
                  </a:cubicBezTo>
                  <a:lnTo>
                    <a:pt x="1794" y="752"/>
                  </a:lnTo>
                  <a:cubicBezTo>
                    <a:pt x="1977" y="631"/>
                    <a:pt x="1977" y="357"/>
                    <a:pt x="1916" y="205"/>
                  </a:cubicBezTo>
                  <a:cubicBezTo>
                    <a:pt x="1825" y="68"/>
                    <a:pt x="1699" y="0"/>
                    <a:pt x="1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a:off x="1342625" y="4242500"/>
              <a:ext cx="49025" cy="38875"/>
            </a:xfrm>
            <a:custGeom>
              <a:avLst/>
              <a:gdLst/>
              <a:ahLst/>
              <a:cxnLst/>
              <a:rect l="l" t="t" r="r" b="b"/>
              <a:pathLst>
                <a:path w="1961" h="1555" extrusionOk="0">
                  <a:moveTo>
                    <a:pt x="1351" y="1"/>
                  </a:moveTo>
                  <a:cubicBezTo>
                    <a:pt x="1327" y="1"/>
                    <a:pt x="1302" y="3"/>
                    <a:pt x="1277" y="7"/>
                  </a:cubicBezTo>
                  <a:cubicBezTo>
                    <a:pt x="882" y="98"/>
                    <a:pt x="517" y="281"/>
                    <a:pt x="243" y="585"/>
                  </a:cubicBezTo>
                  <a:cubicBezTo>
                    <a:pt x="91" y="767"/>
                    <a:pt x="0" y="1041"/>
                    <a:pt x="152" y="1253"/>
                  </a:cubicBezTo>
                  <a:cubicBezTo>
                    <a:pt x="249" y="1423"/>
                    <a:pt x="462" y="1554"/>
                    <a:pt x="637" y="1554"/>
                  </a:cubicBezTo>
                  <a:cubicBezTo>
                    <a:pt x="681" y="1554"/>
                    <a:pt x="723" y="1546"/>
                    <a:pt x="760" y="1527"/>
                  </a:cubicBezTo>
                  <a:cubicBezTo>
                    <a:pt x="1003" y="1466"/>
                    <a:pt x="1186" y="1345"/>
                    <a:pt x="1368" y="1162"/>
                  </a:cubicBezTo>
                  <a:cubicBezTo>
                    <a:pt x="1520" y="1010"/>
                    <a:pt x="1642" y="858"/>
                    <a:pt x="1763" y="706"/>
                  </a:cubicBezTo>
                  <a:cubicBezTo>
                    <a:pt x="1960" y="340"/>
                    <a:pt x="1662" y="1"/>
                    <a:pt x="1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30"/>
          <p:cNvGrpSpPr/>
          <p:nvPr/>
        </p:nvGrpSpPr>
        <p:grpSpPr>
          <a:xfrm>
            <a:off x="6181089" y="3772849"/>
            <a:ext cx="568297" cy="929988"/>
            <a:chOff x="2782375" y="3516425"/>
            <a:chExt cx="424800" cy="695162"/>
          </a:xfrm>
        </p:grpSpPr>
        <p:sp>
          <p:nvSpPr>
            <p:cNvPr id="2000" name="Google Shape;2000;p30"/>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1" name="Google Shape;2001;p30"/>
            <p:cNvGrpSpPr/>
            <p:nvPr/>
          </p:nvGrpSpPr>
          <p:grpSpPr>
            <a:xfrm>
              <a:off x="2925795" y="3704408"/>
              <a:ext cx="195351" cy="507179"/>
              <a:chOff x="2475377" y="3003160"/>
              <a:chExt cx="144855" cy="376051"/>
            </a:xfrm>
          </p:grpSpPr>
          <p:sp>
            <p:nvSpPr>
              <p:cNvPr id="2002" name="Google Shape;2002;p30"/>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6" name="Google Shape;2006;p30"/>
          <p:cNvGrpSpPr/>
          <p:nvPr/>
        </p:nvGrpSpPr>
        <p:grpSpPr>
          <a:xfrm>
            <a:off x="7505388" y="3682938"/>
            <a:ext cx="416425" cy="829423"/>
            <a:chOff x="3129075" y="3472313"/>
            <a:chExt cx="416425" cy="829423"/>
          </a:xfrm>
        </p:grpSpPr>
        <p:sp>
          <p:nvSpPr>
            <p:cNvPr id="2007" name="Google Shape;2007;p30"/>
            <p:cNvSpPr/>
            <p:nvPr/>
          </p:nvSpPr>
          <p:spPr>
            <a:xfrm>
              <a:off x="3129075" y="3472313"/>
              <a:ext cx="416425" cy="730750"/>
            </a:xfrm>
            <a:custGeom>
              <a:avLst/>
              <a:gdLst/>
              <a:ahLst/>
              <a:cxnLst/>
              <a:rect l="l" t="t" r="r" b="b"/>
              <a:pathLst>
                <a:path w="16657" h="29230" extrusionOk="0">
                  <a:moveTo>
                    <a:pt x="10245" y="0"/>
                  </a:moveTo>
                  <a:cubicBezTo>
                    <a:pt x="9939" y="0"/>
                    <a:pt x="9638" y="74"/>
                    <a:pt x="9362" y="239"/>
                  </a:cubicBezTo>
                  <a:cubicBezTo>
                    <a:pt x="8572" y="726"/>
                    <a:pt x="8298" y="1820"/>
                    <a:pt x="8298" y="2762"/>
                  </a:cubicBezTo>
                  <a:cubicBezTo>
                    <a:pt x="8298" y="3704"/>
                    <a:pt x="8450" y="4707"/>
                    <a:pt x="8116" y="5619"/>
                  </a:cubicBezTo>
                  <a:cubicBezTo>
                    <a:pt x="7690" y="6714"/>
                    <a:pt x="6626" y="7443"/>
                    <a:pt x="5927" y="8416"/>
                  </a:cubicBezTo>
                  <a:cubicBezTo>
                    <a:pt x="4164" y="10878"/>
                    <a:pt x="5137" y="14221"/>
                    <a:pt x="5015" y="17261"/>
                  </a:cubicBezTo>
                  <a:cubicBezTo>
                    <a:pt x="5015" y="17930"/>
                    <a:pt x="4955" y="18568"/>
                    <a:pt x="4559" y="19085"/>
                  </a:cubicBezTo>
                  <a:cubicBezTo>
                    <a:pt x="4134" y="19692"/>
                    <a:pt x="3435" y="19996"/>
                    <a:pt x="2888" y="20513"/>
                  </a:cubicBezTo>
                  <a:cubicBezTo>
                    <a:pt x="0" y="23249"/>
                    <a:pt x="3587" y="27535"/>
                    <a:pt x="6201" y="28720"/>
                  </a:cubicBezTo>
                  <a:cubicBezTo>
                    <a:pt x="6966" y="29072"/>
                    <a:pt x="7753" y="29229"/>
                    <a:pt x="8534" y="29229"/>
                  </a:cubicBezTo>
                  <a:cubicBezTo>
                    <a:pt x="11195" y="29229"/>
                    <a:pt x="13781" y="27396"/>
                    <a:pt x="15168" y="25164"/>
                  </a:cubicBezTo>
                  <a:cubicBezTo>
                    <a:pt x="16049" y="23766"/>
                    <a:pt x="16657" y="21820"/>
                    <a:pt x="15715" y="20452"/>
                  </a:cubicBezTo>
                  <a:cubicBezTo>
                    <a:pt x="15502" y="20148"/>
                    <a:pt x="15198" y="19844"/>
                    <a:pt x="15107" y="19510"/>
                  </a:cubicBezTo>
                  <a:cubicBezTo>
                    <a:pt x="14803" y="18568"/>
                    <a:pt x="15867" y="17778"/>
                    <a:pt x="16049" y="16775"/>
                  </a:cubicBezTo>
                  <a:cubicBezTo>
                    <a:pt x="16231" y="15802"/>
                    <a:pt x="15593" y="14829"/>
                    <a:pt x="14833" y="14191"/>
                  </a:cubicBezTo>
                  <a:cubicBezTo>
                    <a:pt x="14104" y="13522"/>
                    <a:pt x="13222" y="12945"/>
                    <a:pt x="12827" y="12033"/>
                  </a:cubicBezTo>
                  <a:cubicBezTo>
                    <a:pt x="12462" y="11303"/>
                    <a:pt x="12523" y="10422"/>
                    <a:pt x="12614" y="9632"/>
                  </a:cubicBezTo>
                  <a:cubicBezTo>
                    <a:pt x="13009" y="6835"/>
                    <a:pt x="14104" y="3704"/>
                    <a:pt x="12554" y="1364"/>
                  </a:cubicBezTo>
                  <a:cubicBezTo>
                    <a:pt x="12036" y="599"/>
                    <a:pt x="11118" y="0"/>
                    <a:pt x="10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8" name="Google Shape;2008;p30"/>
            <p:cNvGrpSpPr/>
            <p:nvPr/>
          </p:nvGrpSpPr>
          <p:grpSpPr>
            <a:xfrm>
              <a:off x="3318394" y="3629919"/>
              <a:ext cx="113992" cy="671817"/>
              <a:chOff x="2772000" y="2930733"/>
              <a:chExt cx="67351" cy="397032"/>
            </a:xfrm>
          </p:grpSpPr>
          <p:sp>
            <p:nvSpPr>
              <p:cNvPr id="2009" name="Google Shape;2009;p30"/>
              <p:cNvSpPr/>
              <p:nvPr/>
            </p:nvSpPr>
            <p:spPr>
              <a:xfrm>
                <a:off x="2788509" y="2930733"/>
                <a:ext cx="12727" cy="397032"/>
              </a:xfrm>
              <a:custGeom>
                <a:avLst/>
                <a:gdLst/>
                <a:ahLst/>
                <a:cxnLst/>
                <a:rect l="l" t="t" r="r" b="b"/>
                <a:pathLst>
                  <a:path w="609" h="18999" extrusionOk="0">
                    <a:moveTo>
                      <a:pt x="305" y="1"/>
                    </a:moveTo>
                    <a:lnTo>
                      <a:pt x="1" y="18998"/>
                    </a:lnTo>
                    <a:lnTo>
                      <a:pt x="609" y="1899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2794234" y="3098426"/>
                <a:ext cx="45118" cy="19706"/>
              </a:xfrm>
              <a:custGeom>
                <a:avLst/>
                <a:gdLst/>
                <a:ahLst/>
                <a:cxnLst/>
                <a:rect l="l" t="t" r="r" b="b"/>
                <a:pathLst>
                  <a:path w="2159" h="943" extrusionOk="0">
                    <a:moveTo>
                      <a:pt x="2159" y="0"/>
                    </a:moveTo>
                    <a:lnTo>
                      <a:pt x="1" y="608"/>
                    </a:lnTo>
                    <a:lnTo>
                      <a:pt x="122" y="943"/>
                    </a:lnTo>
                    <a:lnTo>
                      <a:pt x="2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2772000" y="3005688"/>
                <a:ext cx="25432" cy="33060"/>
              </a:xfrm>
              <a:custGeom>
                <a:avLst/>
                <a:gdLst/>
                <a:ahLst/>
                <a:cxnLst/>
                <a:rect l="l" t="t" r="r" b="b"/>
                <a:pathLst>
                  <a:path w="1217" h="1582" extrusionOk="0">
                    <a:moveTo>
                      <a:pt x="1" y="1"/>
                    </a:moveTo>
                    <a:lnTo>
                      <a:pt x="1034" y="1581"/>
                    </a:lnTo>
                    <a:lnTo>
                      <a:pt x="1216" y="142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2" name="Google Shape;2012;p30"/>
          <p:cNvGrpSpPr/>
          <p:nvPr/>
        </p:nvGrpSpPr>
        <p:grpSpPr>
          <a:xfrm>
            <a:off x="7785425" y="3797438"/>
            <a:ext cx="424800" cy="695162"/>
            <a:chOff x="2782375" y="3516425"/>
            <a:chExt cx="424800" cy="695162"/>
          </a:xfrm>
        </p:grpSpPr>
        <p:sp>
          <p:nvSpPr>
            <p:cNvPr id="2013" name="Google Shape;2013;p30"/>
            <p:cNvSpPr/>
            <p:nvPr/>
          </p:nvSpPr>
          <p:spPr>
            <a:xfrm>
              <a:off x="2782375" y="3516425"/>
              <a:ext cx="424800" cy="563125"/>
            </a:xfrm>
            <a:custGeom>
              <a:avLst/>
              <a:gdLst/>
              <a:ahLst/>
              <a:cxnLst/>
              <a:rect l="l" t="t" r="r" b="b"/>
              <a:pathLst>
                <a:path w="16992" h="22525" extrusionOk="0">
                  <a:moveTo>
                    <a:pt x="8625" y="1"/>
                  </a:moveTo>
                  <a:cubicBezTo>
                    <a:pt x="7777" y="1"/>
                    <a:pt x="6935" y="373"/>
                    <a:pt x="6505" y="1088"/>
                  </a:cubicBezTo>
                  <a:cubicBezTo>
                    <a:pt x="5928" y="2031"/>
                    <a:pt x="6201" y="3368"/>
                    <a:pt x="5593" y="4280"/>
                  </a:cubicBezTo>
                  <a:cubicBezTo>
                    <a:pt x="5107" y="4979"/>
                    <a:pt x="4226" y="5283"/>
                    <a:pt x="3678" y="5982"/>
                  </a:cubicBezTo>
                  <a:cubicBezTo>
                    <a:pt x="2675" y="7259"/>
                    <a:pt x="3344" y="9174"/>
                    <a:pt x="3314" y="10845"/>
                  </a:cubicBezTo>
                  <a:cubicBezTo>
                    <a:pt x="3314" y="11301"/>
                    <a:pt x="3222" y="11757"/>
                    <a:pt x="2979" y="12122"/>
                  </a:cubicBezTo>
                  <a:cubicBezTo>
                    <a:pt x="2797" y="12426"/>
                    <a:pt x="2432" y="12578"/>
                    <a:pt x="2159" y="12821"/>
                  </a:cubicBezTo>
                  <a:cubicBezTo>
                    <a:pt x="548" y="14067"/>
                    <a:pt x="1" y="16499"/>
                    <a:pt x="730" y="18444"/>
                  </a:cubicBezTo>
                  <a:cubicBezTo>
                    <a:pt x="1672" y="20906"/>
                    <a:pt x="4134" y="22153"/>
                    <a:pt x="6657" y="22487"/>
                  </a:cubicBezTo>
                  <a:cubicBezTo>
                    <a:pt x="6933" y="22511"/>
                    <a:pt x="7267" y="22524"/>
                    <a:pt x="7640" y="22524"/>
                  </a:cubicBezTo>
                  <a:cubicBezTo>
                    <a:pt x="8705" y="22524"/>
                    <a:pt x="10094" y="22415"/>
                    <a:pt x="11399" y="22122"/>
                  </a:cubicBezTo>
                  <a:cubicBezTo>
                    <a:pt x="14347" y="21484"/>
                    <a:pt x="16992" y="19994"/>
                    <a:pt x="15594" y="17168"/>
                  </a:cubicBezTo>
                  <a:cubicBezTo>
                    <a:pt x="15350" y="16651"/>
                    <a:pt x="15016" y="16225"/>
                    <a:pt x="14864" y="15709"/>
                  </a:cubicBezTo>
                  <a:cubicBezTo>
                    <a:pt x="14530" y="14341"/>
                    <a:pt x="15837" y="12973"/>
                    <a:pt x="15654" y="11514"/>
                  </a:cubicBezTo>
                  <a:cubicBezTo>
                    <a:pt x="15442" y="9812"/>
                    <a:pt x="13344" y="9052"/>
                    <a:pt x="12493" y="7563"/>
                  </a:cubicBezTo>
                  <a:cubicBezTo>
                    <a:pt x="11794" y="6286"/>
                    <a:pt x="12037" y="4736"/>
                    <a:pt x="11824" y="3277"/>
                  </a:cubicBezTo>
                  <a:cubicBezTo>
                    <a:pt x="11581" y="2031"/>
                    <a:pt x="10913" y="845"/>
                    <a:pt x="9818" y="268"/>
                  </a:cubicBezTo>
                  <a:cubicBezTo>
                    <a:pt x="9450" y="89"/>
                    <a:pt x="9037" y="1"/>
                    <a:pt x="8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30"/>
            <p:cNvGrpSpPr/>
            <p:nvPr/>
          </p:nvGrpSpPr>
          <p:grpSpPr>
            <a:xfrm>
              <a:off x="2925795" y="3704408"/>
              <a:ext cx="195351" cy="507179"/>
              <a:chOff x="2475377" y="3003160"/>
              <a:chExt cx="144855" cy="376051"/>
            </a:xfrm>
          </p:grpSpPr>
          <p:sp>
            <p:nvSpPr>
              <p:cNvPr id="2015" name="Google Shape;2015;p30"/>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9" name="Google Shape;2019;p30"/>
          <p:cNvGrpSpPr/>
          <p:nvPr/>
        </p:nvGrpSpPr>
        <p:grpSpPr>
          <a:xfrm>
            <a:off x="713225" y="4037638"/>
            <a:ext cx="1367075" cy="681525"/>
            <a:chOff x="85000" y="3678075"/>
            <a:chExt cx="1367075" cy="681525"/>
          </a:xfrm>
        </p:grpSpPr>
        <p:sp>
          <p:nvSpPr>
            <p:cNvPr id="2020" name="Google Shape;2020;p30"/>
            <p:cNvSpPr/>
            <p:nvPr/>
          </p:nvSpPr>
          <p:spPr>
            <a:xfrm>
              <a:off x="85000" y="3678075"/>
              <a:ext cx="1367075" cy="681525"/>
            </a:xfrm>
            <a:custGeom>
              <a:avLst/>
              <a:gdLst/>
              <a:ahLst/>
              <a:cxnLst/>
              <a:rect l="l" t="t" r="r" b="b"/>
              <a:pathLst>
                <a:path w="54683" h="27261" extrusionOk="0">
                  <a:moveTo>
                    <a:pt x="18949" y="0"/>
                  </a:moveTo>
                  <a:cubicBezTo>
                    <a:pt x="18208" y="0"/>
                    <a:pt x="17499" y="735"/>
                    <a:pt x="17052" y="1429"/>
                  </a:cubicBezTo>
                  <a:cubicBezTo>
                    <a:pt x="14621" y="5259"/>
                    <a:pt x="13526" y="9970"/>
                    <a:pt x="14013" y="14499"/>
                  </a:cubicBezTo>
                  <a:cubicBezTo>
                    <a:pt x="13466" y="13648"/>
                    <a:pt x="13253" y="12584"/>
                    <a:pt x="12797" y="11642"/>
                  </a:cubicBezTo>
                  <a:cubicBezTo>
                    <a:pt x="12376" y="10800"/>
                    <a:pt x="11566" y="9983"/>
                    <a:pt x="10654" y="9983"/>
                  </a:cubicBezTo>
                  <a:cubicBezTo>
                    <a:pt x="10579" y="9983"/>
                    <a:pt x="10503" y="9989"/>
                    <a:pt x="10426" y="10000"/>
                  </a:cubicBezTo>
                  <a:cubicBezTo>
                    <a:pt x="9241" y="10213"/>
                    <a:pt x="8663" y="11611"/>
                    <a:pt x="8785" y="12797"/>
                  </a:cubicBezTo>
                  <a:cubicBezTo>
                    <a:pt x="8906" y="13952"/>
                    <a:pt x="9423" y="15077"/>
                    <a:pt x="9514" y="16232"/>
                  </a:cubicBezTo>
                  <a:cubicBezTo>
                    <a:pt x="8602" y="14499"/>
                    <a:pt x="7569" y="12827"/>
                    <a:pt x="6475" y="11216"/>
                  </a:cubicBezTo>
                  <a:cubicBezTo>
                    <a:pt x="6049" y="10608"/>
                    <a:pt x="5563" y="9940"/>
                    <a:pt x="4864" y="9605"/>
                  </a:cubicBezTo>
                  <a:cubicBezTo>
                    <a:pt x="4502" y="9407"/>
                    <a:pt x="4116" y="9318"/>
                    <a:pt x="3728" y="9318"/>
                  </a:cubicBezTo>
                  <a:cubicBezTo>
                    <a:pt x="2453" y="9318"/>
                    <a:pt x="1159" y="10285"/>
                    <a:pt x="669" y="11520"/>
                  </a:cubicBezTo>
                  <a:cubicBezTo>
                    <a:pt x="0" y="13162"/>
                    <a:pt x="426" y="15016"/>
                    <a:pt x="1125" y="16627"/>
                  </a:cubicBezTo>
                  <a:cubicBezTo>
                    <a:pt x="1125" y="20639"/>
                    <a:pt x="7143" y="24074"/>
                    <a:pt x="10487" y="24134"/>
                  </a:cubicBezTo>
                  <a:cubicBezTo>
                    <a:pt x="16262" y="24226"/>
                    <a:pt x="21825" y="25137"/>
                    <a:pt x="27539" y="25989"/>
                  </a:cubicBezTo>
                  <a:cubicBezTo>
                    <a:pt x="31717" y="26630"/>
                    <a:pt x="35982" y="27260"/>
                    <a:pt x="40197" y="27260"/>
                  </a:cubicBezTo>
                  <a:cubicBezTo>
                    <a:pt x="42974" y="27260"/>
                    <a:pt x="45728" y="26986"/>
                    <a:pt x="48421" y="26262"/>
                  </a:cubicBezTo>
                  <a:cubicBezTo>
                    <a:pt x="50153" y="25776"/>
                    <a:pt x="51947" y="25046"/>
                    <a:pt x="53132" y="23678"/>
                  </a:cubicBezTo>
                  <a:cubicBezTo>
                    <a:pt x="54287" y="22311"/>
                    <a:pt x="54682" y="20122"/>
                    <a:pt x="53588" y="18663"/>
                  </a:cubicBezTo>
                  <a:cubicBezTo>
                    <a:pt x="52836" y="17700"/>
                    <a:pt x="51630" y="17281"/>
                    <a:pt x="50420" y="17281"/>
                  </a:cubicBezTo>
                  <a:cubicBezTo>
                    <a:pt x="50064" y="17281"/>
                    <a:pt x="49708" y="17318"/>
                    <a:pt x="49363" y="17387"/>
                  </a:cubicBezTo>
                  <a:cubicBezTo>
                    <a:pt x="47843" y="17721"/>
                    <a:pt x="46506" y="18602"/>
                    <a:pt x="45229" y="19454"/>
                  </a:cubicBezTo>
                  <a:cubicBezTo>
                    <a:pt x="45746" y="18663"/>
                    <a:pt x="46293" y="17843"/>
                    <a:pt x="46384" y="16931"/>
                  </a:cubicBezTo>
                  <a:cubicBezTo>
                    <a:pt x="46506" y="15958"/>
                    <a:pt x="46080" y="14894"/>
                    <a:pt x="45168" y="14651"/>
                  </a:cubicBezTo>
                  <a:cubicBezTo>
                    <a:pt x="44977" y="14587"/>
                    <a:pt x="44780" y="14561"/>
                    <a:pt x="44582" y="14561"/>
                  </a:cubicBezTo>
                  <a:cubicBezTo>
                    <a:pt x="44309" y="14561"/>
                    <a:pt x="44035" y="14611"/>
                    <a:pt x="43770" y="14681"/>
                  </a:cubicBezTo>
                  <a:cubicBezTo>
                    <a:pt x="41825" y="15107"/>
                    <a:pt x="40062" y="16019"/>
                    <a:pt x="38573" y="17265"/>
                  </a:cubicBezTo>
                  <a:cubicBezTo>
                    <a:pt x="39241" y="15958"/>
                    <a:pt x="39940" y="14621"/>
                    <a:pt x="39910" y="13162"/>
                  </a:cubicBezTo>
                  <a:cubicBezTo>
                    <a:pt x="39849" y="11733"/>
                    <a:pt x="38846" y="10213"/>
                    <a:pt x="37387" y="10122"/>
                  </a:cubicBezTo>
                  <a:cubicBezTo>
                    <a:pt x="37357" y="10121"/>
                    <a:pt x="37328" y="10120"/>
                    <a:pt x="37298" y="10120"/>
                  </a:cubicBezTo>
                  <a:cubicBezTo>
                    <a:pt x="36570" y="10120"/>
                    <a:pt x="35873" y="10473"/>
                    <a:pt x="35259" y="10882"/>
                  </a:cubicBezTo>
                  <a:cubicBezTo>
                    <a:pt x="33071" y="12250"/>
                    <a:pt x="31247" y="14195"/>
                    <a:pt x="29940" y="16475"/>
                  </a:cubicBezTo>
                  <a:lnTo>
                    <a:pt x="29940" y="16475"/>
                  </a:lnTo>
                  <a:cubicBezTo>
                    <a:pt x="30426" y="13374"/>
                    <a:pt x="30244" y="10244"/>
                    <a:pt x="29423" y="7234"/>
                  </a:cubicBezTo>
                  <a:cubicBezTo>
                    <a:pt x="29302" y="6809"/>
                    <a:pt x="29150" y="6383"/>
                    <a:pt x="28816" y="6140"/>
                  </a:cubicBezTo>
                  <a:cubicBezTo>
                    <a:pt x="28577" y="5987"/>
                    <a:pt x="28301" y="5929"/>
                    <a:pt x="28019" y="5929"/>
                  </a:cubicBezTo>
                  <a:cubicBezTo>
                    <a:pt x="27797" y="5929"/>
                    <a:pt x="27571" y="5965"/>
                    <a:pt x="27357" y="6019"/>
                  </a:cubicBezTo>
                  <a:cubicBezTo>
                    <a:pt x="24256" y="6809"/>
                    <a:pt x="22797" y="10396"/>
                    <a:pt x="21855" y="13466"/>
                  </a:cubicBezTo>
                  <a:cubicBezTo>
                    <a:pt x="22372" y="9362"/>
                    <a:pt x="21855" y="5137"/>
                    <a:pt x="20335" y="1307"/>
                  </a:cubicBezTo>
                  <a:cubicBezTo>
                    <a:pt x="20153" y="851"/>
                    <a:pt x="19910" y="365"/>
                    <a:pt x="19454" y="122"/>
                  </a:cubicBezTo>
                  <a:cubicBezTo>
                    <a:pt x="19285" y="38"/>
                    <a:pt x="19116" y="0"/>
                    <a:pt x="18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125275" y="4024450"/>
              <a:ext cx="53225" cy="67700"/>
            </a:xfrm>
            <a:custGeom>
              <a:avLst/>
              <a:gdLst/>
              <a:ahLst/>
              <a:cxnLst/>
              <a:rect l="l" t="t" r="r" b="b"/>
              <a:pathLst>
                <a:path w="2129" h="2708" extrusionOk="0">
                  <a:moveTo>
                    <a:pt x="765" y="0"/>
                  </a:moveTo>
                  <a:cubicBezTo>
                    <a:pt x="646" y="0"/>
                    <a:pt x="522" y="47"/>
                    <a:pt x="396" y="158"/>
                  </a:cubicBezTo>
                  <a:cubicBezTo>
                    <a:pt x="0" y="522"/>
                    <a:pt x="152" y="1130"/>
                    <a:pt x="335" y="1586"/>
                  </a:cubicBezTo>
                  <a:cubicBezTo>
                    <a:pt x="547" y="2103"/>
                    <a:pt x="851" y="2498"/>
                    <a:pt x="1399" y="2681"/>
                  </a:cubicBezTo>
                  <a:cubicBezTo>
                    <a:pt x="1450" y="2699"/>
                    <a:pt x="1501" y="2708"/>
                    <a:pt x="1550" y="2708"/>
                  </a:cubicBezTo>
                  <a:cubicBezTo>
                    <a:pt x="1820" y="2708"/>
                    <a:pt x="2042" y="2447"/>
                    <a:pt x="2067" y="2164"/>
                  </a:cubicBezTo>
                  <a:cubicBezTo>
                    <a:pt x="2128" y="1677"/>
                    <a:pt x="1854" y="1222"/>
                    <a:pt x="1611" y="766"/>
                  </a:cubicBezTo>
                  <a:cubicBezTo>
                    <a:pt x="1450" y="444"/>
                    <a:pt x="1133"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193650" y="3992375"/>
              <a:ext cx="57025" cy="70850"/>
            </a:xfrm>
            <a:custGeom>
              <a:avLst/>
              <a:gdLst/>
              <a:ahLst/>
              <a:cxnLst/>
              <a:rect l="l" t="t" r="r" b="b"/>
              <a:pathLst>
                <a:path w="2281" h="2834" extrusionOk="0">
                  <a:moveTo>
                    <a:pt x="879" y="1"/>
                  </a:moveTo>
                  <a:cubicBezTo>
                    <a:pt x="535" y="1"/>
                    <a:pt x="286" y="183"/>
                    <a:pt x="153" y="529"/>
                  </a:cubicBezTo>
                  <a:cubicBezTo>
                    <a:pt x="1" y="863"/>
                    <a:pt x="153" y="1289"/>
                    <a:pt x="305" y="1623"/>
                  </a:cubicBezTo>
                  <a:cubicBezTo>
                    <a:pt x="427" y="1927"/>
                    <a:pt x="609" y="2201"/>
                    <a:pt x="791" y="2444"/>
                  </a:cubicBezTo>
                  <a:cubicBezTo>
                    <a:pt x="966" y="2662"/>
                    <a:pt x="1204" y="2834"/>
                    <a:pt x="1470" y="2834"/>
                  </a:cubicBezTo>
                  <a:cubicBezTo>
                    <a:pt x="1575" y="2834"/>
                    <a:pt x="1683" y="2808"/>
                    <a:pt x="1794" y="2748"/>
                  </a:cubicBezTo>
                  <a:cubicBezTo>
                    <a:pt x="2129" y="2596"/>
                    <a:pt x="2281" y="2261"/>
                    <a:pt x="2189" y="1836"/>
                  </a:cubicBezTo>
                  <a:cubicBezTo>
                    <a:pt x="2129" y="1198"/>
                    <a:pt x="1734" y="164"/>
                    <a:pt x="1034" y="12"/>
                  </a:cubicBezTo>
                  <a:cubicBezTo>
                    <a:pt x="981" y="4"/>
                    <a:pt x="929" y="1"/>
                    <a:pt x="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209625" y="4102375"/>
              <a:ext cx="57775" cy="67050"/>
            </a:xfrm>
            <a:custGeom>
              <a:avLst/>
              <a:gdLst/>
              <a:ahLst/>
              <a:cxnLst/>
              <a:rect l="l" t="t" r="r" b="b"/>
              <a:pathLst>
                <a:path w="2311" h="2682" extrusionOk="0">
                  <a:moveTo>
                    <a:pt x="743" y="0"/>
                  </a:moveTo>
                  <a:cubicBezTo>
                    <a:pt x="546" y="0"/>
                    <a:pt x="362" y="95"/>
                    <a:pt x="243" y="293"/>
                  </a:cubicBezTo>
                  <a:cubicBezTo>
                    <a:pt x="0" y="597"/>
                    <a:pt x="122" y="1144"/>
                    <a:pt x="183" y="1478"/>
                  </a:cubicBezTo>
                  <a:cubicBezTo>
                    <a:pt x="304" y="1843"/>
                    <a:pt x="578" y="2208"/>
                    <a:pt x="882" y="2451"/>
                  </a:cubicBezTo>
                  <a:cubicBezTo>
                    <a:pt x="1053" y="2605"/>
                    <a:pt x="1243" y="2682"/>
                    <a:pt x="1431" y="2682"/>
                  </a:cubicBezTo>
                  <a:cubicBezTo>
                    <a:pt x="1577" y="2682"/>
                    <a:pt x="1721" y="2635"/>
                    <a:pt x="1854" y="2542"/>
                  </a:cubicBezTo>
                  <a:cubicBezTo>
                    <a:pt x="2219" y="2269"/>
                    <a:pt x="2310" y="1843"/>
                    <a:pt x="2098" y="1509"/>
                  </a:cubicBezTo>
                  <a:cubicBezTo>
                    <a:pt x="1946" y="1266"/>
                    <a:pt x="1854" y="1023"/>
                    <a:pt x="1672" y="779"/>
                  </a:cubicBezTo>
                  <a:cubicBezTo>
                    <a:pt x="1490" y="536"/>
                    <a:pt x="1368" y="232"/>
                    <a:pt x="1064" y="80"/>
                  </a:cubicBezTo>
                  <a:cubicBezTo>
                    <a:pt x="958" y="27"/>
                    <a:pt x="849"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259025" y="4193275"/>
              <a:ext cx="67650" cy="54625"/>
            </a:xfrm>
            <a:custGeom>
              <a:avLst/>
              <a:gdLst/>
              <a:ahLst/>
              <a:cxnLst/>
              <a:rect l="l" t="t" r="r" b="b"/>
              <a:pathLst>
                <a:path w="2706" h="2185" extrusionOk="0">
                  <a:moveTo>
                    <a:pt x="699" y="1"/>
                  </a:moveTo>
                  <a:cubicBezTo>
                    <a:pt x="304" y="1"/>
                    <a:pt x="91" y="304"/>
                    <a:pt x="30" y="639"/>
                  </a:cubicBezTo>
                  <a:cubicBezTo>
                    <a:pt x="0" y="1064"/>
                    <a:pt x="304" y="1460"/>
                    <a:pt x="608" y="1672"/>
                  </a:cubicBezTo>
                  <a:cubicBezTo>
                    <a:pt x="912" y="1946"/>
                    <a:pt x="1246" y="2128"/>
                    <a:pt x="1672" y="2159"/>
                  </a:cubicBezTo>
                  <a:cubicBezTo>
                    <a:pt x="1746" y="2176"/>
                    <a:pt x="1819" y="2184"/>
                    <a:pt x="1890" y="2184"/>
                  </a:cubicBezTo>
                  <a:cubicBezTo>
                    <a:pt x="2196" y="2184"/>
                    <a:pt x="2460" y="2024"/>
                    <a:pt x="2584" y="1703"/>
                  </a:cubicBezTo>
                  <a:cubicBezTo>
                    <a:pt x="2705" y="1429"/>
                    <a:pt x="2584" y="943"/>
                    <a:pt x="2249" y="791"/>
                  </a:cubicBezTo>
                  <a:cubicBezTo>
                    <a:pt x="2006" y="669"/>
                    <a:pt x="1763" y="578"/>
                    <a:pt x="1550" y="426"/>
                  </a:cubicBezTo>
                  <a:cubicBezTo>
                    <a:pt x="1550" y="426"/>
                    <a:pt x="1459" y="335"/>
                    <a:pt x="1489" y="335"/>
                  </a:cubicBezTo>
                  <a:cubicBezTo>
                    <a:pt x="1398" y="304"/>
                    <a:pt x="1337" y="244"/>
                    <a:pt x="1246" y="183"/>
                  </a:cubicBezTo>
                  <a:cubicBezTo>
                    <a:pt x="1064" y="92"/>
                    <a:pt x="912" y="1"/>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300050" y="4118150"/>
              <a:ext cx="67650" cy="58275"/>
            </a:xfrm>
            <a:custGeom>
              <a:avLst/>
              <a:gdLst/>
              <a:ahLst/>
              <a:cxnLst/>
              <a:rect l="l" t="t" r="r" b="b"/>
              <a:pathLst>
                <a:path w="2706" h="2331" extrusionOk="0">
                  <a:moveTo>
                    <a:pt x="696" y="1"/>
                  </a:moveTo>
                  <a:cubicBezTo>
                    <a:pt x="572" y="1"/>
                    <a:pt x="450" y="42"/>
                    <a:pt x="335" y="148"/>
                  </a:cubicBezTo>
                  <a:cubicBezTo>
                    <a:pt x="0" y="543"/>
                    <a:pt x="213" y="1060"/>
                    <a:pt x="487" y="1395"/>
                  </a:cubicBezTo>
                  <a:cubicBezTo>
                    <a:pt x="760" y="1759"/>
                    <a:pt x="1064" y="2002"/>
                    <a:pt x="1429" y="2246"/>
                  </a:cubicBezTo>
                  <a:cubicBezTo>
                    <a:pt x="1544" y="2303"/>
                    <a:pt x="1671" y="2330"/>
                    <a:pt x="1797" y="2330"/>
                  </a:cubicBezTo>
                  <a:cubicBezTo>
                    <a:pt x="2073" y="2330"/>
                    <a:pt x="2347" y="2201"/>
                    <a:pt x="2493" y="1972"/>
                  </a:cubicBezTo>
                  <a:cubicBezTo>
                    <a:pt x="2706" y="1638"/>
                    <a:pt x="2584" y="1182"/>
                    <a:pt x="2189" y="969"/>
                  </a:cubicBezTo>
                  <a:cubicBezTo>
                    <a:pt x="2128" y="908"/>
                    <a:pt x="2037" y="878"/>
                    <a:pt x="1976" y="817"/>
                  </a:cubicBezTo>
                  <a:cubicBezTo>
                    <a:pt x="1946" y="817"/>
                    <a:pt x="1946" y="817"/>
                    <a:pt x="1946" y="756"/>
                  </a:cubicBezTo>
                  <a:lnTo>
                    <a:pt x="1885" y="726"/>
                  </a:lnTo>
                  <a:cubicBezTo>
                    <a:pt x="1794" y="635"/>
                    <a:pt x="1703" y="574"/>
                    <a:pt x="1581" y="483"/>
                  </a:cubicBezTo>
                  <a:cubicBezTo>
                    <a:pt x="1551" y="483"/>
                    <a:pt x="1551" y="452"/>
                    <a:pt x="1551" y="452"/>
                  </a:cubicBezTo>
                  <a:lnTo>
                    <a:pt x="1520" y="422"/>
                  </a:lnTo>
                  <a:cubicBezTo>
                    <a:pt x="1305" y="249"/>
                    <a:pt x="997" y="1"/>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343350" y="3995800"/>
              <a:ext cx="41825" cy="64850"/>
            </a:xfrm>
            <a:custGeom>
              <a:avLst/>
              <a:gdLst/>
              <a:ahLst/>
              <a:cxnLst/>
              <a:rect l="l" t="t" r="r" b="b"/>
              <a:pathLst>
                <a:path w="1673" h="2594" extrusionOk="0">
                  <a:moveTo>
                    <a:pt x="786" y="0"/>
                  </a:moveTo>
                  <a:cubicBezTo>
                    <a:pt x="557" y="0"/>
                    <a:pt x="334" y="137"/>
                    <a:pt x="244" y="422"/>
                  </a:cubicBezTo>
                  <a:cubicBezTo>
                    <a:pt x="1" y="1030"/>
                    <a:pt x="123" y="1729"/>
                    <a:pt x="518" y="2276"/>
                  </a:cubicBezTo>
                  <a:cubicBezTo>
                    <a:pt x="647" y="2457"/>
                    <a:pt x="841" y="2594"/>
                    <a:pt x="1083" y="2594"/>
                  </a:cubicBezTo>
                  <a:cubicBezTo>
                    <a:pt x="1126" y="2594"/>
                    <a:pt x="1171" y="2589"/>
                    <a:pt x="1217" y="2580"/>
                  </a:cubicBezTo>
                  <a:cubicBezTo>
                    <a:pt x="1490" y="2489"/>
                    <a:pt x="1673" y="2246"/>
                    <a:pt x="1673" y="1972"/>
                  </a:cubicBezTo>
                  <a:cubicBezTo>
                    <a:pt x="1642" y="1395"/>
                    <a:pt x="1582" y="909"/>
                    <a:pt x="1369" y="422"/>
                  </a:cubicBezTo>
                  <a:cubicBezTo>
                    <a:pt x="1261" y="145"/>
                    <a:pt x="1020"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397325" y="4085800"/>
              <a:ext cx="50900" cy="76025"/>
            </a:xfrm>
            <a:custGeom>
              <a:avLst/>
              <a:gdLst/>
              <a:ahLst/>
              <a:cxnLst/>
              <a:rect l="l" t="t" r="r" b="b"/>
              <a:pathLst>
                <a:path w="2036" h="3041" extrusionOk="0">
                  <a:moveTo>
                    <a:pt x="766" y="0"/>
                  </a:moveTo>
                  <a:cubicBezTo>
                    <a:pt x="525" y="0"/>
                    <a:pt x="282" y="181"/>
                    <a:pt x="182" y="439"/>
                  </a:cubicBezTo>
                  <a:cubicBezTo>
                    <a:pt x="0" y="804"/>
                    <a:pt x="91" y="1351"/>
                    <a:pt x="213" y="1716"/>
                  </a:cubicBezTo>
                  <a:cubicBezTo>
                    <a:pt x="304" y="2172"/>
                    <a:pt x="547" y="2506"/>
                    <a:pt x="881" y="2871"/>
                  </a:cubicBezTo>
                  <a:cubicBezTo>
                    <a:pt x="1016" y="2990"/>
                    <a:pt x="1161" y="3040"/>
                    <a:pt x="1299" y="3040"/>
                  </a:cubicBezTo>
                  <a:cubicBezTo>
                    <a:pt x="1693" y="3040"/>
                    <a:pt x="2035" y="2630"/>
                    <a:pt x="1945" y="2202"/>
                  </a:cubicBezTo>
                  <a:cubicBezTo>
                    <a:pt x="1885" y="1837"/>
                    <a:pt x="1793" y="1442"/>
                    <a:pt x="1641" y="1108"/>
                  </a:cubicBezTo>
                  <a:cubicBezTo>
                    <a:pt x="1489" y="774"/>
                    <a:pt x="1398" y="439"/>
                    <a:pt x="1125" y="166"/>
                  </a:cubicBezTo>
                  <a:cubicBezTo>
                    <a:pt x="1020" y="50"/>
                    <a:pt x="893"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392000" y="4189850"/>
              <a:ext cx="43700" cy="58125"/>
            </a:xfrm>
            <a:custGeom>
              <a:avLst/>
              <a:gdLst/>
              <a:ahLst/>
              <a:cxnLst/>
              <a:rect l="l" t="t" r="r" b="b"/>
              <a:pathLst>
                <a:path w="1748" h="2325" extrusionOk="0">
                  <a:moveTo>
                    <a:pt x="616" y="0"/>
                  </a:moveTo>
                  <a:cubicBezTo>
                    <a:pt x="434" y="0"/>
                    <a:pt x="251" y="102"/>
                    <a:pt x="183" y="320"/>
                  </a:cubicBezTo>
                  <a:cubicBezTo>
                    <a:pt x="91" y="654"/>
                    <a:pt x="0" y="1019"/>
                    <a:pt x="31" y="1353"/>
                  </a:cubicBezTo>
                  <a:cubicBezTo>
                    <a:pt x="122" y="1809"/>
                    <a:pt x="395" y="2144"/>
                    <a:pt x="851" y="2296"/>
                  </a:cubicBezTo>
                  <a:cubicBezTo>
                    <a:pt x="913" y="2315"/>
                    <a:pt x="974" y="2324"/>
                    <a:pt x="1033" y="2324"/>
                  </a:cubicBezTo>
                  <a:cubicBezTo>
                    <a:pt x="1437" y="2324"/>
                    <a:pt x="1748" y="1903"/>
                    <a:pt x="1642" y="1505"/>
                  </a:cubicBezTo>
                  <a:cubicBezTo>
                    <a:pt x="1550" y="1232"/>
                    <a:pt x="1398" y="1019"/>
                    <a:pt x="1246" y="806"/>
                  </a:cubicBezTo>
                  <a:cubicBezTo>
                    <a:pt x="1155" y="685"/>
                    <a:pt x="1064" y="593"/>
                    <a:pt x="1064" y="441"/>
                  </a:cubicBezTo>
                  <a:cubicBezTo>
                    <a:pt x="1064" y="156"/>
                    <a:pt x="841"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528025" y="3735425"/>
              <a:ext cx="35725" cy="55575"/>
            </a:xfrm>
            <a:custGeom>
              <a:avLst/>
              <a:gdLst/>
              <a:ahLst/>
              <a:cxnLst/>
              <a:rect l="l" t="t" r="r" b="b"/>
              <a:pathLst>
                <a:path w="1429" h="2223" extrusionOk="0">
                  <a:moveTo>
                    <a:pt x="872" y="1"/>
                  </a:moveTo>
                  <a:cubicBezTo>
                    <a:pt x="701" y="1"/>
                    <a:pt x="521" y="86"/>
                    <a:pt x="426" y="229"/>
                  </a:cubicBezTo>
                  <a:cubicBezTo>
                    <a:pt x="152" y="685"/>
                    <a:pt x="0" y="1080"/>
                    <a:pt x="30" y="1597"/>
                  </a:cubicBezTo>
                  <a:cubicBezTo>
                    <a:pt x="61" y="1871"/>
                    <a:pt x="213" y="2144"/>
                    <a:pt x="486" y="2205"/>
                  </a:cubicBezTo>
                  <a:cubicBezTo>
                    <a:pt x="540" y="2217"/>
                    <a:pt x="596" y="2223"/>
                    <a:pt x="652" y="2223"/>
                  </a:cubicBezTo>
                  <a:cubicBezTo>
                    <a:pt x="883" y="2223"/>
                    <a:pt x="1118" y="2121"/>
                    <a:pt x="1216" y="1901"/>
                  </a:cubicBezTo>
                  <a:cubicBezTo>
                    <a:pt x="1368" y="1597"/>
                    <a:pt x="1429" y="1323"/>
                    <a:pt x="1429" y="1019"/>
                  </a:cubicBezTo>
                  <a:cubicBezTo>
                    <a:pt x="1429" y="715"/>
                    <a:pt x="1368" y="503"/>
                    <a:pt x="1246" y="229"/>
                  </a:cubicBezTo>
                  <a:cubicBezTo>
                    <a:pt x="1174" y="70"/>
                    <a:pt x="1026"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77850" y="3819875"/>
              <a:ext cx="40300" cy="61625"/>
            </a:xfrm>
            <a:custGeom>
              <a:avLst/>
              <a:gdLst/>
              <a:ahLst/>
              <a:cxnLst/>
              <a:rect l="l" t="t" r="r" b="b"/>
              <a:pathLst>
                <a:path w="1612" h="2465" extrusionOk="0">
                  <a:moveTo>
                    <a:pt x="882" y="1"/>
                  </a:moveTo>
                  <a:cubicBezTo>
                    <a:pt x="844" y="1"/>
                    <a:pt x="803" y="4"/>
                    <a:pt x="761" y="12"/>
                  </a:cubicBezTo>
                  <a:cubicBezTo>
                    <a:pt x="366" y="43"/>
                    <a:pt x="183" y="468"/>
                    <a:pt x="92" y="772"/>
                  </a:cubicBezTo>
                  <a:cubicBezTo>
                    <a:pt x="1" y="1107"/>
                    <a:pt x="1" y="1411"/>
                    <a:pt x="31" y="1745"/>
                  </a:cubicBezTo>
                  <a:cubicBezTo>
                    <a:pt x="65" y="2205"/>
                    <a:pt x="415" y="2464"/>
                    <a:pt x="763" y="2464"/>
                  </a:cubicBezTo>
                  <a:cubicBezTo>
                    <a:pt x="1037" y="2464"/>
                    <a:pt x="1309" y="2305"/>
                    <a:pt x="1430" y="1958"/>
                  </a:cubicBezTo>
                  <a:cubicBezTo>
                    <a:pt x="1551" y="1593"/>
                    <a:pt x="1612" y="1259"/>
                    <a:pt x="1551" y="833"/>
                  </a:cubicBezTo>
                  <a:cubicBezTo>
                    <a:pt x="1468" y="417"/>
                    <a:pt x="1283"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563725" y="3831200"/>
              <a:ext cx="41075" cy="64800"/>
            </a:xfrm>
            <a:custGeom>
              <a:avLst/>
              <a:gdLst/>
              <a:ahLst/>
              <a:cxnLst/>
              <a:rect l="l" t="t" r="r" b="b"/>
              <a:pathLst>
                <a:path w="1643" h="2592" extrusionOk="0">
                  <a:moveTo>
                    <a:pt x="821" y="0"/>
                  </a:moveTo>
                  <a:cubicBezTo>
                    <a:pt x="593" y="0"/>
                    <a:pt x="365" y="106"/>
                    <a:pt x="274" y="319"/>
                  </a:cubicBezTo>
                  <a:cubicBezTo>
                    <a:pt x="1" y="897"/>
                    <a:pt x="1" y="1505"/>
                    <a:pt x="153" y="2113"/>
                  </a:cubicBezTo>
                  <a:cubicBezTo>
                    <a:pt x="259" y="2432"/>
                    <a:pt x="540" y="2591"/>
                    <a:pt x="818" y="2591"/>
                  </a:cubicBezTo>
                  <a:cubicBezTo>
                    <a:pt x="1095" y="2591"/>
                    <a:pt x="1368" y="2432"/>
                    <a:pt x="1460" y="2113"/>
                  </a:cubicBezTo>
                  <a:cubicBezTo>
                    <a:pt x="1642" y="1505"/>
                    <a:pt x="1642" y="897"/>
                    <a:pt x="1368" y="319"/>
                  </a:cubicBezTo>
                  <a:cubicBezTo>
                    <a:pt x="1277" y="106"/>
                    <a:pt x="1049" y="0"/>
                    <a:pt x="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514325" y="3918000"/>
              <a:ext cx="47900" cy="80575"/>
            </a:xfrm>
            <a:custGeom>
              <a:avLst/>
              <a:gdLst/>
              <a:ahLst/>
              <a:cxnLst/>
              <a:rect l="l" t="t" r="r" b="b"/>
              <a:pathLst>
                <a:path w="1916" h="3223" extrusionOk="0">
                  <a:moveTo>
                    <a:pt x="965" y="1"/>
                  </a:moveTo>
                  <a:cubicBezTo>
                    <a:pt x="753" y="1"/>
                    <a:pt x="540" y="106"/>
                    <a:pt x="396" y="343"/>
                  </a:cubicBezTo>
                  <a:cubicBezTo>
                    <a:pt x="1" y="920"/>
                    <a:pt x="1" y="1832"/>
                    <a:pt x="1" y="2470"/>
                  </a:cubicBezTo>
                  <a:cubicBezTo>
                    <a:pt x="35" y="2933"/>
                    <a:pt x="457" y="3222"/>
                    <a:pt x="861" y="3222"/>
                  </a:cubicBezTo>
                  <a:cubicBezTo>
                    <a:pt x="1173" y="3222"/>
                    <a:pt x="1476" y="3050"/>
                    <a:pt x="1582" y="2653"/>
                  </a:cubicBezTo>
                  <a:cubicBezTo>
                    <a:pt x="1734" y="2045"/>
                    <a:pt x="1916" y="1133"/>
                    <a:pt x="1642" y="495"/>
                  </a:cubicBezTo>
                  <a:cubicBezTo>
                    <a:pt x="1521" y="184"/>
                    <a:pt x="1244" y="1"/>
                    <a:pt x="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a:off x="465625" y="4011850"/>
              <a:ext cx="38850" cy="64425"/>
            </a:xfrm>
            <a:custGeom>
              <a:avLst/>
              <a:gdLst/>
              <a:ahLst/>
              <a:cxnLst/>
              <a:rect l="l" t="t" r="r" b="b"/>
              <a:pathLst>
                <a:path w="1554" h="2577" extrusionOk="0">
                  <a:moveTo>
                    <a:pt x="828" y="1"/>
                  </a:moveTo>
                  <a:cubicBezTo>
                    <a:pt x="695" y="1"/>
                    <a:pt x="566" y="69"/>
                    <a:pt x="490" y="206"/>
                  </a:cubicBezTo>
                  <a:cubicBezTo>
                    <a:pt x="399" y="327"/>
                    <a:pt x="277" y="419"/>
                    <a:pt x="247" y="571"/>
                  </a:cubicBezTo>
                  <a:cubicBezTo>
                    <a:pt x="216" y="692"/>
                    <a:pt x="186" y="844"/>
                    <a:pt x="125" y="966"/>
                  </a:cubicBezTo>
                  <a:cubicBezTo>
                    <a:pt x="64" y="1270"/>
                    <a:pt x="34" y="1574"/>
                    <a:pt x="34" y="1847"/>
                  </a:cubicBezTo>
                  <a:cubicBezTo>
                    <a:pt x="0" y="2320"/>
                    <a:pt x="379" y="2577"/>
                    <a:pt x="758" y="2577"/>
                  </a:cubicBezTo>
                  <a:cubicBezTo>
                    <a:pt x="1063" y="2577"/>
                    <a:pt x="1368" y="2411"/>
                    <a:pt x="1463" y="2060"/>
                  </a:cubicBezTo>
                  <a:cubicBezTo>
                    <a:pt x="1493" y="1786"/>
                    <a:pt x="1554" y="1452"/>
                    <a:pt x="1493" y="1087"/>
                  </a:cubicBezTo>
                  <a:cubicBezTo>
                    <a:pt x="1463" y="753"/>
                    <a:pt x="1402" y="479"/>
                    <a:pt x="1189" y="206"/>
                  </a:cubicBezTo>
                  <a:cubicBezTo>
                    <a:pt x="1098" y="69"/>
                    <a:pt x="961"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a:off x="570575" y="4050275"/>
              <a:ext cx="36500" cy="63225"/>
            </a:xfrm>
            <a:custGeom>
              <a:avLst/>
              <a:gdLst/>
              <a:ahLst/>
              <a:cxnLst/>
              <a:rect l="l" t="t" r="r" b="b"/>
              <a:pathLst>
                <a:path w="1460" h="2529" extrusionOk="0">
                  <a:moveTo>
                    <a:pt x="769" y="0"/>
                  </a:moveTo>
                  <a:cubicBezTo>
                    <a:pt x="746" y="0"/>
                    <a:pt x="723" y="2"/>
                    <a:pt x="699" y="6"/>
                  </a:cubicBezTo>
                  <a:cubicBezTo>
                    <a:pt x="0" y="219"/>
                    <a:pt x="91" y="1344"/>
                    <a:pt x="91" y="1891"/>
                  </a:cubicBezTo>
                  <a:cubicBezTo>
                    <a:pt x="61" y="2316"/>
                    <a:pt x="388" y="2529"/>
                    <a:pt x="730" y="2529"/>
                  </a:cubicBezTo>
                  <a:cubicBezTo>
                    <a:pt x="1072" y="2529"/>
                    <a:pt x="1429" y="2316"/>
                    <a:pt x="1459" y="1891"/>
                  </a:cubicBezTo>
                  <a:cubicBezTo>
                    <a:pt x="1398" y="1496"/>
                    <a:pt x="1459" y="1070"/>
                    <a:pt x="1368" y="705"/>
                  </a:cubicBezTo>
                  <a:cubicBezTo>
                    <a:pt x="1311" y="393"/>
                    <a:pt x="1095"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a:off x="508250" y="4130050"/>
              <a:ext cx="45625" cy="62575"/>
            </a:xfrm>
            <a:custGeom>
              <a:avLst/>
              <a:gdLst/>
              <a:ahLst/>
              <a:cxnLst/>
              <a:rect l="l" t="t" r="r" b="b"/>
              <a:pathLst>
                <a:path w="1825" h="2503" extrusionOk="0">
                  <a:moveTo>
                    <a:pt x="943" y="0"/>
                  </a:moveTo>
                  <a:cubicBezTo>
                    <a:pt x="847" y="0"/>
                    <a:pt x="752" y="21"/>
                    <a:pt x="670" y="67"/>
                  </a:cubicBezTo>
                  <a:cubicBezTo>
                    <a:pt x="122" y="402"/>
                    <a:pt x="1" y="1162"/>
                    <a:pt x="62" y="1770"/>
                  </a:cubicBezTo>
                  <a:cubicBezTo>
                    <a:pt x="92" y="2104"/>
                    <a:pt x="305" y="2438"/>
                    <a:pt x="700" y="2499"/>
                  </a:cubicBezTo>
                  <a:cubicBezTo>
                    <a:pt x="726" y="2501"/>
                    <a:pt x="752" y="2502"/>
                    <a:pt x="778" y="2502"/>
                  </a:cubicBezTo>
                  <a:cubicBezTo>
                    <a:pt x="1115" y="2502"/>
                    <a:pt x="1436" y="2319"/>
                    <a:pt x="1521" y="1952"/>
                  </a:cubicBezTo>
                  <a:cubicBezTo>
                    <a:pt x="1673" y="1435"/>
                    <a:pt x="1825" y="827"/>
                    <a:pt x="1521" y="280"/>
                  </a:cubicBezTo>
                  <a:cubicBezTo>
                    <a:pt x="1394" y="111"/>
                    <a:pt x="1163" y="0"/>
                    <a:pt x="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516625" y="4215700"/>
              <a:ext cx="34975" cy="39525"/>
            </a:xfrm>
            <a:custGeom>
              <a:avLst/>
              <a:gdLst/>
              <a:ahLst/>
              <a:cxnLst/>
              <a:rect l="l" t="t" r="r" b="b"/>
              <a:pathLst>
                <a:path w="1399" h="1581" extrusionOk="0">
                  <a:moveTo>
                    <a:pt x="714" y="0"/>
                  </a:moveTo>
                  <a:cubicBezTo>
                    <a:pt x="570" y="0"/>
                    <a:pt x="426" y="46"/>
                    <a:pt x="335" y="137"/>
                  </a:cubicBezTo>
                  <a:cubicBezTo>
                    <a:pt x="61" y="411"/>
                    <a:pt x="0" y="806"/>
                    <a:pt x="152" y="1170"/>
                  </a:cubicBezTo>
                  <a:cubicBezTo>
                    <a:pt x="243" y="1444"/>
                    <a:pt x="479" y="1581"/>
                    <a:pt x="714" y="1581"/>
                  </a:cubicBezTo>
                  <a:cubicBezTo>
                    <a:pt x="950" y="1581"/>
                    <a:pt x="1186" y="1444"/>
                    <a:pt x="1277" y="1170"/>
                  </a:cubicBezTo>
                  <a:cubicBezTo>
                    <a:pt x="1398" y="806"/>
                    <a:pt x="1338" y="441"/>
                    <a:pt x="1094" y="137"/>
                  </a:cubicBezTo>
                  <a:cubicBezTo>
                    <a:pt x="1003" y="46"/>
                    <a:pt x="859"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604775" y="4128075"/>
              <a:ext cx="51675" cy="73650"/>
            </a:xfrm>
            <a:custGeom>
              <a:avLst/>
              <a:gdLst/>
              <a:ahLst/>
              <a:cxnLst/>
              <a:rect l="l" t="t" r="r" b="b"/>
              <a:pathLst>
                <a:path w="2067" h="2946" extrusionOk="0">
                  <a:moveTo>
                    <a:pt x="1149" y="0"/>
                  </a:moveTo>
                  <a:cubicBezTo>
                    <a:pt x="892" y="0"/>
                    <a:pt x="631" y="121"/>
                    <a:pt x="456" y="390"/>
                  </a:cubicBezTo>
                  <a:cubicBezTo>
                    <a:pt x="91" y="998"/>
                    <a:pt x="0" y="1757"/>
                    <a:pt x="182" y="2426"/>
                  </a:cubicBezTo>
                  <a:cubicBezTo>
                    <a:pt x="268" y="2767"/>
                    <a:pt x="582" y="2945"/>
                    <a:pt x="901" y="2945"/>
                  </a:cubicBezTo>
                  <a:cubicBezTo>
                    <a:pt x="1151" y="2945"/>
                    <a:pt x="1403" y="2836"/>
                    <a:pt x="1550" y="2609"/>
                  </a:cubicBezTo>
                  <a:cubicBezTo>
                    <a:pt x="1824" y="2092"/>
                    <a:pt x="2067" y="1484"/>
                    <a:pt x="2006" y="815"/>
                  </a:cubicBezTo>
                  <a:cubicBezTo>
                    <a:pt x="1969" y="310"/>
                    <a:pt x="1563"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a:off x="623000" y="4231475"/>
              <a:ext cx="41050" cy="46375"/>
            </a:xfrm>
            <a:custGeom>
              <a:avLst/>
              <a:gdLst/>
              <a:ahLst/>
              <a:cxnLst/>
              <a:rect l="l" t="t" r="r" b="b"/>
              <a:pathLst>
                <a:path w="1642" h="1855" extrusionOk="0">
                  <a:moveTo>
                    <a:pt x="925" y="0"/>
                  </a:moveTo>
                  <a:cubicBezTo>
                    <a:pt x="873" y="0"/>
                    <a:pt x="817" y="8"/>
                    <a:pt x="760" y="23"/>
                  </a:cubicBezTo>
                  <a:cubicBezTo>
                    <a:pt x="487" y="114"/>
                    <a:pt x="274" y="327"/>
                    <a:pt x="153" y="600"/>
                  </a:cubicBezTo>
                  <a:cubicBezTo>
                    <a:pt x="1" y="904"/>
                    <a:pt x="31" y="1239"/>
                    <a:pt x="213" y="1512"/>
                  </a:cubicBezTo>
                  <a:cubicBezTo>
                    <a:pt x="358" y="1718"/>
                    <a:pt x="586" y="1854"/>
                    <a:pt x="812" y="1854"/>
                  </a:cubicBezTo>
                  <a:cubicBezTo>
                    <a:pt x="920" y="1854"/>
                    <a:pt x="1027" y="1824"/>
                    <a:pt x="1125" y="1755"/>
                  </a:cubicBezTo>
                  <a:cubicBezTo>
                    <a:pt x="1277" y="1634"/>
                    <a:pt x="1429" y="1512"/>
                    <a:pt x="1551" y="1330"/>
                  </a:cubicBezTo>
                  <a:cubicBezTo>
                    <a:pt x="1581" y="1147"/>
                    <a:pt x="1642" y="935"/>
                    <a:pt x="1581" y="722"/>
                  </a:cubicBezTo>
                  <a:cubicBezTo>
                    <a:pt x="1555" y="349"/>
                    <a:pt x="129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a:off x="646850" y="4022400"/>
              <a:ext cx="41525" cy="57775"/>
            </a:xfrm>
            <a:custGeom>
              <a:avLst/>
              <a:gdLst/>
              <a:ahLst/>
              <a:cxnLst/>
              <a:rect l="l" t="t" r="r" b="b"/>
              <a:pathLst>
                <a:path w="1661" h="2311" extrusionOk="0">
                  <a:moveTo>
                    <a:pt x="1050" y="0"/>
                  </a:moveTo>
                  <a:cubicBezTo>
                    <a:pt x="920" y="0"/>
                    <a:pt x="791" y="45"/>
                    <a:pt x="688" y="149"/>
                  </a:cubicBezTo>
                  <a:cubicBezTo>
                    <a:pt x="475" y="331"/>
                    <a:pt x="323" y="544"/>
                    <a:pt x="232" y="756"/>
                  </a:cubicBezTo>
                  <a:cubicBezTo>
                    <a:pt x="80" y="1030"/>
                    <a:pt x="80" y="1334"/>
                    <a:pt x="19" y="1638"/>
                  </a:cubicBezTo>
                  <a:cubicBezTo>
                    <a:pt x="1" y="2049"/>
                    <a:pt x="383" y="2310"/>
                    <a:pt x="751" y="2310"/>
                  </a:cubicBezTo>
                  <a:cubicBezTo>
                    <a:pt x="983" y="2310"/>
                    <a:pt x="1209" y="2207"/>
                    <a:pt x="1326" y="1972"/>
                  </a:cubicBezTo>
                  <a:cubicBezTo>
                    <a:pt x="1448" y="1759"/>
                    <a:pt x="1600" y="1486"/>
                    <a:pt x="1630" y="1212"/>
                  </a:cubicBezTo>
                  <a:cubicBezTo>
                    <a:pt x="1661" y="1000"/>
                    <a:pt x="1661" y="756"/>
                    <a:pt x="1661" y="544"/>
                  </a:cubicBezTo>
                  <a:cubicBezTo>
                    <a:pt x="1640" y="228"/>
                    <a:pt x="1342" y="0"/>
                    <a:pt x="1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a:off x="707650" y="3889600"/>
              <a:ext cx="49550" cy="64325"/>
            </a:xfrm>
            <a:custGeom>
              <a:avLst/>
              <a:gdLst/>
              <a:ahLst/>
              <a:cxnLst/>
              <a:rect l="l" t="t" r="r" b="b"/>
              <a:pathLst>
                <a:path w="1982" h="2573" extrusionOk="0">
                  <a:moveTo>
                    <a:pt x="1625" y="0"/>
                  </a:moveTo>
                  <a:cubicBezTo>
                    <a:pt x="1588" y="0"/>
                    <a:pt x="1549" y="6"/>
                    <a:pt x="1508" y="20"/>
                  </a:cubicBezTo>
                  <a:cubicBezTo>
                    <a:pt x="1144" y="232"/>
                    <a:pt x="840" y="324"/>
                    <a:pt x="596" y="658"/>
                  </a:cubicBezTo>
                  <a:cubicBezTo>
                    <a:pt x="384" y="1023"/>
                    <a:pt x="201" y="1357"/>
                    <a:pt x="110" y="1752"/>
                  </a:cubicBezTo>
                  <a:cubicBezTo>
                    <a:pt x="1" y="2245"/>
                    <a:pt x="405" y="2573"/>
                    <a:pt x="793" y="2573"/>
                  </a:cubicBezTo>
                  <a:cubicBezTo>
                    <a:pt x="1051" y="2573"/>
                    <a:pt x="1302" y="2427"/>
                    <a:pt x="1387" y="2087"/>
                  </a:cubicBezTo>
                  <a:cubicBezTo>
                    <a:pt x="1478" y="1783"/>
                    <a:pt x="1539" y="1509"/>
                    <a:pt x="1660" y="1205"/>
                  </a:cubicBezTo>
                  <a:cubicBezTo>
                    <a:pt x="1782" y="932"/>
                    <a:pt x="1782" y="628"/>
                    <a:pt x="1903" y="384"/>
                  </a:cubicBezTo>
                  <a:cubicBezTo>
                    <a:pt x="1981" y="203"/>
                    <a:pt x="1838" y="0"/>
                    <a:pt x="1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a:off x="757075" y="3969100"/>
              <a:ext cx="43775" cy="77150"/>
            </a:xfrm>
            <a:custGeom>
              <a:avLst/>
              <a:gdLst/>
              <a:ahLst/>
              <a:cxnLst/>
              <a:rect l="l" t="t" r="r" b="b"/>
              <a:pathLst>
                <a:path w="1751" h="3086" extrusionOk="0">
                  <a:moveTo>
                    <a:pt x="998" y="1"/>
                  </a:moveTo>
                  <a:cubicBezTo>
                    <a:pt x="712" y="1"/>
                    <a:pt x="430" y="166"/>
                    <a:pt x="322" y="518"/>
                  </a:cubicBezTo>
                  <a:cubicBezTo>
                    <a:pt x="139" y="1156"/>
                    <a:pt x="78" y="1703"/>
                    <a:pt x="18" y="2372"/>
                  </a:cubicBezTo>
                  <a:cubicBezTo>
                    <a:pt x="1" y="2827"/>
                    <a:pt x="405" y="3086"/>
                    <a:pt x="799" y="3086"/>
                  </a:cubicBezTo>
                  <a:cubicBezTo>
                    <a:pt x="1116" y="3086"/>
                    <a:pt x="1426" y="2919"/>
                    <a:pt x="1507" y="2554"/>
                  </a:cubicBezTo>
                  <a:cubicBezTo>
                    <a:pt x="1659" y="1946"/>
                    <a:pt x="1750" y="1369"/>
                    <a:pt x="1750" y="730"/>
                  </a:cubicBezTo>
                  <a:cubicBezTo>
                    <a:pt x="1716" y="258"/>
                    <a:pt x="1355"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717225" y="4089525"/>
              <a:ext cx="42575" cy="59475"/>
            </a:xfrm>
            <a:custGeom>
              <a:avLst/>
              <a:gdLst/>
              <a:ahLst/>
              <a:cxnLst/>
              <a:rect l="l" t="t" r="r" b="b"/>
              <a:pathLst>
                <a:path w="1703" h="2379" extrusionOk="0">
                  <a:moveTo>
                    <a:pt x="1045" y="1"/>
                  </a:moveTo>
                  <a:cubicBezTo>
                    <a:pt x="879" y="1"/>
                    <a:pt x="734" y="110"/>
                    <a:pt x="609" y="260"/>
                  </a:cubicBezTo>
                  <a:cubicBezTo>
                    <a:pt x="335" y="625"/>
                    <a:pt x="213" y="1020"/>
                    <a:pt x="92" y="1445"/>
                  </a:cubicBezTo>
                  <a:cubicBezTo>
                    <a:pt x="1" y="1840"/>
                    <a:pt x="244" y="2296"/>
                    <a:pt x="639" y="2357"/>
                  </a:cubicBezTo>
                  <a:cubicBezTo>
                    <a:pt x="695" y="2371"/>
                    <a:pt x="754" y="2378"/>
                    <a:pt x="813" y="2378"/>
                  </a:cubicBezTo>
                  <a:cubicBezTo>
                    <a:pt x="1136" y="2378"/>
                    <a:pt x="1474" y="2174"/>
                    <a:pt x="1551" y="1840"/>
                  </a:cubicBezTo>
                  <a:cubicBezTo>
                    <a:pt x="1612" y="1415"/>
                    <a:pt x="1703" y="929"/>
                    <a:pt x="1612" y="442"/>
                  </a:cubicBezTo>
                  <a:cubicBezTo>
                    <a:pt x="1581" y="199"/>
                    <a:pt x="1368" y="47"/>
                    <a:pt x="1156" y="17"/>
                  </a:cubicBezTo>
                  <a:cubicBezTo>
                    <a:pt x="1118" y="6"/>
                    <a:pt x="1081" y="1"/>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a:off x="724075" y="4189100"/>
              <a:ext cx="47900" cy="69150"/>
            </a:xfrm>
            <a:custGeom>
              <a:avLst/>
              <a:gdLst/>
              <a:ahLst/>
              <a:cxnLst/>
              <a:rect l="l" t="t" r="r" b="b"/>
              <a:pathLst>
                <a:path w="1916" h="2766" extrusionOk="0">
                  <a:moveTo>
                    <a:pt x="1188" y="0"/>
                  </a:moveTo>
                  <a:cubicBezTo>
                    <a:pt x="941" y="0"/>
                    <a:pt x="685" y="116"/>
                    <a:pt x="547" y="350"/>
                  </a:cubicBezTo>
                  <a:cubicBezTo>
                    <a:pt x="213" y="927"/>
                    <a:pt x="0" y="1718"/>
                    <a:pt x="274" y="2326"/>
                  </a:cubicBezTo>
                  <a:cubicBezTo>
                    <a:pt x="365" y="2554"/>
                    <a:pt x="594" y="2766"/>
                    <a:pt x="858" y="2766"/>
                  </a:cubicBezTo>
                  <a:cubicBezTo>
                    <a:pt x="944" y="2766"/>
                    <a:pt x="1035" y="2743"/>
                    <a:pt x="1125" y="2690"/>
                  </a:cubicBezTo>
                  <a:cubicBezTo>
                    <a:pt x="1459" y="2417"/>
                    <a:pt x="1672" y="2143"/>
                    <a:pt x="1794" y="1718"/>
                  </a:cubicBezTo>
                  <a:cubicBezTo>
                    <a:pt x="1915" y="1323"/>
                    <a:pt x="1915" y="897"/>
                    <a:pt x="1824" y="502"/>
                  </a:cubicBezTo>
                  <a:cubicBezTo>
                    <a:pt x="1774" y="169"/>
                    <a:pt x="1487" y="0"/>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a:off x="812225" y="4123950"/>
              <a:ext cx="42575" cy="59550"/>
            </a:xfrm>
            <a:custGeom>
              <a:avLst/>
              <a:gdLst/>
              <a:ahLst/>
              <a:cxnLst/>
              <a:rect l="l" t="t" r="r" b="b"/>
              <a:pathLst>
                <a:path w="1703" h="2382" extrusionOk="0">
                  <a:moveTo>
                    <a:pt x="805" y="1"/>
                  </a:moveTo>
                  <a:cubicBezTo>
                    <a:pt x="588" y="1"/>
                    <a:pt x="378" y="106"/>
                    <a:pt x="243" y="342"/>
                  </a:cubicBezTo>
                  <a:cubicBezTo>
                    <a:pt x="122" y="524"/>
                    <a:pt x="91" y="767"/>
                    <a:pt x="61" y="1041"/>
                  </a:cubicBezTo>
                  <a:cubicBezTo>
                    <a:pt x="71" y="962"/>
                    <a:pt x="74" y="934"/>
                    <a:pt x="74" y="934"/>
                  </a:cubicBezTo>
                  <a:lnTo>
                    <a:pt x="74" y="934"/>
                  </a:lnTo>
                  <a:cubicBezTo>
                    <a:pt x="75" y="934"/>
                    <a:pt x="61" y="1051"/>
                    <a:pt x="61" y="1071"/>
                  </a:cubicBezTo>
                  <a:cubicBezTo>
                    <a:pt x="30" y="1132"/>
                    <a:pt x="30" y="1254"/>
                    <a:pt x="30" y="1375"/>
                  </a:cubicBezTo>
                  <a:lnTo>
                    <a:pt x="30" y="1436"/>
                  </a:lnTo>
                  <a:cubicBezTo>
                    <a:pt x="0" y="1831"/>
                    <a:pt x="152" y="2166"/>
                    <a:pt x="486" y="2318"/>
                  </a:cubicBezTo>
                  <a:cubicBezTo>
                    <a:pt x="581" y="2360"/>
                    <a:pt x="685" y="2382"/>
                    <a:pt x="790" y="2382"/>
                  </a:cubicBezTo>
                  <a:cubicBezTo>
                    <a:pt x="1056" y="2382"/>
                    <a:pt x="1328" y="2245"/>
                    <a:pt x="1459" y="1983"/>
                  </a:cubicBezTo>
                  <a:cubicBezTo>
                    <a:pt x="1611" y="1710"/>
                    <a:pt x="1702" y="1436"/>
                    <a:pt x="1702" y="1132"/>
                  </a:cubicBezTo>
                  <a:cubicBezTo>
                    <a:pt x="1672" y="767"/>
                    <a:pt x="1550" y="372"/>
                    <a:pt x="1307" y="190"/>
                  </a:cubicBezTo>
                  <a:cubicBezTo>
                    <a:pt x="1158" y="68"/>
                    <a:pt x="979" y="1"/>
                    <a:pt x="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812975" y="4253650"/>
              <a:ext cx="41050" cy="56450"/>
            </a:xfrm>
            <a:custGeom>
              <a:avLst/>
              <a:gdLst/>
              <a:ahLst/>
              <a:cxnLst/>
              <a:rect l="l" t="t" r="r" b="b"/>
              <a:pathLst>
                <a:path w="1642" h="2258" extrusionOk="0">
                  <a:moveTo>
                    <a:pt x="986" y="0"/>
                  </a:moveTo>
                  <a:cubicBezTo>
                    <a:pt x="883" y="0"/>
                    <a:pt x="776" y="33"/>
                    <a:pt x="669" y="108"/>
                  </a:cubicBezTo>
                  <a:cubicBezTo>
                    <a:pt x="456" y="230"/>
                    <a:pt x="304" y="473"/>
                    <a:pt x="183" y="747"/>
                  </a:cubicBezTo>
                  <a:cubicBezTo>
                    <a:pt x="122" y="868"/>
                    <a:pt x="61" y="990"/>
                    <a:pt x="31" y="1172"/>
                  </a:cubicBezTo>
                  <a:cubicBezTo>
                    <a:pt x="0" y="1385"/>
                    <a:pt x="0" y="1537"/>
                    <a:pt x="31" y="1780"/>
                  </a:cubicBezTo>
                  <a:cubicBezTo>
                    <a:pt x="69" y="2101"/>
                    <a:pt x="364" y="2258"/>
                    <a:pt x="663" y="2258"/>
                  </a:cubicBezTo>
                  <a:cubicBezTo>
                    <a:pt x="845" y="2258"/>
                    <a:pt x="1029" y="2199"/>
                    <a:pt x="1156" y="2084"/>
                  </a:cubicBezTo>
                  <a:cubicBezTo>
                    <a:pt x="1429" y="1841"/>
                    <a:pt x="1551" y="1507"/>
                    <a:pt x="1581" y="1172"/>
                  </a:cubicBezTo>
                  <a:cubicBezTo>
                    <a:pt x="1642" y="807"/>
                    <a:pt x="1642" y="504"/>
                    <a:pt x="1490" y="291"/>
                  </a:cubicBezTo>
                  <a:cubicBezTo>
                    <a:pt x="1352" y="113"/>
                    <a:pt x="1176"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996875" y="3970400"/>
              <a:ext cx="48650" cy="53275"/>
            </a:xfrm>
            <a:custGeom>
              <a:avLst/>
              <a:gdLst/>
              <a:ahLst/>
              <a:cxnLst/>
              <a:rect l="l" t="t" r="r" b="b"/>
              <a:pathLst>
                <a:path w="1946" h="2131" extrusionOk="0">
                  <a:moveTo>
                    <a:pt x="1245" y="1"/>
                  </a:moveTo>
                  <a:cubicBezTo>
                    <a:pt x="1074" y="1"/>
                    <a:pt x="901" y="61"/>
                    <a:pt x="760" y="192"/>
                  </a:cubicBezTo>
                  <a:cubicBezTo>
                    <a:pt x="517" y="405"/>
                    <a:pt x="395" y="709"/>
                    <a:pt x="213" y="1013"/>
                  </a:cubicBezTo>
                  <a:cubicBezTo>
                    <a:pt x="0" y="1317"/>
                    <a:pt x="122" y="1742"/>
                    <a:pt x="395" y="1955"/>
                  </a:cubicBezTo>
                  <a:cubicBezTo>
                    <a:pt x="510" y="2070"/>
                    <a:pt x="679" y="2130"/>
                    <a:pt x="848" y="2130"/>
                  </a:cubicBezTo>
                  <a:cubicBezTo>
                    <a:pt x="1037" y="2130"/>
                    <a:pt x="1225" y="2055"/>
                    <a:pt x="1338" y="1894"/>
                  </a:cubicBezTo>
                  <a:cubicBezTo>
                    <a:pt x="1642" y="1560"/>
                    <a:pt x="1946" y="1165"/>
                    <a:pt x="1946" y="678"/>
                  </a:cubicBezTo>
                  <a:cubicBezTo>
                    <a:pt x="1925" y="251"/>
                    <a:pt x="159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939125" y="4055650"/>
              <a:ext cx="57000" cy="69325"/>
            </a:xfrm>
            <a:custGeom>
              <a:avLst/>
              <a:gdLst/>
              <a:ahLst/>
              <a:cxnLst/>
              <a:rect l="l" t="t" r="r" b="b"/>
              <a:pathLst>
                <a:path w="2280" h="2773" extrusionOk="0">
                  <a:moveTo>
                    <a:pt x="1672" y="0"/>
                  </a:moveTo>
                  <a:cubicBezTo>
                    <a:pt x="1574" y="0"/>
                    <a:pt x="1470" y="21"/>
                    <a:pt x="1368" y="65"/>
                  </a:cubicBezTo>
                  <a:cubicBezTo>
                    <a:pt x="1064" y="217"/>
                    <a:pt x="821" y="521"/>
                    <a:pt x="638" y="764"/>
                  </a:cubicBezTo>
                  <a:cubicBezTo>
                    <a:pt x="426" y="1068"/>
                    <a:pt x="304" y="1402"/>
                    <a:pt x="152" y="1736"/>
                  </a:cubicBezTo>
                  <a:cubicBezTo>
                    <a:pt x="0" y="2132"/>
                    <a:pt x="274" y="2588"/>
                    <a:pt x="608" y="2709"/>
                  </a:cubicBezTo>
                  <a:cubicBezTo>
                    <a:pt x="701" y="2751"/>
                    <a:pt x="806" y="2772"/>
                    <a:pt x="913" y="2772"/>
                  </a:cubicBezTo>
                  <a:cubicBezTo>
                    <a:pt x="1192" y="2772"/>
                    <a:pt x="1488" y="2630"/>
                    <a:pt x="1642" y="2344"/>
                  </a:cubicBezTo>
                  <a:cubicBezTo>
                    <a:pt x="1794" y="2040"/>
                    <a:pt x="1945" y="1797"/>
                    <a:pt x="2037" y="1433"/>
                  </a:cubicBezTo>
                  <a:cubicBezTo>
                    <a:pt x="2158" y="1189"/>
                    <a:pt x="2280" y="825"/>
                    <a:pt x="2249" y="581"/>
                  </a:cubicBezTo>
                  <a:cubicBezTo>
                    <a:pt x="2249" y="212"/>
                    <a:pt x="1986"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893800" y="4187350"/>
              <a:ext cx="48375" cy="81500"/>
            </a:xfrm>
            <a:custGeom>
              <a:avLst/>
              <a:gdLst/>
              <a:ahLst/>
              <a:cxnLst/>
              <a:rect l="l" t="t" r="r" b="b"/>
              <a:pathLst>
                <a:path w="1935" h="3260" extrusionOk="0">
                  <a:moveTo>
                    <a:pt x="1433" y="1"/>
                  </a:moveTo>
                  <a:cubicBezTo>
                    <a:pt x="1317" y="1"/>
                    <a:pt x="1201" y="38"/>
                    <a:pt x="1114" y="116"/>
                  </a:cubicBezTo>
                  <a:cubicBezTo>
                    <a:pt x="445" y="785"/>
                    <a:pt x="50" y="1636"/>
                    <a:pt x="20" y="2608"/>
                  </a:cubicBezTo>
                  <a:cubicBezTo>
                    <a:pt x="1" y="3004"/>
                    <a:pt x="355" y="3259"/>
                    <a:pt x="700" y="3259"/>
                  </a:cubicBezTo>
                  <a:cubicBezTo>
                    <a:pt x="912" y="3259"/>
                    <a:pt x="1120" y="3163"/>
                    <a:pt x="1236" y="2943"/>
                  </a:cubicBezTo>
                  <a:cubicBezTo>
                    <a:pt x="1661" y="2183"/>
                    <a:pt x="1874" y="1332"/>
                    <a:pt x="1935" y="481"/>
                  </a:cubicBezTo>
                  <a:cubicBezTo>
                    <a:pt x="1935" y="170"/>
                    <a:pt x="1681"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876050" y="4042975"/>
              <a:ext cx="56150" cy="64300"/>
            </a:xfrm>
            <a:custGeom>
              <a:avLst/>
              <a:gdLst/>
              <a:ahLst/>
              <a:cxnLst/>
              <a:rect l="l" t="t" r="r" b="b"/>
              <a:pathLst>
                <a:path w="2246" h="2572" extrusionOk="0">
                  <a:moveTo>
                    <a:pt x="1763" y="1"/>
                  </a:moveTo>
                  <a:cubicBezTo>
                    <a:pt x="1715" y="1"/>
                    <a:pt x="1665" y="8"/>
                    <a:pt x="1611" y="25"/>
                  </a:cubicBezTo>
                  <a:cubicBezTo>
                    <a:pt x="912" y="207"/>
                    <a:pt x="487" y="936"/>
                    <a:pt x="152" y="1544"/>
                  </a:cubicBezTo>
                  <a:cubicBezTo>
                    <a:pt x="0" y="1879"/>
                    <a:pt x="92" y="2304"/>
                    <a:pt x="426" y="2487"/>
                  </a:cubicBezTo>
                  <a:cubicBezTo>
                    <a:pt x="531" y="2544"/>
                    <a:pt x="648" y="2571"/>
                    <a:pt x="765" y="2571"/>
                  </a:cubicBezTo>
                  <a:cubicBezTo>
                    <a:pt x="1017" y="2571"/>
                    <a:pt x="1264" y="2442"/>
                    <a:pt x="1368" y="2213"/>
                  </a:cubicBezTo>
                  <a:cubicBezTo>
                    <a:pt x="1642" y="1696"/>
                    <a:pt x="2098" y="1180"/>
                    <a:pt x="2219" y="572"/>
                  </a:cubicBezTo>
                  <a:cubicBezTo>
                    <a:pt x="2245" y="309"/>
                    <a:pt x="2067"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1008275" y="4168100"/>
              <a:ext cx="38775" cy="66475"/>
            </a:xfrm>
            <a:custGeom>
              <a:avLst/>
              <a:gdLst/>
              <a:ahLst/>
              <a:cxnLst/>
              <a:rect l="l" t="t" r="r" b="b"/>
              <a:pathLst>
                <a:path w="1551" h="2659" extrusionOk="0">
                  <a:moveTo>
                    <a:pt x="1011" y="1"/>
                  </a:moveTo>
                  <a:cubicBezTo>
                    <a:pt x="901" y="1"/>
                    <a:pt x="790" y="47"/>
                    <a:pt x="699" y="156"/>
                  </a:cubicBezTo>
                  <a:cubicBezTo>
                    <a:pt x="183" y="734"/>
                    <a:pt x="61" y="1311"/>
                    <a:pt x="0" y="2071"/>
                  </a:cubicBezTo>
                  <a:cubicBezTo>
                    <a:pt x="0" y="2429"/>
                    <a:pt x="327" y="2659"/>
                    <a:pt x="633" y="2659"/>
                  </a:cubicBezTo>
                  <a:cubicBezTo>
                    <a:pt x="821" y="2659"/>
                    <a:pt x="1002" y="2572"/>
                    <a:pt x="1094" y="2375"/>
                  </a:cubicBezTo>
                  <a:cubicBezTo>
                    <a:pt x="1429" y="1767"/>
                    <a:pt x="1550" y="1251"/>
                    <a:pt x="1520" y="552"/>
                  </a:cubicBezTo>
                  <a:cubicBezTo>
                    <a:pt x="1520" y="254"/>
                    <a:pt x="1267"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1148075" y="4089975"/>
              <a:ext cx="61000" cy="57200"/>
            </a:xfrm>
            <a:custGeom>
              <a:avLst/>
              <a:gdLst/>
              <a:ahLst/>
              <a:cxnLst/>
              <a:rect l="l" t="t" r="r" b="b"/>
              <a:pathLst>
                <a:path w="2440" h="2288" extrusionOk="0">
                  <a:moveTo>
                    <a:pt x="2069" y="0"/>
                  </a:moveTo>
                  <a:cubicBezTo>
                    <a:pt x="2031" y="0"/>
                    <a:pt x="1990" y="9"/>
                    <a:pt x="1946" y="29"/>
                  </a:cubicBezTo>
                  <a:cubicBezTo>
                    <a:pt x="1855" y="60"/>
                    <a:pt x="1825" y="60"/>
                    <a:pt x="1764" y="120"/>
                  </a:cubicBezTo>
                  <a:cubicBezTo>
                    <a:pt x="1460" y="120"/>
                    <a:pt x="1095" y="303"/>
                    <a:pt x="882" y="485"/>
                  </a:cubicBezTo>
                  <a:cubicBezTo>
                    <a:pt x="609" y="728"/>
                    <a:pt x="366" y="1002"/>
                    <a:pt x="183" y="1275"/>
                  </a:cubicBezTo>
                  <a:cubicBezTo>
                    <a:pt x="1" y="1579"/>
                    <a:pt x="123" y="2005"/>
                    <a:pt x="427" y="2187"/>
                  </a:cubicBezTo>
                  <a:cubicBezTo>
                    <a:pt x="536" y="2257"/>
                    <a:pt x="649" y="2287"/>
                    <a:pt x="758" y="2287"/>
                  </a:cubicBezTo>
                  <a:cubicBezTo>
                    <a:pt x="983" y="2287"/>
                    <a:pt x="1195" y="2158"/>
                    <a:pt x="1338" y="1974"/>
                  </a:cubicBezTo>
                  <a:cubicBezTo>
                    <a:pt x="1490" y="1731"/>
                    <a:pt x="1673" y="1519"/>
                    <a:pt x="1855" y="1275"/>
                  </a:cubicBezTo>
                  <a:cubicBezTo>
                    <a:pt x="1977" y="1093"/>
                    <a:pt x="2129" y="911"/>
                    <a:pt x="2220" y="667"/>
                  </a:cubicBezTo>
                  <a:lnTo>
                    <a:pt x="2281" y="607"/>
                  </a:lnTo>
                  <a:cubicBezTo>
                    <a:pt x="2439" y="395"/>
                    <a:pt x="2322" y="0"/>
                    <a:pt x="2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1082725" y="4163425"/>
              <a:ext cx="59400" cy="58450"/>
            </a:xfrm>
            <a:custGeom>
              <a:avLst/>
              <a:gdLst/>
              <a:ahLst/>
              <a:cxnLst/>
              <a:rect l="l" t="t" r="r" b="b"/>
              <a:pathLst>
                <a:path w="2376" h="2338" extrusionOk="0">
                  <a:moveTo>
                    <a:pt x="1767" y="1"/>
                  </a:moveTo>
                  <a:cubicBezTo>
                    <a:pt x="1681" y="1"/>
                    <a:pt x="1595" y="22"/>
                    <a:pt x="1521" y="70"/>
                  </a:cubicBezTo>
                  <a:cubicBezTo>
                    <a:pt x="974" y="313"/>
                    <a:pt x="578" y="830"/>
                    <a:pt x="214" y="1316"/>
                  </a:cubicBezTo>
                  <a:cubicBezTo>
                    <a:pt x="1" y="1620"/>
                    <a:pt x="183" y="2076"/>
                    <a:pt x="487" y="2258"/>
                  </a:cubicBezTo>
                  <a:cubicBezTo>
                    <a:pt x="586" y="2313"/>
                    <a:pt x="691" y="2337"/>
                    <a:pt x="795" y="2337"/>
                  </a:cubicBezTo>
                  <a:cubicBezTo>
                    <a:pt x="1040" y="2337"/>
                    <a:pt x="1280" y="2199"/>
                    <a:pt x="1430" y="1985"/>
                  </a:cubicBezTo>
                  <a:cubicBezTo>
                    <a:pt x="1734" y="1590"/>
                    <a:pt x="2037" y="1134"/>
                    <a:pt x="2281" y="617"/>
                  </a:cubicBezTo>
                  <a:cubicBezTo>
                    <a:pt x="2375" y="263"/>
                    <a:pt x="206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1037150" y="4268975"/>
              <a:ext cx="49400" cy="53925"/>
            </a:xfrm>
            <a:custGeom>
              <a:avLst/>
              <a:gdLst/>
              <a:ahLst/>
              <a:cxnLst/>
              <a:rect l="l" t="t" r="r" b="b"/>
              <a:pathLst>
                <a:path w="1976" h="2157" extrusionOk="0">
                  <a:moveTo>
                    <a:pt x="1242" y="0"/>
                  </a:moveTo>
                  <a:cubicBezTo>
                    <a:pt x="1204" y="0"/>
                    <a:pt x="1164" y="4"/>
                    <a:pt x="1125" y="12"/>
                  </a:cubicBezTo>
                  <a:cubicBezTo>
                    <a:pt x="578" y="164"/>
                    <a:pt x="335" y="863"/>
                    <a:pt x="122" y="1350"/>
                  </a:cubicBezTo>
                  <a:cubicBezTo>
                    <a:pt x="0" y="1653"/>
                    <a:pt x="213" y="1988"/>
                    <a:pt x="487" y="2109"/>
                  </a:cubicBezTo>
                  <a:cubicBezTo>
                    <a:pt x="566" y="2141"/>
                    <a:pt x="646" y="2157"/>
                    <a:pt x="724" y="2157"/>
                  </a:cubicBezTo>
                  <a:cubicBezTo>
                    <a:pt x="942" y="2157"/>
                    <a:pt x="1142" y="2037"/>
                    <a:pt x="1277" y="1836"/>
                  </a:cubicBezTo>
                  <a:cubicBezTo>
                    <a:pt x="1581" y="1410"/>
                    <a:pt x="1976" y="894"/>
                    <a:pt x="1794" y="407"/>
                  </a:cubicBezTo>
                  <a:cubicBezTo>
                    <a:pt x="1714" y="169"/>
                    <a:pt x="1497"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1072850" y="4110375"/>
              <a:ext cx="41075" cy="42525"/>
            </a:xfrm>
            <a:custGeom>
              <a:avLst/>
              <a:gdLst/>
              <a:ahLst/>
              <a:cxnLst/>
              <a:rect l="l" t="t" r="r" b="b"/>
              <a:pathLst>
                <a:path w="1643" h="1701" extrusionOk="0">
                  <a:moveTo>
                    <a:pt x="1100" y="0"/>
                  </a:moveTo>
                  <a:cubicBezTo>
                    <a:pt x="1078" y="0"/>
                    <a:pt x="1056" y="1"/>
                    <a:pt x="1034" y="3"/>
                  </a:cubicBezTo>
                  <a:cubicBezTo>
                    <a:pt x="578" y="95"/>
                    <a:pt x="305" y="429"/>
                    <a:pt x="122" y="824"/>
                  </a:cubicBezTo>
                  <a:cubicBezTo>
                    <a:pt x="1" y="1037"/>
                    <a:pt x="1" y="1341"/>
                    <a:pt x="214" y="1523"/>
                  </a:cubicBezTo>
                  <a:cubicBezTo>
                    <a:pt x="325" y="1635"/>
                    <a:pt x="481" y="1701"/>
                    <a:pt x="635" y="1701"/>
                  </a:cubicBezTo>
                  <a:cubicBezTo>
                    <a:pt x="733" y="1701"/>
                    <a:pt x="830" y="1674"/>
                    <a:pt x="913" y="1614"/>
                  </a:cubicBezTo>
                  <a:cubicBezTo>
                    <a:pt x="1125" y="1462"/>
                    <a:pt x="1338" y="1341"/>
                    <a:pt x="1460" y="1098"/>
                  </a:cubicBezTo>
                  <a:cubicBezTo>
                    <a:pt x="1581" y="915"/>
                    <a:pt x="1642" y="703"/>
                    <a:pt x="1642" y="459"/>
                  </a:cubicBezTo>
                  <a:cubicBezTo>
                    <a:pt x="1642" y="177"/>
                    <a:pt x="1381"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1156450" y="4200850"/>
              <a:ext cx="56250" cy="56450"/>
            </a:xfrm>
            <a:custGeom>
              <a:avLst/>
              <a:gdLst/>
              <a:ahLst/>
              <a:cxnLst/>
              <a:rect l="l" t="t" r="r" b="b"/>
              <a:pathLst>
                <a:path w="2250" h="2258" extrusionOk="0">
                  <a:moveTo>
                    <a:pt x="1657" y="0"/>
                  </a:moveTo>
                  <a:cubicBezTo>
                    <a:pt x="1569" y="0"/>
                    <a:pt x="1474" y="22"/>
                    <a:pt x="1368" y="62"/>
                  </a:cubicBezTo>
                  <a:cubicBezTo>
                    <a:pt x="882" y="305"/>
                    <a:pt x="578" y="731"/>
                    <a:pt x="243" y="1126"/>
                  </a:cubicBezTo>
                  <a:cubicBezTo>
                    <a:pt x="0" y="1460"/>
                    <a:pt x="152" y="1977"/>
                    <a:pt x="517" y="2160"/>
                  </a:cubicBezTo>
                  <a:cubicBezTo>
                    <a:pt x="635" y="2224"/>
                    <a:pt x="771" y="2258"/>
                    <a:pt x="907" y="2258"/>
                  </a:cubicBezTo>
                  <a:cubicBezTo>
                    <a:pt x="1156" y="2258"/>
                    <a:pt x="1402" y="2142"/>
                    <a:pt x="1520" y="1886"/>
                  </a:cubicBezTo>
                  <a:lnTo>
                    <a:pt x="1885" y="1339"/>
                  </a:lnTo>
                  <a:cubicBezTo>
                    <a:pt x="2037" y="1126"/>
                    <a:pt x="2098" y="913"/>
                    <a:pt x="2189" y="701"/>
                  </a:cubicBezTo>
                  <a:cubicBezTo>
                    <a:pt x="2250" y="457"/>
                    <a:pt x="2128" y="245"/>
                    <a:pt x="1976" y="123"/>
                  </a:cubicBezTo>
                  <a:cubicBezTo>
                    <a:pt x="1873" y="37"/>
                    <a:pt x="1771"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1340350" y="4162025"/>
              <a:ext cx="53200" cy="48275"/>
            </a:xfrm>
            <a:custGeom>
              <a:avLst/>
              <a:gdLst/>
              <a:ahLst/>
              <a:cxnLst/>
              <a:rect l="l" t="t" r="r" b="b"/>
              <a:pathLst>
                <a:path w="2128" h="1931" extrusionOk="0">
                  <a:moveTo>
                    <a:pt x="1583" y="1"/>
                  </a:moveTo>
                  <a:cubicBezTo>
                    <a:pt x="1562" y="1"/>
                    <a:pt x="1540" y="2"/>
                    <a:pt x="1520" y="4"/>
                  </a:cubicBezTo>
                  <a:cubicBezTo>
                    <a:pt x="1277" y="35"/>
                    <a:pt x="1064" y="187"/>
                    <a:pt x="851" y="308"/>
                  </a:cubicBezTo>
                  <a:cubicBezTo>
                    <a:pt x="638" y="460"/>
                    <a:pt x="456" y="643"/>
                    <a:pt x="243" y="795"/>
                  </a:cubicBezTo>
                  <a:cubicBezTo>
                    <a:pt x="0" y="1038"/>
                    <a:pt x="0" y="1524"/>
                    <a:pt x="243" y="1737"/>
                  </a:cubicBezTo>
                  <a:cubicBezTo>
                    <a:pt x="391" y="1870"/>
                    <a:pt x="553" y="1931"/>
                    <a:pt x="715" y="1931"/>
                  </a:cubicBezTo>
                  <a:cubicBezTo>
                    <a:pt x="887" y="1931"/>
                    <a:pt x="1059" y="1862"/>
                    <a:pt x="1216" y="1737"/>
                  </a:cubicBezTo>
                  <a:cubicBezTo>
                    <a:pt x="1611" y="1403"/>
                    <a:pt x="2067" y="977"/>
                    <a:pt x="2128" y="430"/>
                  </a:cubicBezTo>
                  <a:cubicBezTo>
                    <a:pt x="2128" y="151"/>
                    <a:pt x="1822"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1257500" y="4227100"/>
              <a:ext cx="57800" cy="46050"/>
            </a:xfrm>
            <a:custGeom>
              <a:avLst/>
              <a:gdLst/>
              <a:ahLst/>
              <a:cxnLst/>
              <a:rect l="l" t="t" r="r" b="b"/>
              <a:pathLst>
                <a:path w="2312" h="1842" extrusionOk="0">
                  <a:moveTo>
                    <a:pt x="1829" y="0"/>
                  </a:moveTo>
                  <a:cubicBezTo>
                    <a:pt x="1711" y="0"/>
                    <a:pt x="1597" y="46"/>
                    <a:pt x="1521" y="137"/>
                  </a:cubicBezTo>
                  <a:cubicBezTo>
                    <a:pt x="1531" y="117"/>
                    <a:pt x="1534" y="110"/>
                    <a:pt x="1533" y="110"/>
                  </a:cubicBezTo>
                  <a:lnTo>
                    <a:pt x="1533" y="110"/>
                  </a:lnTo>
                  <a:cubicBezTo>
                    <a:pt x="1531" y="110"/>
                    <a:pt x="1511" y="137"/>
                    <a:pt x="1490" y="137"/>
                  </a:cubicBezTo>
                  <a:cubicBezTo>
                    <a:pt x="1430" y="137"/>
                    <a:pt x="1369" y="167"/>
                    <a:pt x="1338" y="167"/>
                  </a:cubicBezTo>
                  <a:cubicBezTo>
                    <a:pt x="1186" y="198"/>
                    <a:pt x="1065" y="289"/>
                    <a:pt x="943" y="350"/>
                  </a:cubicBezTo>
                  <a:cubicBezTo>
                    <a:pt x="761" y="471"/>
                    <a:pt x="578" y="593"/>
                    <a:pt x="335" y="654"/>
                  </a:cubicBezTo>
                  <a:cubicBezTo>
                    <a:pt x="62" y="775"/>
                    <a:pt x="1" y="1110"/>
                    <a:pt x="31" y="1383"/>
                  </a:cubicBezTo>
                  <a:cubicBezTo>
                    <a:pt x="117" y="1612"/>
                    <a:pt x="338" y="1842"/>
                    <a:pt x="593" y="1842"/>
                  </a:cubicBezTo>
                  <a:cubicBezTo>
                    <a:pt x="608" y="1842"/>
                    <a:pt x="624" y="1841"/>
                    <a:pt x="639" y="1839"/>
                  </a:cubicBezTo>
                  <a:cubicBezTo>
                    <a:pt x="1034" y="1809"/>
                    <a:pt x="1338" y="1717"/>
                    <a:pt x="1642" y="1505"/>
                  </a:cubicBezTo>
                  <a:cubicBezTo>
                    <a:pt x="1946" y="1262"/>
                    <a:pt x="2037" y="1049"/>
                    <a:pt x="2189" y="745"/>
                  </a:cubicBezTo>
                  <a:cubicBezTo>
                    <a:pt x="2311" y="562"/>
                    <a:pt x="2311" y="319"/>
                    <a:pt x="2159" y="137"/>
                  </a:cubicBezTo>
                  <a:cubicBezTo>
                    <a:pt x="2068" y="46"/>
                    <a:pt x="1946"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1251425" y="4168400"/>
              <a:ext cx="49425" cy="38800"/>
            </a:xfrm>
            <a:custGeom>
              <a:avLst/>
              <a:gdLst/>
              <a:ahLst/>
              <a:cxnLst/>
              <a:rect l="l" t="t" r="r" b="b"/>
              <a:pathLst>
                <a:path w="1977" h="1552" extrusionOk="0">
                  <a:moveTo>
                    <a:pt x="1565" y="0"/>
                  </a:moveTo>
                  <a:cubicBezTo>
                    <a:pt x="1521" y="0"/>
                    <a:pt x="1475" y="8"/>
                    <a:pt x="1429" y="23"/>
                  </a:cubicBezTo>
                  <a:cubicBezTo>
                    <a:pt x="1186" y="53"/>
                    <a:pt x="1004" y="53"/>
                    <a:pt x="761" y="144"/>
                  </a:cubicBezTo>
                  <a:cubicBezTo>
                    <a:pt x="548" y="266"/>
                    <a:pt x="396" y="418"/>
                    <a:pt x="244" y="600"/>
                  </a:cubicBezTo>
                  <a:cubicBezTo>
                    <a:pt x="92" y="844"/>
                    <a:pt x="1" y="1117"/>
                    <a:pt x="214" y="1330"/>
                  </a:cubicBezTo>
                  <a:cubicBezTo>
                    <a:pt x="309" y="1483"/>
                    <a:pt x="464" y="1551"/>
                    <a:pt x="619" y="1551"/>
                  </a:cubicBezTo>
                  <a:cubicBezTo>
                    <a:pt x="711" y="1551"/>
                    <a:pt x="803" y="1527"/>
                    <a:pt x="882" y="1482"/>
                  </a:cubicBezTo>
                  <a:cubicBezTo>
                    <a:pt x="1065" y="1360"/>
                    <a:pt x="1277" y="1299"/>
                    <a:pt x="1429" y="1148"/>
                  </a:cubicBezTo>
                  <a:lnTo>
                    <a:pt x="1794" y="752"/>
                  </a:lnTo>
                  <a:cubicBezTo>
                    <a:pt x="1977" y="631"/>
                    <a:pt x="1977" y="357"/>
                    <a:pt x="1916" y="205"/>
                  </a:cubicBezTo>
                  <a:cubicBezTo>
                    <a:pt x="1825" y="68"/>
                    <a:pt x="1699" y="0"/>
                    <a:pt x="1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1342625" y="4242500"/>
              <a:ext cx="49025" cy="38875"/>
            </a:xfrm>
            <a:custGeom>
              <a:avLst/>
              <a:gdLst/>
              <a:ahLst/>
              <a:cxnLst/>
              <a:rect l="l" t="t" r="r" b="b"/>
              <a:pathLst>
                <a:path w="1961" h="1555" extrusionOk="0">
                  <a:moveTo>
                    <a:pt x="1351" y="1"/>
                  </a:moveTo>
                  <a:cubicBezTo>
                    <a:pt x="1327" y="1"/>
                    <a:pt x="1302" y="3"/>
                    <a:pt x="1277" y="7"/>
                  </a:cubicBezTo>
                  <a:cubicBezTo>
                    <a:pt x="882" y="98"/>
                    <a:pt x="517" y="281"/>
                    <a:pt x="243" y="585"/>
                  </a:cubicBezTo>
                  <a:cubicBezTo>
                    <a:pt x="91" y="767"/>
                    <a:pt x="0" y="1041"/>
                    <a:pt x="152" y="1253"/>
                  </a:cubicBezTo>
                  <a:cubicBezTo>
                    <a:pt x="249" y="1423"/>
                    <a:pt x="462" y="1554"/>
                    <a:pt x="637" y="1554"/>
                  </a:cubicBezTo>
                  <a:cubicBezTo>
                    <a:pt x="681" y="1554"/>
                    <a:pt x="723" y="1546"/>
                    <a:pt x="760" y="1527"/>
                  </a:cubicBezTo>
                  <a:cubicBezTo>
                    <a:pt x="1003" y="1466"/>
                    <a:pt x="1186" y="1345"/>
                    <a:pt x="1368" y="1162"/>
                  </a:cubicBezTo>
                  <a:cubicBezTo>
                    <a:pt x="1520" y="1010"/>
                    <a:pt x="1642" y="858"/>
                    <a:pt x="1763" y="706"/>
                  </a:cubicBezTo>
                  <a:cubicBezTo>
                    <a:pt x="1960" y="340"/>
                    <a:pt x="1662" y="1"/>
                    <a:pt x="1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0"/>
          <p:cNvGrpSpPr/>
          <p:nvPr/>
        </p:nvGrpSpPr>
        <p:grpSpPr>
          <a:xfrm>
            <a:off x="1732400" y="4037638"/>
            <a:ext cx="1367075" cy="681525"/>
            <a:chOff x="85000" y="3678075"/>
            <a:chExt cx="1367075" cy="681525"/>
          </a:xfrm>
        </p:grpSpPr>
        <p:sp>
          <p:nvSpPr>
            <p:cNvPr id="2061" name="Google Shape;2061;p30"/>
            <p:cNvSpPr/>
            <p:nvPr/>
          </p:nvSpPr>
          <p:spPr>
            <a:xfrm>
              <a:off x="85000" y="3678075"/>
              <a:ext cx="1367075" cy="681525"/>
            </a:xfrm>
            <a:custGeom>
              <a:avLst/>
              <a:gdLst/>
              <a:ahLst/>
              <a:cxnLst/>
              <a:rect l="l" t="t" r="r" b="b"/>
              <a:pathLst>
                <a:path w="54683" h="27261" extrusionOk="0">
                  <a:moveTo>
                    <a:pt x="18949" y="0"/>
                  </a:moveTo>
                  <a:cubicBezTo>
                    <a:pt x="18208" y="0"/>
                    <a:pt x="17499" y="735"/>
                    <a:pt x="17052" y="1429"/>
                  </a:cubicBezTo>
                  <a:cubicBezTo>
                    <a:pt x="14621" y="5259"/>
                    <a:pt x="13526" y="9970"/>
                    <a:pt x="14013" y="14499"/>
                  </a:cubicBezTo>
                  <a:cubicBezTo>
                    <a:pt x="13466" y="13648"/>
                    <a:pt x="13253" y="12584"/>
                    <a:pt x="12797" y="11642"/>
                  </a:cubicBezTo>
                  <a:cubicBezTo>
                    <a:pt x="12376" y="10800"/>
                    <a:pt x="11566" y="9983"/>
                    <a:pt x="10654" y="9983"/>
                  </a:cubicBezTo>
                  <a:cubicBezTo>
                    <a:pt x="10579" y="9983"/>
                    <a:pt x="10503" y="9989"/>
                    <a:pt x="10426" y="10000"/>
                  </a:cubicBezTo>
                  <a:cubicBezTo>
                    <a:pt x="9241" y="10213"/>
                    <a:pt x="8663" y="11611"/>
                    <a:pt x="8785" y="12797"/>
                  </a:cubicBezTo>
                  <a:cubicBezTo>
                    <a:pt x="8906" y="13952"/>
                    <a:pt x="9423" y="15077"/>
                    <a:pt x="9514" y="16232"/>
                  </a:cubicBezTo>
                  <a:cubicBezTo>
                    <a:pt x="8602" y="14499"/>
                    <a:pt x="7569" y="12827"/>
                    <a:pt x="6475" y="11216"/>
                  </a:cubicBezTo>
                  <a:cubicBezTo>
                    <a:pt x="6049" y="10608"/>
                    <a:pt x="5563" y="9940"/>
                    <a:pt x="4864" y="9605"/>
                  </a:cubicBezTo>
                  <a:cubicBezTo>
                    <a:pt x="4502" y="9407"/>
                    <a:pt x="4116" y="9318"/>
                    <a:pt x="3728" y="9318"/>
                  </a:cubicBezTo>
                  <a:cubicBezTo>
                    <a:pt x="2453" y="9318"/>
                    <a:pt x="1159" y="10285"/>
                    <a:pt x="669" y="11520"/>
                  </a:cubicBezTo>
                  <a:cubicBezTo>
                    <a:pt x="0" y="13162"/>
                    <a:pt x="426" y="15016"/>
                    <a:pt x="1125" y="16627"/>
                  </a:cubicBezTo>
                  <a:cubicBezTo>
                    <a:pt x="1125" y="20639"/>
                    <a:pt x="7143" y="24074"/>
                    <a:pt x="10487" y="24134"/>
                  </a:cubicBezTo>
                  <a:cubicBezTo>
                    <a:pt x="16262" y="24226"/>
                    <a:pt x="21825" y="25137"/>
                    <a:pt x="27539" y="25989"/>
                  </a:cubicBezTo>
                  <a:cubicBezTo>
                    <a:pt x="31717" y="26630"/>
                    <a:pt x="35982" y="27260"/>
                    <a:pt x="40197" y="27260"/>
                  </a:cubicBezTo>
                  <a:cubicBezTo>
                    <a:pt x="42974" y="27260"/>
                    <a:pt x="45728" y="26986"/>
                    <a:pt x="48421" y="26262"/>
                  </a:cubicBezTo>
                  <a:cubicBezTo>
                    <a:pt x="50153" y="25776"/>
                    <a:pt x="51947" y="25046"/>
                    <a:pt x="53132" y="23678"/>
                  </a:cubicBezTo>
                  <a:cubicBezTo>
                    <a:pt x="54287" y="22311"/>
                    <a:pt x="54682" y="20122"/>
                    <a:pt x="53588" y="18663"/>
                  </a:cubicBezTo>
                  <a:cubicBezTo>
                    <a:pt x="52836" y="17700"/>
                    <a:pt x="51630" y="17281"/>
                    <a:pt x="50420" y="17281"/>
                  </a:cubicBezTo>
                  <a:cubicBezTo>
                    <a:pt x="50064" y="17281"/>
                    <a:pt x="49708" y="17318"/>
                    <a:pt x="49363" y="17387"/>
                  </a:cubicBezTo>
                  <a:cubicBezTo>
                    <a:pt x="47843" y="17721"/>
                    <a:pt x="46506" y="18602"/>
                    <a:pt x="45229" y="19454"/>
                  </a:cubicBezTo>
                  <a:cubicBezTo>
                    <a:pt x="45746" y="18663"/>
                    <a:pt x="46293" y="17843"/>
                    <a:pt x="46384" y="16931"/>
                  </a:cubicBezTo>
                  <a:cubicBezTo>
                    <a:pt x="46506" y="15958"/>
                    <a:pt x="46080" y="14894"/>
                    <a:pt x="45168" y="14651"/>
                  </a:cubicBezTo>
                  <a:cubicBezTo>
                    <a:pt x="44977" y="14587"/>
                    <a:pt x="44780" y="14561"/>
                    <a:pt x="44582" y="14561"/>
                  </a:cubicBezTo>
                  <a:cubicBezTo>
                    <a:pt x="44309" y="14561"/>
                    <a:pt x="44035" y="14611"/>
                    <a:pt x="43770" y="14681"/>
                  </a:cubicBezTo>
                  <a:cubicBezTo>
                    <a:pt x="41825" y="15107"/>
                    <a:pt x="40062" y="16019"/>
                    <a:pt x="38573" y="17265"/>
                  </a:cubicBezTo>
                  <a:cubicBezTo>
                    <a:pt x="39241" y="15958"/>
                    <a:pt x="39940" y="14621"/>
                    <a:pt x="39910" y="13162"/>
                  </a:cubicBezTo>
                  <a:cubicBezTo>
                    <a:pt x="39849" y="11733"/>
                    <a:pt x="38846" y="10213"/>
                    <a:pt x="37387" y="10122"/>
                  </a:cubicBezTo>
                  <a:cubicBezTo>
                    <a:pt x="37357" y="10121"/>
                    <a:pt x="37328" y="10120"/>
                    <a:pt x="37298" y="10120"/>
                  </a:cubicBezTo>
                  <a:cubicBezTo>
                    <a:pt x="36570" y="10120"/>
                    <a:pt x="35873" y="10473"/>
                    <a:pt x="35259" y="10882"/>
                  </a:cubicBezTo>
                  <a:cubicBezTo>
                    <a:pt x="33071" y="12250"/>
                    <a:pt x="31247" y="14195"/>
                    <a:pt x="29940" y="16475"/>
                  </a:cubicBezTo>
                  <a:lnTo>
                    <a:pt x="29940" y="16475"/>
                  </a:lnTo>
                  <a:cubicBezTo>
                    <a:pt x="30426" y="13374"/>
                    <a:pt x="30244" y="10244"/>
                    <a:pt x="29423" y="7234"/>
                  </a:cubicBezTo>
                  <a:cubicBezTo>
                    <a:pt x="29302" y="6809"/>
                    <a:pt x="29150" y="6383"/>
                    <a:pt x="28816" y="6140"/>
                  </a:cubicBezTo>
                  <a:cubicBezTo>
                    <a:pt x="28577" y="5987"/>
                    <a:pt x="28301" y="5929"/>
                    <a:pt x="28019" y="5929"/>
                  </a:cubicBezTo>
                  <a:cubicBezTo>
                    <a:pt x="27797" y="5929"/>
                    <a:pt x="27571" y="5965"/>
                    <a:pt x="27357" y="6019"/>
                  </a:cubicBezTo>
                  <a:cubicBezTo>
                    <a:pt x="24256" y="6809"/>
                    <a:pt x="22797" y="10396"/>
                    <a:pt x="21855" y="13466"/>
                  </a:cubicBezTo>
                  <a:cubicBezTo>
                    <a:pt x="22372" y="9362"/>
                    <a:pt x="21855" y="5137"/>
                    <a:pt x="20335" y="1307"/>
                  </a:cubicBezTo>
                  <a:cubicBezTo>
                    <a:pt x="20153" y="851"/>
                    <a:pt x="19910" y="365"/>
                    <a:pt x="19454" y="122"/>
                  </a:cubicBezTo>
                  <a:cubicBezTo>
                    <a:pt x="19285" y="38"/>
                    <a:pt x="19116" y="0"/>
                    <a:pt x="18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0"/>
            <p:cNvSpPr/>
            <p:nvPr/>
          </p:nvSpPr>
          <p:spPr>
            <a:xfrm>
              <a:off x="125275" y="4024450"/>
              <a:ext cx="53225" cy="67700"/>
            </a:xfrm>
            <a:custGeom>
              <a:avLst/>
              <a:gdLst/>
              <a:ahLst/>
              <a:cxnLst/>
              <a:rect l="l" t="t" r="r" b="b"/>
              <a:pathLst>
                <a:path w="2129" h="2708" extrusionOk="0">
                  <a:moveTo>
                    <a:pt x="765" y="0"/>
                  </a:moveTo>
                  <a:cubicBezTo>
                    <a:pt x="646" y="0"/>
                    <a:pt x="522" y="47"/>
                    <a:pt x="396" y="158"/>
                  </a:cubicBezTo>
                  <a:cubicBezTo>
                    <a:pt x="0" y="522"/>
                    <a:pt x="152" y="1130"/>
                    <a:pt x="335" y="1586"/>
                  </a:cubicBezTo>
                  <a:cubicBezTo>
                    <a:pt x="547" y="2103"/>
                    <a:pt x="851" y="2498"/>
                    <a:pt x="1399" y="2681"/>
                  </a:cubicBezTo>
                  <a:cubicBezTo>
                    <a:pt x="1450" y="2699"/>
                    <a:pt x="1501" y="2708"/>
                    <a:pt x="1550" y="2708"/>
                  </a:cubicBezTo>
                  <a:cubicBezTo>
                    <a:pt x="1820" y="2708"/>
                    <a:pt x="2042" y="2447"/>
                    <a:pt x="2067" y="2164"/>
                  </a:cubicBezTo>
                  <a:cubicBezTo>
                    <a:pt x="2128" y="1677"/>
                    <a:pt x="1854" y="1222"/>
                    <a:pt x="1611" y="766"/>
                  </a:cubicBezTo>
                  <a:cubicBezTo>
                    <a:pt x="1450" y="444"/>
                    <a:pt x="1133"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0"/>
            <p:cNvSpPr/>
            <p:nvPr/>
          </p:nvSpPr>
          <p:spPr>
            <a:xfrm>
              <a:off x="193650" y="3992375"/>
              <a:ext cx="57025" cy="70850"/>
            </a:xfrm>
            <a:custGeom>
              <a:avLst/>
              <a:gdLst/>
              <a:ahLst/>
              <a:cxnLst/>
              <a:rect l="l" t="t" r="r" b="b"/>
              <a:pathLst>
                <a:path w="2281" h="2834" extrusionOk="0">
                  <a:moveTo>
                    <a:pt x="879" y="1"/>
                  </a:moveTo>
                  <a:cubicBezTo>
                    <a:pt x="535" y="1"/>
                    <a:pt x="286" y="183"/>
                    <a:pt x="153" y="529"/>
                  </a:cubicBezTo>
                  <a:cubicBezTo>
                    <a:pt x="1" y="863"/>
                    <a:pt x="153" y="1289"/>
                    <a:pt x="305" y="1623"/>
                  </a:cubicBezTo>
                  <a:cubicBezTo>
                    <a:pt x="427" y="1927"/>
                    <a:pt x="609" y="2201"/>
                    <a:pt x="791" y="2444"/>
                  </a:cubicBezTo>
                  <a:cubicBezTo>
                    <a:pt x="966" y="2662"/>
                    <a:pt x="1204" y="2834"/>
                    <a:pt x="1470" y="2834"/>
                  </a:cubicBezTo>
                  <a:cubicBezTo>
                    <a:pt x="1575" y="2834"/>
                    <a:pt x="1683" y="2808"/>
                    <a:pt x="1794" y="2748"/>
                  </a:cubicBezTo>
                  <a:cubicBezTo>
                    <a:pt x="2129" y="2596"/>
                    <a:pt x="2281" y="2261"/>
                    <a:pt x="2189" y="1836"/>
                  </a:cubicBezTo>
                  <a:cubicBezTo>
                    <a:pt x="2129" y="1198"/>
                    <a:pt x="1734" y="164"/>
                    <a:pt x="1034" y="12"/>
                  </a:cubicBezTo>
                  <a:cubicBezTo>
                    <a:pt x="981" y="4"/>
                    <a:pt x="929" y="1"/>
                    <a:pt x="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209625" y="4102375"/>
              <a:ext cx="57775" cy="67050"/>
            </a:xfrm>
            <a:custGeom>
              <a:avLst/>
              <a:gdLst/>
              <a:ahLst/>
              <a:cxnLst/>
              <a:rect l="l" t="t" r="r" b="b"/>
              <a:pathLst>
                <a:path w="2311" h="2682" extrusionOk="0">
                  <a:moveTo>
                    <a:pt x="743" y="0"/>
                  </a:moveTo>
                  <a:cubicBezTo>
                    <a:pt x="546" y="0"/>
                    <a:pt x="362" y="95"/>
                    <a:pt x="243" y="293"/>
                  </a:cubicBezTo>
                  <a:cubicBezTo>
                    <a:pt x="0" y="597"/>
                    <a:pt x="122" y="1144"/>
                    <a:pt x="183" y="1478"/>
                  </a:cubicBezTo>
                  <a:cubicBezTo>
                    <a:pt x="304" y="1843"/>
                    <a:pt x="578" y="2208"/>
                    <a:pt x="882" y="2451"/>
                  </a:cubicBezTo>
                  <a:cubicBezTo>
                    <a:pt x="1053" y="2605"/>
                    <a:pt x="1243" y="2682"/>
                    <a:pt x="1431" y="2682"/>
                  </a:cubicBezTo>
                  <a:cubicBezTo>
                    <a:pt x="1577" y="2682"/>
                    <a:pt x="1721" y="2635"/>
                    <a:pt x="1854" y="2542"/>
                  </a:cubicBezTo>
                  <a:cubicBezTo>
                    <a:pt x="2219" y="2269"/>
                    <a:pt x="2310" y="1843"/>
                    <a:pt x="2098" y="1509"/>
                  </a:cubicBezTo>
                  <a:cubicBezTo>
                    <a:pt x="1946" y="1266"/>
                    <a:pt x="1854" y="1023"/>
                    <a:pt x="1672" y="779"/>
                  </a:cubicBezTo>
                  <a:cubicBezTo>
                    <a:pt x="1490" y="536"/>
                    <a:pt x="1368" y="232"/>
                    <a:pt x="1064" y="80"/>
                  </a:cubicBezTo>
                  <a:cubicBezTo>
                    <a:pt x="958" y="27"/>
                    <a:pt x="849"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259025" y="4193275"/>
              <a:ext cx="67650" cy="54625"/>
            </a:xfrm>
            <a:custGeom>
              <a:avLst/>
              <a:gdLst/>
              <a:ahLst/>
              <a:cxnLst/>
              <a:rect l="l" t="t" r="r" b="b"/>
              <a:pathLst>
                <a:path w="2706" h="2185" extrusionOk="0">
                  <a:moveTo>
                    <a:pt x="699" y="1"/>
                  </a:moveTo>
                  <a:cubicBezTo>
                    <a:pt x="304" y="1"/>
                    <a:pt x="91" y="304"/>
                    <a:pt x="30" y="639"/>
                  </a:cubicBezTo>
                  <a:cubicBezTo>
                    <a:pt x="0" y="1064"/>
                    <a:pt x="304" y="1460"/>
                    <a:pt x="608" y="1672"/>
                  </a:cubicBezTo>
                  <a:cubicBezTo>
                    <a:pt x="912" y="1946"/>
                    <a:pt x="1246" y="2128"/>
                    <a:pt x="1672" y="2159"/>
                  </a:cubicBezTo>
                  <a:cubicBezTo>
                    <a:pt x="1746" y="2176"/>
                    <a:pt x="1819" y="2184"/>
                    <a:pt x="1890" y="2184"/>
                  </a:cubicBezTo>
                  <a:cubicBezTo>
                    <a:pt x="2196" y="2184"/>
                    <a:pt x="2460" y="2024"/>
                    <a:pt x="2584" y="1703"/>
                  </a:cubicBezTo>
                  <a:cubicBezTo>
                    <a:pt x="2705" y="1429"/>
                    <a:pt x="2584" y="943"/>
                    <a:pt x="2249" y="791"/>
                  </a:cubicBezTo>
                  <a:cubicBezTo>
                    <a:pt x="2006" y="669"/>
                    <a:pt x="1763" y="578"/>
                    <a:pt x="1550" y="426"/>
                  </a:cubicBezTo>
                  <a:cubicBezTo>
                    <a:pt x="1550" y="426"/>
                    <a:pt x="1459" y="335"/>
                    <a:pt x="1489" y="335"/>
                  </a:cubicBezTo>
                  <a:cubicBezTo>
                    <a:pt x="1398" y="304"/>
                    <a:pt x="1337" y="244"/>
                    <a:pt x="1246" y="183"/>
                  </a:cubicBezTo>
                  <a:cubicBezTo>
                    <a:pt x="1064" y="92"/>
                    <a:pt x="912" y="1"/>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300050" y="4118150"/>
              <a:ext cx="67650" cy="58275"/>
            </a:xfrm>
            <a:custGeom>
              <a:avLst/>
              <a:gdLst/>
              <a:ahLst/>
              <a:cxnLst/>
              <a:rect l="l" t="t" r="r" b="b"/>
              <a:pathLst>
                <a:path w="2706" h="2331" extrusionOk="0">
                  <a:moveTo>
                    <a:pt x="696" y="1"/>
                  </a:moveTo>
                  <a:cubicBezTo>
                    <a:pt x="572" y="1"/>
                    <a:pt x="450" y="42"/>
                    <a:pt x="335" y="148"/>
                  </a:cubicBezTo>
                  <a:cubicBezTo>
                    <a:pt x="0" y="543"/>
                    <a:pt x="213" y="1060"/>
                    <a:pt x="487" y="1395"/>
                  </a:cubicBezTo>
                  <a:cubicBezTo>
                    <a:pt x="760" y="1759"/>
                    <a:pt x="1064" y="2002"/>
                    <a:pt x="1429" y="2246"/>
                  </a:cubicBezTo>
                  <a:cubicBezTo>
                    <a:pt x="1544" y="2303"/>
                    <a:pt x="1671" y="2330"/>
                    <a:pt x="1797" y="2330"/>
                  </a:cubicBezTo>
                  <a:cubicBezTo>
                    <a:pt x="2073" y="2330"/>
                    <a:pt x="2347" y="2201"/>
                    <a:pt x="2493" y="1972"/>
                  </a:cubicBezTo>
                  <a:cubicBezTo>
                    <a:pt x="2706" y="1638"/>
                    <a:pt x="2584" y="1182"/>
                    <a:pt x="2189" y="969"/>
                  </a:cubicBezTo>
                  <a:cubicBezTo>
                    <a:pt x="2128" y="908"/>
                    <a:pt x="2037" y="878"/>
                    <a:pt x="1976" y="817"/>
                  </a:cubicBezTo>
                  <a:cubicBezTo>
                    <a:pt x="1946" y="817"/>
                    <a:pt x="1946" y="817"/>
                    <a:pt x="1946" y="756"/>
                  </a:cubicBezTo>
                  <a:lnTo>
                    <a:pt x="1885" y="726"/>
                  </a:lnTo>
                  <a:cubicBezTo>
                    <a:pt x="1794" y="635"/>
                    <a:pt x="1703" y="574"/>
                    <a:pt x="1581" y="483"/>
                  </a:cubicBezTo>
                  <a:cubicBezTo>
                    <a:pt x="1551" y="483"/>
                    <a:pt x="1551" y="452"/>
                    <a:pt x="1551" y="452"/>
                  </a:cubicBezTo>
                  <a:lnTo>
                    <a:pt x="1520" y="422"/>
                  </a:lnTo>
                  <a:cubicBezTo>
                    <a:pt x="1305" y="249"/>
                    <a:pt x="997" y="1"/>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343350" y="3995800"/>
              <a:ext cx="41825" cy="64850"/>
            </a:xfrm>
            <a:custGeom>
              <a:avLst/>
              <a:gdLst/>
              <a:ahLst/>
              <a:cxnLst/>
              <a:rect l="l" t="t" r="r" b="b"/>
              <a:pathLst>
                <a:path w="1673" h="2594" extrusionOk="0">
                  <a:moveTo>
                    <a:pt x="786" y="0"/>
                  </a:moveTo>
                  <a:cubicBezTo>
                    <a:pt x="557" y="0"/>
                    <a:pt x="334" y="137"/>
                    <a:pt x="244" y="422"/>
                  </a:cubicBezTo>
                  <a:cubicBezTo>
                    <a:pt x="1" y="1030"/>
                    <a:pt x="123" y="1729"/>
                    <a:pt x="518" y="2276"/>
                  </a:cubicBezTo>
                  <a:cubicBezTo>
                    <a:pt x="647" y="2457"/>
                    <a:pt x="841" y="2594"/>
                    <a:pt x="1083" y="2594"/>
                  </a:cubicBezTo>
                  <a:cubicBezTo>
                    <a:pt x="1126" y="2594"/>
                    <a:pt x="1171" y="2589"/>
                    <a:pt x="1217" y="2580"/>
                  </a:cubicBezTo>
                  <a:cubicBezTo>
                    <a:pt x="1490" y="2489"/>
                    <a:pt x="1673" y="2246"/>
                    <a:pt x="1673" y="1972"/>
                  </a:cubicBezTo>
                  <a:cubicBezTo>
                    <a:pt x="1642" y="1395"/>
                    <a:pt x="1582" y="909"/>
                    <a:pt x="1369" y="422"/>
                  </a:cubicBezTo>
                  <a:cubicBezTo>
                    <a:pt x="1261" y="145"/>
                    <a:pt x="1020"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397325" y="4085800"/>
              <a:ext cx="50900" cy="76025"/>
            </a:xfrm>
            <a:custGeom>
              <a:avLst/>
              <a:gdLst/>
              <a:ahLst/>
              <a:cxnLst/>
              <a:rect l="l" t="t" r="r" b="b"/>
              <a:pathLst>
                <a:path w="2036" h="3041" extrusionOk="0">
                  <a:moveTo>
                    <a:pt x="766" y="0"/>
                  </a:moveTo>
                  <a:cubicBezTo>
                    <a:pt x="525" y="0"/>
                    <a:pt x="282" y="181"/>
                    <a:pt x="182" y="439"/>
                  </a:cubicBezTo>
                  <a:cubicBezTo>
                    <a:pt x="0" y="804"/>
                    <a:pt x="91" y="1351"/>
                    <a:pt x="213" y="1716"/>
                  </a:cubicBezTo>
                  <a:cubicBezTo>
                    <a:pt x="304" y="2172"/>
                    <a:pt x="547" y="2506"/>
                    <a:pt x="881" y="2871"/>
                  </a:cubicBezTo>
                  <a:cubicBezTo>
                    <a:pt x="1016" y="2990"/>
                    <a:pt x="1161" y="3040"/>
                    <a:pt x="1299" y="3040"/>
                  </a:cubicBezTo>
                  <a:cubicBezTo>
                    <a:pt x="1693" y="3040"/>
                    <a:pt x="2035" y="2630"/>
                    <a:pt x="1945" y="2202"/>
                  </a:cubicBezTo>
                  <a:cubicBezTo>
                    <a:pt x="1885" y="1837"/>
                    <a:pt x="1793" y="1442"/>
                    <a:pt x="1641" y="1108"/>
                  </a:cubicBezTo>
                  <a:cubicBezTo>
                    <a:pt x="1489" y="774"/>
                    <a:pt x="1398" y="439"/>
                    <a:pt x="1125" y="166"/>
                  </a:cubicBezTo>
                  <a:cubicBezTo>
                    <a:pt x="1020" y="50"/>
                    <a:pt x="893"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392000" y="4189850"/>
              <a:ext cx="43700" cy="58125"/>
            </a:xfrm>
            <a:custGeom>
              <a:avLst/>
              <a:gdLst/>
              <a:ahLst/>
              <a:cxnLst/>
              <a:rect l="l" t="t" r="r" b="b"/>
              <a:pathLst>
                <a:path w="1748" h="2325" extrusionOk="0">
                  <a:moveTo>
                    <a:pt x="616" y="0"/>
                  </a:moveTo>
                  <a:cubicBezTo>
                    <a:pt x="434" y="0"/>
                    <a:pt x="251" y="102"/>
                    <a:pt x="183" y="320"/>
                  </a:cubicBezTo>
                  <a:cubicBezTo>
                    <a:pt x="91" y="654"/>
                    <a:pt x="0" y="1019"/>
                    <a:pt x="31" y="1353"/>
                  </a:cubicBezTo>
                  <a:cubicBezTo>
                    <a:pt x="122" y="1809"/>
                    <a:pt x="395" y="2144"/>
                    <a:pt x="851" y="2296"/>
                  </a:cubicBezTo>
                  <a:cubicBezTo>
                    <a:pt x="913" y="2315"/>
                    <a:pt x="974" y="2324"/>
                    <a:pt x="1033" y="2324"/>
                  </a:cubicBezTo>
                  <a:cubicBezTo>
                    <a:pt x="1437" y="2324"/>
                    <a:pt x="1748" y="1903"/>
                    <a:pt x="1642" y="1505"/>
                  </a:cubicBezTo>
                  <a:cubicBezTo>
                    <a:pt x="1550" y="1232"/>
                    <a:pt x="1398" y="1019"/>
                    <a:pt x="1246" y="806"/>
                  </a:cubicBezTo>
                  <a:cubicBezTo>
                    <a:pt x="1155" y="685"/>
                    <a:pt x="1064" y="593"/>
                    <a:pt x="1064" y="441"/>
                  </a:cubicBezTo>
                  <a:cubicBezTo>
                    <a:pt x="1064" y="156"/>
                    <a:pt x="841"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528025" y="3735425"/>
              <a:ext cx="35725" cy="55575"/>
            </a:xfrm>
            <a:custGeom>
              <a:avLst/>
              <a:gdLst/>
              <a:ahLst/>
              <a:cxnLst/>
              <a:rect l="l" t="t" r="r" b="b"/>
              <a:pathLst>
                <a:path w="1429" h="2223" extrusionOk="0">
                  <a:moveTo>
                    <a:pt x="872" y="1"/>
                  </a:moveTo>
                  <a:cubicBezTo>
                    <a:pt x="701" y="1"/>
                    <a:pt x="521" y="86"/>
                    <a:pt x="426" y="229"/>
                  </a:cubicBezTo>
                  <a:cubicBezTo>
                    <a:pt x="152" y="685"/>
                    <a:pt x="0" y="1080"/>
                    <a:pt x="30" y="1597"/>
                  </a:cubicBezTo>
                  <a:cubicBezTo>
                    <a:pt x="61" y="1871"/>
                    <a:pt x="213" y="2144"/>
                    <a:pt x="486" y="2205"/>
                  </a:cubicBezTo>
                  <a:cubicBezTo>
                    <a:pt x="540" y="2217"/>
                    <a:pt x="596" y="2223"/>
                    <a:pt x="652" y="2223"/>
                  </a:cubicBezTo>
                  <a:cubicBezTo>
                    <a:pt x="883" y="2223"/>
                    <a:pt x="1118" y="2121"/>
                    <a:pt x="1216" y="1901"/>
                  </a:cubicBezTo>
                  <a:cubicBezTo>
                    <a:pt x="1368" y="1597"/>
                    <a:pt x="1429" y="1323"/>
                    <a:pt x="1429" y="1019"/>
                  </a:cubicBezTo>
                  <a:cubicBezTo>
                    <a:pt x="1429" y="715"/>
                    <a:pt x="1368" y="503"/>
                    <a:pt x="1246" y="229"/>
                  </a:cubicBezTo>
                  <a:cubicBezTo>
                    <a:pt x="1174" y="70"/>
                    <a:pt x="1026"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77850" y="3819875"/>
              <a:ext cx="40300" cy="61625"/>
            </a:xfrm>
            <a:custGeom>
              <a:avLst/>
              <a:gdLst/>
              <a:ahLst/>
              <a:cxnLst/>
              <a:rect l="l" t="t" r="r" b="b"/>
              <a:pathLst>
                <a:path w="1612" h="2465" extrusionOk="0">
                  <a:moveTo>
                    <a:pt x="882" y="1"/>
                  </a:moveTo>
                  <a:cubicBezTo>
                    <a:pt x="844" y="1"/>
                    <a:pt x="803" y="4"/>
                    <a:pt x="761" y="12"/>
                  </a:cubicBezTo>
                  <a:cubicBezTo>
                    <a:pt x="366" y="43"/>
                    <a:pt x="183" y="468"/>
                    <a:pt x="92" y="772"/>
                  </a:cubicBezTo>
                  <a:cubicBezTo>
                    <a:pt x="1" y="1107"/>
                    <a:pt x="1" y="1411"/>
                    <a:pt x="31" y="1745"/>
                  </a:cubicBezTo>
                  <a:cubicBezTo>
                    <a:pt x="65" y="2205"/>
                    <a:pt x="415" y="2464"/>
                    <a:pt x="763" y="2464"/>
                  </a:cubicBezTo>
                  <a:cubicBezTo>
                    <a:pt x="1037" y="2464"/>
                    <a:pt x="1309" y="2305"/>
                    <a:pt x="1430" y="1958"/>
                  </a:cubicBezTo>
                  <a:cubicBezTo>
                    <a:pt x="1551" y="1593"/>
                    <a:pt x="1612" y="1259"/>
                    <a:pt x="1551" y="833"/>
                  </a:cubicBezTo>
                  <a:cubicBezTo>
                    <a:pt x="1468" y="417"/>
                    <a:pt x="1283"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563725" y="3831200"/>
              <a:ext cx="41075" cy="64800"/>
            </a:xfrm>
            <a:custGeom>
              <a:avLst/>
              <a:gdLst/>
              <a:ahLst/>
              <a:cxnLst/>
              <a:rect l="l" t="t" r="r" b="b"/>
              <a:pathLst>
                <a:path w="1643" h="2592" extrusionOk="0">
                  <a:moveTo>
                    <a:pt x="821" y="0"/>
                  </a:moveTo>
                  <a:cubicBezTo>
                    <a:pt x="593" y="0"/>
                    <a:pt x="365" y="106"/>
                    <a:pt x="274" y="319"/>
                  </a:cubicBezTo>
                  <a:cubicBezTo>
                    <a:pt x="1" y="897"/>
                    <a:pt x="1" y="1505"/>
                    <a:pt x="153" y="2113"/>
                  </a:cubicBezTo>
                  <a:cubicBezTo>
                    <a:pt x="259" y="2432"/>
                    <a:pt x="540" y="2591"/>
                    <a:pt x="818" y="2591"/>
                  </a:cubicBezTo>
                  <a:cubicBezTo>
                    <a:pt x="1095" y="2591"/>
                    <a:pt x="1368" y="2432"/>
                    <a:pt x="1460" y="2113"/>
                  </a:cubicBezTo>
                  <a:cubicBezTo>
                    <a:pt x="1642" y="1505"/>
                    <a:pt x="1642" y="897"/>
                    <a:pt x="1368" y="319"/>
                  </a:cubicBezTo>
                  <a:cubicBezTo>
                    <a:pt x="1277" y="106"/>
                    <a:pt x="1049" y="0"/>
                    <a:pt x="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514325" y="3918000"/>
              <a:ext cx="47900" cy="80575"/>
            </a:xfrm>
            <a:custGeom>
              <a:avLst/>
              <a:gdLst/>
              <a:ahLst/>
              <a:cxnLst/>
              <a:rect l="l" t="t" r="r" b="b"/>
              <a:pathLst>
                <a:path w="1916" h="3223" extrusionOk="0">
                  <a:moveTo>
                    <a:pt x="965" y="1"/>
                  </a:moveTo>
                  <a:cubicBezTo>
                    <a:pt x="753" y="1"/>
                    <a:pt x="540" y="106"/>
                    <a:pt x="396" y="343"/>
                  </a:cubicBezTo>
                  <a:cubicBezTo>
                    <a:pt x="1" y="920"/>
                    <a:pt x="1" y="1832"/>
                    <a:pt x="1" y="2470"/>
                  </a:cubicBezTo>
                  <a:cubicBezTo>
                    <a:pt x="35" y="2933"/>
                    <a:pt x="457" y="3222"/>
                    <a:pt x="861" y="3222"/>
                  </a:cubicBezTo>
                  <a:cubicBezTo>
                    <a:pt x="1173" y="3222"/>
                    <a:pt x="1476" y="3050"/>
                    <a:pt x="1582" y="2653"/>
                  </a:cubicBezTo>
                  <a:cubicBezTo>
                    <a:pt x="1734" y="2045"/>
                    <a:pt x="1916" y="1133"/>
                    <a:pt x="1642" y="495"/>
                  </a:cubicBezTo>
                  <a:cubicBezTo>
                    <a:pt x="1521" y="184"/>
                    <a:pt x="1244" y="1"/>
                    <a:pt x="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65625" y="4011850"/>
              <a:ext cx="38850" cy="64425"/>
            </a:xfrm>
            <a:custGeom>
              <a:avLst/>
              <a:gdLst/>
              <a:ahLst/>
              <a:cxnLst/>
              <a:rect l="l" t="t" r="r" b="b"/>
              <a:pathLst>
                <a:path w="1554" h="2577" extrusionOk="0">
                  <a:moveTo>
                    <a:pt x="828" y="1"/>
                  </a:moveTo>
                  <a:cubicBezTo>
                    <a:pt x="695" y="1"/>
                    <a:pt x="566" y="69"/>
                    <a:pt x="490" y="206"/>
                  </a:cubicBezTo>
                  <a:cubicBezTo>
                    <a:pt x="399" y="327"/>
                    <a:pt x="277" y="419"/>
                    <a:pt x="247" y="571"/>
                  </a:cubicBezTo>
                  <a:cubicBezTo>
                    <a:pt x="216" y="692"/>
                    <a:pt x="186" y="844"/>
                    <a:pt x="125" y="966"/>
                  </a:cubicBezTo>
                  <a:cubicBezTo>
                    <a:pt x="64" y="1270"/>
                    <a:pt x="34" y="1574"/>
                    <a:pt x="34" y="1847"/>
                  </a:cubicBezTo>
                  <a:cubicBezTo>
                    <a:pt x="0" y="2320"/>
                    <a:pt x="379" y="2577"/>
                    <a:pt x="758" y="2577"/>
                  </a:cubicBezTo>
                  <a:cubicBezTo>
                    <a:pt x="1063" y="2577"/>
                    <a:pt x="1368" y="2411"/>
                    <a:pt x="1463" y="2060"/>
                  </a:cubicBezTo>
                  <a:cubicBezTo>
                    <a:pt x="1493" y="1786"/>
                    <a:pt x="1554" y="1452"/>
                    <a:pt x="1493" y="1087"/>
                  </a:cubicBezTo>
                  <a:cubicBezTo>
                    <a:pt x="1463" y="753"/>
                    <a:pt x="1402" y="479"/>
                    <a:pt x="1189" y="206"/>
                  </a:cubicBezTo>
                  <a:cubicBezTo>
                    <a:pt x="1098" y="69"/>
                    <a:pt x="961"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570575" y="4050275"/>
              <a:ext cx="36500" cy="63225"/>
            </a:xfrm>
            <a:custGeom>
              <a:avLst/>
              <a:gdLst/>
              <a:ahLst/>
              <a:cxnLst/>
              <a:rect l="l" t="t" r="r" b="b"/>
              <a:pathLst>
                <a:path w="1460" h="2529" extrusionOk="0">
                  <a:moveTo>
                    <a:pt x="769" y="0"/>
                  </a:moveTo>
                  <a:cubicBezTo>
                    <a:pt x="746" y="0"/>
                    <a:pt x="723" y="2"/>
                    <a:pt x="699" y="6"/>
                  </a:cubicBezTo>
                  <a:cubicBezTo>
                    <a:pt x="0" y="219"/>
                    <a:pt x="91" y="1344"/>
                    <a:pt x="91" y="1891"/>
                  </a:cubicBezTo>
                  <a:cubicBezTo>
                    <a:pt x="61" y="2316"/>
                    <a:pt x="388" y="2529"/>
                    <a:pt x="730" y="2529"/>
                  </a:cubicBezTo>
                  <a:cubicBezTo>
                    <a:pt x="1072" y="2529"/>
                    <a:pt x="1429" y="2316"/>
                    <a:pt x="1459" y="1891"/>
                  </a:cubicBezTo>
                  <a:cubicBezTo>
                    <a:pt x="1398" y="1496"/>
                    <a:pt x="1459" y="1070"/>
                    <a:pt x="1368" y="705"/>
                  </a:cubicBezTo>
                  <a:cubicBezTo>
                    <a:pt x="1311" y="393"/>
                    <a:pt x="1095"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508250" y="4130050"/>
              <a:ext cx="45625" cy="62575"/>
            </a:xfrm>
            <a:custGeom>
              <a:avLst/>
              <a:gdLst/>
              <a:ahLst/>
              <a:cxnLst/>
              <a:rect l="l" t="t" r="r" b="b"/>
              <a:pathLst>
                <a:path w="1825" h="2503" extrusionOk="0">
                  <a:moveTo>
                    <a:pt x="943" y="0"/>
                  </a:moveTo>
                  <a:cubicBezTo>
                    <a:pt x="847" y="0"/>
                    <a:pt x="752" y="21"/>
                    <a:pt x="670" y="67"/>
                  </a:cubicBezTo>
                  <a:cubicBezTo>
                    <a:pt x="122" y="402"/>
                    <a:pt x="1" y="1162"/>
                    <a:pt x="62" y="1770"/>
                  </a:cubicBezTo>
                  <a:cubicBezTo>
                    <a:pt x="92" y="2104"/>
                    <a:pt x="305" y="2438"/>
                    <a:pt x="700" y="2499"/>
                  </a:cubicBezTo>
                  <a:cubicBezTo>
                    <a:pt x="726" y="2501"/>
                    <a:pt x="752" y="2502"/>
                    <a:pt x="778" y="2502"/>
                  </a:cubicBezTo>
                  <a:cubicBezTo>
                    <a:pt x="1115" y="2502"/>
                    <a:pt x="1436" y="2319"/>
                    <a:pt x="1521" y="1952"/>
                  </a:cubicBezTo>
                  <a:cubicBezTo>
                    <a:pt x="1673" y="1435"/>
                    <a:pt x="1825" y="827"/>
                    <a:pt x="1521" y="280"/>
                  </a:cubicBezTo>
                  <a:cubicBezTo>
                    <a:pt x="1394" y="111"/>
                    <a:pt x="1163" y="0"/>
                    <a:pt x="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516625" y="4215700"/>
              <a:ext cx="34975" cy="39525"/>
            </a:xfrm>
            <a:custGeom>
              <a:avLst/>
              <a:gdLst/>
              <a:ahLst/>
              <a:cxnLst/>
              <a:rect l="l" t="t" r="r" b="b"/>
              <a:pathLst>
                <a:path w="1399" h="1581" extrusionOk="0">
                  <a:moveTo>
                    <a:pt x="714" y="0"/>
                  </a:moveTo>
                  <a:cubicBezTo>
                    <a:pt x="570" y="0"/>
                    <a:pt x="426" y="46"/>
                    <a:pt x="335" y="137"/>
                  </a:cubicBezTo>
                  <a:cubicBezTo>
                    <a:pt x="61" y="411"/>
                    <a:pt x="0" y="806"/>
                    <a:pt x="152" y="1170"/>
                  </a:cubicBezTo>
                  <a:cubicBezTo>
                    <a:pt x="243" y="1444"/>
                    <a:pt x="479" y="1581"/>
                    <a:pt x="714" y="1581"/>
                  </a:cubicBezTo>
                  <a:cubicBezTo>
                    <a:pt x="950" y="1581"/>
                    <a:pt x="1186" y="1444"/>
                    <a:pt x="1277" y="1170"/>
                  </a:cubicBezTo>
                  <a:cubicBezTo>
                    <a:pt x="1398" y="806"/>
                    <a:pt x="1338" y="441"/>
                    <a:pt x="1094" y="137"/>
                  </a:cubicBezTo>
                  <a:cubicBezTo>
                    <a:pt x="1003" y="46"/>
                    <a:pt x="859"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604775" y="4128075"/>
              <a:ext cx="51675" cy="73650"/>
            </a:xfrm>
            <a:custGeom>
              <a:avLst/>
              <a:gdLst/>
              <a:ahLst/>
              <a:cxnLst/>
              <a:rect l="l" t="t" r="r" b="b"/>
              <a:pathLst>
                <a:path w="2067" h="2946" extrusionOk="0">
                  <a:moveTo>
                    <a:pt x="1149" y="0"/>
                  </a:moveTo>
                  <a:cubicBezTo>
                    <a:pt x="892" y="0"/>
                    <a:pt x="631" y="121"/>
                    <a:pt x="456" y="390"/>
                  </a:cubicBezTo>
                  <a:cubicBezTo>
                    <a:pt x="91" y="998"/>
                    <a:pt x="0" y="1757"/>
                    <a:pt x="182" y="2426"/>
                  </a:cubicBezTo>
                  <a:cubicBezTo>
                    <a:pt x="268" y="2767"/>
                    <a:pt x="582" y="2945"/>
                    <a:pt x="901" y="2945"/>
                  </a:cubicBezTo>
                  <a:cubicBezTo>
                    <a:pt x="1151" y="2945"/>
                    <a:pt x="1403" y="2836"/>
                    <a:pt x="1550" y="2609"/>
                  </a:cubicBezTo>
                  <a:cubicBezTo>
                    <a:pt x="1824" y="2092"/>
                    <a:pt x="2067" y="1484"/>
                    <a:pt x="2006" y="815"/>
                  </a:cubicBezTo>
                  <a:cubicBezTo>
                    <a:pt x="1969" y="310"/>
                    <a:pt x="1563"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623000" y="4231475"/>
              <a:ext cx="41050" cy="46375"/>
            </a:xfrm>
            <a:custGeom>
              <a:avLst/>
              <a:gdLst/>
              <a:ahLst/>
              <a:cxnLst/>
              <a:rect l="l" t="t" r="r" b="b"/>
              <a:pathLst>
                <a:path w="1642" h="1855" extrusionOk="0">
                  <a:moveTo>
                    <a:pt x="925" y="0"/>
                  </a:moveTo>
                  <a:cubicBezTo>
                    <a:pt x="873" y="0"/>
                    <a:pt x="817" y="8"/>
                    <a:pt x="760" y="23"/>
                  </a:cubicBezTo>
                  <a:cubicBezTo>
                    <a:pt x="487" y="114"/>
                    <a:pt x="274" y="327"/>
                    <a:pt x="153" y="600"/>
                  </a:cubicBezTo>
                  <a:cubicBezTo>
                    <a:pt x="1" y="904"/>
                    <a:pt x="31" y="1239"/>
                    <a:pt x="213" y="1512"/>
                  </a:cubicBezTo>
                  <a:cubicBezTo>
                    <a:pt x="358" y="1718"/>
                    <a:pt x="586" y="1854"/>
                    <a:pt x="812" y="1854"/>
                  </a:cubicBezTo>
                  <a:cubicBezTo>
                    <a:pt x="920" y="1854"/>
                    <a:pt x="1027" y="1824"/>
                    <a:pt x="1125" y="1755"/>
                  </a:cubicBezTo>
                  <a:cubicBezTo>
                    <a:pt x="1277" y="1634"/>
                    <a:pt x="1429" y="1512"/>
                    <a:pt x="1551" y="1330"/>
                  </a:cubicBezTo>
                  <a:cubicBezTo>
                    <a:pt x="1581" y="1147"/>
                    <a:pt x="1642" y="935"/>
                    <a:pt x="1581" y="722"/>
                  </a:cubicBezTo>
                  <a:cubicBezTo>
                    <a:pt x="1555" y="349"/>
                    <a:pt x="129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646850" y="4022400"/>
              <a:ext cx="41525" cy="57775"/>
            </a:xfrm>
            <a:custGeom>
              <a:avLst/>
              <a:gdLst/>
              <a:ahLst/>
              <a:cxnLst/>
              <a:rect l="l" t="t" r="r" b="b"/>
              <a:pathLst>
                <a:path w="1661" h="2311" extrusionOk="0">
                  <a:moveTo>
                    <a:pt x="1050" y="0"/>
                  </a:moveTo>
                  <a:cubicBezTo>
                    <a:pt x="920" y="0"/>
                    <a:pt x="791" y="45"/>
                    <a:pt x="688" y="149"/>
                  </a:cubicBezTo>
                  <a:cubicBezTo>
                    <a:pt x="475" y="331"/>
                    <a:pt x="323" y="544"/>
                    <a:pt x="232" y="756"/>
                  </a:cubicBezTo>
                  <a:cubicBezTo>
                    <a:pt x="80" y="1030"/>
                    <a:pt x="80" y="1334"/>
                    <a:pt x="19" y="1638"/>
                  </a:cubicBezTo>
                  <a:cubicBezTo>
                    <a:pt x="1" y="2049"/>
                    <a:pt x="383" y="2310"/>
                    <a:pt x="751" y="2310"/>
                  </a:cubicBezTo>
                  <a:cubicBezTo>
                    <a:pt x="983" y="2310"/>
                    <a:pt x="1209" y="2207"/>
                    <a:pt x="1326" y="1972"/>
                  </a:cubicBezTo>
                  <a:cubicBezTo>
                    <a:pt x="1448" y="1759"/>
                    <a:pt x="1600" y="1486"/>
                    <a:pt x="1630" y="1212"/>
                  </a:cubicBezTo>
                  <a:cubicBezTo>
                    <a:pt x="1661" y="1000"/>
                    <a:pt x="1661" y="756"/>
                    <a:pt x="1661" y="544"/>
                  </a:cubicBezTo>
                  <a:cubicBezTo>
                    <a:pt x="1640" y="228"/>
                    <a:pt x="1342" y="0"/>
                    <a:pt x="1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0"/>
            <p:cNvSpPr/>
            <p:nvPr/>
          </p:nvSpPr>
          <p:spPr>
            <a:xfrm>
              <a:off x="707650" y="3889600"/>
              <a:ext cx="49550" cy="64325"/>
            </a:xfrm>
            <a:custGeom>
              <a:avLst/>
              <a:gdLst/>
              <a:ahLst/>
              <a:cxnLst/>
              <a:rect l="l" t="t" r="r" b="b"/>
              <a:pathLst>
                <a:path w="1982" h="2573" extrusionOk="0">
                  <a:moveTo>
                    <a:pt x="1625" y="0"/>
                  </a:moveTo>
                  <a:cubicBezTo>
                    <a:pt x="1588" y="0"/>
                    <a:pt x="1549" y="6"/>
                    <a:pt x="1508" y="20"/>
                  </a:cubicBezTo>
                  <a:cubicBezTo>
                    <a:pt x="1144" y="232"/>
                    <a:pt x="840" y="324"/>
                    <a:pt x="596" y="658"/>
                  </a:cubicBezTo>
                  <a:cubicBezTo>
                    <a:pt x="384" y="1023"/>
                    <a:pt x="201" y="1357"/>
                    <a:pt x="110" y="1752"/>
                  </a:cubicBezTo>
                  <a:cubicBezTo>
                    <a:pt x="1" y="2245"/>
                    <a:pt x="405" y="2573"/>
                    <a:pt x="793" y="2573"/>
                  </a:cubicBezTo>
                  <a:cubicBezTo>
                    <a:pt x="1051" y="2573"/>
                    <a:pt x="1302" y="2427"/>
                    <a:pt x="1387" y="2087"/>
                  </a:cubicBezTo>
                  <a:cubicBezTo>
                    <a:pt x="1478" y="1783"/>
                    <a:pt x="1539" y="1509"/>
                    <a:pt x="1660" y="1205"/>
                  </a:cubicBezTo>
                  <a:cubicBezTo>
                    <a:pt x="1782" y="932"/>
                    <a:pt x="1782" y="628"/>
                    <a:pt x="1903" y="384"/>
                  </a:cubicBezTo>
                  <a:cubicBezTo>
                    <a:pt x="1981" y="203"/>
                    <a:pt x="1838" y="0"/>
                    <a:pt x="1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a:off x="757075" y="3969100"/>
              <a:ext cx="43775" cy="77150"/>
            </a:xfrm>
            <a:custGeom>
              <a:avLst/>
              <a:gdLst/>
              <a:ahLst/>
              <a:cxnLst/>
              <a:rect l="l" t="t" r="r" b="b"/>
              <a:pathLst>
                <a:path w="1751" h="3086" extrusionOk="0">
                  <a:moveTo>
                    <a:pt x="998" y="1"/>
                  </a:moveTo>
                  <a:cubicBezTo>
                    <a:pt x="712" y="1"/>
                    <a:pt x="430" y="166"/>
                    <a:pt x="322" y="518"/>
                  </a:cubicBezTo>
                  <a:cubicBezTo>
                    <a:pt x="139" y="1156"/>
                    <a:pt x="78" y="1703"/>
                    <a:pt x="18" y="2372"/>
                  </a:cubicBezTo>
                  <a:cubicBezTo>
                    <a:pt x="1" y="2827"/>
                    <a:pt x="405" y="3086"/>
                    <a:pt x="799" y="3086"/>
                  </a:cubicBezTo>
                  <a:cubicBezTo>
                    <a:pt x="1116" y="3086"/>
                    <a:pt x="1426" y="2919"/>
                    <a:pt x="1507" y="2554"/>
                  </a:cubicBezTo>
                  <a:cubicBezTo>
                    <a:pt x="1659" y="1946"/>
                    <a:pt x="1750" y="1369"/>
                    <a:pt x="1750" y="730"/>
                  </a:cubicBezTo>
                  <a:cubicBezTo>
                    <a:pt x="1716" y="258"/>
                    <a:pt x="1355"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0"/>
            <p:cNvSpPr/>
            <p:nvPr/>
          </p:nvSpPr>
          <p:spPr>
            <a:xfrm>
              <a:off x="717225" y="4089525"/>
              <a:ext cx="42575" cy="59475"/>
            </a:xfrm>
            <a:custGeom>
              <a:avLst/>
              <a:gdLst/>
              <a:ahLst/>
              <a:cxnLst/>
              <a:rect l="l" t="t" r="r" b="b"/>
              <a:pathLst>
                <a:path w="1703" h="2379" extrusionOk="0">
                  <a:moveTo>
                    <a:pt x="1045" y="1"/>
                  </a:moveTo>
                  <a:cubicBezTo>
                    <a:pt x="879" y="1"/>
                    <a:pt x="734" y="110"/>
                    <a:pt x="609" y="260"/>
                  </a:cubicBezTo>
                  <a:cubicBezTo>
                    <a:pt x="335" y="625"/>
                    <a:pt x="213" y="1020"/>
                    <a:pt x="92" y="1445"/>
                  </a:cubicBezTo>
                  <a:cubicBezTo>
                    <a:pt x="1" y="1840"/>
                    <a:pt x="244" y="2296"/>
                    <a:pt x="639" y="2357"/>
                  </a:cubicBezTo>
                  <a:cubicBezTo>
                    <a:pt x="695" y="2371"/>
                    <a:pt x="754" y="2378"/>
                    <a:pt x="813" y="2378"/>
                  </a:cubicBezTo>
                  <a:cubicBezTo>
                    <a:pt x="1136" y="2378"/>
                    <a:pt x="1474" y="2174"/>
                    <a:pt x="1551" y="1840"/>
                  </a:cubicBezTo>
                  <a:cubicBezTo>
                    <a:pt x="1612" y="1415"/>
                    <a:pt x="1703" y="929"/>
                    <a:pt x="1612" y="442"/>
                  </a:cubicBezTo>
                  <a:cubicBezTo>
                    <a:pt x="1581" y="199"/>
                    <a:pt x="1368" y="47"/>
                    <a:pt x="1156" y="17"/>
                  </a:cubicBezTo>
                  <a:cubicBezTo>
                    <a:pt x="1118" y="6"/>
                    <a:pt x="1081" y="1"/>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0"/>
            <p:cNvSpPr/>
            <p:nvPr/>
          </p:nvSpPr>
          <p:spPr>
            <a:xfrm>
              <a:off x="724075" y="4189100"/>
              <a:ext cx="47900" cy="69150"/>
            </a:xfrm>
            <a:custGeom>
              <a:avLst/>
              <a:gdLst/>
              <a:ahLst/>
              <a:cxnLst/>
              <a:rect l="l" t="t" r="r" b="b"/>
              <a:pathLst>
                <a:path w="1916" h="2766" extrusionOk="0">
                  <a:moveTo>
                    <a:pt x="1188" y="0"/>
                  </a:moveTo>
                  <a:cubicBezTo>
                    <a:pt x="941" y="0"/>
                    <a:pt x="685" y="116"/>
                    <a:pt x="547" y="350"/>
                  </a:cubicBezTo>
                  <a:cubicBezTo>
                    <a:pt x="213" y="927"/>
                    <a:pt x="0" y="1718"/>
                    <a:pt x="274" y="2326"/>
                  </a:cubicBezTo>
                  <a:cubicBezTo>
                    <a:pt x="365" y="2554"/>
                    <a:pt x="594" y="2766"/>
                    <a:pt x="858" y="2766"/>
                  </a:cubicBezTo>
                  <a:cubicBezTo>
                    <a:pt x="944" y="2766"/>
                    <a:pt x="1035" y="2743"/>
                    <a:pt x="1125" y="2690"/>
                  </a:cubicBezTo>
                  <a:cubicBezTo>
                    <a:pt x="1459" y="2417"/>
                    <a:pt x="1672" y="2143"/>
                    <a:pt x="1794" y="1718"/>
                  </a:cubicBezTo>
                  <a:cubicBezTo>
                    <a:pt x="1915" y="1323"/>
                    <a:pt x="1915" y="897"/>
                    <a:pt x="1824" y="502"/>
                  </a:cubicBezTo>
                  <a:cubicBezTo>
                    <a:pt x="1774" y="169"/>
                    <a:pt x="1487" y="0"/>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a:off x="812225" y="4123950"/>
              <a:ext cx="42575" cy="59550"/>
            </a:xfrm>
            <a:custGeom>
              <a:avLst/>
              <a:gdLst/>
              <a:ahLst/>
              <a:cxnLst/>
              <a:rect l="l" t="t" r="r" b="b"/>
              <a:pathLst>
                <a:path w="1703" h="2382" extrusionOk="0">
                  <a:moveTo>
                    <a:pt x="805" y="1"/>
                  </a:moveTo>
                  <a:cubicBezTo>
                    <a:pt x="588" y="1"/>
                    <a:pt x="378" y="106"/>
                    <a:pt x="243" y="342"/>
                  </a:cubicBezTo>
                  <a:cubicBezTo>
                    <a:pt x="122" y="524"/>
                    <a:pt x="91" y="767"/>
                    <a:pt x="61" y="1041"/>
                  </a:cubicBezTo>
                  <a:cubicBezTo>
                    <a:pt x="71" y="962"/>
                    <a:pt x="74" y="934"/>
                    <a:pt x="74" y="934"/>
                  </a:cubicBezTo>
                  <a:lnTo>
                    <a:pt x="74" y="934"/>
                  </a:lnTo>
                  <a:cubicBezTo>
                    <a:pt x="75" y="934"/>
                    <a:pt x="61" y="1051"/>
                    <a:pt x="61" y="1071"/>
                  </a:cubicBezTo>
                  <a:cubicBezTo>
                    <a:pt x="30" y="1132"/>
                    <a:pt x="30" y="1254"/>
                    <a:pt x="30" y="1375"/>
                  </a:cubicBezTo>
                  <a:lnTo>
                    <a:pt x="30" y="1436"/>
                  </a:lnTo>
                  <a:cubicBezTo>
                    <a:pt x="0" y="1831"/>
                    <a:pt x="152" y="2166"/>
                    <a:pt x="486" y="2318"/>
                  </a:cubicBezTo>
                  <a:cubicBezTo>
                    <a:pt x="581" y="2360"/>
                    <a:pt x="685" y="2382"/>
                    <a:pt x="790" y="2382"/>
                  </a:cubicBezTo>
                  <a:cubicBezTo>
                    <a:pt x="1056" y="2382"/>
                    <a:pt x="1328" y="2245"/>
                    <a:pt x="1459" y="1983"/>
                  </a:cubicBezTo>
                  <a:cubicBezTo>
                    <a:pt x="1611" y="1710"/>
                    <a:pt x="1702" y="1436"/>
                    <a:pt x="1702" y="1132"/>
                  </a:cubicBezTo>
                  <a:cubicBezTo>
                    <a:pt x="1672" y="767"/>
                    <a:pt x="1550" y="372"/>
                    <a:pt x="1307" y="190"/>
                  </a:cubicBezTo>
                  <a:cubicBezTo>
                    <a:pt x="1158" y="68"/>
                    <a:pt x="979" y="1"/>
                    <a:pt x="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a:off x="812975" y="4253650"/>
              <a:ext cx="41050" cy="56450"/>
            </a:xfrm>
            <a:custGeom>
              <a:avLst/>
              <a:gdLst/>
              <a:ahLst/>
              <a:cxnLst/>
              <a:rect l="l" t="t" r="r" b="b"/>
              <a:pathLst>
                <a:path w="1642" h="2258" extrusionOk="0">
                  <a:moveTo>
                    <a:pt x="986" y="0"/>
                  </a:moveTo>
                  <a:cubicBezTo>
                    <a:pt x="883" y="0"/>
                    <a:pt x="776" y="33"/>
                    <a:pt x="669" y="108"/>
                  </a:cubicBezTo>
                  <a:cubicBezTo>
                    <a:pt x="456" y="230"/>
                    <a:pt x="304" y="473"/>
                    <a:pt x="183" y="747"/>
                  </a:cubicBezTo>
                  <a:cubicBezTo>
                    <a:pt x="122" y="868"/>
                    <a:pt x="61" y="990"/>
                    <a:pt x="31" y="1172"/>
                  </a:cubicBezTo>
                  <a:cubicBezTo>
                    <a:pt x="0" y="1385"/>
                    <a:pt x="0" y="1537"/>
                    <a:pt x="31" y="1780"/>
                  </a:cubicBezTo>
                  <a:cubicBezTo>
                    <a:pt x="69" y="2101"/>
                    <a:pt x="364" y="2258"/>
                    <a:pt x="663" y="2258"/>
                  </a:cubicBezTo>
                  <a:cubicBezTo>
                    <a:pt x="845" y="2258"/>
                    <a:pt x="1029" y="2199"/>
                    <a:pt x="1156" y="2084"/>
                  </a:cubicBezTo>
                  <a:cubicBezTo>
                    <a:pt x="1429" y="1841"/>
                    <a:pt x="1551" y="1507"/>
                    <a:pt x="1581" y="1172"/>
                  </a:cubicBezTo>
                  <a:cubicBezTo>
                    <a:pt x="1642" y="807"/>
                    <a:pt x="1642" y="504"/>
                    <a:pt x="1490" y="291"/>
                  </a:cubicBezTo>
                  <a:cubicBezTo>
                    <a:pt x="1352" y="113"/>
                    <a:pt x="1176"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a:off x="996875" y="3970400"/>
              <a:ext cx="48650" cy="53275"/>
            </a:xfrm>
            <a:custGeom>
              <a:avLst/>
              <a:gdLst/>
              <a:ahLst/>
              <a:cxnLst/>
              <a:rect l="l" t="t" r="r" b="b"/>
              <a:pathLst>
                <a:path w="1946" h="2131" extrusionOk="0">
                  <a:moveTo>
                    <a:pt x="1245" y="1"/>
                  </a:moveTo>
                  <a:cubicBezTo>
                    <a:pt x="1074" y="1"/>
                    <a:pt x="901" y="61"/>
                    <a:pt x="760" y="192"/>
                  </a:cubicBezTo>
                  <a:cubicBezTo>
                    <a:pt x="517" y="405"/>
                    <a:pt x="395" y="709"/>
                    <a:pt x="213" y="1013"/>
                  </a:cubicBezTo>
                  <a:cubicBezTo>
                    <a:pt x="0" y="1317"/>
                    <a:pt x="122" y="1742"/>
                    <a:pt x="395" y="1955"/>
                  </a:cubicBezTo>
                  <a:cubicBezTo>
                    <a:pt x="510" y="2070"/>
                    <a:pt x="679" y="2130"/>
                    <a:pt x="848" y="2130"/>
                  </a:cubicBezTo>
                  <a:cubicBezTo>
                    <a:pt x="1037" y="2130"/>
                    <a:pt x="1225" y="2055"/>
                    <a:pt x="1338" y="1894"/>
                  </a:cubicBezTo>
                  <a:cubicBezTo>
                    <a:pt x="1642" y="1560"/>
                    <a:pt x="1946" y="1165"/>
                    <a:pt x="1946" y="678"/>
                  </a:cubicBezTo>
                  <a:cubicBezTo>
                    <a:pt x="1925" y="251"/>
                    <a:pt x="159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a:off x="939125" y="4055650"/>
              <a:ext cx="57000" cy="69325"/>
            </a:xfrm>
            <a:custGeom>
              <a:avLst/>
              <a:gdLst/>
              <a:ahLst/>
              <a:cxnLst/>
              <a:rect l="l" t="t" r="r" b="b"/>
              <a:pathLst>
                <a:path w="2280" h="2773" extrusionOk="0">
                  <a:moveTo>
                    <a:pt x="1672" y="0"/>
                  </a:moveTo>
                  <a:cubicBezTo>
                    <a:pt x="1574" y="0"/>
                    <a:pt x="1470" y="21"/>
                    <a:pt x="1368" y="65"/>
                  </a:cubicBezTo>
                  <a:cubicBezTo>
                    <a:pt x="1064" y="217"/>
                    <a:pt x="821" y="521"/>
                    <a:pt x="638" y="764"/>
                  </a:cubicBezTo>
                  <a:cubicBezTo>
                    <a:pt x="426" y="1068"/>
                    <a:pt x="304" y="1402"/>
                    <a:pt x="152" y="1736"/>
                  </a:cubicBezTo>
                  <a:cubicBezTo>
                    <a:pt x="0" y="2132"/>
                    <a:pt x="274" y="2588"/>
                    <a:pt x="608" y="2709"/>
                  </a:cubicBezTo>
                  <a:cubicBezTo>
                    <a:pt x="701" y="2751"/>
                    <a:pt x="806" y="2772"/>
                    <a:pt x="913" y="2772"/>
                  </a:cubicBezTo>
                  <a:cubicBezTo>
                    <a:pt x="1192" y="2772"/>
                    <a:pt x="1488" y="2630"/>
                    <a:pt x="1642" y="2344"/>
                  </a:cubicBezTo>
                  <a:cubicBezTo>
                    <a:pt x="1794" y="2040"/>
                    <a:pt x="1945" y="1797"/>
                    <a:pt x="2037" y="1433"/>
                  </a:cubicBezTo>
                  <a:cubicBezTo>
                    <a:pt x="2158" y="1189"/>
                    <a:pt x="2280" y="825"/>
                    <a:pt x="2249" y="581"/>
                  </a:cubicBezTo>
                  <a:cubicBezTo>
                    <a:pt x="2249" y="212"/>
                    <a:pt x="1986"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a:off x="893800" y="4187350"/>
              <a:ext cx="48375" cy="81500"/>
            </a:xfrm>
            <a:custGeom>
              <a:avLst/>
              <a:gdLst/>
              <a:ahLst/>
              <a:cxnLst/>
              <a:rect l="l" t="t" r="r" b="b"/>
              <a:pathLst>
                <a:path w="1935" h="3260" extrusionOk="0">
                  <a:moveTo>
                    <a:pt x="1433" y="1"/>
                  </a:moveTo>
                  <a:cubicBezTo>
                    <a:pt x="1317" y="1"/>
                    <a:pt x="1201" y="38"/>
                    <a:pt x="1114" y="116"/>
                  </a:cubicBezTo>
                  <a:cubicBezTo>
                    <a:pt x="445" y="785"/>
                    <a:pt x="50" y="1636"/>
                    <a:pt x="20" y="2608"/>
                  </a:cubicBezTo>
                  <a:cubicBezTo>
                    <a:pt x="1" y="3004"/>
                    <a:pt x="355" y="3259"/>
                    <a:pt x="700" y="3259"/>
                  </a:cubicBezTo>
                  <a:cubicBezTo>
                    <a:pt x="912" y="3259"/>
                    <a:pt x="1120" y="3163"/>
                    <a:pt x="1236" y="2943"/>
                  </a:cubicBezTo>
                  <a:cubicBezTo>
                    <a:pt x="1661" y="2183"/>
                    <a:pt x="1874" y="1332"/>
                    <a:pt x="1935" y="481"/>
                  </a:cubicBezTo>
                  <a:cubicBezTo>
                    <a:pt x="1935" y="170"/>
                    <a:pt x="1681"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0"/>
            <p:cNvSpPr/>
            <p:nvPr/>
          </p:nvSpPr>
          <p:spPr>
            <a:xfrm>
              <a:off x="876050" y="4042975"/>
              <a:ext cx="56150" cy="64300"/>
            </a:xfrm>
            <a:custGeom>
              <a:avLst/>
              <a:gdLst/>
              <a:ahLst/>
              <a:cxnLst/>
              <a:rect l="l" t="t" r="r" b="b"/>
              <a:pathLst>
                <a:path w="2246" h="2572" extrusionOk="0">
                  <a:moveTo>
                    <a:pt x="1763" y="1"/>
                  </a:moveTo>
                  <a:cubicBezTo>
                    <a:pt x="1715" y="1"/>
                    <a:pt x="1665" y="8"/>
                    <a:pt x="1611" y="25"/>
                  </a:cubicBezTo>
                  <a:cubicBezTo>
                    <a:pt x="912" y="207"/>
                    <a:pt x="487" y="936"/>
                    <a:pt x="152" y="1544"/>
                  </a:cubicBezTo>
                  <a:cubicBezTo>
                    <a:pt x="0" y="1879"/>
                    <a:pt x="92" y="2304"/>
                    <a:pt x="426" y="2487"/>
                  </a:cubicBezTo>
                  <a:cubicBezTo>
                    <a:pt x="531" y="2544"/>
                    <a:pt x="648" y="2571"/>
                    <a:pt x="765" y="2571"/>
                  </a:cubicBezTo>
                  <a:cubicBezTo>
                    <a:pt x="1017" y="2571"/>
                    <a:pt x="1264" y="2442"/>
                    <a:pt x="1368" y="2213"/>
                  </a:cubicBezTo>
                  <a:cubicBezTo>
                    <a:pt x="1642" y="1696"/>
                    <a:pt x="2098" y="1180"/>
                    <a:pt x="2219" y="572"/>
                  </a:cubicBezTo>
                  <a:cubicBezTo>
                    <a:pt x="2245" y="309"/>
                    <a:pt x="2067"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0"/>
            <p:cNvSpPr/>
            <p:nvPr/>
          </p:nvSpPr>
          <p:spPr>
            <a:xfrm>
              <a:off x="1008275" y="4168100"/>
              <a:ext cx="38775" cy="66475"/>
            </a:xfrm>
            <a:custGeom>
              <a:avLst/>
              <a:gdLst/>
              <a:ahLst/>
              <a:cxnLst/>
              <a:rect l="l" t="t" r="r" b="b"/>
              <a:pathLst>
                <a:path w="1551" h="2659" extrusionOk="0">
                  <a:moveTo>
                    <a:pt x="1011" y="1"/>
                  </a:moveTo>
                  <a:cubicBezTo>
                    <a:pt x="901" y="1"/>
                    <a:pt x="790" y="47"/>
                    <a:pt x="699" y="156"/>
                  </a:cubicBezTo>
                  <a:cubicBezTo>
                    <a:pt x="183" y="734"/>
                    <a:pt x="61" y="1311"/>
                    <a:pt x="0" y="2071"/>
                  </a:cubicBezTo>
                  <a:cubicBezTo>
                    <a:pt x="0" y="2429"/>
                    <a:pt x="327" y="2659"/>
                    <a:pt x="633" y="2659"/>
                  </a:cubicBezTo>
                  <a:cubicBezTo>
                    <a:pt x="821" y="2659"/>
                    <a:pt x="1002" y="2572"/>
                    <a:pt x="1094" y="2375"/>
                  </a:cubicBezTo>
                  <a:cubicBezTo>
                    <a:pt x="1429" y="1767"/>
                    <a:pt x="1550" y="1251"/>
                    <a:pt x="1520" y="552"/>
                  </a:cubicBezTo>
                  <a:cubicBezTo>
                    <a:pt x="1520" y="254"/>
                    <a:pt x="1267"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a:off x="1148075" y="4089975"/>
              <a:ext cx="61000" cy="57200"/>
            </a:xfrm>
            <a:custGeom>
              <a:avLst/>
              <a:gdLst/>
              <a:ahLst/>
              <a:cxnLst/>
              <a:rect l="l" t="t" r="r" b="b"/>
              <a:pathLst>
                <a:path w="2440" h="2288" extrusionOk="0">
                  <a:moveTo>
                    <a:pt x="2069" y="0"/>
                  </a:moveTo>
                  <a:cubicBezTo>
                    <a:pt x="2031" y="0"/>
                    <a:pt x="1990" y="9"/>
                    <a:pt x="1946" y="29"/>
                  </a:cubicBezTo>
                  <a:cubicBezTo>
                    <a:pt x="1855" y="60"/>
                    <a:pt x="1825" y="60"/>
                    <a:pt x="1764" y="120"/>
                  </a:cubicBezTo>
                  <a:cubicBezTo>
                    <a:pt x="1460" y="120"/>
                    <a:pt x="1095" y="303"/>
                    <a:pt x="882" y="485"/>
                  </a:cubicBezTo>
                  <a:cubicBezTo>
                    <a:pt x="609" y="728"/>
                    <a:pt x="366" y="1002"/>
                    <a:pt x="183" y="1275"/>
                  </a:cubicBezTo>
                  <a:cubicBezTo>
                    <a:pt x="1" y="1579"/>
                    <a:pt x="123" y="2005"/>
                    <a:pt x="427" y="2187"/>
                  </a:cubicBezTo>
                  <a:cubicBezTo>
                    <a:pt x="536" y="2257"/>
                    <a:pt x="649" y="2287"/>
                    <a:pt x="758" y="2287"/>
                  </a:cubicBezTo>
                  <a:cubicBezTo>
                    <a:pt x="983" y="2287"/>
                    <a:pt x="1195" y="2158"/>
                    <a:pt x="1338" y="1974"/>
                  </a:cubicBezTo>
                  <a:cubicBezTo>
                    <a:pt x="1490" y="1731"/>
                    <a:pt x="1673" y="1519"/>
                    <a:pt x="1855" y="1275"/>
                  </a:cubicBezTo>
                  <a:cubicBezTo>
                    <a:pt x="1977" y="1093"/>
                    <a:pt x="2129" y="911"/>
                    <a:pt x="2220" y="667"/>
                  </a:cubicBezTo>
                  <a:lnTo>
                    <a:pt x="2281" y="607"/>
                  </a:lnTo>
                  <a:cubicBezTo>
                    <a:pt x="2439" y="395"/>
                    <a:pt x="2322" y="0"/>
                    <a:pt x="2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a:off x="1082725" y="4163425"/>
              <a:ext cx="59400" cy="58450"/>
            </a:xfrm>
            <a:custGeom>
              <a:avLst/>
              <a:gdLst/>
              <a:ahLst/>
              <a:cxnLst/>
              <a:rect l="l" t="t" r="r" b="b"/>
              <a:pathLst>
                <a:path w="2376" h="2338" extrusionOk="0">
                  <a:moveTo>
                    <a:pt x="1767" y="1"/>
                  </a:moveTo>
                  <a:cubicBezTo>
                    <a:pt x="1681" y="1"/>
                    <a:pt x="1595" y="22"/>
                    <a:pt x="1521" y="70"/>
                  </a:cubicBezTo>
                  <a:cubicBezTo>
                    <a:pt x="974" y="313"/>
                    <a:pt x="578" y="830"/>
                    <a:pt x="214" y="1316"/>
                  </a:cubicBezTo>
                  <a:cubicBezTo>
                    <a:pt x="1" y="1620"/>
                    <a:pt x="183" y="2076"/>
                    <a:pt x="487" y="2258"/>
                  </a:cubicBezTo>
                  <a:cubicBezTo>
                    <a:pt x="586" y="2313"/>
                    <a:pt x="691" y="2337"/>
                    <a:pt x="795" y="2337"/>
                  </a:cubicBezTo>
                  <a:cubicBezTo>
                    <a:pt x="1040" y="2337"/>
                    <a:pt x="1280" y="2199"/>
                    <a:pt x="1430" y="1985"/>
                  </a:cubicBezTo>
                  <a:cubicBezTo>
                    <a:pt x="1734" y="1590"/>
                    <a:pt x="2037" y="1134"/>
                    <a:pt x="2281" y="617"/>
                  </a:cubicBezTo>
                  <a:cubicBezTo>
                    <a:pt x="2375" y="263"/>
                    <a:pt x="206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a:off x="1037150" y="4268975"/>
              <a:ext cx="49400" cy="53925"/>
            </a:xfrm>
            <a:custGeom>
              <a:avLst/>
              <a:gdLst/>
              <a:ahLst/>
              <a:cxnLst/>
              <a:rect l="l" t="t" r="r" b="b"/>
              <a:pathLst>
                <a:path w="1976" h="2157" extrusionOk="0">
                  <a:moveTo>
                    <a:pt x="1242" y="0"/>
                  </a:moveTo>
                  <a:cubicBezTo>
                    <a:pt x="1204" y="0"/>
                    <a:pt x="1164" y="4"/>
                    <a:pt x="1125" y="12"/>
                  </a:cubicBezTo>
                  <a:cubicBezTo>
                    <a:pt x="578" y="164"/>
                    <a:pt x="335" y="863"/>
                    <a:pt x="122" y="1350"/>
                  </a:cubicBezTo>
                  <a:cubicBezTo>
                    <a:pt x="0" y="1653"/>
                    <a:pt x="213" y="1988"/>
                    <a:pt x="487" y="2109"/>
                  </a:cubicBezTo>
                  <a:cubicBezTo>
                    <a:pt x="566" y="2141"/>
                    <a:pt x="646" y="2157"/>
                    <a:pt x="724" y="2157"/>
                  </a:cubicBezTo>
                  <a:cubicBezTo>
                    <a:pt x="942" y="2157"/>
                    <a:pt x="1142" y="2037"/>
                    <a:pt x="1277" y="1836"/>
                  </a:cubicBezTo>
                  <a:cubicBezTo>
                    <a:pt x="1581" y="1410"/>
                    <a:pt x="1976" y="894"/>
                    <a:pt x="1794" y="407"/>
                  </a:cubicBezTo>
                  <a:cubicBezTo>
                    <a:pt x="1714" y="169"/>
                    <a:pt x="1497"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a:off x="1072850" y="4110375"/>
              <a:ext cx="41075" cy="42525"/>
            </a:xfrm>
            <a:custGeom>
              <a:avLst/>
              <a:gdLst/>
              <a:ahLst/>
              <a:cxnLst/>
              <a:rect l="l" t="t" r="r" b="b"/>
              <a:pathLst>
                <a:path w="1643" h="1701" extrusionOk="0">
                  <a:moveTo>
                    <a:pt x="1100" y="0"/>
                  </a:moveTo>
                  <a:cubicBezTo>
                    <a:pt x="1078" y="0"/>
                    <a:pt x="1056" y="1"/>
                    <a:pt x="1034" y="3"/>
                  </a:cubicBezTo>
                  <a:cubicBezTo>
                    <a:pt x="578" y="95"/>
                    <a:pt x="305" y="429"/>
                    <a:pt x="122" y="824"/>
                  </a:cubicBezTo>
                  <a:cubicBezTo>
                    <a:pt x="1" y="1037"/>
                    <a:pt x="1" y="1341"/>
                    <a:pt x="214" y="1523"/>
                  </a:cubicBezTo>
                  <a:cubicBezTo>
                    <a:pt x="325" y="1635"/>
                    <a:pt x="481" y="1701"/>
                    <a:pt x="635" y="1701"/>
                  </a:cubicBezTo>
                  <a:cubicBezTo>
                    <a:pt x="733" y="1701"/>
                    <a:pt x="830" y="1674"/>
                    <a:pt x="913" y="1614"/>
                  </a:cubicBezTo>
                  <a:cubicBezTo>
                    <a:pt x="1125" y="1462"/>
                    <a:pt x="1338" y="1341"/>
                    <a:pt x="1460" y="1098"/>
                  </a:cubicBezTo>
                  <a:cubicBezTo>
                    <a:pt x="1581" y="915"/>
                    <a:pt x="1642" y="703"/>
                    <a:pt x="1642" y="459"/>
                  </a:cubicBezTo>
                  <a:cubicBezTo>
                    <a:pt x="1642" y="177"/>
                    <a:pt x="1381"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a:off x="1156450" y="4200850"/>
              <a:ext cx="56250" cy="56450"/>
            </a:xfrm>
            <a:custGeom>
              <a:avLst/>
              <a:gdLst/>
              <a:ahLst/>
              <a:cxnLst/>
              <a:rect l="l" t="t" r="r" b="b"/>
              <a:pathLst>
                <a:path w="2250" h="2258" extrusionOk="0">
                  <a:moveTo>
                    <a:pt x="1657" y="0"/>
                  </a:moveTo>
                  <a:cubicBezTo>
                    <a:pt x="1569" y="0"/>
                    <a:pt x="1474" y="22"/>
                    <a:pt x="1368" y="62"/>
                  </a:cubicBezTo>
                  <a:cubicBezTo>
                    <a:pt x="882" y="305"/>
                    <a:pt x="578" y="731"/>
                    <a:pt x="243" y="1126"/>
                  </a:cubicBezTo>
                  <a:cubicBezTo>
                    <a:pt x="0" y="1460"/>
                    <a:pt x="152" y="1977"/>
                    <a:pt x="517" y="2160"/>
                  </a:cubicBezTo>
                  <a:cubicBezTo>
                    <a:pt x="635" y="2224"/>
                    <a:pt x="771" y="2258"/>
                    <a:pt x="907" y="2258"/>
                  </a:cubicBezTo>
                  <a:cubicBezTo>
                    <a:pt x="1156" y="2258"/>
                    <a:pt x="1402" y="2142"/>
                    <a:pt x="1520" y="1886"/>
                  </a:cubicBezTo>
                  <a:lnTo>
                    <a:pt x="1885" y="1339"/>
                  </a:lnTo>
                  <a:cubicBezTo>
                    <a:pt x="2037" y="1126"/>
                    <a:pt x="2098" y="913"/>
                    <a:pt x="2189" y="701"/>
                  </a:cubicBezTo>
                  <a:cubicBezTo>
                    <a:pt x="2250" y="457"/>
                    <a:pt x="2128" y="245"/>
                    <a:pt x="1976" y="123"/>
                  </a:cubicBezTo>
                  <a:cubicBezTo>
                    <a:pt x="1873" y="37"/>
                    <a:pt x="1771"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0"/>
            <p:cNvSpPr/>
            <p:nvPr/>
          </p:nvSpPr>
          <p:spPr>
            <a:xfrm>
              <a:off x="1340350" y="4162025"/>
              <a:ext cx="53200" cy="48275"/>
            </a:xfrm>
            <a:custGeom>
              <a:avLst/>
              <a:gdLst/>
              <a:ahLst/>
              <a:cxnLst/>
              <a:rect l="l" t="t" r="r" b="b"/>
              <a:pathLst>
                <a:path w="2128" h="1931" extrusionOk="0">
                  <a:moveTo>
                    <a:pt x="1583" y="1"/>
                  </a:moveTo>
                  <a:cubicBezTo>
                    <a:pt x="1562" y="1"/>
                    <a:pt x="1540" y="2"/>
                    <a:pt x="1520" y="4"/>
                  </a:cubicBezTo>
                  <a:cubicBezTo>
                    <a:pt x="1277" y="35"/>
                    <a:pt x="1064" y="187"/>
                    <a:pt x="851" y="308"/>
                  </a:cubicBezTo>
                  <a:cubicBezTo>
                    <a:pt x="638" y="460"/>
                    <a:pt x="456" y="643"/>
                    <a:pt x="243" y="795"/>
                  </a:cubicBezTo>
                  <a:cubicBezTo>
                    <a:pt x="0" y="1038"/>
                    <a:pt x="0" y="1524"/>
                    <a:pt x="243" y="1737"/>
                  </a:cubicBezTo>
                  <a:cubicBezTo>
                    <a:pt x="391" y="1870"/>
                    <a:pt x="553" y="1931"/>
                    <a:pt x="715" y="1931"/>
                  </a:cubicBezTo>
                  <a:cubicBezTo>
                    <a:pt x="887" y="1931"/>
                    <a:pt x="1059" y="1862"/>
                    <a:pt x="1216" y="1737"/>
                  </a:cubicBezTo>
                  <a:cubicBezTo>
                    <a:pt x="1611" y="1403"/>
                    <a:pt x="2067" y="977"/>
                    <a:pt x="2128" y="430"/>
                  </a:cubicBezTo>
                  <a:cubicBezTo>
                    <a:pt x="2128" y="151"/>
                    <a:pt x="1822"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0"/>
            <p:cNvSpPr/>
            <p:nvPr/>
          </p:nvSpPr>
          <p:spPr>
            <a:xfrm>
              <a:off x="1257500" y="4227100"/>
              <a:ext cx="57800" cy="46050"/>
            </a:xfrm>
            <a:custGeom>
              <a:avLst/>
              <a:gdLst/>
              <a:ahLst/>
              <a:cxnLst/>
              <a:rect l="l" t="t" r="r" b="b"/>
              <a:pathLst>
                <a:path w="2312" h="1842" extrusionOk="0">
                  <a:moveTo>
                    <a:pt x="1829" y="0"/>
                  </a:moveTo>
                  <a:cubicBezTo>
                    <a:pt x="1711" y="0"/>
                    <a:pt x="1597" y="46"/>
                    <a:pt x="1521" y="137"/>
                  </a:cubicBezTo>
                  <a:cubicBezTo>
                    <a:pt x="1531" y="117"/>
                    <a:pt x="1534" y="110"/>
                    <a:pt x="1533" y="110"/>
                  </a:cubicBezTo>
                  <a:lnTo>
                    <a:pt x="1533" y="110"/>
                  </a:lnTo>
                  <a:cubicBezTo>
                    <a:pt x="1531" y="110"/>
                    <a:pt x="1511" y="137"/>
                    <a:pt x="1490" y="137"/>
                  </a:cubicBezTo>
                  <a:cubicBezTo>
                    <a:pt x="1430" y="137"/>
                    <a:pt x="1369" y="167"/>
                    <a:pt x="1338" y="167"/>
                  </a:cubicBezTo>
                  <a:cubicBezTo>
                    <a:pt x="1186" y="198"/>
                    <a:pt x="1065" y="289"/>
                    <a:pt x="943" y="350"/>
                  </a:cubicBezTo>
                  <a:cubicBezTo>
                    <a:pt x="761" y="471"/>
                    <a:pt x="578" y="593"/>
                    <a:pt x="335" y="654"/>
                  </a:cubicBezTo>
                  <a:cubicBezTo>
                    <a:pt x="62" y="775"/>
                    <a:pt x="1" y="1110"/>
                    <a:pt x="31" y="1383"/>
                  </a:cubicBezTo>
                  <a:cubicBezTo>
                    <a:pt x="117" y="1612"/>
                    <a:pt x="338" y="1842"/>
                    <a:pt x="593" y="1842"/>
                  </a:cubicBezTo>
                  <a:cubicBezTo>
                    <a:pt x="608" y="1842"/>
                    <a:pt x="624" y="1841"/>
                    <a:pt x="639" y="1839"/>
                  </a:cubicBezTo>
                  <a:cubicBezTo>
                    <a:pt x="1034" y="1809"/>
                    <a:pt x="1338" y="1717"/>
                    <a:pt x="1642" y="1505"/>
                  </a:cubicBezTo>
                  <a:cubicBezTo>
                    <a:pt x="1946" y="1262"/>
                    <a:pt x="2037" y="1049"/>
                    <a:pt x="2189" y="745"/>
                  </a:cubicBezTo>
                  <a:cubicBezTo>
                    <a:pt x="2311" y="562"/>
                    <a:pt x="2311" y="319"/>
                    <a:pt x="2159" y="137"/>
                  </a:cubicBezTo>
                  <a:cubicBezTo>
                    <a:pt x="2068" y="46"/>
                    <a:pt x="1946"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0"/>
            <p:cNvSpPr/>
            <p:nvPr/>
          </p:nvSpPr>
          <p:spPr>
            <a:xfrm>
              <a:off x="1251425" y="4168400"/>
              <a:ext cx="49425" cy="38800"/>
            </a:xfrm>
            <a:custGeom>
              <a:avLst/>
              <a:gdLst/>
              <a:ahLst/>
              <a:cxnLst/>
              <a:rect l="l" t="t" r="r" b="b"/>
              <a:pathLst>
                <a:path w="1977" h="1552" extrusionOk="0">
                  <a:moveTo>
                    <a:pt x="1565" y="0"/>
                  </a:moveTo>
                  <a:cubicBezTo>
                    <a:pt x="1521" y="0"/>
                    <a:pt x="1475" y="8"/>
                    <a:pt x="1429" y="23"/>
                  </a:cubicBezTo>
                  <a:cubicBezTo>
                    <a:pt x="1186" y="53"/>
                    <a:pt x="1004" y="53"/>
                    <a:pt x="761" y="144"/>
                  </a:cubicBezTo>
                  <a:cubicBezTo>
                    <a:pt x="548" y="266"/>
                    <a:pt x="396" y="418"/>
                    <a:pt x="244" y="600"/>
                  </a:cubicBezTo>
                  <a:cubicBezTo>
                    <a:pt x="92" y="844"/>
                    <a:pt x="1" y="1117"/>
                    <a:pt x="214" y="1330"/>
                  </a:cubicBezTo>
                  <a:cubicBezTo>
                    <a:pt x="309" y="1483"/>
                    <a:pt x="464" y="1551"/>
                    <a:pt x="619" y="1551"/>
                  </a:cubicBezTo>
                  <a:cubicBezTo>
                    <a:pt x="711" y="1551"/>
                    <a:pt x="803" y="1527"/>
                    <a:pt x="882" y="1482"/>
                  </a:cubicBezTo>
                  <a:cubicBezTo>
                    <a:pt x="1065" y="1360"/>
                    <a:pt x="1277" y="1299"/>
                    <a:pt x="1429" y="1148"/>
                  </a:cubicBezTo>
                  <a:lnTo>
                    <a:pt x="1794" y="752"/>
                  </a:lnTo>
                  <a:cubicBezTo>
                    <a:pt x="1977" y="631"/>
                    <a:pt x="1977" y="357"/>
                    <a:pt x="1916" y="205"/>
                  </a:cubicBezTo>
                  <a:cubicBezTo>
                    <a:pt x="1825" y="68"/>
                    <a:pt x="1699" y="0"/>
                    <a:pt x="1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0"/>
            <p:cNvSpPr/>
            <p:nvPr/>
          </p:nvSpPr>
          <p:spPr>
            <a:xfrm>
              <a:off x="1342625" y="4242500"/>
              <a:ext cx="49025" cy="38875"/>
            </a:xfrm>
            <a:custGeom>
              <a:avLst/>
              <a:gdLst/>
              <a:ahLst/>
              <a:cxnLst/>
              <a:rect l="l" t="t" r="r" b="b"/>
              <a:pathLst>
                <a:path w="1961" h="1555" extrusionOk="0">
                  <a:moveTo>
                    <a:pt x="1351" y="1"/>
                  </a:moveTo>
                  <a:cubicBezTo>
                    <a:pt x="1327" y="1"/>
                    <a:pt x="1302" y="3"/>
                    <a:pt x="1277" y="7"/>
                  </a:cubicBezTo>
                  <a:cubicBezTo>
                    <a:pt x="882" y="98"/>
                    <a:pt x="517" y="281"/>
                    <a:pt x="243" y="585"/>
                  </a:cubicBezTo>
                  <a:cubicBezTo>
                    <a:pt x="91" y="767"/>
                    <a:pt x="0" y="1041"/>
                    <a:pt x="152" y="1253"/>
                  </a:cubicBezTo>
                  <a:cubicBezTo>
                    <a:pt x="249" y="1423"/>
                    <a:pt x="462" y="1554"/>
                    <a:pt x="637" y="1554"/>
                  </a:cubicBezTo>
                  <a:cubicBezTo>
                    <a:pt x="681" y="1554"/>
                    <a:pt x="723" y="1546"/>
                    <a:pt x="760" y="1527"/>
                  </a:cubicBezTo>
                  <a:cubicBezTo>
                    <a:pt x="1003" y="1466"/>
                    <a:pt x="1186" y="1345"/>
                    <a:pt x="1368" y="1162"/>
                  </a:cubicBezTo>
                  <a:cubicBezTo>
                    <a:pt x="1520" y="1010"/>
                    <a:pt x="1642" y="858"/>
                    <a:pt x="1763" y="706"/>
                  </a:cubicBezTo>
                  <a:cubicBezTo>
                    <a:pt x="1960" y="340"/>
                    <a:pt x="1662" y="1"/>
                    <a:pt x="1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47">
    <p:spTree>
      <p:nvGrpSpPr>
        <p:cNvPr id="1" name="Shape 2101"/>
        <p:cNvGrpSpPr/>
        <p:nvPr/>
      </p:nvGrpSpPr>
      <p:grpSpPr>
        <a:xfrm>
          <a:off x="0" y="0"/>
          <a:ext cx="0" cy="0"/>
          <a:chOff x="0" y="0"/>
          <a:chExt cx="0" cy="0"/>
        </a:xfrm>
      </p:grpSpPr>
      <p:sp>
        <p:nvSpPr>
          <p:cNvPr id="2102" name="Google Shape;2102;p31"/>
          <p:cNvSpPr/>
          <p:nvPr/>
        </p:nvSpPr>
        <p:spPr>
          <a:xfrm>
            <a:off x="-114300" y="2990725"/>
            <a:ext cx="9318053" cy="2007853"/>
          </a:xfrm>
          <a:custGeom>
            <a:avLst/>
            <a:gdLst/>
            <a:ahLst/>
            <a:cxnLst/>
            <a:rect l="l" t="t" r="r" b="b"/>
            <a:pathLst>
              <a:path w="288061" h="96081" extrusionOk="0">
                <a:moveTo>
                  <a:pt x="287909" y="67357"/>
                </a:moveTo>
                <a:cubicBezTo>
                  <a:pt x="286328" y="65078"/>
                  <a:pt x="283927" y="63619"/>
                  <a:pt x="281252" y="63467"/>
                </a:cubicBezTo>
                <a:cubicBezTo>
                  <a:pt x="280948" y="58482"/>
                  <a:pt x="277361" y="53770"/>
                  <a:pt x="272407" y="52555"/>
                </a:cubicBezTo>
                <a:cubicBezTo>
                  <a:pt x="267817" y="51400"/>
                  <a:pt x="262832" y="53375"/>
                  <a:pt x="260066" y="57114"/>
                </a:cubicBezTo>
                <a:cubicBezTo>
                  <a:pt x="258820" y="54895"/>
                  <a:pt x="257452" y="52737"/>
                  <a:pt x="256024" y="50609"/>
                </a:cubicBezTo>
                <a:cubicBezTo>
                  <a:pt x="254321" y="48056"/>
                  <a:pt x="252589" y="45320"/>
                  <a:pt x="250340" y="43193"/>
                </a:cubicBezTo>
                <a:cubicBezTo>
                  <a:pt x="247300" y="40396"/>
                  <a:pt x="242498" y="39059"/>
                  <a:pt x="239154" y="41521"/>
                </a:cubicBezTo>
                <a:cubicBezTo>
                  <a:pt x="237270" y="38694"/>
                  <a:pt x="234078" y="36749"/>
                  <a:pt x="230491" y="36962"/>
                </a:cubicBezTo>
                <a:cubicBezTo>
                  <a:pt x="227695" y="37114"/>
                  <a:pt x="225172" y="38573"/>
                  <a:pt x="223470" y="40700"/>
                </a:cubicBezTo>
                <a:cubicBezTo>
                  <a:pt x="221373" y="33709"/>
                  <a:pt x="219488" y="26627"/>
                  <a:pt x="216874" y="19849"/>
                </a:cubicBezTo>
                <a:cubicBezTo>
                  <a:pt x="214534" y="13800"/>
                  <a:pt x="210521" y="8481"/>
                  <a:pt x="203591" y="7995"/>
                </a:cubicBezTo>
                <a:cubicBezTo>
                  <a:pt x="196752" y="7478"/>
                  <a:pt x="190308" y="11672"/>
                  <a:pt x="185445" y="16049"/>
                </a:cubicBezTo>
                <a:cubicBezTo>
                  <a:pt x="180186" y="20761"/>
                  <a:pt x="175779" y="26414"/>
                  <a:pt x="172435" y="32645"/>
                </a:cubicBezTo>
                <a:cubicBezTo>
                  <a:pt x="169031" y="39029"/>
                  <a:pt x="166751" y="45898"/>
                  <a:pt x="165688" y="53041"/>
                </a:cubicBezTo>
                <a:cubicBezTo>
                  <a:pt x="159760" y="50305"/>
                  <a:pt x="152131" y="52828"/>
                  <a:pt x="148788" y="58360"/>
                </a:cubicBezTo>
                <a:cubicBezTo>
                  <a:pt x="146690" y="54895"/>
                  <a:pt x="144015" y="51673"/>
                  <a:pt x="140885" y="49181"/>
                </a:cubicBezTo>
                <a:cubicBezTo>
                  <a:pt x="139395" y="48026"/>
                  <a:pt x="137541" y="47114"/>
                  <a:pt x="135626" y="47661"/>
                </a:cubicBezTo>
                <a:cubicBezTo>
                  <a:pt x="134654" y="47965"/>
                  <a:pt x="133803" y="48603"/>
                  <a:pt x="133316" y="49424"/>
                </a:cubicBezTo>
                <a:cubicBezTo>
                  <a:pt x="130398" y="47357"/>
                  <a:pt x="128878" y="43527"/>
                  <a:pt x="125413" y="42068"/>
                </a:cubicBezTo>
                <a:cubicBezTo>
                  <a:pt x="123316" y="41187"/>
                  <a:pt x="120884" y="41095"/>
                  <a:pt x="119152" y="42250"/>
                </a:cubicBezTo>
                <a:cubicBezTo>
                  <a:pt x="117875" y="38147"/>
                  <a:pt x="116173" y="33922"/>
                  <a:pt x="112647" y="31338"/>
                </a:cubicBezTo>
                <a:cubicBezTo>
                  <a:pt x="109638" y="29180"/>
                  <a:pt x="105778" y="28481"/>
                  <a:pt x="102495" y="30062"/>
                </a:cubicBezTo>
                <a:cubicBezTo>
                  <a:pt x="100215" y="19028"/>
                  <a:pt x="96233" y="5593"/>
                  <a:pt x="83771" y="2767"/>
                </a:cubicBezTo>
                <a:cubicBezTo>
                  <a:pt x="71583" y="1"/>
                  <a:pt x="62798" y="11764"/>
                  <a:pt x="58360" y="21429"/>
                </a:cubicBezTo>
                <a:cubicBezTo>
                  <a:pt x="55230" y="28177"/>
                  <a:pt x="53254" y="35290"/>
                  <a:pt x="52281" y="42615"/>
                </a:cubicBezTo>
                <a:cubicBezTo>
                  <a:pt x="49120" y="41703"/>
                  <a:pt x="45625" y="41004"/>
                  <a:pt x="42555" y="42250"/>
                </a:cubicBezTo>
                <a:cubicBezTo>
                  <a:pt x="38816" y="43770"/>
                  <a:pt x="37843" y="47934"/>
                  <a:pt x="34895" y="50366"/>
                </a:cubicBezTo>
                <a:cubicBezTo>
                  <a:pt x="30852" y="53770"/>
                  <a:pt x="22949" y="56445"/>
                  <a:pt x="21430" y="62008"/>
                </a:cubicBezTo>
                <a:cubicBezTo>
                  <a:pt x="16262" y="60062"/>
                  <a:pt x="9818" y="62129"/>
                  <a:pt x="5958" y="66081"/>
                </a:cubicBezTo>
                <a:cubicBezTo>
                  <a:pt x="4742" y="67327"/>
                  <a:pt x="3800" y="68695"/>
                  <a:pt x="3071" y="70123"/>
                </a:cubicBezTo>
                <a:cubicBezTo>
                  <a:pt x="1" y="76445"/>
                  <a:pt x="1064" y="84409"/>
                  <a:pt x="3071" y="91096"/>
                </a:cubicBezTo>
                <a:cubicBezTo>
                  <a:pt x="3283" y="91856"/>
                  <a:pt x="3527" y="92586"/>
                  <a:pt x="3800" y="93315"/>
                </a:cubicBezTo>
                <a:cubicBezTo>
                  <a:pt x="4013" y="94045"/>
                  <a:pt x="4621" y="94500"/>
                  <a:pt x="5350" y="94531"/>
                </a:cubicBezTo>
                <a:cubicBezTo>
                  <a:pt x="42190" y="96081"/>
                  <a:pt x="79029" y="92920"/>
                  <a:pt x="115687" y="89668"/>
                </a:cubicBezTo>
                <a:cubicBezTo>
                  <a:pt x="152496" y="86446"/>
                  <a:pt x="189275" y="83710"/>
                  <a:pt x="226145" y="82221"/>
                </a:cubicBezTo>
                <a:cubicBezTo>
                  <a:pt x="246753" y="81400"/>
                  <a:pt x="267422" y="80883"/>
                  <a:pt x="288061" y="80701"/>
                </a:cubicBezTo>
                <a:lnTo>
                  <a:pt x="288061" y="67631"/>
                </a:lnTo>
                <a:cubicBezTo>
                  <a:pt x="288030" y="67509"/>
                  <a:pt x="287939" y="67448"/>
                  <a:pt x="287909" y="673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flipH="1">
            <a:off x="-2410925" y="4069650"/>
            <a:ext cx="8585275" cy="3749450"/>
          </a:xfrm>
          <a:custGeom>
            <a:avLst/>
            <a:gdLst/>
            <a:ahLst/>
            <a:cxnLst/>
            <a:rect l="l" t="t" r="r" b="b"/>
            <a:pathLst>
              <a:path w="343411" h="149978" extrusionOk="0">
                <a:moveTo>
                  <a:pt x="248936" y="0"/>
                </a:moveTo>
                <a:cubicBezTo>
                  <a:pt x="233996" y="0"/>
                  <a:pt x="219075" y="596"/>
                  <a:pt x="204199" y="2073"/>
                </a:cubicBezTo>
                <a:cubicBezTo>
                  <a:pt x="185688" y="3927"/>
                  <a:pt x="167389" y="7118"/>
                  <a:pt x="149091" y="10553"/>
                </a:cubicBezTo>
                <a:cubicBezTo>
                  <a:pt x="117297" y="16602"/>
                  <a:pt x="85534" y="23654"/>
                  <a:pt x="53132" y="26055"/>
                </a:cubicBezTo>
                <a:cubicBezTo>
                  <a:pt x="51725" y="26160"/>
                  <a:pt x="50232" y="26201"/>
                  <a:pt x="48676" y="26201"/>
                </a:cubicBezTo>
                <a:cubicBezTo>
                  <a:pt x="43413" y="26201"/>
                  <a:pt x="37430" y="25736"/>
                  <a:pt x="31651" y="25736"/>
                </a:cubicBezTo>
                <a:cubicBezTo>
                  <a:pt x="25841" y="25736"/>
                  <a:pt x="20237" y="26206"/>
                  <a:pt x="15776" y="28091"/>
                </a:cubicBezTo>
                <a:cubicBezTo>
                  <a:pt x="5319" y="32559"/>
                  <a:pt x="2523" y="46420"/>
                  <a:pt x="1733" y="56177"/>
                </a:cubicBezTo>
                <a:cubicBezTo>
                  <a:pt x="274" y="73776"/>
                  <a:pt x="0" y="91466"/>
                  <a:pt x="912" y="109156"/>
                </a:cubicBezTo>
                <a:cubicBezTo>
                  <a:pt x="2896" y="109090"/>
                  <a:pt x="4879" y="109059"/>
                  <a:pt x="6859" y="109059"/>
                </a:cubicBezTo>
                <a:cubicBezTo>
                  <a:pt x="32188" y="109059"/>
                  <a:pt x="57252" y="114200"/>
                  <a:pt x="82342" y="117667"/>
                </a:cubicBezTo>
                <a:cubicBezTo>
                  <a:pt x="128331" y="123989"/>
                  <a:pt x="174897" y="124658"/>
                  <a:pt x="221068" y="129552"/>
                </a:cubicBezTo>
                <a:cubicBezTo>
                  <a:pt x="258880" y="133534"/>
                  <a:pt x="296389" y="140373"/>
                  <a:pt x="333076" y="149978"/>
                </a:cubicBezTo>
                <a:cubicBezTo>
                  <a:pt x="340675" y="102165"/>
                  <a:pt x="342043" y="53624"/>
                  <a:pt x="343411" y="5264"/>
                </a:cubicBezTo>
                <a:cubicBezTo>
                  <a:pt x="311994" y="2646"/>
                  <a:pt x="280423" y="0"/>
                  <a:pt x="24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38476" y="4512349"/>
            <a:ext cx="9252651" cy="806609"/>
          </a:xfrm>
          <a:custGeom>
            <a:avLst/>
            <a:gdLst/>
            <a:ahLst/>
            <a:cxnLst/>
            <a:rect l="l" t="t" r="r" b="b"/>
            <a:pathLst>
              <a:path w="284960" h="59893" extrusionOk="0">
                <a:moveTo>
                  <a:pt x="231706" y="1"/>
                </a:moveTo>
                <a:cubicBezTo>
                  <a:pt x="226944" y="1"/>
                  <a:pt x="222181" y="56"/>
                  <a:pt x="217420" y="165"/>
                </a:cubicBezTo>
                <a:cubicBezTo>
                  <a:pt x="171401" y="1320"/>
                  <a:pt x="125504" y="7734"/>
                  <a:pt x="80944" y="19253"/>
                </a:cubicBezTo>
                <a:cubicBezTo>
                  <a:pt x="58755" y="24968"/>
                  <a:pt x="36870" y="31959"/>
                  <a:pt x="15471" y="40257"/>
                </a:cubicBezTo>
                <a:cubicBezTo>
                  <a:pt x="11581" y="41746"/>
                  <a:pt x="4985" y="43296"/>
                  <a:pt x="0" y="46002"/>
                </a:cubicBezTo>
                <a:lnTo>
                  <a:pt x="0" y="59892"/>
                </a:lnTo>
                <a:lnTo>
                  <a:pt x="284960" y="59892"/>
                </a:lnTo>
                <a:lnTo>
                  <a:pt x="284960" y="2323"/>
                </a:lnTo>
                <a:cubicBezTo>
                  <a:pt x="267245" y="765"/>
                  <a:pt x="249475" y="1"/>
                  <a:pt x="231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5" name="Google Shape;2105;p31"/>
          <p:cNvGrpSpPr/>
          <p:nvPr/>
        </p:nvGrpSpPr>
        <p:grpSpPr>
          <a:xfrm>
            <a:off x="7445084" y="3737037"/>
            <a:ext cx="561604" cy="1098433"/>
            <a:chOff x="7406984" y="2443449"/>
            <a:chExt cx="561604" cy="1098433"/>
          </a:xfrm>
        </p:grpSpPr>
        <p:sp>
          <p:nvSpPr>
            <p:cNvPr id="2106" name="Google Shape;2106;p31"/>
            <p:cNvSpPr/>
            <p:nvPr/>
          </p:nvSpPr>
          <p:spPr>
            <a:xfrm>
              <a:off x="7406984" y="2443449"/>
              <a:ext cx="561604" cy="832907"/>
            </a:xfrm>
            <a:custGeom>
              <a:avLst/>
              <a:gdLst/>
              <a:ahLst/>
              <a:cxnLst/>
              <a:rect l="l" t="t" r="r" b="b"/>
              <a:pathLst>
                <a:path w="18268" h="27093" extrusionOk="0">
                  <a:moveTo>
                    <a:pt x="10703" y="1"/>
                  </a:moveTo>
                  <a:cubicBezTo>
                    <a:pt x="7835" y="1"/>
                    <a:pt x="4854" y="3163"/>
                    <a:pt x="2480" y="9823"/>
                  </a:cubicBezTo>
                  <a:cubicBezTo>
                    <a:pt x="1452" y="12696"/>
                    <a:pt x="665" y="15660"/>
                    <a:pt x="363" y="18684"/>
                  </a:cubicBezTo>
                  <a:cubicBezTo>
                    <a:pt x="182" y="20559"/>
                    <a:pt x="0" y="23221"/>
                    <a:pt x="1301" y="24733"/>
                  </a:cubicBezTo>
                  <a:cubicBezTo>
                    <a:pt x="1577" y="25049"/>
                    <a:pt x="2009" y="25262"/>
                    <a:pt x="2418" y="25262"/>
                  </a:cubicBezTo>
                  <a:cubicBezTo>
                    <a:pt x="2635" y="25262"/>
                    <a:pt x="2846" y="25202"/>
                    <a:pt x="3025" y="25066"/>
                  </a:cubicBezTo>
                  <a:cubicBezTo>
                    <a:pt x="3629" y="24612"/>
                    <a:pt x="3539" y="23554"/>
                    <a:pt x="4144" y="23100"/>
                  </a:cubicBezTo>
                  <a:lnTo>
                    <a:pt x="4597" y="24703"/>
                  </a:lnTo>
                  <a:cubicBezTo>
                    <a:pt x="4900" y="23977"/>
                    <a:pt x="5172" y="23221"/>
                    <a:pt x="5474" y="22495"/>
                  </a:cubicBezTo>
                  <a:cubicBezTo>
                    <a:pt x="6503" y="23191"/>
                    <a:pt x="6140" y="24884"/>
                    <a:pt x="7017" y="25792"/>
                  </a:cubicBezTo>
                  <a:cubicBezTo>
                    <a:pt x="7138" y="25913"/>
                    <a:pt x="7289" y="26003"/>
                    <a:pt x="7470" y="26003"/>
                  </a:cubicBezTo>
                  <a:cubicBezTo>
                    <a:pt x="7652" y="26003"/>
                    <a:pt x="7803" y="25882"/>
                    <a:pt x="7954" y="25822"/>
                  </a:cubicBezTo>
                  <a:cubicBezTo>
                    <a:pt x="8499" y="25429"/>
                    <a:pt x="8952" y="25035"/>
                    <a:pt x="9406" y="24582"/>
                  </a:cubicBezTo>
                  <a:cubicBezTo>
                    <a:pt x="9436" y="25429"/>
                    <a:pt x="9588" y="26306"/>
                    <a:pt x="9920" y="27092"/>
                  </a:cubicBezTo>
                  <a:cubicBezTo>
                    <a:pt x="10465" y="26306"/>
                    <a:pt x="10918" y="25398"/>
                    <a:pt x="11221" y="24491"/>
                  </a:cubicBezTo>
                  <a:cubicBezTo>
                    <a:pt x="11372" y="24975"/>
                    <a:pt x="11523" y="25429"/>
                    <a:pt x="11674" y="25943"/>
                  </a:cubicBezTo>
                  <a:cubicBezTo>
                    <a:pt x="11716" y="25963"/>
                    <a:pt x="11753" y="25973"/>
                    <a:pt x="11788" y="25973"/>
                  </a:cubicBezTo>
                  <a:cubicBezTo>
                    <a:pt x="12158" y="25973"/>
                    <a:pt x="12206" y="24914"/>
                    <a:pt x="12713" y="24914"/>
                  </a:cubicBezTo>
                  <a:cubicBezTo>
                    <a:pt x="12720" y="24914"/>
                    <a:pt x="12726" y="24914"/>
                    <a:pt x="12733" y="24915"/>
                  </a:cubicBezTo>
                  <a:cubicBezTo>
                    <a:pt x="13096" y="24915"/>
                    <a:pt x="13096" y="25489"/>
                    <a:pt x="13217" y="25852"/>
                  </a:cubicBezTo>
                  <a:cubicBezTo>
                    <a:pt x="13336" y="26261"/>
                    <a:pt x="13743" y="26449"/>
                    <a:pt x="14168" y="26449"/>
                  </a:cubicBezTo>
                  <a:cubicBezTo>
                    <a:pt x="14497" y="26449"/>
                    <a:pt x="14837" y="26336"/>
                    <a:pt x="15062" y="26124"/>
                  </a:cubicBezTo>
                  <a:cubicBezTo>
                    <a:pt x="15606" y="25640"/>
                    <a:pt x="15757" y="24824"/>
                    <a:pt x="15818" y="24068"/>
                  </a:cubicBezTo>
                  <a:cubicBezTo>
                    <a:pt x="16211" y="24521"/>
                    <a:pt x="16453" y="25096"/>
                    <a:pt x="16514" y="25701"/>
                  </a:cubicBezTo>
                  <a:cubicBezTo>
                    <a:pt x="16563" y="25751"/>
                    <a:pt x="16620" y="25772"/>
                    <a:pt x="16678" y="25772"/>
                  </a:cubicBezTo>
                  <a:cubicBezTo>
                    <a:pt x="16903" y="25772"/>
                    <a:pt x="17161" y="25451"/>
                    <a:pt x="17209" y="25187"/>
                  </a:cubicBezTo>
                  <a:cubicBezTo>
                    <a:pt x="18268" y="21346"/>
                    <a:pt x="17451" y="16204"/>
                    <a:pt x="17028" y="12333"/>
                  </a:cubicBezTo>
                  <a:cubicBezTo>
                    <a:pt x="16695" y="9127"/>
                    <a:pt x="16514" y="3622"/>
                    <a:pt x="13852" y="1324"/>
                  </a:cubicBezTo>
                  <a:cubicBezTo>
                    <a:pt x="12844" y="448"/>
                    <a:pt x="11781" y="1"/>
                    <a:pt x="10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7" name="Google Shape;2107;p31"/>
            <p:cNvGrpSpPr/>
            <p:nvPr/>
          </p:nvGrpSpPr>
          <p:grpSpPr>
            <a:xfrm>
              <a:off x="7564315" y="2702387"/>
              <a:ext cx="323331" cy="839495"/>
              <a:chOff x="2475377" y="3003160"/>
              <a:chExt cx="144855" cy="376051"/>
            </a:xfrm>
          </p:grpSpPr>
          <p:sp>
            <p:nvSpPr>
              <p:cNvPr id="2108" name="Google Shape;2108;p31"/>
              <p:cNvSpPr/>
              <p:nvPr/>
            </p:nvSpPr>
            <p:spPr>
              <a:xfrm>
                <a:off x="2489356" y="3003160"/>
                <a:ext cx="44491" cy="376051"/>
              </a:xfrm>
              <a:custGeom>
                <a:avLst/>
                <a:gdLst/>
                <a:ahLst/>
                <a:cxnLst/>
                <a:rect l="l" t="t" r="r" b="b"/>
                <a:pathLst>
                  <a:path w="2129" h="17995" extrusionOk="0">
                    <a:moveTo>
                      <a:pt x="1" y="0"/>
                    </a:moveTo>
                    <a:lnTo>
                      <a:pt x="639" y="6444"/>
                    </a:lnTo>
                    <a:lnTo>
                      <a:pt x="1703" y="8845"/>
                    </a:lnTo>
                    <a:lnTo>
                      <a:pt x="1672" y="17994"/>
                    </a:lnTo>
                    <a:lnTo>
                      <a:pt x="2128" y="17994"/>
                    </a:lnTo>
                    <a:lnTo>
                      <a:pt x="1946" y="8815"/>
                    </a:lnTo>
                    <a:lnTo>
                      <a:pt x="1946" y="8784"/>
                    </a:lnTo>
                    <a:lnTo>
                      <a:pt x="791" y="6383"/>
                    </a:lnTo>
                    <a:lnTo>
                      <a:pt x="791" y="64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2524922" y="3029823"/>
                <a:ext cx="71804" cy="160096"/>
              </a:xfrm>
              <a:custGeom>
                <a:avLst/>
                <a:gdLst/>
                <a:ahLst/>
                <a:cxnLst/>
                <a:rect l="l" t="t" r="r" b="b"/>
                <a:pathLst>
                  <a:path w="3436" h="7661" extrusionOk="0">
                    <a:moveTo>
                      <a:pt x="3344" y="1"/>
                    </a:moveTo>
                    <a:lnTo>
                      <a:pt x="3283" y="4043"/>
                    </a:lnTo>
                    <a:lnTo>
                      <a:pt x="3283" y="4013"/>
                    </a:lnTo>
                    <a:lnTo>
                      <a:pt x="1" y="7417"/>
                    </a:lnTo>
                    <a:lnTo>
                      <a:pt x="244" y="7660"/>
                    </a:lnTo>
                    <a:lnTo>
                      <a:pt x="3375" y="4104"/>
                    </a:lnTo>
                    <a:lnTo>
                      <a:pt x="3435" y="4074"/>
                    </a:lnTo>
                    <a:lnTo>
                      <a:pt x="3435" y="4043"/>
                    </a:lnTo>
                    <a:lnTo>
                      <a:pt x="3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2475377" y="3070467"/>
                <a:ext cx="27334" cy="40040"/>
              </a:xfrm>
              <a:custGeom>
                <a:avLst/>
                <a:gdLst/>
                <a:ahLst/>
                <a:cxnLst/>
                <a:rect l="l" t="t" r="r" b="b"/>
                <a:pathLst>
                  <a:path w="1308" h="1916" extrusionOk="0">
                    <a:moveTo>
                      <a:pt x="1" y="1"/>
                    </a:moveTo>
                    <a:lnTo>
                      <a:pt x="1126" y="1916"/>
                    </a:lnTo>
                    <a:lnTo>
                      <a:pt x="1308" y="176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2593525" y="3061586"/>
                <a:ext cx="26707" cy="21608"/>
              </a:xfrm>
              <a:custGeom>
                <a:avLst/>
                <a:gdLst/>
                <a:ahLst/>
                <a:cxnLst/>
                <a:rect l="l" t="t" r="r" b="b"/>
                <a:pathLst>
                  <a:path w="1278" h="1034" extrusionOk="0">
                    <a:moveTo>
                      <a:pt x="1277" y="0"/>
                    </a:moveTo>
                    <a:lnTo>
                      <a:pt x="0" y="851"/>
                    </a:lnTo>
                    <a:lnTo>
                      <a:pt x="152" y="1034"/>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2" name="Google Shape;2112;p31"/>
          <p:cNvGrpSpPr/>
          <p:nvPr/>
        </p:nvGrpSpPr>
        <p:grpSpPr>
          <a:xfrm>
            <a:off x="2173650" y="3495614"/>
            <a:ext cx="561610" cy="1502912"/>
            <a:chOff x="6351275" y="1611400"/>
            <a:chExt cx="431775" cy="1155375"/>
          </a:xfrm>
        </p:grpSpPr>
        <p:sp>
          <p:nvSpPr>
            <p:cNvPr id="2113" name="Google Shape;2113;p31"/>
            <p:cNvSpPr/>
            <p:nvPr/>
          </p:nvSpPr>
          <p:spPr>
            <a:xfrm>
              <a:off x="6556200" y="1611400"/>
              <a:ext cx="62025" cy="1155375"/>
            </a:xfrm>
            <a:custGeom>
              <a:avLst/>
              <a:gdLst/>
              <a:ahLst/>
              <a:cxnLst/>
              <a:rect l="l" t="t" r="r" b="b"/>
              <a:pathLst>
                <a:path w="2481" h="46215" extrusionOk="0">
                  <a:moveTo>
                    <a:pt x="2420" y="1"/>
                  </a:moveTo>
                  <a:lnTo>
                    <a:pt x="1754" y="11857"/>
                  </a:lnTo>
                  <a:lnTo>
                    <a:pt x="0" y="45821"/>
                  </a:lnTo>
                  <a:lnTo>
                    <a:pt x="1422" y="46214"/>
                  </a:lnTo>
                  <a:lnTo>
                    <a:pt x="2208" y="21081"/>
                  </a:lnTo>
                  <a:lnTo>
                    <a:pt x="2480" y="11887"/>
                  </a:lnTo>
                  <a:lnTo>
                    <a:pt x="2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4" name="Google Shape;2114;p31"/>
            <p:cNvGrpSpPr/>
            <p:nvPr/>
          </p:nvGrpSpPr>
          <p:grpSpPr>
            <a:xfrm>
              <a:off x="6493425" y="1758850"/>
              <a:ext cx="194350" cy="799225"/>
              <a:chOff x="6493425" y="1758850"/>
              <a:chExt cx="194350" cy="799225"/>
            </a:xfrm>
          </p:grpSpPr>
          <p:sp>
            <p:nvSpPr>
              <p:cNvPr id="2115" name="Google Shape;2115;p31"/>
              <p:cNvSpPr/>
              <p:nvPr/>
            </p:nvSpPr>
            <p:spPr>
              <a:xfrm>
                <a:off x="6493425" y="2441625"/>
                <a:ext cx="84725" cy="116450"/>
              </a:xfrm>
              <a:custGeom>
                <a:avLst/>
                <a:gdLst/>
                <a:ahLst/>
                <a:cxnLst/>
                <a:rect l="l" t="t" r="r" b="b"/>
                <a:pathLst>
                  <a:path w="3389" h="4658" fill="none" extrusionOk="0">
                    <a:moveTo>
                      <a:pt x="3388" y="4658"/>
                    </a:moveTo>
                    <a:lnTo>
                      <a:pt x="1059" y="2208"/>
                    </a:lnTo>
                    <a:lnTo>
                      <a:pt x="1"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6588700" y="2388700"/>
                <a:ext cx="83200" cy="63525"/>
              </a:xfrm>
              <a:custGeom>
                <a:avLst/>
                <a:gdLst/>
                <a:ahLst/>
                <a:cxnLst/>
                <a:rect l="l" t="t" r="r" b="b"/>
                <a:pathLst>
                  <a:path w="3328" h="2541" fill="none" extrusionOk="0">
                    <a:moveTo>
                      <a:pt x="1" y="2541"/>
                    </a:moveTo>
                    <a:lnTo>
                      <a:pt x="1936" y="1573"/>
                    </a:lnTo>
                    <a:lnTo>
                      <a:pt x="3327"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6533500" y="2328200"/>
                <a:ext cx="67325" cy="43125"/>
              </a:xfrm>
              <a:custGeom>
                <a:avLst/>
                <a:gdLst/>
                <a:ahLst/>
                <a:cxnLst/>
                <a:rect l="l" t="t" r="r" b="b"/>
                <a:pathLst>
                  <a:path w="2693" h="1725" fill="none" extrusionOk="0">
                    <a:moveTo>
                      <a:pt x="2692" y="1724"/>
                    </a:moveTo>
                    <a:lnTo>
                      <a:pt x="1"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6591725" y="2300975"/>
                <a:ext cx="45400" cy="30275"/>
              </a:xfrm>
              <a:custGeom>
                <a:avLst/>
                <a:gdLst/>
                <a:ahLst/>
                <a:cxnLst/>
                <a:rect l="l" t="t" r="r" b="b"/>
                <a:pathLst>
                  <a:path w="1816" h="1211" fill="none" extrusionOk="0">
                    <a:moveTo>
                      <a:pt x="1" y="1210"/>
                    </a:moveTo>
                    <a:lnTo>
                      <a:pt x="1815"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6593250" y="2204950"/>
                <a:ext cx="94525" cy="49175"/>
              </a:xfrm>
              <a:custGeom>
                <a:avLst/>
                <a:gdLst/>
                <a:ahLst/>
                <a:cxnLst/>
                <a:rect l="l" t="t" r="r" b="b"/>
                <a:pathLst>
                  <a:path w="3781" h="1967" fill="none" extrusionOk="0">
                    <a:moveTo>
                      <a:pt x="0" y="1604"/>
                    </a:moveTo>
                    <a:lnTo>
                      <a:pt x="2420" y="1967"/>
                    </a:lnTo>
                    <a:lnTo>
                      <a:pt x="3781"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6641625" y="2193600"/>
                <a:ext cx="19675" cy="43125"/>
              </a:xfrm>
              <a:custGeom>
                <a:avLst/>
                <a:gdLst/>
                <a:ahLst/>
                <a:cxnLst/>
                <a:rect l="l" t="t" r="r" b="b"/>
                <a:pathLst>
                  <a:path w="787" h="1725" fill="none" extrusionOk="0">
                    <a:moveTo>
                      <a:pt x="1" y="1"/>
                    </a:moveTo>
                    <a:lnTo>
                      <a:pt x="787" y="1725"/>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6533500" y="2118000"/>
                <a:ext cx="63550" cy="64300"/>
              </a:xfrm>
              <a:custGeom>
                <a:avLst/>
                <a:gdLst/>
                <a:ahLst/>
                <a:cxnLst/>
                <a:rect l="l" t="t" r="r" b="b"/>
                <a:pathLst>
                  <a:path w="2542" h="2572" fill="none" extrusionOk="0">
                    <a:moveTo>
                      <a:pt x="2541" y="2571"/>
                    </a:moveTo>
                    <a:lnTo>
                      <a:pt x="575" y="2420"/>
                    </a:lnTo>
                    <a:lnTo>
                      <a:pt x="1"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6542575" y="2127075"/>
                <a:ext cx="31775" cy="28750"/>
              </a:xfrm>
              <a:custGeom>
                <a:avLst/>
                <a:gdLst/>
                <a:ahLst/>
                <a:cxnLst/>
                <a:rect l="l" t="t" r="r" b="b"/>
                <a:pathLst>
                  <a:path w="1271" h="1150" fill="none" extrusionOk="0">
                    <a:moveTo>
                      <a:pt x="1271" y="0"/>
                    </a:moveTo>
                    <a:lnTo>
                      <a:pt x="1" y="115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6605325" y="2066575"/>
                <a:ext cx="55975" cy="67325"/>
              </a:xfrm>
              <a:custGeom>
                <a:avLst/>
                <a:gdLst/>
                <a:ahLst/>
                <a:cxnLst/>
                <a:rect l="l" t="t" r="r" b="b"/>
                <a:pathLst>
                  <a:path w="2239" h="2693" fill="none" extrusionOk="0">
                    <a:moveTo>
                      <a:pt x="2239" y="1"/>
                    </a:moveTo>
                    <a:lnTo>
                      <a:pt x="1" y="2693"/>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6566775" y="2021975"/>
                <a:ext cx="34050" cy="46900"/>
              </a:xfrm>
              <a:custGeom>
                <a:avLst/>
                <a:gdLst/>
                <a:ahLst/>
                <a:cxnLst/>
                <a:rect l="l" t="t" r="r" b="b"/>
                <a:pathLst>
                  <a:path w="1362" h="1876" fill="none" extrusionOk="0">
                    <a:moveTo>
                      <a:pt x="0" y="0"/>
                    </a:moveTo>
                    <a:lnTo>
                      <a:pt x="1361" y="1876"/>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6566025" y="1863200"/>
                <a:ext cx="34800" cy="60500"/>
              </a:xfrm>
              <a:custGeom>
                <a:avLst/>
                <a:gdLst/>
                <a:ahLst/>
                <a:cxnLst/>
                <a:rect l="l" t="t" r="r" b="b"/>
                <a:pathLst>
                  <a:path w="1392" h="2420" fill="none" extrusionOk="0">
                    <a:moveTo>
                      <a:pt x="0" y="0"/>
                    </a:moveTo>
                    <a:lnTo>
                      <a:pt x="1391" y="242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6578875" y="1758850"/>
                <a:ext cx="67325" cy="121000"/>
              </a:xfrm>
              <a:custGeom>
                <a:avLst/>
                <a:gdLst/>
                <a:ahLst/>
                <a:cxnLst/>
                <a:rect l="l" t="t" r="r" b="b"/>
                <a:pathLst>
                  <a:path w="2693" h="4840" fill="none" extrusionOk="0">
                    <a:moveTo>
                      <a:pt x="2692" y="2511"/>
                    </a:moveTo>
                    <a:lnTo>
                      <a:pt x="1422" y="4840"/>
                    </a:lnTo>
                    <a:lnTo>
                      <a:pt x="0"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31"/>
            <p:cNvGrpSpPr/>
            <p:nvPr/>
          </p:nvGrpSpPr>
          <p:grpSpPr>
            <a:xfrm>
              <a:off x="6351275" y="1643050"/>
              <a:ext cx="431775" cy="903700"/>
              <a:chOff x="6351275" y="1643050"/>
              <a:chExt cx="431775" cy="903700"/>
            </a:xfrm>
          </p:grpSpPr>
          <p:sp>
            <p:nvSpPr>
              <p:cNvPr id="2128" name="Google Shape;2128;p31"/>
              <p:cNvSpPr/>
              <p:nvPr/>
            </p:nvSpPr>
            <p:spPr>
              <a:xfrm>
                <a:off x="6572825" y="1790000"/>
                <a:ext cx="114950" cy="49775"/>
              </a:xfrm>
              <a:custGeom>
                <a:avLst/>
                <a:gdLst/>
                <a:ahLst/>
                <a:cxnLst/>
                <a:rect l="l" t="t" r="r" b="b"/>
                <a:pathLst>
                  <a:path w="4598" h="1991" extrusionOk="0">
                    <a:moveTo>
                      <a:pt x="1481" y="1"/>
                    </a:moveTo>
                    <a:cubicBezTo>
                      <a:pt x="885" y="1"/>
                      <a:pt x="0" y="1023"/>
                      <a:pt x="0" y="1023"/>
                    </a:cubicBezTo>
                    <a:lnTo>
                      <a:pt x="4598" y="1991"/>
                    </a:lnTo>
                    <a:cubicBezTo>
                      <a:pt x="4598" y="1991"/>
                      <a:pt x="4537" y="902"/>
                      <a:pt x="3902" y="418"/>
                    </a:cubicBezTo>
                    <a:cubicBezTo>
                      <a:pt x="3781" y="327"/>
                      <a:pt x="3644" y="294"/>
                      <a:pt x="3501" y="294"/>
                    </a:cubicBezTo>
                    <a:cubicBezTo>
                      <a:pt x="3139" y="294"/>
                      <a:pt x="2729" y="500"/>
                      <a:pt x="2378" y="500"/>
                    </a:cubicBezTo>
                    <a:cubicBezTo>
                      <a:pt x="2173" y="500"/>
                      <a:pt x="1988" y="429"/>
                      <a:pt x="1845" y="206"/>
                    </a:cubicBezTo>
                    <a:cubicBezTo>
                      <a:pt x="1752" y="60"/>
                      <a:pt x="1625" y="1"/>
                      <a:pt x="1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9" name="Google Shape;2129;p31"/>
              <p:cNvGrpSpPr/>
              <p:nvPr/>
            </p:nvGrpSpPr>
            <p:grpSpPr>
              <a:xfrm>
                <a:off x="6351275" y="1643050"/>
                <a:ext cx="431775" cy="903700"/>
                <a:chOff x="6351275" y="1643050"/>
                <a:chExt cx="431775" cy="903700"/>
              </a:xfrm>
            </p:grpSpPr>
            <p:sp>
              <p:nvSpPr>
                <p:cNvPr id="2130" name="Google Shape;2130;p31"/>
                <p:cNvSpPr/>
                <p:nvPr/>
              </p:nvSpPr>
              <p:spPr>
                <a:xfrm>
                  <a:off x="6351275" y="2403400"/>
                  <a:ext cx="232925" cy="97225"/>
                </a:xfrm>
                <a:custGeom>
                  <a:avLst/>
                  <a:gdLst/>
                  <a:ahLst/>
                  <a:cxnLst/>
                  <a:rect l="l" t="t" r="r" b="b"/>
                  <a:pathLst>
                    <a:path w="9317" h="3889" extrusionOk="0">
                      <a:moveTo>
                        <a:pt x="6629" y="0"/>
                      </a:moveTo>
                      <a:cubicBezTo>
                        <a:pt x="5579" y="0"/>
                        <a:pt x="4686" y="1405"/>
                        <a:pt x="3672" y="1405"/>
                      </a:cubicBezTo>
                      <a:cubicBezTo>
                        <a:pt x="3434" y="1405"/>
                        <a:pt x="3189" y="1327"/>
                        <a:pt x="2934" y="1136"/>
                      </a:cubicBezTo>
                      <a:cubicBezTo>
                        <a:pt x="2755" y="995"/>
                        <a:pt x="2574" y="933"/>
                        <a:pt x="2395" y="933"/>
                      </a:cubicBezTo>
                      <a:cubicBezTo>
                        <a:pt x="1155" y="933"/>
                        <a:pt x="1" y="3888"/>
                        <a:pt x="1" y="3888"/>
                      </a:cubicBezTo>
                      <a:lnTo>
                        <a:pt x="9316" y="2557"/>
                      </a:lnTo>
                      <a:cubicBezTo>
                        <a:pt x="9316" y="2557"/>
                        <a:pt x="8348" y="561"/>
                        <a:pt x="6957" y="47"/>
                      </a:cubicBezTo>
                      <a:cubicBezTo>
                        <a:pt x="6846" y="15"/>
                        <a:pt x="6737"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6532750" y="1721150"/>
                  <a:ext cx="105875" cy="43775"/>
                </a:xfrm>
                <a:custGeom>
                  <a:avLst/>
                  <a:gdLst/>
                  <a:ahLst/>
                  <a:cxnLst/>
                  <a:rect l="l" t="t" r="r" b="b"/>
                  <a:pathLst>
                    <a:path w="4235" h="1751" extrusionOk="0">
                      <a:moveTo>
                        <a:pt x="2988" y="1"/>
                      </a:moveTo>
                      <a:cubicBezTo>
                        <a:pt x="2526" y="1"/>
                        <a:pt x="2106" y="628"/>
                        <a:pt x="1653" y="628"/>
                      </a:cubicBezTo>
                      <a:cubicBezTo>
                        <a:pt x="1548" y="628"/>
                        <a:pt x="1441" y="594"/>
                        <a:pt x="1331" y="510"/>
                      </a:cubicBezTo>
                      <a:cubicBezTo>
                        <a:pt x="1253" y="451"/>
                        <a:pt x="1174" y="425"/>
                        <a:pt x="1095" y="425"/>
                      </a:cubicBezTo>
                      <a:cubicBezTo>
                        <a:pt x="535" y="425"/>
                        <a:pt x="0" y="1750"/>
                        <a:pt x="0" y="1750"/>
                      </a:cubicBezTo>
                      <a:lnTo>
                        <a:pt x="4235" y="1146"/>
                      </a:lnTo>
                      <a:cubicBezTo>
                        <a:pt x="4235" y="1146"/>
                        <a:pt x="3811" y="238"/>
                        <a:pt x="3146" y="26"/>
                      </a:cubicBezTo>
                      <a:cubicBezTo>
                        <a:pt x="3093" y="9"/>
                        <a:pt x="3040" y="1"/>
                        <a:pt x="2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6574325" y="2155525"/>
                  <a:ext cx="188300" cy="81200"/>
                </a:xfrm>
                <a:custGeom>
                  <a:avLst/>
                  <a:gdLst/>
                  <a:ahLst/>
                  <a:cxnLst/>
                  <a:rect l="l" t="t" r="r" b="b"/>
                  <a:pathLst>
                    <a:path w="7532" h="3248" extrusionOk="0">
                      <a:moveTo>
                        <a:pt x="2443" y="0"/>
                      </a:moveTo>
                      <a:cubicBezTo>
                        <a:pt x="1460" y="0"/>
                        <a:pt x="1" y="1615"/>
                        <a:pt x="1" y="1615"/>
                      </a:cubicBezTo>
                      <a:lnTo>
                        <a:pt x="7532" y="3248"/>
                      </a:lnTo>
                      <a:cubicBezTo>
                        <a:pt x="7532" y="3248"/>
                        <a:pt x="7381" y="1433"/>
                        <a:pt x="6443" y="677"/>
                      </a:cubicBezTo>
                      <a:cubicBezTo>
                        <a:pt x="6246" y="517"/>
                        <a:pt x="6022" y="460"/>
                        <a:pt x="5784" y="460"/>
                      </a:cubicBezTo>
                      <a:cubicBezTo>
                        <a:pt x="5190" y="460"/>
                        <a:pt x="4507" y="815"/>
                        <a:pt x="3922" y="815"/>
                      </a:cubicBezTo>
                      <a:cubicBezTo>
                        <a:pt x="3591" y="815"/>
                        <a:pt x="3291" y="701"/>
                        <a:pt x="3056" y="344"/>
                      </a:cubicBezTo>
                      <a:cubicBezTo>
                        <a:pt x="2900" y="99"/>
                        <a:pt x="2686" y="0"/>
                        <a:pt x="2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6570700" y="2336600"/>
                  <a:ext cx="212350" cy="127725"/>
                </a:xfrm>
                <a:custGeom>
                  <a:avLst/>
                  <a:gdLst/>
                  <a:ahLst/>
                  <a:cxnLst/>
                  <a:rect l="l" t="t" r="r" b="b"/>
                  <a:pathLst>
                    <a:path w="8494" h="5109" extrusionOk="0">
                      <a:moveTo>
                        <a:pt x="1022" y="1"/>
                      </a:moveTo>
                      <a:cubicBezTo>
                        <a:pt x="411" y="1"/>
                        <a:pt x="1" y="365"/>
                        <a:pt x="116" y="1630"/>
                      </a:cubicBezTo>
                      <a:lnTo>
                        <a:pt x="8493" y="5108"/>
                      </a:lnTo>
                      <a:cubicBezTo>
                        <a:pt x="8493" y="5108"/>
                        <a:pt x="7319" y="1635"/>
                        <a:pt x="6142" y="1635"/>
                      </a:cubicBezTo>
                      <a:cubicBezTo>
                        <a:pt x="6039" y="1635"/>
                        <a:pt x="5935" y="1662"/>
                        <a:pt x="5832" y="1721"/>
                      </a:cubicBezTo>
                      <a:cubicBezTo>
                        <a:pt x="5665" y="1814"/>
                        <a:pt x="5531" y="1854"/>
                        <a:pt x="5423" y="1854"/>
                      </a:cubicBezTo>
                      <a:cubicBezTo>
                        <a:pt x="4785" y="1854"/>
                        <a:pt x="5028" y="468"/>
                        <a:pt x="4497" y="468"/>
                      </a:cubicBezTo>
                      <a:cubicBezTo>
                        <a:pt x="4417" y="468"/>
                        <a:pt x="4320" y="499"/>
                        <a:pt x="4199" y="572"/>
                      </a:cubicBezTo>
                      <a:cubicBezTo>
                        <a:pt x="4088" y="638"/>
                        <a:pt x="3951" y="666"/>
                        <a:pt x="3797" y="666"/>
                      </a:cubicBezTo>
                      <a:cubicBezTo>
                        <a:pt x="3041" y="666"/>
                        <a:pt x="184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6592075" y="1643050"/>
                  <a:ext cx="76050" cy="45500"/>
                </a:xfrm>
                <a:custGeom>
                  <a:avLst/>
                  <a:gdLst/>
                  <a:ahLst/>
                  <a:cxnLst/>
                  <a:rect l="l" t="t" r="r" b="b"/>
                  <a:pathLst>
                    <a:path w="3042" h="1820" extrusionOk="0">
                      <a:moveTo>
                        <a:pt x="363" y="1"/>
                      </a:moveTo>
                      <a:cubicBezTo>
                        <a:pt x="144" y="1"/>
                        <a:pt x="1" y="129"/>
                        <a:pt x="47" y="580"/>
                      </a:cubicBezTo>
                      <a:lnTo>
                        <a:pt x="3041" y="1820"/>
                      </a:lnTo>
                      <a:cubicBezTo>
                        <a:pt x="3041" y="1820"/>
                        <a:pt x="2635" y="577"/>
                        <a:pt x="2218" y="577"/>
                      </a:cubicBezTo>
                      <a:cubicBezTo>
                        <a:pt x="2180" y="577"/>
                        <a:pt x="2142" y="587"/>
                        <a:pt x="2104" y="610"/>
                      </a:cubicBezTo>
                      <a:cubicBezTo>
                        <a:pt x="2040" y="646"/>
                        <a:pt x="1989" y="661"/>
                        <a:pt x="1948" y="661"/>
                      </a:cubicBezTo>
                      <a:cubicBezTo>
                        <a:pt x="1713" y="661"/>
                        <a:pt x="1810" y="154"/>
                        <a:pt x="1625" y="154"/>
                      </a:cubicBezTo>
                      <a:cubicBezTo>
                        <a:pt x="1599" y="154"/>
                        <a:pt x="1568" y="164"/>
                        <a:pt x="1529" y="187"/>
                      </a:cubicBezTo>
                      <a:cubicBezTo>
                        <a:pt x="1481" y="214"/>
                        <a:pt x="1424" y="225"/>
                        <a:pt x="1360" y="225"/>
                      </a:cubicBezTo>
                      <a:cubicBezTo>
                        <a:pt x="1073" y="225"/>
                        <a:pt x="653"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6451850" y="2089825"/>
                  <a:ext cx="182350" cy="64500"/>
                </a:xfrm>
                <a:custGeom>
                  <a:avLst/>
                  <a:gdLst/>
                  <a:ahLst/>
                  <a:cxnLst/>
                  <a:rect l="l" t="t" r="r" b="b"/>
                  <a:pathLst>
                    <a:path w="7294" h="2580" extrusionOk="0">
                      <a:moveTo>
                        <a:pt x="6279" y="0"/>
                      </a:moveTo>
                      <a:cubicBezTo>
                        <a:pt x="5651" y="0"/>
                        <a:pt x="4825" y="229"/>
                        <a:pt x="4232" y="229"/>
                      </a:cubicBezTo>
                      <a:cubicBezTo>
                        <a:pt x="4028" y="229"/>
                        <a:pt x="3852" y="202"/>
                        <a:pt x="3720" y="129"/>
                      </a:cubicBezTo>
                      <a:cubicBezTo>
                        <a:pt x="3614" y="76"/>
                        <a:pt x="3530" y="54"/>
                        <a:pt x="3462" y="54"/>
                      </a:cubicBezTo>
                      <a:cubicBezTo>
                        <a:pt x="3061" y="54"/>
                        <a:pt x="3206" y="831"/>
                        <a:pt x="2700" y="831"/>
                      </a:cubicBezTo>
                      <a:cubicBezTo>
                        <a:pt x="2603" y="831"/>
                        <a:pt x="2482" y="802"/>
                        <a:pt x="2329" y="734"/>
                      </a:cubicBezTo>
                      <a:cubicBezTo>
                        <a:pt x="2231" y="694"/>
                        <a:pt x="2132" y="675"/>
                        <a:pt x="2033" y="675"/>
                      </a:cubicBezTo>
                      <a:cubicBezTo>
                        <a:pt x="1028" y="675"/>
                        <a:pt x="0" y="2579"/>
                        <a:pt x="0" y="2579"/>
                      </a:cubicBezTo>
                      <a:lnTo>
                        <a:pt x="7168" y="1007"/>
                      </a:lnTo>
                      <a:cubicBezTo>
                        <a:pt x="7293" y="206"/>
                        <a:pt x="6875" y="0"/>
                        <a:pt x="6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6590725" y="2040650"/>
                  <a:ext cx="139400" cy="55450"/>
                </a:xfrm>
                <a:custGeom>
                  <a:avLst/>
                  <a:gdLst/>
                  <a:ahLst/>
                  <a:cxnLst/>
                  <a:rect l="l" t="t" r="r" b="b"/>
                  <a:pathLst>
                    <a:path w="5576" h="2218" extrusionOk="0">
                      <a:moveTo>
                        <a:pt x="698" y="1"/>
                      </a:moveTo>
                      <a:cubicBezTo>
                        <a:pt x="283" y="1"/>
                        <a:pt x="1" y="162"/>
                        <a:pt x="71" y="735"/>
                      </a:cubicBezTo>
                      <a:lnTo>
                        <a:pt x="5575" y="2217"/>
                      </a:lnTo>
                      <a:cubicBezTo>
                        <a:pt x="5575" y="2217"/>
                        <a:pt x="4854" y="671"/>
                        <a:pt x="4053" y="671"/>
                      </a:cubicBezTo>
                      <a:cubicBezTo>
                        <a:pt x="3986" y="671"/>
                        <a:pt x="3919" y="682"/>
                        <a:pt x="3851" y="705"/>
                      </a:cubicBezTo>
                      <a:cubicBezTo>
                        <a:pt x="3736" y="749"/>
                        <a:pt x="3644" y="768"/>
                        <a:pt x="3570" y="768"/>
                      </a:cubicBezTo>
                      <a:cubicBezTo>
                        <a:pt x="3150" y="768"/>
                        <a:pt x="3305" y="169"/>
                        <a:pt x="2989" y="169"/>
                      </a:cubicBezTo>
                      <a:cubicBezTo>
                        <a:pt x="2937" y="169"/>
                        <a:pt x="2873" y="185"/>
                        <a:pt x="2793" y="221"/>
                      </a:cubicBezTo>
                      <a:cubicBezTo>
                        <a:pt x="2710" y="256"/>
                        <a:pt x="2608" y="270"/>
                        <a:pt x="2493" y="270"/>
                      </a:cubicBezTo>
                      <a:cubicBezTo>
                        <a:pt x="1991" y="270"/>
                        <a:pt x="123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6408750" y="2300925"/>
                  <a:ext cx="196600" cy="53000"/>
                </a:xfrm>
                <a:custGeom>
                  <a:avLst/>
                  <a:gdLst/>
                  <a:ahLst/>
                  <a:cxnLst/>
                  <a:rect l="l" t="t" r="r" b="b"/>
                  <a:pathLst>
                    <a:path w="7864" h="2120" extrusionOk="0">
                      <a:moveTo>
                        <a:pt x="4542" y="0"/>
                      </a:moveTo>
                      <a:cubicBezTo>
                        <a:pt x="4520" y="0"/>
                        <a:pt x="4499" y="1"/>
                        <a:pt x="4477" y="3"/>
                      </a:cubicBezTo>
                      <a:cubicBezTo>
                        <a:pt x="3630" y="154"/>
                        <a:pt x="3781" y="789"/>
                        <a:pt x="2178" y="940"/>
                      </a:cubicBezTo>
                      <a:cubicBezTo>
                        <a:pt x="545" y="1091"/>
                        <a:pt x="0" y="2120"/>
                        <a:pt x="0" y="2120"/>
                      </a:cubicBezTo>
                      <a:lnTo>
                        <a:pt x="7864" y="850"/>
                      </a:lnTo>
                      <a:lnTo>
                        <a:pt x="7864" y="850"/>
                      </a:lnTo>
                      <a:cubicBezTo>
                        <a:pt x="7687" y="863"/>
                        <a:pt x="7522" y="870"/>
                        <a:pt x="7367" y="870"/>
                      </a:cubicBezTo>
                      <a:cubicBezTo>
                        <a:pt x="5574" y="870"/>
                        <a:pt x="5249"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6512325" y="1841850"/>
                  <a:ext cx="159575" cy="42550"/>
                </a:xfrm>
                <a:custGeom>
                  <a:avLst/>
                  <a:gdLst/>
                  <a:ahLst/>
                  <a:cxnLst/>
                  <a:rect l="l" t="t" r="r" b="b"/>
                  <a:pathLst>
                    <a:path w="6383" h="1702" extrusionOk="0">
                      <a:moveTo>
                        <a:pt x="3752" y="1"/>
                      </a:moveTo>
                      <a:cubicBezTo>
                        <a:pt x="3722" y="1"/>
                        <a:pt x="3692" y="3"/>
                        <a:pt x="3660" y="7"/>
                      </a:cubicBezTo>
                      <a:cubicBezTo>
                        <a:pt x="2965" y="98"/>
                        <a:pt x="3086" y="642"/>
                        <a:pt x="1755" y="763"/>
                      </a:cubicBezTo>
                      <a:cubicBezTo>
                        <a:pt x="455" y="854"/>
                        <a:pt x="1" y="1701"/>
                        <a:pt x="1" y="1701"/>
                      </a:cubicBezTo>
                      <a:lnTo>
                        <a:pt x="6382" y="642"/>
                      </a:lnTo>
                      <a:lnTo>
                        <a:pt x="6382" y="642"/>
                      </a:lnTo>
                      <a:cubicBezTo>
                        <a:pt x="6235" y="655"/>
                        <a:pt x="6099" y="660"/>
                        <a:pt x="5971" y="660"/>
                      </a:cubicBezTo>
                      <a:cubicBezTo>
                        <a:pt x="4576" y="660"/>
                        <a:pt x="4275" y="1"/>
                        <a:pt x="3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6580375" y="2270600"/>
                  <a:ext cx="164875" cy="59900"/>
                </a:xfrm>
                <a:custGeom>
                  <a:avLst/>
                  <a:gdLst/>
                  <a:ahLst/>
                  <a:cxnLst/>
                  <a:rect l="l" t="t" r="r" b="b"/>
                  <a:pathLst>
                    <a:path w="6595" h="2396" extrusionOk="0">
                      <a:moveTo>
                        <a:pt x="787" y="0"/>
                      </a:moveTo>
                      <a:cubicBezTo>
                        <a:pt x="468" y="0"/>
                        <a:pt x="180" y="220"/>
                        <a:pt x="1" y="883"/>
                      </a:cubicBezTo>
                      <a:lnTo>
                        <a:pt x="6594" y="2395"/>
                      </a:lnTo>
                      <a:cubicBezTo>
                        <a:pt x="6594" y="2395"/>
                        <a:pt x="4447" y="1669"/>
                        <a:pt x="3963" y="913"/>
                      </a:cubicBezTo>
                      <a:cubicBezTo>
                        <a:pt x="3696" y="496"/>
                        <a:pt x="3355" y="272"/>
                        <a:pt x="3073" y="272"/>
                      </a:cubicBezTo>
                      <a:cubicBezTo>
                        <a:pt x="2844" y="272"/>
                        <a:pt x="2653" y="420"/>
                        <a:pt x="2572" y="732"/>
                      </a:cubicBezTo>
                      <a:cubicBezTo>
                        <a:pt x="2557" y="819"/>
                        <a:pt x="2518" y="855"/>
                        <a:pt x="2459" y="855"/>
                      </a:cubicBezTo>
                      <a:cubicBezTo>
                        <a:pt x="2171" y="855"/>
                        <a:pt x="1418" y="0"/>
                        <a:pt x="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6588700" y="1961350"/>
                  <a:ext cx="165625" cy="59900"/>
                </a:xfrm>
                <a:custGeom>
                  <a:avLst/>
                  <a:gdLst/>
                  <a:ahLst/>
                  <a:cxnLst/>
                  <a:rect l="l" t="t" r="r" b="b"/>
                  <a:pathLst>
                    <a:path w="6625" h="2396" extrusionOk="0">
                      <a:moveTo>
                        <a:pt x="768" y="0"/>
                      </a:moveTo>
                      <a:cubicBezTo>
                        <a:pt x="452" y="0"/>
                        <a:pt x="171" y="220"/>
                        <a:pt x="1" y="883"/>
                      </a:cubicBezTo>
                      <a:lnTo>
                        <a:pt x="6624" y="2395"/>
                      </a:lnTo>
                      <a:cubicBezTo>
                        <a:pt x="6624" y="2395"/>
                        <a:pt x="4446" y="1669"/>
                        <a:pt x="3963" y="913"/>
                      </a:cubicBezTo>
                      <a:cubicBezTo>
                        <a:pt x="3698" y="499"/>
                        <a:pt x="3360" y="285"/>
                        <a:pt x="3079" y="285"/>
                      </a:cubicBezTo>
                      <a:cubicBezTo>
                        <a:pt x="2847" y="285"/>
                        <a:pt x="2653" y="431"/>
                        <a:pt x="2571" y="732"/>
                      </a:cubicBezTo>
                      <a:cubicBezTo>
                        <a:pt x="2553" y="819"/>
                        <a:pt x="2511" y="855"/>
                        <a:pt x="2449" y="855"/>
                      </a:cubicBezTo>
                      <a:cubicBezTo>
                        <a:pt x="2148" y="855"/>
                        <a:pt x="1391"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6553925" y="2475975"/>
                  <a:ext cx="174675" cy="70775"/>
                </a:xfrm>
                <a:custGeom>
                  <a:avLst/>
                  <a:gdLst/>
                  <a:ahLst/>
                  <a:cxnLst/>
                  <a:rect l="l" t="t" r="r" b="b"/>
                  <a:pathLst>
                    <a:path w="6987" h="2831" extrusionOk="0">
                      <a:moveTo>
                        <a:pt x="1082" y="0"/>
                      </a:moveTo>
                      <a:cubicBezTo>
                        <a:pt x="542" y="0"/>
                        <a:pt x="105" y="425"/>
                        <a:pt x="0" y="864"/>
                      </a:cubicBezTo>
                      <a:lnTo>
                        <a:pt x="6987" y="2830"/>
                      </a:lnTo>
                      <a:cubicBezTo>
                        <a:pt x="6987" y="2830"/>
                        <a:pt x="5747" y="1136"/>
                        <a:pt x="4114" y="380"/>
                      </a:cubicBezTo>
                      <a:cubicBezTo>
                        <a:pt x="3725" y="190"/>
                        <a:pt x="3443" y="123"/>
                        <a:pt x="3227" y="123"/>
                      </a:cubicBezTo>
                      <a:cubicBezTo>
                        <a:pt x="2733" y="123"/>
                        <a:pt x="2578" y="467"/>
                        <a:pt x="2273" y="467"/>
                      </a:cubicBezTo>
                      <a:cubicBezTo>
                        <a:pt x="2159" y="467"/>
                        <a:pt x="2025" y="420"/>
                        <a:pt x="1845" y="290"/>
                      </a:cubicBezTo>
                      <a:cubicBezTo>
                        <a:pt x="1584" y="84"/>
                        <a:pt x="1323" y="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6584925" y="1888450"/>
                  <a:ext cx="137625" cy="56425"/>
                </a:xfrm>
                <a:custGeom>
                  <a:avLst/>
                  <a:gdLst/>
                  <a:ahLst/>
                  <a:cxnLst/>
                  <a:rect l="l" t="t" r="r" b="b"/>
                  <a:pathLst>
                    <a:path w="5505" h="2257" extrusionOk="0">
                      <a:moveTo>
                        <a:pt x="895" y="0"/>
                      </a:moveTo>
                      <a:cubicBezTo>
                        <a:pt x="445" y="0"/>
                        <a:pt x="86" y="350"/>
                        <a:pt x="0" y="714"/>
                      </a:cubicBezTo>
                      <a:lnTo>
                        <a:pt x="5505" y="2257"/>
                      </a:lnTo>
                      <a:cubicBezTo>
                        <a:pt x="5505" y="2257"/>
                        <a:pt x="4537" y="926"/>
                        <a:pt x="3236" y="291"/>
                      </a:cubicBezTo>
                      <a:cubicBezTo>
                        <a:pt x="2931" y="138"/>
                        <a:pt x="2709" y="85"/>
                        <a:pt x="2540" y="85"/>
                      </a:cubicBezTo>
                      <a:cubicBezTo>
                        <a:pt x="2155" y="85"/>
                        <a:pt x="2038" y="358"/>
                        <a:pt x="1815" y="358"/>
                      </a:cubicBezTo>
                      <a:cubicBezTo>
                        <a:pt x="1728" y="358"/>
                        <a:pt x="1624" y="316"/>
                        <a:pt x="1482" y="200"/>
                      </a:cubicBezTo>
                      <a:cubicBezTo>
                        <a:pt x="1280" y="59"/>
                        <a:pt x="1080" y="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6469225" y="2225800"/>
                  <a:ext cx="131600" cy="41175"/>
                </a:xfrm>
                <a:custGeom>
                  <a:avLst/>
                  <a:gdLst/>
                  <a:ahLst/>
                  <a:cxnLst/>
                  <a:rect l="l" t="t" r="r" b="b"/>
                  <a:pathLst>
                    <a:path w="5264" h="1647" extrusionOk="0">
                      <a:moveTo>
                        <a:pt x="3689" y="1"/>
                      </a:moveTo>
                      <a:cubicBezTo>
                        <a:pt x="1400" y="1"/>
                        <a:pt x="1" y="1647"/>
                        <a:pt x="1" y="1647"/>
                      </a:cubicBezTo>
                      <a:lnTo>
                        <a:pt x="5263" y="255"/>
                      </a:lnTo>
                      <a:cubicBezTo>
                        <a:pt x="4702" y="75"/>
                        <a:pt x="4175" y="1"/>
                        <a:pt x="3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6527450" y="1939000"/>
                  <a:ext cx="102100" cy="32350"/>
                </a:xfrm>
                <a:custGeom>
                  <a:avLst/>
                  <a:gdLst/>
                  <a:ahLst/>
                  <a:cxnLst/>
                  <a:rect l="l" t="t" r="r" b="b"/>
                  <a:pathLst>
                    <a:path w="4084" h="1294" extrusionOk="0">
                      <a:moveTo>
                        <a:pt x="2846" y="1"/>
                      </a:moveTo>
                      <a:cubicBezTo>
                        <a:pt x="1067" y="1"/>
                        <a:pt x="1" y="1293"/>
                        <a:pt x="1" y="1293"/>
                      </a:cubicBezTo>
                      <a:lnTo>
                        <a:pt x="4084" y="204"/>
                      </a:lnTo>
                      <a:cubicBezTo>
                        <a:pt x="3641" y="60"/>
                        <a:pt x="3227" y="1"/>
                        <a:pt x="2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6574850" y="2414925"/>
                  <a:ext cx="125025" cy="54700"/>
                </a:xfrm>
                <a:custGeom>
                  <a:avLst/>
                  <a:gdLst/>
                  <a:ahLst/>
                  <a:cxnLst/>
                  <a:rect l="l" t="t" r="r" b="b"/>
                  <a:pathLst>
                    <a:path w="5001" h="2188" extrusionOk="0">
                      <a:moveTo>
                        <a:pt x="821" y="0"/>
                      </a:moveTo>
                      <a:cubicBezTo>
                        <a:pt x="320" y="0"/>
                        <a:pt x="0" y="70"/>
                        <a:pt x="10" y="70"/>
                      </a:cubicBezTo>
                      <a:lnTo>
                        <a:pt x="5000" y="2187"/>
                      </a:lnTo>
                      <a:cubicBezTo>
                        <a:pt x="3712" y="305"/>
                        <a:pt x="1869" y="0"/>
                        <a:pt x="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6594000" y="1691450"/>
                  <a:ext cx="96050" cy="41725"/>
                </a:xfrm>
                <a:custGeom>
                  <a:avLst/>
                  <a:gdLst/>
                  <a:ahLst/>
                  <a:cxnLst/>
                  <a:rect l="l" t="t" r="r" b="b"/>
                  <a:pathLst>
                    <a:path w="3842" h="1669" extrusionOk="0">
                      <a:moveTo>
                        <a:pt x="0" y="35"/>
                      </a:moveTo>
                      <a:cubicBezTo>
                        <a:pt x="0" y="36"/>
                        <a:pt x="1" y="36"/>
                        <a:pt x="3" y="36"/>
                      </a:cubicBezTo>
                      <a:lnTo>
                        <a:pt x="3" y="36"/>
                      </a:lnTo>
                      <a:lnTo>
                        <a:pt x="0" y="35"/>
                      </a:lnTo>
                      <a:close/>
                      <a:moveTo>
                        <a:pt x="592" y="1"/>
                      </a:moveTo>
                      <a:cubicBezTo>
                        <a:pt x="266" y="1"/>
                        <a:pt x="46" y="36"/>
                        <a:pt x="7" y="36"/>
                      </a:cubicBezTo>
                      <a:cubicBezTo>
                        <a:pt x="5" y="36"/>
                        <a:pt x="4" y="36"/>
                        <a:pt x="3" y="36"/>
                      </a:cubicBezTo>
                      <a:lnTo>
                        <a:pt x="3" y="36"/>
                      </a:lnTo>
                      <a:lnTo>
                        <a:pt x="3841" y="1668"/>
                      </a:lnTo>
                      <a:cubicBezTo>
                        <a:pt x="2822" y="212"/>
                        <a:pt x="1388"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6597525" y="1760725"/>
                  <a:ext cx="72100" cy="32175"/>
                </a:xfrm>
                <a:custGeom>
                  <a:avLst/>
                  <a:gdLst/>
                  <a:ahLst/>
                  <a:cxnLst/>
                  <a:rect l="l" t="t" r="r" b="b"/>
                  <a:pathLst>
                    <a:path w="2884" h="1287" extrusionOk="0">
                      <a:moveTo>
                        <a:pt x="520" y="0"/>
                      </a:moveTo>
                      <a:cubicBezTo>
                        <a:pt x="204" y="0"/>
                        <a:pt x="0" y="56"/>
                        <a:pt x="10" y="77"/>
                      </a:cubicBezTo>
                      <a:lnTo>
                        <a:pt x="2884" y="1286"/>
                      </a:lnTo>
                      <a:cubicBezTo>
                        <a:pt x="2166" y="209"/>
                        <a:pt x="1132" y="0"/>
                        <a:pt x="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8" name="Google Shape;2148;p31"/>
              <p:cNvSpPr/>
              <p:nvPr/>
            </p:nvSpPr>
            <p:spPr>
              <a:xfrm>
                <a:off x="6513100" y="2006100"/>
                <a:ext cx="131575" cy="40850"/>
              </a:xfrm>
              <a:custGeom>
                <a:avLst/>
                <a:gdLst/>
                <a:ahLst/>
                <a:cxnLst/>
                <a:rect l="l" t="t" r="r" b="b"/>
                <a:pathLst>
                  <a:path w="5263" h="1634" extrusionOk="0">
                    <a:moveTo>
                      <a:pt x="3711" y="1"/>
                    </a:moveTo>
                    <a:cubicBezTo>
                      <a:pt x="1437" y="1"/>
                      <a:pt x="54" y="1595"/>
                      <a:pt x="2" y="1633"/>
                    </a:cubicBezTo>
                    <a:lnTo>
                      <a:pt x="2" y="1633"/>
                    </a:lnTo>
                    <a:lnTo>
                      <a:pt x="5263" y="242"/>
                    </a:lnTo>
                    <a:cubicBezTo>
                      <a:pt x="4709" y="71"/>
                      <a:pt x="4190" y="1"/>
                      <a:pt x="3711" y="1"/>
                    </a:cubicBezTo>
                    <a:close/>
                    <a:moveTo>
                      <a:pt x="2" y="1633"/>
                    </a:moveTo>
                    <a:lnTo>
                      <a:pt x="0" y="1634"/>
                    </a:lnTo>
                    <a:cubicBezTo>
                      <a:pt x="0" y="1634"/>
                      <a:pt x="0" y="1634"/>
                      <a:pt x="0" y="1634"/>
                    </a:cubicBezTo>
                    <a:cubicBezTo>
                      <a:pt x="1" y="1634"/>
                      <a:pt x="1" y="1634"/>
                      <a:pt x="2" y="1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9" name="Google Shape;2149;p31"/>
          <p:cNvGrpSpPr/>
          <p:nvPr/>
        </p:nvGrpSpPr>
        <p:grpSpPr>
          <a:xfrm>
            <a:off x="7924796" y="4012488"/>
            <a:ext cx="601782" cy="904320"/>
            <a:chOff x="8405871" y="2740751"/>
            <a:chExt cx="601782" cy="904320"/>
          </a:xfrm>
        </p:grpSpPr>
        <p:sp>
          <p:nvSpPr>
            <p:cNvPr id="2150" name="Google Shape;2150;p31"/>
            <p:cNvSpPr/>
            <p:nvPr/>
          </p:nvSpPr>
          <p:spPr>
            <a:xfrm>
              <a:off x="8405871" y="2740751"/>
              <a:ext cx="601782" cy="551325"/>
            </a:xfrm>
            <a:custGeom>
              <a:avLst/>
              <a:gdLst/>
              <a:ahLst/>
              <a:cxnLst/>
              <a:rect l="l" t="t" r="r" b="b"/>
              <a:pathLst>
                <a:path w="15123" h="13855" extrusionOk="0">
                  <a:moveTo>
                    <a:pt x="9995" y="0"/>
                  </a:moveTo>
                  <a:cubicBezTo>
                    <a:pt x="9450" y="0"/>
                    <a:pt x="8903" y="61"/>
                    <a:pt x="8378" y="152"/>
                  </a:cubicBezTo>
                  <a:cubicBezTo>
                    <a:pt x="6927" y="363"/>
                    <a:pt x="5596" y="908"/>
                    <a:pt x="4598" y="1876"/>
                  </a:cubicBezTo>
                  <a:cubicBezTo>
                    <a:pt x="2420" y="3932"/>
                    <a:pt x="1" y="7471"/>
                    <a:pt x="454" y="10616"/>
                  </a:cubicBezTo>
                  <a:cubicBezTo>
                    <a:pt x="723" y="12452"/>
                    <a:pt x="1638" y="12879"/>
                    <a:pt x="2941" y="12879"/>
                  </a:cubicBezTo>
                  <a:cubicBezTo>
                    <a:pt x="3399" y="12879"/>
                    <a:pt x="3904" y="12826"/>
                    <a:pt x="4447" y="12764"/>
                  </a:cubicBezTo>
                  <a:cubicBezTo>
                    <a:pt x="5492" y="12642"/>
                    <a:pt x="6733" y="12149"/>
                    <a:pt x="7887" y="12149"/>
                  </a:cubicBezTo>
                  <a:cubicBezTo>
                    <a:pt x="8168" y="12149"/>
                    <a:pt x="8444" y="12178"/>
                    <a:pt x="8711" y="12249"/>
                  </a:cubicBezTo>
                  <a:cubicBezTo>
                    <a:pt x="9796" y="12527"/>
                    <a:pt x="10804" y="13854"/>
                    <a:pt x="11946" y="13854"/>
                  </a:cubicBezTo>
                  <a:cubicBezTo>
                    <a:pt x="12046" y="13854"/>
                    <a:pt x="12147" y="13844"/>
                    <a:pt x="12250" y="13822"/>
                  </a:cubicBezTo>
                  <a:cubicBezTo>
                    <a:pt x="15123" y="13247"/>
                    <a:pt x="14337" y="7350"/>
                    <a:pt x="14337" y="5293"/>
                  </a:cubicBezTo>
                  <a:cubicBezTo>
                    <a:pt x="14337" y="3720"/>
                    <a:pt x="14306" y="2057"/>
                    <a:pt x="13006" y="968"/>
                  </a:cubicBezTo>
                  <a:cubicBezTo>
                    <a:pt x="12159" y="242"/>
                    <a:pt x="11084" y="0"/>
                    <a:pt x="9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1" name="Google Shape;2151;p31"/>
            <p:cNvGrpSpPr/>
            <p:nvPr/>
          </p:nvGrpSpPr>
          <p:grpSpPr>
            <a:xfrm>
              <a:off x="8582259" y="2832519"/>
              <a:ext cx="249004" cy="812553"/>
              <a:chOff x="5536859" y="2632856"/>
              <a:chExt cx="197560" cy="644730"/>
            </a:xfrm>
          </p:grpSpPr>
          <p:sp>
            <p:nvSpPr>
              <p:cNvPr id="2152" name="Google Shape;2152;p31"/>
              <p:cNvSpPr/>
              <p:nvPr/>
            </p:nvSpPr>
            <p:spPr>
              <a:xfrm>
                <a:off x="5581305" y="2632856"/>
                <a:ext cx="64824" cy="644730"/>
              </a:xfrm>
              <a:custGeom>
                <a:avLst/>
                <a:gdLst/>
                <a:ahLst/>
                <a:cxnLst/>
                <a:rect l="l" t="t" r="r" b="b"/>
                <a:pathLst>
                  <a:path w="3102" h="30852" extrusionOk="0">
                    <a:moveTo>
                      <a:pt x="62" y="0"/>
                    </a:moveTo>
                    <a:lnTo>
                      <a:pt x="1" y="5988"/>
                    </a:lnTo>
                    <a:lnTo>
                      <a:pt x="31" y="6019"/>
                    </a:lnTo>
                    <a:lnTo>
                      <a:pt x="2523" y="11032"/>
                    </a:lnTo>
                    <a:lnTo>
                      <a:pt x="2281" y="30852"/>
                    </a:lnTo>
                    <a:lnTo>
                      <a:pt x="3101" y="30852"/>
                    </a:lnTo>
                    <a:lnTo>
                      <a:pt x="2828" y="10943"/>
                    </a:lnTo>
                    <a:lnTo>
                      <a:pt x="2828" y="10912"/>
                    </a:lnTo>
                    <a:lnTo>
                      <a:pt x="2828" y="10882"/>
                    </a:lnTo>
                    <a:lnTo>
                      <a:pt x="153" y="5928"/>
                    </a:lnTo>
                    <a:lnTo>
                      <a:pt x="153" y="5988"/>
                    </a:lnTo>
                    <a:lnTo>
                      <a:pt x="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5632752" y="2632856"/>
                <a:ext cx="101666" cy="325228"/>
              </a:xfrm>
              <a:custGeom>
                <a:avLst/>
                <a:gdLst/>
                <a:ahLst/>
                <a:cxnLst/>
                <a:rect l="l" t="t" r="r" b="b"/>
                <a:pathLst>
                  <a:path w="4865" h="15563" extrusionOk="0">
                    <a:moveTo>
                      <a:pt x="4621" y="0"/>
                    </a:moveTo>
                    <a:lnTo>
                      <a:pt x="4410" y="10847"/>
                    </a:lnTo>
                    <a:lnTo>
                      <a:pt x="1" y="15046"/>
                    </a:lnTo>
                    <a:lnTo>
                      <a:pt x="457" y="15563"/>
                    </a:lnTo>
                    <a:lnTo>
                      <a:pt x="4773" y="11095"/>
                    </a:lnTo>
                    <a:lnTo>
                      <a:pt x="4864" y="11034"/>
                    </a:lnTo>
                    <a:lnTo>
                      <a:pt x="4834" y="10943"/>
                    </a:lnTo>
                    <a:lnTo>
                      <a:pt x="4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5683572" y="2708438"/>
                <a:ext cx="48294" cy="69881"/>
              </a:xfrm>
              <a:custGeom>
                <a:avLst/>
                <a:gdLst/>
                <a:ahLst/>
                <a:cxnLst/>
                <a:rect l="l" t="t" r="r" b="b"/>
                <a:pathLst>
                  <a:path w="2311" h="3344" extrusionOk="0">
                    <a:moveTo>
                      <a:pt x="1" y="0"/>
                    </a:moveTo>
                    <a:lnTo>
                      <a:pt x="2037" y="3344"/>
                    </a:lnTo>
                    <a:lnTo>
                      <a:pt x="2311" y="319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5536859" y="2815782"/>
                <a:ext cx="102920" cy="86411"/>
              </a:xfrm>
              <a:custGeom>
                <a:avLst/>
                <a:gdLst/>
                <a:ahLst/>
                <a:cxnLst/>
                <a:rect l="l" t="t" r="r" b="b"/>
                <a:pathLst>
                  <a:path w="4925" h="4135" extrusionOk="0">
                    <a:moveTo>
                      <a:pt x="0" y="0"/>
                    </a:moveTo>
                    <a:lnTo>
                      <a:pt x="699" y="2250"/>
                    </a:lnTo>
                    <a:lnTo>
                      <a:pt x="760" y="2280"/>
                    </a:lnTo>
                    <a:lnTo>
                      <a:pt x="790" y="2280"/>
                    </a:lnTo>
                    <a:lnTo>
                      <a:pt x="4711" y="4134"/>
                    </a:lnTo>
                    <a:lnTo>
                      <a:pt x="4924" y="3678"/>
                    </a:lnTo>
                    <a:lnTo>
                      <a:pt x="821" y="2128"/>
                    </a:lnTo>
                    <a:lnTo>
                      <a:pt x="912" y="215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6" name="Google Shape;2156;p31"/>
          <p:cNvGrpSpPr/>
          <p:nvPr/>
        </p:nvGrpSpPr>
        <p:grpSpPr>
          <a:xfrm>
            <a:off x="2630850" y="3495614"/>
            <a:ext cx="561610" cy="1502912"/>
            <a:chOff x="6351275" y="1611400"/>
            <a:chExt cx="431775" cy="1155375"/>
          </a:xfrm>
        </p:grpSpPr>
        <p:sp>
          <p:nvSpPr>
            <p:cNvPr id="2157" name="Google Shape;2157;p31"/>
            <p:cNvSpPr/>
            <p:nvPr/>
          </p:nvSpPr>
          <p:spPr>
            <a:xfrm>
              <a:off x="6556200" y="1611400"/>
              <a:ext cx="62025" cy="1155375"/>
            </a:xfrm>
            <a:custGeom>
              <a:avLst/>
              <a:gdLst/>
              <a:ahLst/>
              <a:cxnLst/>
              <a:rect l="l" t="t" r="r" b="b"/>
              <a:pathLst>
                <a:path w="2481" h="46215" extrusionOk="0">
                  <a:moveTo>
                    <a:pt x="2420" y="1"/>
                  </a:moveTo>
                  <a:lnTo>
                    <a:pt x="1754" y="11857"/>
                  </a:lnTo>
                  <a:lnTo>
                    <a:pt x="0" y="45821"/>
                  </a:lnTo>
                  <a:lnTo>
                    <a:pt x="1422" y="46214"/>
                  </a:lnTo>
                  <a:lnTo>
                    <a:pt x="2208" y="21081"/>
                  </a:lnTo>
                  <a:lnTo>
                    <a:pt x="2480" y="11887"/>
                  </a:lnTo>
                  <a:lnTo>
                    <a:pt x="2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8" name="Google Shape;2158;p31"/>
            <p:cNvGrpSpPr/>
            <p:nvPr/>
          </p:nvGrpSpPr>
          <p:grpSpPr>
            <a:xfrm>
              <a:off x="6493425" y="1758850"/>
              <a:ext cx="194350" cy="799225"/>
              <a:chOff x="6493425" y="1758850"/>
              <a:chExt cx="194350" cy="799225"/>
            </a:xfrm>
          </p:grpSpPr>
          <p:sp>
            <p:nvSpPr>
              <p:cNvPr id="2159" name="Google Shape;2159;p31"/>
              <p:cNvSpPr/>
              <p:nvPr/>
            </p:nvSpPr>
            <p:spPr>
              <a:xfrm>
                <a:off x="6493425" y="2441625"/>
                <a:ext cx="84725" cy="116450"/>
              </a:xfrm>
              <a:custGeom>
                <a:avLst/>
                <a:gdLst/>
                <a:ahLst/>
                <a:cxnLst/>
                <a:rect l="l" t="t" r="r" b="b"/>
                <a:pathLst>
                  <a:path w="3389" h="4658" fill="none" extrusionOk="0">
                    <a:moveTo>
                      <a:pt x="3388" y="4658"/>
                    </a:moveTo>
                    <a:lnTo>
                      <a:pt x="1059" y="2208"/>
                    </a:lnTo>
                    <a:lnTo>
                      <a:pt x="1"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6588700" y="2388700"/>
                <a:ext cx="83200" cy="63525"/>
              </a:xfrm>
              <a:custGeom>
                <a:avLst/>
                <a:gdLst/>
                <a:ahLst/>
                <a:cxnLst/>
                <a:rect l="l" t="t" r="r" b="b"/>
                <a:pathLst>
                  <a:path w="3328" h="2541" fill="none" extrusionOk="0">
                    <a:moveTo>
                      <a:pt x="1" y="2541"/>
                    </a:moveTo>
                    <a:lnTo>
                      <a:pt x="1936" y="1573"/>
                    </a:lnTo>
                    <a:lnTo>
                      <a:pt x="3327"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1"/>
              <p:cNvSpPr/>
              <p:nvPr/>
            </p:nvSpPr>
            <p:spPr>
              <a:xfrm>
                <a:off x="6533500" y="2328200"/>
                <a:ext cx="67325" cy="43125"/>
              </a:xfrm>
              <a:custGeom>
                <a:avLst/>
                <a:gdLst/>
                <a:ahLst/>
                <a:cxnLst/>
                <a:rect l="l" t="t" r="r" b="b"/>
                <a:pathLst>
                  <a:path w="2693" h="1725" fill="none" extrusionOk="0">
                    <a:moveTo>
                      <a:pt x="2692" y="1724"/>
                    </a:moveTo>
                    <a:lnTo>
                      <a:pt x="1"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6591725" y="2300975"/>
                <a:ext cx="45400" cy="30275"/>
              </a:xfrm>
              <a:custGeom>
                <a:avLst/>
                <a:gdLst/>
                <a:ahLst/>
                <a:cxnLst/>
                <a:rect l="l" t="t" r="r" b="b"/>
                <a:pathLst>
                  <a:path w="1816" h="1211" fill="none" extrusionOk="0">
                    <a:moveTo>
                      <a:pt x="1" y="1210"/>
                    </a:moveTo>
                    <a:lnTo>
                      <a:pt x="1815"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6593250" y="2204950"/>
                <a:ext cx="94525" cy="49175"/>
              </a:xfrm>
              <a:custGeom>
                <a:avLst/>
                <a:gdLst/>
                <a:ahLst/>
                <a:cxnLst/>
                <a:rect l="l" t="t" r="r" b="b"/>
                <a:pathLst>
                  <a:path w="3781" h="1967" fill="none" extrusionOk="0">
                    <a:moveTo>
                      <a:pt x="0" y="1604"/>
                    </a:moveTo>
                    <a:lnTo>
                      <a:pt x="2420" y="1967"/>
                    </a:lnTo>
                    <a:lnTo>
                      <a:pt x="3781"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6641625" y="2193600"/>
                <a:ext cx="19675" cy="43125"/>
              </a:xfrm>
              <a:custGeom>
                <a:avLst/>
                <a:gdLst/>
                <a:ahLst/>
                <a:cxnLst/>
                <a:rect l="l" t="t" r="r" b="b"/>
                <a:pathLst>
                  <a:path w="787" h="1725" fill="none" extrusionOk="0">
                    <a:moveTo>
                      <a:pt x="1" y="1"/>
                    </a:moveTo>
                    <a:lnTo>
                      <a:pt x="787" y="1725"/>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6533500" y="2118000"/>
                <a:ext cx="63550" cy="64300"/>
              </a:xfrm>
              <a:custGeom>
                <a:avLst/>
                <a:gdLst/>
                <a:ahLst/>
                <a:cxnLst/>
                <a:rect l="l" t="t" r="r" b="b"/>
                <a:pathLst>
                  <a:path w="2542" h="2572" fill="none" extrusionOk="0">
                    <a:moveTo>
                      <a:pt x="2541" y="2571"/>
                    </a:moveTo>
                    <a:lnTo>
                      <a:pt x="575" y="2420"/>
                    </a:lnTo>
                    <a:lnTo>
                      <a:pt x="1"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6542575" y="2127075"/>
                <a:ext cx="31775" cy="28750"/>
              </a:xfrm>
              <a:custGeom>
                <a:avLst/>
                <a:gdLst/>
                <a:ahLst/>
                <a:cxnLst/>
                <a:rect l="l" t="t" r="r" b="b"/>
                <a:pathLst>
                  <a:path w="1271" h="1150" fill="none" extrusionOk="0">
                    <a:moveTo>
                      <a:pt x="1271" y="0"/>
                    </a:moveTo>
                    <a:lnTo>
                      <a:pt x="1" y="115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6605325" y="2066575"/>
                <a:ext cx="55975" cy="67325"/>
              </a:xfrm>
              <a:custGeom>
                <a:avLst/>
                <a:gdLst/>
                <a:ahLst/>
                <a:cxnLst/>
                <a:rect l="l" t="t" r="r" b="b"/>
                <a:pathLst>
                  <a:path w="2239" h="2693" fill="none" extrusionOk="0">
                    <a:moveTo>
                      <a:pt x="2239" y="1"/>
                    </a:moveTo>
                    <a:lnTo>
                      <a:pt x="1" y="2693"/>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6566775" y="2021975"/>
                <a:ext cx="34050" cy="46900"/>
              </a:xfrm>
              <a:custGeom>
                <a:avLst/>
                <a:gdLst/>
                <a:ahLst/>
                <a:cxnLst/>
                <a:rect l="l" t="t" r="r" b="b"/>
                <a:pathLst>
                  <a:path w="1362" h="1876" fill="none" extrusionOk="0">
                    <a:moveTo>
                      <a:pt x="0" y="0"/>
                    </a:moveTo>
                    <a:lnTo>
                      <a:pt x="1361" y="1876"/>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a:off x="6566025" y="1863200"/>
                <a:ext cx="34800" cy="60500"/>
              </a:xfrm>
              <a:custGeom>
                <a:avLst/>
                <a:gdLst/>
                <a:ahLst/>
                <a:cxnLst/>
                <a:rect l="l" t="t" r="r" b="b"/>
                <a:pathLst>
                  <a:path w="1392" h="2420" fill="none" extrusionOk="0">
                    <a:moveTo>
                      <a:pt x="0" y="0"/>
                    </a:moveTo>
                    <a:lnTo>
                      <a:pt x="1391" y="242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a:off x="6578875" y="1758850"/>
                <a:ext cx="67325" cy="121000"/>
              </a:xfrm>
              <a:custGeom>
                <a:avLst/>
                <a:gdLst/>
                <a:ahLst/>
                <a:cxnLst/>
                <a:rect l="l" t="t" r="r" b="b"/>
                <a:pathLst>
                  <a:path w="2693" h="4840" fill="none" extrusionOk="0">
                    <a:moveTo>
                      <a:pt x="2692" y="2511"/>
                    </a:moveTo>
                    <a:lnTo>
                      <a:pt x="1422" y="4840"/>
                    </a:lnTo>
                    <a:lnTo>
                      <a:pt x="0"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31"/>
            <p:cNvGrpSpPr/>
            <p:nvPr/>
          </p:nvGrpSpPr>
          <p:grpSpPr>
            <a:xfrm>
              <a:off x="6351275" y="1643050"/>
              <a:ext cx="431775" cy="903700"/>
              <a:chOff x="6351275" y="1643050"/>
              <a:chExt cx="431775" cy="903700"/>
            </a:xfrm>
          </p:grpSpPr>
          <p:sp>
            <p:nvSpPr>
              <p:cNvPr id="2172" name="Google Shape;2172;p31"/>
              <p:cNvSpPr/>
              <p:nvPr/>
            </p:nvSpPr>
            <p:spPr>
              <a:xfrm>
                <a:off x="6572825" y="1790000"/>
                <a:ext cx="114950" cy="49775"/>
              </a:xfrm>
              <a:custGeom>
                <a:avLst/>
                <a:gdLst/>
                <a:ahLst/>
                <a:cxnLst/>
                <a:rect l="l" t="t" r="r" b="b"/>
                <a:pathLst>
                  <a:path w="4598" h="1991" extrusionOk="0">
                    <a:moveTo>
                      <a:pt x="1481" y="1"/>
                    </a:moveTo>
                    <a:cubicBezTo>
                      <a:pt x="885" y="1"/>
                      <a:pt x="0" y="1023"/>
                      <a:pt x="0" y="1023"/>
                    </a:cubicBezTo>
                    <a:lnTo>
                      <a:pt x="4598" y="1991"/>
                    </a:lnTo>
                    <a:cubicBezTo>
                      <a:pt x="4598" y="1991"/>
                      <a:pt x="4537" y="902"/>
                      <a:pt x="3902" y="418"/>
                    </a:cubicBezTo>
                    <a:cubicBezTo>
                      <a:pt x="3781" y="327"/>
                      <a:pt x="3644" y="294"/>
                      <a:pt x="3501" y="294"/>
                    </a:cubicBezTo>
                    <a:cubicBezTo>
                      <a:pt x="3139" y="294"/>
                      <a:pt x="2729" y="500"/>
                      <a:pt x="2378" y="500"/>
                    </a:cubicBezTo>
                    <a:cubicBezTo>
                      <a:pt x="2173" y="500"/>
                      <a:pt x="1988" y="429"/>
                      <a:pt x="1845" y="206"/>
                    </a:cubicBezTo>
                    <a:cubicBezTo>
                      <a:pt x="1752" y="60"/>
                      <a:pt x="1625" y="1"/>
                      <a:pt x="1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3" name="Google Shape;2173;p31"/>
              <p:cNvGrpSpPr/>
              <p:nvPr/>
            </p:nvGrpSpPr>
            <p:grpSpPr>
              <a:xfrm>
                <a:off x="6351275" y="1643050"/>
                <a:ext cx="431775" cy="903700"/>
                <a:chOff x="6351275" y="1643050"/>
                <a:chExt cx="431775" cy="903700"/>
              </a:xfrm>
            </p:grpSpPr>
            <p:sp>
              <p:nvSpPr>
                <p:cNvPr id="2174" name="Google Shape;2174;p31"/>
                <p:cNvSpPr/>
                <p:nvPr/>
              </p:nvSpPr>
              <p:spPr>
                <a:xfrm>
                  <a:off x="6351275" y="2403400"/>
                  <a:ext cx="232925" cy="97225"/>
                </a:xfrm>
                <a:custGeom>
                  <a:avLst/>
                  <a:gdLst/>
                  <a:ahLst/>
                  <a:cxnLst/>
                  <a:rect l="l" t="t" r="r" b="b"/>
                  <a:pathLst>
                    <a:path w="9317" h="3889" extrusionOk="0">
                      <a:moveTo>
                        <a:pt x="6629" y="0"/>
                      </a:moveTo>
                      <a:cubicBezTo>
                        <a:pt x="5579" y="0"/>
                        <a:pt x="4686" y="1405"/>
                        <a:pt x="3672" y="1405"/>
                      </a:cubicBezTo>
                      <a:cubicBezTo>
                        <a:pt x="3434" y="1405"/>
                        <a:pt x="3189" y="1327"/>
                        <a:pt x="2934" y="1136"/>
                      </a:cubicBezTo>
                      <a:cubicBezTo>
                        <a:pt x="2755" y="995"/>
                        <a:pt x="2574" y="933"/>
                        <a:pt x="2395" y="933"/>
                      </a:cubicBezTo>
                      <a:cubicBezTo>
                        <a:pt x="1155" y="933"/>
                        <a:pt x="1" y="3888"/>
                        <a:pt x="1" y="3888"/>
                      </a:cubicBezTo>
                      <a:lnTo>
                        <a:pt x="9316" y="2557"/>
                      </a:lnTo>
                      <a:cubicBezTo>
                        <a:pt x="9316" y="2557"/>
                        <a:pt x="8348" y="561"/>
                        <a:pt x="6957" y="47"/>
                      </a:cubicBezTo>
                      <a:cubicBezTo>
                        <a:pt x="6846" y="15"/>
                        <a:pt x="6737"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6532750" y="1721150"/>
                  <a:ext cx="105875" cy="43775"/>
                </a:xfrm>
                <a:custGeom>
                  <a:avLst/>
                  <a:gdLst/>
                  <a:ahLst/>
                  <a:cxnLst/>
                  <a:rect l="l" t="t" r="r" b="b"/>
                  <a:pathLst>
                    <a:path w="4235" h="1751" extrusionOk="0">
                      <a:moveTo>
                        <a:pt x="2988" y="1"/>
                      </a:moveTo>
                      <a:cubicBezTo>
                        <a:pt x="2526" y="1"/>
                        <a:pt x="2106" y="628"/>
                        <a:pt x="1653" y="628"/>
                      </a:cubicBezTo>
                      <a:cubicBezTo>
                        <a:pt x="1548" y="628"/>
                        <a:pt x="1441" y="594"/>
                        <a:pt x="1331" y="510"/>
                      </a:cubicBezTo>
                      <a:cubicBezTo>
                        <a:pt x="1253" y="451"/>
                        <a:pt x="1174" y="425"/>
                        <a:pt x="1095" y="425"/>
                      </a:cubicBezTo>
                      <a:cubicBezTo>
                        <a:pt x="535" y="425"/>
                        <a:pt x="0" y="1750"/>
                        <a:pt x="0" y="1750"/>
                      </a:cubicBezTo>
                      <a:lnTo>
                        <a:pt x="4235" y="1146"/>
                      </a:lnTo>
                      <a:cubicBezTo>
                        <a:pt x="4235" y="1146"/>
                        <a:pt x="3811" y="238"/>
                        <a:pt x="3146" y="26"/>
                      </a:cubicBezTo>
                      <a:cubicBezTo>
                        <a:pt x="3093" y="9"/>
                        <a:pt x="3040" y="1"/>
                        <a:pt x="2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a:off x="6574325" y="2155525"/>
                  <a:ext cx="188300" cy="81200"/>
                </a:xfrm>
                <a:custGeom>
                  <a:avLst/>
                  <a:gdLst/>
                  <a:ahLst/>
                  <a:cxnLst/>
                  <a:rect l="l" t="t" r="r" b="b"/>
                  <a:pathLst>
                    <a:path w="7532" h="3248" extrusionOk="0">
                      <a:moveTo>
                        <a:pt x="2443" y="0"/>
                      </a:moveTo>
                      <a:cubicBezTo>
                        <a:pt x="1460" y="0"/>
                        <a:pt x="1" y="1615"/>
                        <a:pt x="1" y="1615"/>
                      </a:cubicBezTo>
                      <a:lnTo>
                        <a:pt x="7532" y="3248"/>
                      </a:lnTo>
                      <a:cubicBezTo>
                        <a:pt x="7532" y="3248"/>
                        <a:pt x="7381" y="1433"/>
                        <a:pt x="6443" y="677"/>
                      </a:cubicBezTo>
                      <a:cubicBezTo>
                        <a:pt x="6246" y="517"/>
                        <a:pt x="6022" y="460"/>
                        <a:pt x="5784" y="460"/>
                      </a:cubicBezTo>
                      <a:cubicBezTo>
                        <a:pt x="5190" y="460"/>
                        <a:pt x="4507" y="815"/>
                        <a:pt x="3922" y="815"/>
                      </a:cubicBezTo>
                      <a:cubicBezTo>
                        <a:pt x="3591" y="815"/>
                        <a:pt x="3291" y="701"/>
                        <a:pt x="3056" y="344"/>
                      </a:cubicBezTo>
                      <a:cubicBezTo>
                        <a:pt x="2900" y="99"/>
                        <a:pt x="2686" y="0"/>
                        <a:pt x="2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a:off x="6570700" y="2336600"/>
                  <a:ext cx="212350" cy="127725"/>
                </a:xfrm>
                <a:custGeom>
                  <a:avLst/>
                  <a:gdLst/>
                  <a:ahLst/>
                  <a:cxnLst/>
                  <a:rect l="l" t="t" r="r" b="b"/>
                  <a:pathLst>
                    <a:path w="8494" h="5109" extrusionOk="0">
                      <a:moveTo>
                        <a:pt x="1022" y="1"/>
                      </a:moveTo>
                      <a:cubicBezTo>
                        <a:pt x="411" y="1"/>
                        <a:pt x="1" y="365"/>
                        <a:pt x="116" y="1630"/>
                      </a:cubicBezTo>
                      <a:lnTo>
                        <a:pt x="8493" y="5108"/>
                      </a:lnTo>
                      <a:cubicBezTo>
                        <a:pt x="8493" y="5108"/>
                        <a:pt x="7319" y="1635"/>
                        <a:pt x="6142" y="1635"/>
                      </a:cubicBezTo>
                      <a:cubicBezTo>
                        <a:pt x="6039" y="1635"/>
                        <a:pt x="5935" y="1662"/>
                        <a:pt x="5832" y="1721"/>
                      </a:cubicBezTo>
                      <a:cubicBezTo>
                        <a:pt x="5665" y="1814"/>
                        <a:pt x="5531" y="1854"/>
                        <a:pt x="5423" y="1854"/>
                      </a:cubicBezTo>
                      <a:cubicBezTo>
                        <a:pt x="4785" y="1854"/>
                        <a:pt x="5028" y="468"/>
                        <a:pt x="4497" y="468"/>
                      </a:cubicBezTo>
                      <a:cubicBezTo>
                        <a:pt x="4417" y="468"/>
                        <a:pt x="4320" y="499"/>
                        <a:pt x="4199" y="572"/>
                      </a:cubicBezTo>
                      <a:cubicBezTo>
                        <a:pt x="4088" y="638"/>
                        <a:pt x="3951" y="666"/>
                        <a:pt x="3797" y="666"/>
                      </a:cubicBezTo>
                      <a:cubicBezTo>
                        <a:pt x="3041" y="666"/>
                        <a:pt x="184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a:off x="6592075" y="1643050"/>
                  <a:ext cx="76050" cy="45500"/>
                </a:xfrm>
                <a:custGeom>
                  <a:avLst/>
                  <a:gdLst/>
                  <a:ahLst/>
                  <a:cxnLst/>
                  <a:rect l="l" t="t" r="r" b="b"/>
                  <a:pathLst>
                    <a:path w="3042" h="1820" extrusionOk="0">
                      <a:moveTo>
                        <a:pt x="363" y="1"/>
                      </a:moveTo>
                      <a:cubicBezTo>
                        <a:pt x="144" y="1"/>
                        <a:pt x="1" y="129"/>
                        <a:pt x="47" y="580"/>
                      </a:cubicBezTo>
                      <a:lnTo>
                        <a:pt x="3041" y="1820"/>
                      </a:lnTo>
                      <a:cubicBezTo>
                        <a:pt x="3041" y="1820"/>
                        <a:pt x="2635" y="577"/>
                        <a:pt x="2218" y="577"/>
                      </a:cubicBezTo>
                      <a:cubicBezTo>
                        <a:pt x="2180" y="577"/>
                        <a:pt x="2142" y="587"/>
                        <a:pt x="2104" y="610"/>
                      </a:cubicBezTo>
                      <a:cubicBezTo>
                        <a:pt x="2040" y="646"/>
                        <a:pt x="1989" y="661"/>
                        <a:pt x="1948" y="661"/>
                      </a:cubicBezTo>
                      <a:cubicBezTo>
                        <a:pt x="1713" y="661"/>
                        <a:pt x="1810" y="154"/>
                        <a:pt x="1625" y="154"/>
                      </a:cubicBezTo>
                      <a:cubicBezTo>
                        <a:pt x="1599" y="154"/>
                        <a:pt x="1568" y="164"/>
                        <a:pt x="1529" y="187"/>
                      </a:cubicBezTo>
                      <a:cubicBezTo>
                        <a:pt x="1481" y="214"/>
                        <a:pt x="1424" y="225"/>
                        <a:pt x="1360" y="225"/>
                      </a:cubicBezTo>
                      <a:cubicBezTo>
                        <a:pt x="1073" y="225"/>
                        <a:pt x="653"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a:off x="6451850" y="2089825"/>
                  <a:ext cx="182350" cy="64500"/>
                </a:xfrm>
                <a:custGeom>
                  <a:avLst/>
                  <a:gdLst/>
                  <a:ahLst/>
                  <a:cxnLst/>
                  <a:rect l="l" t="t" r="r" b="b"/>
                  <a:pathLst>
                    <a:path w="7294" h="2580" extrusionOk="0">
                      <a:moveTo>
                        <a:pt x="6279" y="0"/>
                      </a:moveTo>
                      <a:cubicBezTo>
                        <a:pt x="5651" y="0"/>
                        <a:pt x="4825" y="229"/>
                        <a:pt x="4232" y="229"/>
                      </a:cubicBezTo>
                      <a:cubicBezTo>
                        <a:pt x="4028" y="229"/>
                        <a:pt x="3852" y="202"/>
                        <a:pt x="3720" y="129"/>
                      </a:cubicBezTo>
                      <a:cubicBezTo>
                        <a:pt x="3614" y="76"/>
                        <a:pt x="3530" y="54"/>
                        <a:pt x="3462" y="54"/>
                      </a:cubicBezTo>
                      <a:cubicBezTo>
                        <a:pt x="3061" y="54"/>
                        <a:pt x="3206" y="831"/>
                        <a:pt x="2700" y="831"/>
                      </a:cubicBezTo>
                      <a:cubicBezTo>
                        <a:pt x="2603" y="831"/>
                        <a:pt x="2482" y="802"/>
                        <a:pt x="2329" y="734"/>
                      </a:cubicBezTo>
                      <a:cubicBezTo>
                        <a:pt x="2231" y="694"/>
                        <a:pt x="2132" y="675"/>
                        <a:pt x="2033" y="675"/>
                      </a:cubicBezTo>
                      <a:cubicBezTo>
                        <a:pt x="1028" y="675"/>
                        <a:pt x="0" y="2579"/>
                        <a:pt x="0" y="2579"/>
                      </a:cubicBezTo>
                      <a:lnTo>
                        <a:pt x="7168" y="1007"/>
                      </a:lnTo>
                      <a:cubicBezTo>
                        <a:pt x="7293" y="206"/>
                        <a:pt x="6875" y="0"/>
                        <a:pt x="6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6590725" y="2040650"/>
                  <a:ext cx="139400" cy="55450"/>
                </a:xfrm>
                <a:custGeom>
                  <a:avLst/>
                  <a:gdLst/>
                  <a:ahLst/>
                  <a:cxnLst/>
                  <a:rect l="l" t="t" r="r" b="b"/>
                  <a:pathLst>
                    <a:path w="5576" h="2218" extrusionOk="0">
                      <a:moveTo>
                        <a:pt x="698" y="1"/>
                      </a:moveTo>
                      <a:cubicBezTo>
                        <a:pt x="283" y="1"/>
                        <a:pt x="1" y="162"/>
                        <a:pt x="71" y="735"/>
                      </a:cubicBezTo>
                      <a:lnTo>
                        <a:pt x="5575" y="2217"/>
                      </a:lnTo>
                      <a:cubicBezTo>
                        <a:pt x="5575" y="2217"/>
                        <a:pt x="4854" y="671"/>
                        <a:pt x="4053" y="671"/>
                      </a:cubicBezTo>
                      <a:cubicBezTo>
                        <a:pt x="3986" y="671"/>
                        <a:pt x="3919" y="682"/>
                        <a:pt x="3851" y="705"/>
                      </a:cubicBezTo>
                      <a:cubicBezTo>
                        <a:pt x="3736" y="749"/>
                        <a:pt x="3644" y="768"/>
                        <a:pt x="3570" y="768"/>
                      </a:cubicBezTo>
                      <a:cubicBezTo>
                        <a:pt x="3150" y="768"/>
                        <a:pt x="3305" y="169"/>
                        <a:pt x="2989" y="169"/>
                      </a:cubicBezTo>
                      <a:cubicBezTo>
                        <a:pt x="2937" y="169"/>
                        <a:pt x="2873" y="185"/>
                        <a:pt x="2793" y="221"/>
                      </a:cubicBezTo>
                      <a:cubicBezTo>
                        <a:pt x="2710" y="256"/>
                        <a:pt x="2608" y="270"/>
                        <a:pt x="2493" y="270"/>
                      </a:cubicBezTo>
                      <a:cubicBezTo>
                        <a:pt x="1991" y="270"/>
                        <a:pt x="123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6408750" y="2300925"/>
                  <a:ext cx="196600" cy="53000"/>
                </a:xfrm>
                <a:custGeom>
                  <a:avLst/>
                  <a:gdLst/>
                  <a:ahLst/>
                  <a:cxnLst/>
                  <a:rect l="l" t="t" r="r" b="b"/>
                  <a:pathLst>
                    <a:path w="7864" h="2120" extrusionOk="0">
                      <a:moveTo>
                        <a:pt x="4542" y="0"/>
                      </a:moveTo>
                      <a:cubicBezTo>
                        <a:pt x="4520" y="0"/>
                        <a:pt x="4499" y="1"/>
                        <a:pt x="4477" y="3"/>
                      </a:cubicBezTo>
                      <a:cubicBezTo>
                        <a:pt x="3630" y="154"/>
                        <a:pt x="3781" y="789"/>
                        <a:pt x="2178" y="940"/>
                      </a:cubicBezTo>
                      <a:cubicBezTo>
                        <a:pt x="545" y="1091"/>
                        <a:pt x="0" y="2120"/>
                        <a:pt x="0" y="2120"/>
                      </a:cubicBezTo>
                      <a:lnTo>
                        <a:pt x="7864" y="850"/>
                      </a:lnTo>
                      <a:lnTo>
                        <a:pt x="7864" y="850"/>
                      </a:lnTo>
                      <a:cubicBezTo>
                        <a:pt x="7687" y="863"/>
                        <a:pt x="7522" y="870"/>
                        <a:pt x="7367" y="870"/>
                      </a:cubicBezTo>
                      <a:cubicBezTo>
                        <a:pt x="5574" y="870"/>
                        <a:pt x="5249"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6512325" y="1841850"/>
                  <a:ext cx="159575" cy="42550"/>
                </a:xfrm>
                <a:custGeom>
                  <a:avLst/>
                  <a:gdLst/>
                  <a:ahLst/>
                  <a:cxnLst/>
                  <a:rect l="l" t="t" r="r" b="b"/>
                  <a:pathLst>
                    <a:path w="6383" h="1702" extrusionOk="0">
                      <a:moveTo>
                        <a:pt x="3752" y="1"/>
                      </a:moveTo>
                      <a:cubicBezTo>
                        <a:pt x="3722" y="1"/>
                        <a:pt x="3692" y="3"/>
                        <a:pt x="3660" y="7"/>
                      </a:cubicBezTo>
                      <a:cubicBezTo>
                        <a:pt x="2965" y="98"/>
                        <a:pt x="3086" y="642"/>
                        <a:pt x="1755" y="763"/>
                      </a:cubicBezTo>
                      <a:cubicBezTo>
                        <a:pt x="455" y="854"/>
                        <a:pt x="1" y="1701"/>
                        <a:pt x="1" y="1701"/>
                      </a:cubicBezTo>
                      <a:lnTo>
                        <a:pt x="6382" y="642"/>
                      </a:lnTo>
                      <a:lnTo>
                        <a:pt x="6382" y="642"/>
                      </a:lnTo>
                      <a:cubicBezTo>
                        <a:pt x="6235" y="655"/>
                        <a:pt x="6099" y="660"/>
                        <a:pt x="5971" y="660"/>
                      </a:cubicBezTo>
                      <a:cubicBezTo>
                        <a:pt x="4576" y="660"/>
                        <a:pt x="4275" y="1"/>
                        <a:pt x="3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6580375" y="2270600"/>
                  <a:ext cx="164875" cy="59900"/>
                </a:xfrm>
                <a:custGeom>
                  <a:avLst/>
                  <a:gdLst/>
                  <a:ahLst/>
                  <a:cxnLst/>
                  <a:rect l="l" t="t" r="r" b="b"/>
                  <a:pathLst>
                    <a:path w="6595" h="2396" extrusionOk="0">
                      <a:moveTo>
                        <a:pt x="787" y="0"/>
                      </a:moveTo>
                      <a:cubicBezTo>
                        <a:pt x="468" y="0"/>
                        <a:pt x="180" y="220"/>
                        <a:pt x="1" y="883"/>
                      </a:cubicBezTo>
                      <a:lnTo>
                        <a:pt x="6594" y="2395"/>
                      </a:lnTo>
                      <a:cubicBezTo>
                        <a:pt x="6594" y="2395"/>
                        <a:pt x="4447" y="1669"/>
                        <a:pt x="3963" y="913"/>
                      </a:cubicBezTo>
                      <a:cubicBezTo>
                        <a:pt x="3696" y="496"/>
                        <a:pt x="3355" y="272"/>
                        <a:pt x="3073" y="272"/>
                      </a:cubicBezTo>
                      <a:cubicBezTo>
                        <a:pt x="2844" y="272"/>
                        <a:pt x="2653" y="420"/>
                        <a:pt x="2572" y="732"/>
                      </a:cubicBezTo>
                      <a:cubicBezTo>
                        <a:pt x="2557" y="819"/>
                        <a:pt x="2518" y="855"/>
                        <a:pt x="2459" y="855"/>
                      </a:cubicBezTo>
                      <a:cubicBezTo>
                        <a:pt x="2171" y="855"/>
                        <a:pt x="1418" y="0"/>
                        <a:pt x="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6588700" y="1961350"/>
                  <a:ext cx="165625" cy="59900"/>
                </a:xfrm>
                <a:custGeom>
                  <a:avLst/>
                  <a:gdLst/>
                  <a:ahLst/>
                  <a:cxnLst/>
                  <a:rect l="l" t="t" r="r" b="b"/>
                  <a:pathLst>
                    <a:path w="6625" h="2396" extrusionOk="0">
                      <a:moveTo>
                        <a:pt x="768" y="0"/>
                      </a:moveTo>
                      <a:cubicBezTo>
                        <a:pt x="452" y="0"/>
                        <a:pt x="171" y="220"/>
                        <a:pt x="1" y="883"/>
                      </a:cubicBezTo>
                      <a:lnTo>
                        <a:pt x="6624" y="2395"/>
                      </a:lnTo>
                      <a:cubicBezTo>
                        <a:pt x="6624" y="2395"/>
                        <a:pt x="4446" y="1669"/>
                        <a:pt x="3963" y="913"/>
                      </a:cubicBezTo>
                      <a:cubicBezTo>
                        <a:pt x="3698" y="499"/>
                        <a:pt x="3360" y="285"/>
                        <a:pt x="3079" y="285"/>
                      </a:cubicBezTo>
                      <a:cubicBezTo>
                        <a:pt x="2847" y="285"/>
                        <a:pt x="2653" y="431"/>
                        <a:pt x="2571" y="732"/>
                      </a:cubicBezTo>
                      <a:cubicBezTo>
                        <a:pt x="2553" y="819"/>
                        <a:pt x="2511" y="855"/>
                        <a:pt x="2449" y="855"/>
                      </a:cubicBezTo>
                      <a:cubicBezTo>
                        <a:pt x="2148" y="855"/>
                        <a:pt x="1391"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6553925" y="2475975"/>
                  <a:ext cx="174675" cy="70775"/>
                </a:xfrm>
                <a:custGeom>
                  <a:avLst/>
                  <a:gdLst/>
                  <a:ahLst/>
                  <a:cxnLst/>
                  <a:rect l="l" t="t" r="r" b="b"/>
                  <a:pathLst>
                    <a:path w="6987" h="2831" extrusionOk="0">
                      <a:moveTo>
                        <a:pt x="1082" y="0"/>
                      </a:moveTo>
                      <a:cubicBezTo>
                        <a:pt x="542" y="0"/>
                        <a:pt x="105" y="425"/>
                        <a:pt x="0" y="864"/>
                      </a:cubicBezTo>
                      <a:lnTo>
                        <a:pt x="6987" y="2830"/>
                      </a:lnTo>
                      <a:cubicBezTo>
                        <a:pt x="6987" y="2830"/>
                        <a:pt x="5747" y="1136"/>
                        <a:pt x="4114" y="380"/>
                      </a:cubicBezTo>
                      <a:cubicBezTo>
                        <a:pt x="3725" y="190"/>
                        <a:pt x="3443" y="123"/>
                        <a:pt x="3227" y="123"/>
                      </a:cubicBezTo>
                      <a:cubicBezTo>
                        <a:pt x="2733" y="123"/>
                        <a:pt x="2578" y="467"/>
                        <a:pt x="2273" y="467"/>
                      </a:cubicBezTo>
                      <a:cubicBezTo>
                        <a:pt x="2159" y="467"/>
                        <a:pt x="2025" y="420"/>
                        <a:pt x="1845" y="290"/>
                      </a:cubicBezTo>
                      <a:cubicBezTo>
                        <a:pt x="1584" y="84"/>
                        <a:pt x="1323" y="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a:off x="6584925" y="1888450"/>
                  <a:ext cx="137625" cy="56425"/>
                </a:xfrm>
                <a:custGeom>
                  <a:avLst/>
                  <a:gdLst/>
                  <a:ahLst/>
                  <a:cxnLst/>
                  <a:rect l="l" t="t" r="r" b="b"/>
                  <a:pathLst>
                    <a:path w="5505" h="2257" extrusionOk="0">
                      <a:moveTo>
                        <a:pt x="895" y="0"/>
                      </a:moveTo>
                      <a:cubicBezTo>
                        <a:pt x="445" y="0"/>
                        <a:pt x="86" y="350"/>
                        <a:pt x="0" y="714"/>
                      </a:cubicBezTo>
                      <a:lnTo>
                        <a:pt x="5505" y="2257"/>
                      </a:lnTo>
                      <a:cubicBezTo>
                        <a:pt x="5505" y="2257"/>
                        <a:pt x="4537" y="926"/>
                        <a:pt x="3236" y="291"/>
                      </a:cubicBezTo>
                      <a:cubicBezTo>
                        <a:pt x="2931" y="138"/>
                        <a:pt x="2709" y="85"/>
                        <a:pt x="2540" y="85"/>
                      </a:cubicBezTo>
                      <a:cubicBezTo>
                        <a:pt x="2155" y="85"/>
                        <a:pt x="2038" y="358"/>
                        <a:pt x="1815" y="358"/>
                      </a:cubicBezTo>
                      <a:cubicBezTo>
                        <a:pt x="1728" y="358"/>
                        <a:pt x="1624" y="316"/>
                        <a:pt x="1482" y="200"/>
                      </a:cubicBezTo>
                      <a:cubicBezTo>
                        <a:pt x="1280" y="59"/>
                        <a:pt x="1080" y="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6469225" y="2225800"/>
                  <a:ext cx="131600" cy="41175"/>
                </a:xfrm>
                <a:custGeom>
                  <a:avLst/>
                  <a:gdLst/>
                  <a:ahLst/>
                  <a:cxnLst/>
                  <a:rect l="l" t="t" r="r" b="b"/>
                  <a:pathLst>
                    <a:path w="5264" h="1647" extrusionOk="0">
                      <a:moveTo>
                        <a:pt x="3689" y="1"/>
                      </a:moveTo>
                      <a:cubicBezTo>
                        <a:pt x="1400" y="1"/>
                        <a:pt x="1" y="1647"/>
                        <a:pt x="1" y="1647"/>
                      </a:cubicBezTo>
                      <a:lnTo>
                        <a:pt x="5263" y="255"/>
                      </a:lnTo>
                      <a:cubicBezTo>
                        <a:pt x="4702" y="75"/>
                        <a:pt x="4175" y="1"/>
                        <a:pt x="3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6527450" y="1939000"/>
                  <a:ext cx="102100" cy="32350"/>
                </a:xfrm>
                <a:custGeom>
                  <a:avLst/>
                  <a:gdLst/>
                  <a:ahLst/>
                  <a:cxnLst/>
                  <a:rect l="l" t="t" r="r" b="b"/>
                  <a:pathLst>
                    <a:path w="4084" h="1294" extrusionOk="0">
                      <a:moveTo>
                        <a:pt x="2846" y="1"/>
                      </a:moveTo>
                      <a:cubicBezTo>
                        <a:pt x="1067" y="1"/>
                        <a:pt x="1" y="1293"/>
                        <a:pt x="1" y="1293"/>
                      </a:cubicBezTo>
                      <a:lnTo>
                        <a:pt x="4084" y="204"/>
                      </a:lnTo>
                      <a:cubicBezTo>
                        <a:pt x="3641" y="60"/>
                        <a:pt x="3227" y="1"/>
                        <a:pt x="2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6574850" y="2414925"/>
                  <a:ext cx="125025" cy="54700"/>
                </a:xfrm>
                <a:custGeom>
                  <a:avLst/>
                  <a:gdLst/>
                  <a:ahLst/>
                  <a:cxnLst/>
                  <a:rect l="l" t="t" r="r" b="b"/>
                  <a:pathLst>
                    <a:path w="5001" h="2188" extrusionOk="0">
                      <a:moveTo>
                        <a:pt x="821" y="0"/>
                      </a:moveTo>
                      <a:cubicBezTo>
                        <a:pt x="320" y="0"/>
                        <a:pt x="0" y="70"/>
                        <a:pt x="10" y="70"/>
                      </a:cubicBezTo>
                      <a:lnTo>
                        <a:pt x="5000" y="2187"/>
                      </a:lnTo>
                      <a:cubicBezTo>
                        <a:pt x="3712" y="305"/>
                        <a:pt x="1869" y="0"/>
                        <a:pt x="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6594000" y="1691450"/>
                  <a:ext cx="96050" cy="41725"/>
                </a:xfrm>
                <a:custGeom>
                  <a:avLst/>
                  <a:gdLst/>
                  <a:ahLst/>
                  <a:cxnLst/>
                  <a:rect l="l" t="t" r="r" b="b"/>
                  <a:pathLst>
                    <a:path w="3842" h="1669" extrusionOk="0">
                      <a:moveTo>
                        <a:pt x="0" y="35"/>
                      </a:moveTo>
                      <a:cubicBezTo>
                        <a:pt x="0" y="36"/>
                        <a:pt x="1" y="36"/>
                        <a:pt x="3" y="36"/>
                      </a:cubicBezTo>
                      <a:lnTo>
                        <a:pt x="3" y="36"/>
                      </a:lnTo>
                      <a:lnTo>
                        <a:pt x="0" y="35"/>
                      </a:lnTo>
                      <a:close/>
                      <a:moveTo>
                        <a:pt x="592" y="1"/>
                      </a:moveTo>
                      <a:cubicBezTo>
                        <a:pt x="266" y="1"/>
                        <a:pt x="46" y="36"/>
                        <a:pt x="7" y="36"/>
                      </a:cubicBezTo>
                      <a:cubicBezTo>
                        <a:pt x="5" y="36"/>
                        <a:pt x="4" y="36"/>
                        <a:pt x="3" y="36"/>
                      </a:cubicBezTo>
                      <a:lnTo>
                        <a:pt x="3" y="36"/>
                      </a:lnTo>
                      <a:lnTo>
                        <a:pt x="3841" y="1668"/>
                      </a:lnTo>
                      <a:cubicBezTo>
                        <a:pt x="2822" y="212"/>
                        <a:pt x="1388"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6597525" y="1760725"/>
                  <a:ext cx="72100" cy="32175"/>
                </a:xfrm>
                <a:custGeom>
                  <a:avLst/>
                  <a:gdLst/>
                  <a:ahLst/>
                  <a:cxnLst/>
                  <a:rect l="l" t="t" r="r" b="b"/>
                  <a:pathLst>
                    <a:path w="2884" h="1287" extrusionOk="0">
                      <a:moveTo>
                        <a:pt x="520" y="0"/>
                      </a:moveTo>
                      <a:cubicBezTo>
                        <a:pt x="204" y="0"/>
                        <a:pt x="0" y="56"/>
                        <a:pt x="10" y="77"/>
                      </a:cubicBezTo>
                      <a:lnTo>
                        <a:pt x="2884" y="1286"/>
                      </a:lnTo>
                      <a:cubicBezTo>
                        <a:pt x="2166" y="209"/>
                        <a:pt x="1132" y="0"/>
                        <a:pt x="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1"/>
              <p:cNvSpPr/>
              <p:nvPr/>
            </p:nvSpPr>
            <p:spPr>
              <a:xfrm>
                <a:off x="6513100" y="2006100"/>
                <a:ext cx="131575" cy="40850"/>
              </a:xfrm>
              <a:custGeom>
                <a:avLst/>
                <a:gdLst/>
                <a:ahLst/>
                <a:cxnLst/>
                <a:rect l="l" t="t" r="r" b="b"/>
                <a:pathLst>
                  <a:path w="5263" h="1634" extrusionOk="0">
                    <a:moveTo>
                      <a:pt x="3711" y="1"/>
                    </a:moveTo>
                    <a:cubicBezTo>
                      <a:pt x="1437" y="1"/>
                      <a:pt x="54" y="1595"/>
                      <a:pt x="2" y="1633"/>
                    </a:cubicBezTo>
                    <a:lnTo>
                      <a:pt x="2" y="1633"/>
                    </a:lnTo>
                    <a:lnTo>
                      <a:pt x="5263" y="242"/>
                    </a:lnTo>
                    <a:cubicBezTo>
                      <a:pt x="4709" y="71"/>
                      <a:pt x="4190" y="1"/>
                      <a:pt x="3711" y="1"/>
                    </a:cubicBezTo>
                    <a:close/>
                    <a:moveTo>
                      <a:pt x="2" y="1633"/>
                    </a:moveTo>
                    <a:lnTo>
                      <a:pt x="0" y="1634"/>
                    </a:lnTo>
                    <a:cubicBezTo>
                      <a:pt x="0" y="1634"/>
                      <a:pt x="0" y="1634"/>
                      <a:pt x="0" y="1634"/>
                    </a:cubicBezTo>
                    <a:cubicBezTo>
                      <a:pt x="1" y="1634"/>
                      <a:pt x="1" y="1634"/>
                      <a:pt x="2" y="1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3" name="Google Shape;2193;p31"/>
          <p:cNvGrpSpPr/>
          <p:nvPr/>
        </p:nvGrpSpPr>
        <p:grpSpPr>
          <a:xfrm>
            <a:off x="3240450" y="3495614"/>
            <a:ext cx="561610" cy="1502912"/>
            <a:chOff x="6351275" y="1611400"/>
            <a:chExt cx="431775" cy="1155375"/>
          </a:xfrm>
        </p:grpSpPr>
        <p:sp>
          <p:nvSpPr>
            <p:cNvPr id="2194" name="Google Shape;2194;p31"/>
            <p:cNvSpPr/>
            <p:nvPr/>
          </p:nvSpPr>
          <p:spPr>
            <a:xfrm>
              <a:off x="6556200" y="1611400"/>
              <a:ext cx="62025" cy="1155375"/>
            </a:xfrm>
            <a:custGeom>
              <a:avLst/>
              <a:gdLst/>
              <a:ahLst/>
              <a:cxnLst/>
              <a:rect l="l" t="t" r="r" b="b"/>
              <a:pathLst>
                <a:path w="2481" h="46215" extrusionOk="0">
                  <a:moveTo>
                    <a:pt x="2420" y="1"/>
                  </a:moveTo>
                  <a:lnTo>
                    <a:pt x="1754" y="11857"/>
                  </a:lnTo>
                  <a:lnTo>
                    <a:pt x="0" y="45821"/>
                  </a:lnTo>
                  <a:lnTo>
                    <a:pt x="1422" y="46214"/>
                  </a:lnTo>
                  <a:lnTo>
                    <a:pt x="2208" y="21081"/>
                  </a:lnTo>
                  <a:lnTo>
                    <a:pt x="2480" y="11887"/>
                  </a:lnTo>
                  <a:lnTo>
                    <a:pt x="2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5" name="Google Shape;2195;p31"/>
            <p:cNvGrpSpPr/>
            <p:nvPr/>
          </p:nvGrpSpPr>
          <p:grpSpPr>
            <a:xfrm>
              <a:off x="6493425" y="1758850"/>
              <a:ext cx="194350" cy="799225"/>
              <a:chOff x="6493425" y="1758850"/>
              <a:chExt cx="194350" cy="799225"/>
            </a:xfrm>
          </p:grpSpPr>
          <p:sp>
            <p:nvSpPr>
              <p:cNvPr id="2196" name="Google Shape;2196;p31"/>
              <p:cNvSpPr/>
              <p:nvPr/>
            </p:nvSpPr>
            <p:spPr>
              <a:xfrm>
                <a:off x="6493425" y="2441625"/>
                <a:ext cx="84725" cy="116450"/>
              </a:xfrm>
              <a:custGeom>
                <a:avLst/>
                <a:gdLst/>
                <a:ahLst/>
                <a:cxnLst/>
                <a:rect l="l" t="t" r="r" b="b"/>
                <a:pathLst>
                  <a:path w="3389" h="4658" fill="none" extrusionOk="0">
                    <a:moveTo>
                      <a:pt x="3388" y="4658"/>
                    </a:moveTo>
                    <a:lnTo>
                      <a:pt x="1059" y="2208"/>
                    </a:lnTo>
                    <a:lnTo>
                      <a:pt x="1"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6588700" y="2388700"/>
                <a:ext cx="83200" cy="63525"/>
              </a:xfrm>
              <a:custGeom>
                <a:avLst/>
                <a:gdLst/>
                <a:ahLst/>
                <a:cxnLst/>
                <a:rect l="l" t="t" r="r" b="b"/>
                <a:pathLst>
                  <a:path w="3328" h="2541" fill="none" extrusionOk="0">
                    <a:moveTo>
                      <a:pt x="1" y="2541"/>
                    </a:moveTo>
                    <a:lnTo>
                      <a:pt x="1936" y="1573"/>
                    </a:lnTo>
                    <a:lnTo>
                      <a:pt x="3327"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6533500" y="2328200"/>
                <a:ext cx="67325" cy="43125"/>
              </a:xfrm>
              <a:custGeom>
                <a:avLst/>
                <a:gdLst/>
                <a:ahLst/>
                <a:cxnLst/>
                <a:rect l="l" t="t" r="r" b="b"/>
                <a:pathLst>
                  <a:path w="2693" h="1725" fill="none" extrusionOk="0">
                    <a:moveTo>
                      <a:pt x="2692" y="1724"/>
                    </a:moveTo>
                    <a:lnTo>
                      <a:pt x="1"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6591725" y="2300975"/>
                <a:ext cx="45400" cy="30275"/>
              </a:xfrm>
              <a:custGeom>
                <a:avLst/>
                <a:gdLst/>
                <a:ahLst/>
                <a:cxnLst/>
                <a:rect l="l" t="t" r="r" b="b"/>
                <a:pathLst>
                  <a:path w="1816" h="1211" fill="none" extrusionOk="0">
                    <a:moveTo>
                      <a:pt x="1" y="1210"/>
                    </a:moveTo>
                    <a:lnTo>
                      <a:pt x="1815"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6593250" y="2204950"/>
                <a:ext cx="94525" cy="49175"/>
              </a:xfrm>
              <a:custGeom>
                <a:avLst/>
                <a:gdLst/>
                <a:ahLst/>
                <a:cxnLst/>
                <a:rect l="l" t="t" r="r" b="b"/>
                <a:pathLst>
                  <a:path w="3781" h="1967" fill="none" extrusionOk="0">
                    <a:moveTo>
                      <a:pt x="0" y="1604"/>
                    </a:moveTo>
                    <a:lnTo>
                      <a:pt x="2420" y="1967"/>
                    </a:lnTo>
                    <a:lnTo>
                      <a:pt x="3781"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6641625" y="2193600"/>
                <a:ext cx="19675" cy="43125"/>
              </a:xfrm>
              <a:custGeom>
                <a:avLst/>
                <a:gdLst/>
                <a:ahLst/>
                <a:cxnLst/>
                <a:rect l="l" t="t" r="r" b="b"/>
                <a:pathLst>
                  <a:path w="787" h="1725" fill="none" extrusionOk="0">
                    <a:moveTo>
                      <a:pt x="1" y="1"/>
                    </a:moveTo>
                    <a:lnTo>
                      <a:pt x="787" y="1725"/>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6533500" y="2118000"/>
                <a:ext cx="63550" cy="64300"/>
              </a:xfrm>
              <a:custGeom>
                <a:avLst/>
                <a:gdLst/>
                <a:ahLst/>
                <a:cxnLst/>
                <a:rect l="l" t="t" r="r" b="b"/>
                <a:pathLst>
                  <a:path w="2542" h="2572" fill="none" extrusionOk="0">
                    <a:moveTo>
                      <a:pt x="2541" y="2571"/>
                    </a:moveTo>
                    <a:lnTo>
                      <a:pt x="575" y="2420"/>
                    </a:lnTo>
                    <a:lnTo>
                      <a:pt x="1" y="1"/>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6542575" y="2127075"/>
                <a:ext cx="31775" cy="28750"/>
              </a:xfrm>
              <a:custGeom>
                <a:avLst/>
                <a:gdLst/>
                <a:ahLst/>
                <a:cxnLst/>
                <a:rect l="l" t="t" r="r" b="b"/>
                <a:pathLst>
                  <a:path w="1271" h="1150" fill="none" extrusionOk="0">
                    <a:moveTo>
                      <a:pt x="1271" y="0"/>
                    </a:moveTo>
                    <a:lnTo>
                      <a:pt x="1" y="115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6605325" y="2066575"/>
                <a:ext cx="55975" cy="67325"/>
              </a:xfrm>
              <a:custGeom>
                <a:avLst/>
                <a:gdLst/>
                <a:ahLst/>
                <a:cxnLst/>
                <a:rect l="l" t="t" r="r" b="b"/>
                <a:pathLst>
                  <a:path w="2239" h="2693" fill="none" extrusionOk="0">
                    <a:moveTo>
                      <a:pt x="2239" y="1"/>
                    </a:moveTo>
                    <a:lnTo>
                      <a:pt x="1" y="2693"/>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6566775" y="2021975"/>
                <a:ext cx="34050" cy="46900"/>
              </a:xfrm>
              <a:custGeom>
                <a:avLst/>
                <a:gdLst/>
                <a:ahLst/>
                <a:cxnLst/>
                <a:rect l="l" t="t" r="r" b="b"/>
                <a:pathLst>
                  <a:path w="1362" h="1876" fill="none" extrusionOk="0">
                    <a:moveTo>
                      <a:pt x="0" y="0"/>
                    </a:moveTo>
                    <a:lnTo>
                      <a:pt x="1361" y="1876"/>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6566025" y="1863200"/>
                <a:ext cx="34800" cy="60500"/>
              </a:xfrm>
              <a:custGeom>
                <a:avLst/>
                <a:gdLst/>
                <a:ahLst/>
                <a:cxnLst/>
                <a:rect l="l" t="t" r="r" b="b"/>
                <a:pathLst>
                  <a:path w="1392" h="2420" fill="none" extrusionOk="0">
                    <a:moveTo>
                      <a:pt x="0" y="0"/>
                    </a:moveTo>
                    <a:lnTo>
                      <a:pt x="1391" y="242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6578875" y="1758850"/>
                <a:ext cx="67325" cy="121000"/>
              </a:xfrm>
              <a:custGeom>
                <a:avLst/>
                <a:gdLst/>
                <a:ahLst/>
                <a:cxnLst/>
                <a:rect l="l" t="t" r="r" b="b"/>
                <a:pathLst>
                  <a:path w="2693" h="4840" fill="none" extrusionOk="0">
                    <a:moveTo>
                      <a:pt x="2692" y="2511"/>
                    </a:moveTo>
                    <a:lnTo>
                      <a:pt x="1422" y="4840"/>
                    </a:lnTo>
                    <a:lnTo>
                      <a:pt x="0" y="0"/>
                    </a:lnTo>
                  </a:path>
                </a:pathLst>
              </a:custGeom>
              <a:solidFill>
                <a:schemeClr val="dk2"/>
              </a:solidFill>
              <a:ln w="4525" cap="flat" cmpd="sng">
                <a:solidFill>
                  <a:srgbClr val="32330E"/>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31"/>
            <p:cNvGrpSpPr/>
            <p:nvPr/>
          </p:nvGrpSpPr>
          <p:grpSpPr>
            <a:xfrm>
              <a:off x="6351275" y="1643050"/>
              <a:ext cx="431775" cy="903700"/>
              <a:chOff x="6351275" y="1643050"/>
              <a:chExt cx="431775" cy="903700"/>
            </a:xfrm>
          </p:grpSpPr>
          <p:sp>
            <p:nvSpPr>
              <p:cNvPr id="2209" name="Google Shape;2209;p31"/>
              <p:cNvSpPr/>
              <p:nvPr/>
            </p:nvSpPr>
            <p:spPr>
              <a:xfrm>
                <a:off x="6572825" y="1790000"/>
                <a:ext cx="114950" cy="49775"/>
              </a:xfrm>
              <a:custGeom>
                <a:avLst/>
                <a:gdLst/>
                <a:ahLst/>
                <a:cxnLst/>
                <a:rect l="l" t="t" r="r" b="b"/>
                <a:pathLst>
                  <a:path w="4598" h="1991" extrusionOk="0">
                    <a:moveTo>
                      <a:pt x="1481" y="1"/>
                    </a:moveTo>
                    <a:cubicBezTo>
                      <a:pt x="885" y="1"/>
                      <a:pt x="0" y="1023"/>
                      <a:pt x="0" y="1023"/>
                    </a:cubicBezTo>
                    <a:lnTo>
                      <a:pt x="4598" y="1991"/>
                    </a:lnTo>
                    <a:cubicBezTo>
                      <a:pt x="4598" y="1991"/>
                      <a:pt x="4537" y="902"/>
                      <a:pt x="3902" y="418"/>
                    </a:cubicBezTo>
                    <a:cubicBezTo>
                      <a:pt x="3781" y="327"/>
                      <a:pt x="3644" y="294"/>
                      <a:pt x="3501" y="294"/>
                    </a:cubicBezTo>
                    <a:cubicBezTo>
                      <a:pt x="3139" y="294"/>
                      <a:pt x="2729" y="500"/>
                      <a:pt x="2378" y="500"/>
                    </a:cubicBezTo>
                    <a:cubicBezTo>
                      <a:pt x="2173" y="500"/>
                      <a:pt x="1988" y="429"/>
                      <a:pt x="1845" y="206"/>
                    </a:cubicBezTo>
                    <a:cubicBezTo>
                      <a:pt x="1752" y="60"/>
                      <a:pt x="1625" y="1"/>
                      <a:pt x="1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0" name="Google Shape;2210;p31"/>
              <p:cNvGrpSpPr/>
              <p:nvPr/>
            </p:nvGrpSpPr>
            <p:grpSpPr>
              <a:xfrm>
                <a:off x="6351275" y="1643050"/>
                <a:ext cx="431775" cy="903700"/>
                <a:chOff x="6351275" y="1643050"/>
                <a:chExt cx="431775" cy="903700"/>
              </a:xfrm>
            </p:grpSpPr>
            <p:sp>
              <p:nvSpPr>
                <p:cNvPr id="2211" name="Google Shape;2211;p31"/>
                <p:cNvSpPr/>
                <p:nvPr/>
              </p:nvSpPr>
              <p:spPr>
                <a:xfrm>
                  <a:off x="6351275" y="2403400"/>
                  <a:ext cx="232925" cy="97225"/>
                </a:xfrm>
                <a:custGeom>
                  <a:avLst/>
                  <a:gdLst/>
                  <a:ahLst/>
                  <a:cxnLst/>
                  <a:rect l="l" t="t" r="r" b="b"/>
                  <a:pathLst>
                    <a:path w="9317" h="3889" extrusionOk="0">
                      <a:moveTo>
                        <a:pt x="6629" y="0"/>
                      </a:moveTo>
                      <a:cubicBezTo>
                        <a:pt x="5579" y="0"/>
                        <a:pt x="4686" y="1405"/>
                        <a:pt x="3672" y="1405"/>
                      </a:cubicBezTo>
                      <a:cubicBezTo>
                        <a:pt x="3434" y="1405"/>
                        <a:pt x="3189" y="1327"/>
                        <a:pt x="2934" y="1136"/>
                      </a:cubicBezTo>
                      <a:cubicBezTo>
                        <a:pt x="2755" y="995"/>
                        <a:pt x="2574" y="933"/>
                        <a:pt x="2395" y="933"/>
                      </a:cubicBezTo>
                      <a:cubicBezTo>
                        <a:pt x="1155" y="933"/>
                        <a:pt x="1" y="3888"/>
                        <a:pt x="1" y="3888"/>
                      </a:cubicBezTo>
                      <a:lnTo>
                        <a:pt x="9316" y="2557"/>
                      </a:lnTo>
                      <a:cubicBezTo>
                        <a:pt x="9316" y="2557"/>
                        <a:pt x="8348" y="561"/>
                        <a:pt x="6957" y="47"/>
                      </a:cubicBezTo>
                      <a:cubicBezTo>
                        <a:pt x="6846" y="15"/>
                        <a:pt x="6737"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a:off x="6532750" y="1721150"/>
                  <a:ext cx="105875" cy="43775"/>
                </a:xfrm>
                <a:custGeom>
                  <a:avLst/>
                  <a:gdLst/>
                  <a:ahLst/>
                  <a:cxnLst/>
                  <a:rect l="l" t="t" r="r" b="b"/>
                  <a:pathLst>
                    <a:path w="4235" h="1751" extrusionOk="0">
                      <a:moveTo>
                        <a:pt x="2988" y="1"/>
                      </a:moveTo>
                      <a:cubicBezTo>
                        <a:pt x="2526" y="1"/>
                        <a:pt x="2106" y="628"/>
                        <a:pt x="1653" y="628"/>
                      </a:cubicBezTo>
                      <a:cubicBezTo>
                        <a:pt x="1548" y="628"/>
                        <a:pt x="1441" y="594"/>
                        <a:pt x="1331" y="510"/>
                      </a:cubicBezTo>
                      <a:cubicBezTo>
                        <a:pt x="1253" y="451"/>
                        <a:pt x="1174" y="425"/>
                        <a:pt x="1095" y="425"/>
                      </a:cubicBezTo>
                      <a:cubicBezTo>
                        <a:pt x="535" y="425"/>
                        <a:pt x="0" y="1750"/>
                        <a:pt x="0" y="1750"/>
                      </a:cubicBezTo>
                      <a:lnTo>
                        <a:pt x="4235" y="1146"/>
                      </a:lnTo>
                      <a:cubicBezTo>
                        <a:pt x="4235" y="1146"/>
                        <a:pt x="3811" y="238"/>
                        <a:pt x="3146" y="26"/>
                      </a:cubicBezTo>
                      <a:cubicBezTo>
                        <a:pt x="3093" y="9"/>
                        <a:pt x="3040" y="1"/>
                        <a:pt x="2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a:off x="6574325" y="2155525"/>
                  <a:ext cx="188300" cy="81200"/>
                </a:xfrm>
                <a:custGeom>
                  <a:avLst/>
                  <a:gdLst/>
                  <a:ahLst/>
                  <a:cxnLst/>
                  <a:rect l="l" t="t" r="r" b="b"/>
                  <a:pathLst>
                    <a:path w="7532" h="3248" extrusionOk="0">
                      <a:moveTo>
                        <a:pt x="2443" y="0"/>
                      </a:moveTo>
                      <a:cubicBezTo>
                        <a:pt x="1460" y="0"/>
                        <a:pt x="1" y="1615"/>
                        <a:pt x="1" y="1615"/>
                      </a:cubicBezTo>
                      <a:lnTo>
                        <a:pt x="7532" y="3248"/>
                      </a:lnTo>
                      <a:cubicBezTo>
                        <a:pt x="7532" y="3248"/>
                        <a:pt x="7381" y="1433"/>
                        <a:pt x="6443" y="677"/>
                      </a:cubicBezTo>
                      <a:cubicBezTo>
                        <a:pt x="6246" y="517"/>
                        <a:pt x="6022" y="460"/>
                        <a:pt x="5784" y="460"/>
                      </a:cubicBezTo>
                      <a:cubicBezTo>
                        <a:pt x="5190" y="460"/>
                        <a:pt x="4507" y="815"/>
                        <a:pt x="3922" y="815"/>
                      </a:cubicBezTo>
                      <a:cubicBezTo>
                        <a:pt x="3591" y="815"/>
                        <a:pt x="3291" y="701"/>
                        <a:pt x="3056" y="344"/>
                      </a:cubicBezTo>
                      <a:cubicBezTo>
                        <a:pt x="2900" y="99"/>
                        <a:pt x="2686" y="0"/>
                        <a:pt x="2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a:off x="6570700" y="2336600"/>
                  <a:ext cx="212350" cy="127725"/>
                </a:xfrm>
                <a:custGeom>
                  <a:avLst/>
                  <a:gdLst/>
                  <a:ahLst/>
                  <a:cxnLst/>
                  <a:rect l="l" t="t" r="r" b="b"/>
                  <a:pathLst>
                    <a:path w="8494" h="5109" extrusionOk="0">
                      <a:moveTo>
                        <a:pt x="1022" y="1"/>
                      </a:moveTo>
                      <a:cubicBezTo>
                        <a:pt x="411" y="1"/>
                        <a:pt x="1" y="365"/>
                        <a:pt x="116" y="1630"/>
                      </a:cubicBezTo>
                      <a:lnTo>
                        <a:pt x="8493" y="5108"/>
                      </a:lnTo>
                      <a:cubicBezTo>
                        <a:pt x="8493" y="5108"/>
                        <a:pt x="7319" y="1635"/>
                        <a:pt x="6142" y="1635"/>
                      </a:cubicBezTo>
                      <a:cubicBezTo>
                        <a:pt x="6039" y="1635"/>
                        <a:pt x="5935" y="1662"/>
                        <a:pt x="5832" y="1721"/>
                      </a:cubicBezTo>
                      <a:cubicBezTo>
                        <a:pt x="5665" y="1814"/>
                        <a:pt x="5531" y="1854"/>
                        <a:pt x="5423" y="1854"/>
                      </a:cubicBezTo>
                      <a:cubicBezTo>
                        <a:pt x="4785" y="1854"/>
                        <a:pt x="5028" y="468"/>
                        <a:pt x="4497" y="468"/>
                      </a:cubicBezTo>
                      <a:cubicBezTo>
                        <a:pt x="4417" y="468"/>
                        <a:pt x="4320" y="499"/>
                        <a:pt x="4199" y="572"/>
                      </a:cubicBezTo>
                      <a:cubicBezTo>
                        <a:pt x="4088" y="638"/>
                        <a:pt x="3951" y="666"/>
                        <a:pt x="3797" y="666"/>
                      </a:cubicBezTo>
                      <a:cubicBezTo>
                        <a:pt x="3041" y="666"/>
                        <a:pt x="184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a:off x="6592075" y="1643050"/>
                  <a:ext cx="76050" cy="45500"/>
                </a:xfrm>
                <a:custGeom>
                  <a:avLst/>
                  <a:gdLst/>
                  <a:ahLst/>
                  <a:cxnLst/>
                  <a:rect l="l" t="t" r="r" b="b"/>
                  <a:pathLst>
                    <a:path w="3042" h="1820" extrusionOk="0">
                      <a:moveTo>
                        <a:pt x="363" y="1"/>
                      </a:moveTo>
                      <a:cubicBezTo>
                        <a:pt x="144" y="1"/>
                        <a:pt x="1" y="129"/>
                        <a:pt x="47" y="580"/>
                      </a:cubicBezTo>
                      <a:lnTo>
                        <a:pt x="3041" y="1820"/>
                      </a:lnTo>
                      <a:cubicBezTo>
                        <a:pt x="3041" y="1820"/>
                        <a:pt x="2635" y="577"/>
                        <a:pt x="2218" y="577"/>
                      </a:cubicBezTo>
                      <a:cubicBezTo>
                        <a:pt x="2180" y="577"/>
                        <a:pt x="2142" y="587"/>
                        <a:pt x="2104" y="610"/>
                      </a:cubicBezTo>
                      <a:cubicBezTo>
                        <a:pt x="2040" y="646"/>
                        <a:pt x="1989" y="661"/>
                        <a:pt x="1948" y="661"/>
                      </a:cubicBezTo>
                      <a:cubicBezTo>
                        <a:pt x="1713" y="661"/>
                        <a:pt x="1810" y="154"/>
                        <a:pt x="1625" y="154"/>
                      </a:cubicBezTo>
                      <a:cubicBezTo>
                        <a:pt x="1599" y="154"/>
                        <a:pt x="1568" y="164"/>
                        <a:pt x="1529" y="187"/>
                      </a:cubicBezTo>
                      <a:cubicBezTo>
                        <a:pt x="1481" y="214"/>
                        <a:pt x="1424" y="225"/>
                        <a:pt x="1360" y="225"/>
                      </a:cubicBezTo>
                      <a:cubicBezTo>
                        <a:pt x="1073" y="225"/>
                        <a:pt x="653"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a:off x="6451850" y="2089825"/>
                  <a:ext cx="182350" cy="64500"/>
                </a:xfrm>
                <a:custGeom>
                  <a:avLst/>
                  <a:gdLst/>
                  <a:ahLst/>
                  <a:cxnLst/>
                  <a:rect l="l" t="t" r="r" b="b"/>
                  <a:pathLst>
                    <a:path w="7294" h="2580" extrusionOk="0">
                      <a:moveTo>
                        <a:pt x="6279" y="0"/>
                      </a:moveTo>
                      <a:cubicBezTo>
                        <a:pt x="5651" y="0"/>
                        <a:pt x="4825" y="229"/>
                        <a:pt x="4232" y="229"/>
                      </a:cubicBezTo>
                      <a:cubicBezTo>
                        <a:pt x="4028" y="229"/>
                        <a:pt x="3852" y="202"/>
                        <a:pt x="3720" y="129"/>
                      </a:cubicBezTo>
                      <a:cubicBezTo>
                        <a:pt x="3614" y="76"/>
                        <a:pt x="3530" y="54"/>
                        <a:pt x="3462" y="54"/>
                      </a:cubicBezTo>
                      <a:cubicBezTo>
                        <a:pt x="3061" y="54"/>
                        <a:pt x="3206" y="831"/>
                        <a:pt x="2700" y="831"/>
                      </a:cubicBezTo>
                      <a:cubicBezTo>
                        <a:pt x="2603" y="831"/>
                        <a:pt x="2482" y="802"/>
                        <a:pt x="2329" y="734"/>
                      </a:cubicBezTo>
                      <a:cubicBezTo>
                        <a:pt x="2231" y="694"/>
                        <a:pt x="2132" y="675"/>
                        <a:pt x="2033" y="675"/>
                      </a:cubicBezTo>
                      <a:cubicBezTo>
                        <a:pt x="1028" y="675"/>
                        <a:pt x="0" y="2579"/>
                        <a:pt x="0" y="2579"/>
                      </a:cubicBezTo>
                      <a:lnTo>
                        <a:pt x="7168" y="1007"/>
                      </a:lnTo>
                      <a:cubicBezTo>
                        <a:pt x="7293" y="206"/>
                        <a:pt x="6875" y="0"/>
                        <a:pt x="6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a:off x="6590725" y="2040650"/>
                  <a:ext cx="139400" cy="55450"/>
                </a:xfrm>
                <a:custGeom>
                  <a:avLst/>
                  <a:gdLst/>
                  <a:ahLst/>
                  <a:cxnLst/>
                  <a:rect l="l" t="t" r="r" b="b"/>
                  <a:pathLst>
                    <a:path w="5576" h="2218" extrusionOk="0">
                      <a:moveTo>
                        <a:pt x="698" y="1"/>
                      </a:moveTo>
                      <a:cubicBezTo>
                        <a:pt x="283" y="1"/>
                        <a:pt x="1" y="162"/>
                        <a:pt x="71" y="735"/>
                      </a:cubicBezTo>
                      <a:lnTo>
                        <a:pt x="5575" y="2217"/>
                      </a:lnTo>
                      <a:cubicBezTo>
                        <a:pt x="5575" y="2217"/>
                        <a:pt x="4854" y="671"/>
                        <a:pt x="4053" y="671"/>
                      </a:cubicBezTo>
                      <a:cubicBezTo>
                        <a:pt x="3986" y="671"/>
                        <a:pt x="3919" y="682"/>
                        <a:pt x="3851" y="705"/>
                      </a:cubicBezTo>
                      <a:cubicBezTo>
                        <a:pt x="3736" y="749"/>
                        <a:pt x="3644" y="768"/>
                        <a:pt x="3570" y="768"/>
                      </a:cubicBezTo>
                      <a:cubicBezTo>
                        <a:pt x="3150" y="768"/>
                        <a:pt x="3305" y="169"/>
                        <a:pt x="2989" y="169"/>
                      </a:cubicBezTo>
                      <a:cubicBezTo>
                        <a:pt x="2937" y="169"/>
                        <a:pt x="2873" y="185"/>
                        <a:pt x="2793" y="221"/>
                      </a:cubicBezTo>
                      <a:cubicBezTo>
                        <a:pt x="2710" y="256"/>
                        <a:pt x="2608" y="270"/>
                        <a:pt x="2493" y="270"/>
                      </a:cubicBezTo>
                      <a:cubicBezTo>
                        <a:pt x="1991" y="270"/>
                        <a:pt x="123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a:off x="6408750" y="2300925"/>
                  <a:ext cx="196600" cy="53000"/>
                </a:xfrm>
                <a:custGeom>
                  <a:avLst/>
                  <a:gdLst/>
                  <a:ahLst/>
                  <a:cxnLst/>
                  <a:rect l="l" t="t" r="r" b="b"/>
                  <a:pathLst>
                    <a:path w="7864" h="2120" extrusionOk="0">
                      <a:moveTo>
                        <a:pt x="4542" y="0"/>
                      </a:moveTo>
                      <a:cubicBezTo>
                        <a:pt x="4520" y="0"/>
                        <a:pt x="4499" y="1"/>
                        <a:pt x="4477" y="3"/>
                      </a:cubicBezTo>
                      <a:cubicBezTo>
                        <a:pt x="3630" y="154"/>
                        <a:pt x="3781" y="789"/>
                        <a:pt x="2178" y="940"/>
                      </a:cubicBezTo>
                      <a:cubicBezTo>
                        <a:pt x="545" y="1091"/>
                        <a:pt x="0" y="2120"/>
                        <a:pt x="0" y="2120"/>
                      </a:cubicBezTo>
                      <a:lnTo>
                        <a:pt x="7864" y="850"/>
                      </a:lnTo>
                      <a:lnTo>
                        <a:pt x="7864" y="850"/>
                      </a:lnTo>
                      <a:cubicBezTo>
                        <a:pt x="7687" y="863"/>
                        <a:pt x="7522" y="870"/>
                        <a:pt x="7367" y="870"/>
                      </a:cubicBezTo>
                      <a:cubicBezTo>
                        <a:pt x="5574" y="870"/>
                        <a:pt x="5249"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a:off x="6512325" y="1841850"/>
                  <a:ext cx="159575" cy="42550"/>
                </a:xfrm>
                <a:custGeom>
                  <a:avLst/>
                  <a:gdLst/>
                  <a:ahLst/>
                  <a:cxnLst/>
                  <a:rect l="l" t="t" r="r" b="b"/>
                  <a:pathLst>
                    <a:path w="6383" h="1702" extrusionOk="0">
                      <a:moveTo>
                        <a:pt x="3752" y="1"/>
                      </a:moveTo>
                      <a:cubicBezTo>
                        <a:pt x="3722" y="1"/>
                        <a:pt x="3692" y="3"/>
                        <a:pt x="3660" y="7"/>
                      </a:cubicBezTo>
                      <a:cubicBezTo>
                        <a:pt x="2965" y="98"/>
                        <a:pt x="3086" y="642"/>
                        <a:pt x="1755" y="763"/>
                      </a:cubicBezTo>
                      <a:cubicBezTo>
                        <a:pt x="455" y="854"/>
                        <a:pt x="1" y="1701"/>
                        <a:pt x="1" y="1701"/>
                      </a:cubicBezTo>
                      <a:lnTo>
                        <a:pt x="6382" y="642"/>
                      </a:lnTo>
                      <a:lnTo>
                        <a:pt x="6382" y="642"/>
                      </a:lnTo>
                      <a:cubicBezTo>
                        <a:pt x="6235" y="655"/>
                        <a:pt x="6099" y="660"/>
                        <a:pt x="5971" y="660"/>
                      </a:cubicBezTo>
                      <a:cubicBezTo>
                        <a:pt x="4576" y="660"/>
                        <a:pt x="4275" y="1"/>
                        <a:pt x="3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a:off x="6580375" y="2270600"/>
                  <a:ext cx="164875" cy="59900"/>
                </a:xfrm>
                <a:custGeom>
                  <a:avLst/>
                  <a:gdLst/>
                  <a:ahLst/>
                  <a:cxnLst/>
                  <a:rect l="l" t="t" r="r" b="b"/>
                  <a:pathLst>
                    <a:path w="6595" h="2396" extrusionOk="0">
                      <a:moveTo>
                        <a:pt x="787" y="0"/>
                      </a:moveTo>
                      <a:cubicBezTo>
                        <a:pt x="468" y="0"/>
                        <a:pt x="180" y="220"/>
                        <a:pt x="1" y="883"/>
                      </a:cubicBezTo>
                      <a:lnTo>
                        <a:pt x="6594" y="2395"/>
                      </a:lnTo>
                      <a:cubicBezTo>
                        <a:pt x="6594" y="2395"/>
                        <a:pt x="4447" y="1669"/>
                        <a:pt x="3963" y="913"/>
                      </a:cubicBezTo>
                      <a:cubicBezTo>
                        <a:pt x="3696" y="496"/>
                        <a:pt x="3355" y="272"/>
                        <a:pt x="3073" y="272"/>
                      </a:cubicBezTo>
                      <a:cubicBezTo>
                        <a:pt x="2844" y="272"/>
                        <a:pt x="2653" y="420"/>
                        <a:pt x="2572" y="732"/>
                      </a:cubicBezTo>
                      <a:cubicBezTo>
                        <a:pt x="2557" y="819"/>
                        <a:pt x="2518" y="855"/>
                        <a:pt x="2459" y="855"/>
                      </a:cubicBezTo>
                      <a:cubicBezTo>
                        <a:pt x="2171" y="855"/>
                        <a:pt x="1418" y="0"/>
                        <a:pt x="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a:off x="6588700" y="1961350"/>
                  <a:ext cx="165625" cy="59900"/>
                </a:xfrm>
                <a:custGeom>
                  <a:avLst/>
                  <a:gdLst/>
                  <a:ahLst/>
                  <a:cxnLst/>
                  <a:rect l="l" t="t" r="r" b="b"/>
                  <a:pathLst>
                    <a:path w="6625" h="2396" extrusionOk="0">
                      <a:moveTo>
                        <a:pt x="768" y="0"/>
                      </a:moveTo>
                      <a:cubicBezTo>
                        <a:pt x="452" y="0"/>
                        <a:pt x="171" y="220"/>
                        <a:pt x="1" y="883"/>
                      </a:cubicBezTo>
                      <a:lnTo>
                        <a:pt x="6624" y="2395"/>
                      </a:lnTo>
                      <a:cubicBezTo>
                        <a:pt x="6624" y="2395"/>
                        <a:pt x="4446" y="1669"/>
                        <a:pt x="3963" y="913"/>
                      </a:cubicBezTo>
                      <a:cubicBezTo>
                        <a:pt x="3698" y="499"/>
                        <a:pt x="3360" y="285"/>
                        <a:pt x="3079" y="285"/>
                      </a:cubicBezTo>
                      <a:cubicBezTo>
                        <a:pt x="2847" y="285"/>
                        <a:pt x="2653" y="431"/>
                        <a:pt x="2571" y="732"/>
                      </a:cubicBezTo>
                      <a:cubicBezTo>
                        <a:pt x="2553" y="819"/>
                        <a:pt x="2511" y="855"/>
                        <a:pt x="2449" y="855"/>
                      </a:cubicBezTo>
                      <a:cubicBezTo>
                        <a:pt x="2148" y="855"/>
                        <a:pt x="1391"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a:off x="6553925" y="2475975"/>
                  <a:ext cx="174675" cy="70775"/>
                </a:xfrm>
                <a:custGeom>
                  <a:avLst/>
                  <a:gdLst/>
                  <a:ahLst/>
                  <a:cxnLst/>
                  <a:rect l="l" t="t" r="r" b="b"/>
                  <a:pathLst>
                    <a:path w="6987" h="2831" extrusionOk="0">
                      <a:moveTo>
                        <a:pt x="1082" y="0"/>
                      </a:moveTo>
                      <a:cubicBezTo>
                        <a:pt x="542" y="0"/>
                        <a:pt x="105" y="425"/>
                        <a:pt x="0" y="864"/>
                      </a:cubicBezTo>
                      <a:lnTo>
                        <a:pt x="6987" y="2830"/>
                      </a:lnTo>
                      <a:cubicBezTo>
                        <a:pt x="6987" y="2830"/>
                        <a:pt x="5747" y="1136"/>
                        <a:pt x="4114" y="380"/>
                      </a:cubicBezTo>
                      <a:cubicBezTo>
                        <a:pt x="3725" y="190"/>
                        <a:pt x="3443" y="123"/>
                        <a:pt x="3227" y="123"/>
                      </a:cubicBezTo>
                      <a:cubicBezTo>
                        <a:pt x="2733" y="123"/>
                        <a:pt x="2578" y="467"/>
                        <a:pt x="2273" y="467"/>
                      </a:cubicBezTo>
                      <a:cubicBezTo>
                        <a:pt x="2159" y="467"/>
                        <a:pt x="2025" y="420"/>
                        <a:pt x="1845" y="290"/>
                      </a:cubicBezTo>
                      <a:cubicBezTo>
                        <a:pt x="1584" y="84"/>
                        <a:pt x="1323" y="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a:off x="6584925" y="1888450"/>
                  <a:ext cx="137625" cy="56425"/>
                </a:xfrm>
                <a:custGeom>
                  <a:avLst/>
                  <a:gdLst/>
                  <a:ahLst/>
                  <a:cxnLst/>
                  <a:rect l="l" t="t" r="r" b="b"/>
                  <a:pathLst>
                    <a:path w="5505" h="2257" extrusionOk="0">
                      <a:moveTo>
                        <a:pt x="895" y="0"/>
                      </a:moveTo>
                      <a:cubicBezTo>
                        <a:pt x="445" y="0"/>
                        <a:pt x="86" y="350"/>
                        <a:pt x="0" y="714"/>
                      </a:cubicBezTo>
                      <a:lnTo>
                        <a:pt x="5505" y="2257"/>
                      </a:lnTo>
                      <a:cubicBezTo>
                        <a:pt x="5505" y="2257"/>
                        <a:pt x="4537" y="926"/>
                        <a:pt x="3236" y="291"/>
                      </a:cubicBezTo>
                      <a:cubicBezTo>
                        <a:pt x="2931" y="138"/>
                        <a:pt x="2709" y="85"/>
                        <a:pt x="2540" y="85"/>
                      </a:cubicBezTo>
                      <a:cubicBezTo>
                        <a:pt x="2155" y="85"/>
                        <a:pt x="2038" y="358"/>
                        <a:pt x="1815" y="358"/>
                      </a:cubicBezTo>
                      <a:cubicBezTo>
                        <a:pt x="1728" y="358"/>
                        <a:pt x="1624" y="316"/>
                        <a:pt x="1482" y="200"/>
                      </a:cubicBezTo>
                      <a:cubicBezTo>
                        <a:pt x="1280" y="59"/>
                        <a:pt x="1080" y="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a:off x="6469225" y="2225800"/>
                  <a:ext cx="131600" cy="41175"/>
                </a:xfrm>
                <a:custGeom>
                  <a:avLst/>
                  <a:gdLst/>
                  <a:ahLst/>
                  <a:cxnLst/>
                  <a:rect l="l" t="t" r="r" b="b"/>
                  <a:pathLst>
                    <a:path w="5264" h="1647" extrusionOk="0">
                      <a:moveTo>
                        <a:pt x="3689" y="1"/>
                      </a:moveTo>
                      <a:cubicBezTo>
                        <a:pt x="1400" y="1"/>
                        <a:pt x="1" y="1647"/>
                        <a:pt x="1" y="1647"/>
                      </a:cubicBezTo>
                      <a:lnTo>
                        <a:pt x="5263" y="255"/>
                      </a:lnTo>
                      <a:cubicBezTo>
                        <a:pt x="4702" y="75"/>
                        <a:pt x="4175" y="1"/>
                        <a:pt x="3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a:off x="6527450" y="1939000"/>
                  <a:ext cx="102100" cy="32350"/>
                </a:xfrm>
                <a:custGeom>
                  <a:avLst/>
                  <a:gdLst/>
                  <a:ahLst/>
                  <a:cxnLst/>
                  <a:rect l="l" t="t" r="r" b="b"/>
                  <a:pathLst>
                    <a:path w="4084" h="1294" extrusionOk="0">
                      <a:moveTo>
                        <a:pt x="2846" y="1"/>
                      </a:moveTo>
                      <a:cubicBezTo>
                        <a:pt x="1067" y="1"/>
                        <a:pt x="1" y="1293"/>
                        <a:pt x="1" y="1293"/>
                      </a:cubicBezTo>
                      <a:lnTo>
                        <a:pt x="4084" y="204"/>
                      </a:lnTo>
                      <a:cubicBezTo>
                        <a:pt x="3641" y="60"/>
                        <a:pt x="3227" y="1"/>
                        <a:pt x="2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a:off x="6574850" y="2414925"/>
                  <a:ext cx="125025" cy="54700"/>
                </a:xfrm>
                <a:custGeom>
                  <a:avLst/>
                  <a:gdLst/>
                  <a:ahLst/>
                  <a:cxnLst/>
                  <a:rect l="l" t="t" r="r" b="b"/>
                  <a:pathLst>
                    <a:path w="5001" h="2188" extrusionOk="0">
                      <a:moveTo>
                        <a:pt x="821" y="0"/>
                      </a:moveTo>
                      <a:cubicBezTo>
                        <a:pt x="320" y="0"/>
                        <a:pt x="0" y="70"/>
                        <a:pt x="10" y="70"/>
                      </a:cubicBezTo>
                      <a:lnTo>
                        <a:pt x="5000" y="2187"/>
                      </a:lnTo>
                      <a:cubicBezTo>
                        <a:pt x="3712" y="305"/>
                        <a:pt x="1869" y="0"/>
                        <a:pt x="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a:off x="6594000" y="1691450"/>
                  <a:ext cx="96050" cy="41725"/>
                </a:xfrm>
                <a:custGeom>
                  <a:avLst/>
                  <a:gdLst/>
                  <a:ahLst/>
                  <a:cxnLst/>
                  <a:rect l="l" t="t" r="r" b="b"/>
                  <a:pathLst>
                    <a:path w="3842" h="1669" extrusionOk="0">
                      <a:moveTo>
                        <a:pt x="0" y="35"/>
                      </a:moveTo>
                      <a:cubicBezTo>
                        <a:pt x="0" y="36"/>
                        <a:pt x="1" y="36"/>
                        <a:pt x="3" y="36"/>
                      </a:cubicBezTo>
                      <a:lnTo>
                        <a:pt x="3" y="36"/>
                      </a:lnTo>
                      <a:lnTo>
                        <a:pt x="0" y="35"/>
                      </a:lnTo>
                      <a:close/>
                      <a:moveTo>
                        <a:pt x="592" y="1"/>
                      </a:moveTo>
                      <a:cubicBezTo>
                        <a:pt x="266" y="1"/>
                        <a:pt x="46" y="36"/>
                        <a:pt x="7" y="36"/>
                      </a:cubicBezTo>
                      <a:cubicBezTo>
                        <a:pt x="5" y="36"/>
                        <a:pt x="4" y="36"/>
                        <a:pt x="3" y="36"/>
                      </a:cubicBezTo>
                      <a:lnTo>
                        <a:pt x="3" y="36"/>
                      </a:lnTo>
                      <a:lnTo>
                        <a:pt x="3841" y="1668"/>
                      </a:lnTo>
                      <a:cubicBezTo>
                        <a:pt x="2822" y="212"/>
                        <a:pt x="1388"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a:off x="6597525" y="1760725"/>
                  <a:ext cx="72100" cy="32175"/>
                </a:xfrm>
                <a:custGeom>
                  <a:avLst/>
                  <a:gdLst/>
                  <a:ahLst/>
                  <a:cxnLst/>
                  <a:rect l="l" t="t" r="r" b="b"/>
                  <a:pathLst>
                    <a:path w="2884" h="1287" extrusionOk="0">
                      <a:moveTo>
                        <a:pt x="520" y="0"/>
                      </a:moveTo>
                      <a:cubicBezTo>
                        <a:pt x="204" y="0"/>
                        <a:pt x="0" y="56"/>
                        <a:pt x="10" y="77"/>
                      </a:cubicBezTo>
                      <a:lnTo>
                        <a:pt x="2884" y="1286"/>
                      </a:lnTo>
                      <a:cubicBezTo>
                        <a:pt x="2166" y="209"/>
                        <a:pt x="1132" y="0"/>
                        <a:pt x="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31"/>
              <p:cNvSpPr/>
              <p:nvPr/>
            </p:nvSpPr>
            <p:spPr>
              <a:xfrm>
                <a:off x="6513100" y="2006100"/>
                <a:ext cx="131575" cy="40850"/>
              </a:xfrm>
              <a:custGeom>
                <a:avLst/>
                <a:gdLst/>
                <a:ahLst/>
                <a:cxnLst/>
                <a:rect l="l" t="t" r="r" b="b"/>
                <a:pathLst>
                  <a:path w="5263" h="1634" extrusionOk="0">
                    <a:moveTo>
                      <a:pt x="3711" y="1"/>
                    </a:moveTo>
                    <a:cubicBezTo>
                      <a:pt x="1437" y="1"/>
                      <a:pt x="54" y="1595"/>
                      <a:pt x="2" y="1633"/>
                    </a:cubicBezTo>
                    <a:lnTo>
                      <a:pt x="2" y="1633"/>
                    </a:lnTo>
                    <a:lnTo>
                      <a:pt x="5263" y="242"/>
                    </a:lnTo>
                    <a:cubicBezTo>
                      <a:pt x="4709" y="71"/>
                      <a:pt x="4190" y="1"/>
                      <a:pt x="3711" y="1"/>
                    </a:cubicBezTo>
                    <a:close/>
                    <a:moveTo>
                      <a:pt x="2" y="1633"/>
                    </a:moveTo>
                    <a:lnTo>
                      <a:pt x="0" y="1634"/>
                    </a:lnTo>
                    <a:cubicBezTo>
                      <a:pt x="0" y="1634"/>
                      <a:pt x="0" y="1634"/>
                      <a:pt x="0" y="1634"/>
                    </a:cubicBezTo>
                    <a:cubicBezTo>
                      <a:pt x="1" y="1634"/>
                      <a:pt x="1" y="1634"/>
                      <a:pt x="2" y="1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A5ABF7-2256-457D-915E-1261F6314BFE}"/>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C3125E75-F287-4BAA-A082-FCB44BB3C4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0979529-BBB9-40C7-ADF5-484D88F87B55}"/>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0306AAEB-7D14-4F63-AF54-9675723520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AE7095-7A59-4C14-B189-C83784293DE9}"/>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3330690698"/>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0AF76-119D-4C54-A934-BFE71F7F55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8BE6055-B896-43FC-83F9-319E4EA8E3C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14B2027-43E1-4565-97B7-790BA9AE4E1D}"/>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F8B6621E-92D2-41D5-9591-1020BEF179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89D071-502C-4745-BC35-95A64F9F1BD8}"/>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1300397839"/>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C08C40-DC26-4B2E-BB6B-EB7DC95EC415}"/>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7290152C-5975-486E-9442-125B8ED4EBB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205ED46-5929-4260-8413-EF9B10792045}"/>
              </a:ext>
            </a:extLst>
          </p:cNvPr>
          <p:cNvSpPr>
            <a:spLocks noGrp="1"/>
          </p:cNvSpPr>
          <p:nvPr>
            <p:ph type="dt" sz="half" idx="10"/>
          </p:nvPr>
        </p:nvSpPr>
        <p:spPr/>
        <p:txBody>
          <a:bodyPr/>
          <a:lstStyle/>
          <a:p>
            <a:fld id="{6718A778-F9B9-4BDD-BC14-C4308E9B274A}"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546E95B3-46E4-42BD-A300-BDB0157BE0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0D9056-FE10-4F67-85E8-416613124E1E}"/>
              </a:ext>
            </a:extLst>
          </p:cNvPr>
          <p:cNvSpPr>
            <a:spLocks noGrp="1"/>
          </p:cNvSpPr>
          <p:nvPr>
            <p:ph type="sldNum" sz="quarter" idx="12"/>
          </p:nvPr>
        </p:nvSpPr>
        <p:spPr/>
        <p:txBody>
          <a:body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739205734"/>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7" y="715596"/>
            <a:ext cx="7717500" cy="47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4500"/>
              <a:buFont typeface="Londrina Solid"/>
              <a:buNone/>
              <a:defRPr sz="4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50" y="1923500"/>
            <a:ext cx="7717500" cy="3075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1pPr>
            <a:lvl2pPr marL="914400" lvl="1"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2pPr>
            <a:lvl3pPr marL="1371600" lvl="2"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3pPr>
            <a:lvl4pPr marL="1828800" lvl="3"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4pPr>
            <a:lvl5pPr marL="2286000" lvl="4"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5pPr>
            <a:lvl6pPr marL="2743200" lvl="5"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6pPr>
            <a:lvl7pPr marL="3200400" lvl="6"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7pPr>
            <a:lvl8pPr marL="3657600" lvl="7"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8pPr>
            <a:lvl9pPr marL="4114800" lvl="8"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9pPr>
          </a:lstStyle>
          <a:p>
            <a:endParaRPr/>
          </a:p>
        </p:txBody>
      </p:sp>
      <p:sp>
        <p:nvSpPr>
          <p:cNvPr id="8" name="Oval 7">
            <a:extLst>
              <a:ext uri="{FF2B5EF4-FFF2-40B4-BE49-F238E27FC236}">
                <a16:creationId xmlns:a16="http://schemas.microsoft.com/office/drawing/2014/main" id="{D9993B6D-84A1-460B-9822-490CEA89E2A7}"/>
              </a:ext>
            </a:extLst>
          </p:cNvPr>
          <p:cNvSpPr>
            <a:spLocks noChangeAspect="1"/>
          </p:cNvSpPr>
          <p:nvPr userDrawn="1">
            <p:custDataLst>
              <p:tags r:id="rId8"/>
            </p:custDataLst>
          </p:nvPr>
        </p:nvSpPr>
        <p:spPr>
          <a:xfrm>
            <a:off x="-1085850" y="0"/>
            <a:ext cx="807245" cy="807245"/>
          </a:xfrm>
          <a:prstGeom prst="ellipse">
            <a:avLst/>
          </a:prstGeom>
          <a:blipFill dpi="0" rotWithShape="0">
            <a:blip r:embed="rId9"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BFFB947-239D-4FBC-9B96-70FA921FE98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81D27F-7C53-47A8-8F50-7B362420103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168A261-918D-41BC-8401-ED584276092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18A778-F9B9-4BDD-BC14-C4308E9B274A}"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8AF6B5EE-9BD1-4BBE-B02D-2138A3901A1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1CB0E8F-C19A-4198-A994-C9955EA73A0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9FE6D42-37F8-462C-B78D-369787751A6B}" type="slidenum">
              <a:rPr lang="zh-CN" altLang="en-US" smtClean="0"/>
              <a:t>‹#›</a:t>
            </a:fld>
            <a:endParaRPr lang="zh-CN" altLang="en-US"/>
          </a:p>
        </p:txBody>
      </p:sp>
    </p:spTree>
    <p:extLst>
      <p:ext uri="{BB962C8B-B14F-4D97-AF65-F5344CB8AC3E}">
        <p14:creationId xmlns:p14="http://schemas.microsoft.com/office/powerpoint/2010/main" val="33499705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mc:AlternateContent xmlns:mc="http://schemas.openxmlformats.org/markup-compatibility/2006" xmlns:p14="http://schemas.microsoft.com/office/powerpoint/2010/main">
    <mc:Choice Requires="p14">
      <p:transition spd="slow" p14:dur="1400" advClick="0" advTm="1000">
        <p14:ripple/>
      </p:transition>
    </mc:Choice>
    <mc:Fallback xmlns:a16="http://schemas.microsoft.com/office/drawing/2014/main" xmlns="">
      <p:transition spd="slow" advClick="0"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6944A9D-5EC6-4F2A-91B1-769469EA1015}"/>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defTabSz="685800"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defTabSz="685800"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defTabSz="685800" fontAlgn="base">
              <a:spcBef>
                <a:spcPct val="0"/>
              </a:spcBef>
              <a:spcAft>
                <a:spcPct val="0"/>
              </a:spcAft>
              <a:defRPr/>
            </a:pPr>
            <a:fld id="{2637BBEE-6780-4DB1-9B5D-045CBCF01903}" type="slidenum">
              <a:rPr lang="es-ES" smtClean="0"/>
              <a:pPr defTabSz="685800" fontAlgn="base">
                <a:spcBef>
                  <a:spcPct val="0"/>
                </a:spcBef>
                <a:spcAft>
                  <a:spcPct val="0"/>
                </a:spcAft>
                <a:defRPr/>
              </a:pPr>
              <a:t>‹#›</a:t>
            </a:fld>
            <a:endParaRPr lang="es-ES"/>
          </a:p>
        </p:txBody>
      </p:sp>
      <p:sp>
        <p:nvSpPr>
          <p:cNvPr id="2" name="Oval 1">
            <a:extLst>
              <a:ext uri="{FF2B5EF4-FFF2-40B4-BE49-F238E27FC236}">
                <a16:creationId xmlns:a16="http://schemas.microsoft.com/office/drawing/2014/main" id="{6BE8384B-AAE7-470A-9AE2-25377E150933}"/>
              </a:ext>
            </a:extLst>
          </p:cNvPr>
          <p:cNvSpPr>
            <a:spLocks noChangeAspect="1"/>
          </p:cNvSpPr>
          <p:nvPr userDrawn="1">
            <p:custDataLst>
              <p:tags r:id="rId13"/>
            </p:custDataLst>
          </p:nvPr>
        </p:nvSpPr>
        <p:spPr>
          <a:xfrm>
            <a:off x="-1085850" y="0"/>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EE2B6CB4-7FD5-42ED-A37A-D451D3584D01}"/>
              </a:ext>
            </a:extLst>
          </p:cNvPr>
          <p:cNvSpPr>
            <a:spLocks noChangeAspect="1"/>
          </p:cNvSpPr>
          <p:nvPr userDrawn="1">
            <p:custDataLst>
              <p:tags r:id="rId14"/>
            </p:custDataLst>
          </p:nvPr>
        </p:nvSpPr>
        <p:spPr>
          <a:xfrm>
            <a:off x="-1085850" y="4336255"/>
            <a:ext cx="807245" cy="807245"/>
          </a:xfrm>
          <a:prstGeom prst="ellipse">
            <a:avLst/>
          </a:prstGeom>
          <a:blipFill dpi="0" rotWithShape="0">
            <a:blip r:embed="rId15" cstate="print">
              <a:alphaModFix amt="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935051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hemeOverride" Target="../theme/themeOverride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hemeOverride" Target="../theme/themeOverride1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hemeOverride" Target="../theme/themeOverride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hemeOverride" Target="../theme/themeOverride1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hemeOverride" Target="../theme/themeOverride20.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hemeOverride" Target="../theme/themeOverride2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6.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9719085-9A90-4939-8A10-104423F66F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3808" y="2435033"/>
            <a:ext cx="6976384" cy="2485337"/>
          </a:xfrm>
          <a:prstGeom prst="rect">
            <a:avLst/>
          </a:prstGeom>
        </p:spPr>
      </p:pic>
      <p:pic>
        <p:nvPicPr>
          <p:cNvPr id="2" name="Picture 1">
            <a:extLst>
              <a:ext uri="{FF2B5EF4-FFF2-40B4-BE49-F238E27FC236}">
                <a16:creationId xmlns:a16="http://schemas.microsoft.com/office/drawing/2014/main" id="{F779778A-EF87-4E12-9427-A1EAFE225790}"/>
              </a:ext>
            </a:extLst>
          </p:cNvPr>
          <p:cNvPicPr>
            <a:picLocks noChangeAspect="1"/>
          </p:cNvPicPr>
          <p:nvPr/>
        </p:nvPicPr>
        <p:blipFill>
          <a:blip r:embed="rId7"/>
          <a:stretch>
            <a:fillRect/>
          </a:stretch>
        </p:blipFill>
        <p:spPr>
          <a:xfrm>
            <a:off x="2756448" y="57879"/>
            <a:ext cx="4285859" cy="1615580"/>
          </a:xfrm>
          <a:prstGeom prst="rect">
            <a:avLst/>
          </a:prstGeom>
        </p:spPr>
      </p:pic>
      <p:pic>
        <p:nvPicPr>
          <p:cNvPr id="3" name="Picture 2">
            <a:extLst>
              <a:ext uri="{FF2B5EF4-FFF2-40B4-BE49-F238E27FC236}">
                <a16:creationId xmlns:a16="http://schemas.microsoft.com/office/drawing/2014/main" id="{31C18D00-856C-4F7A-8819-1A602432B5EE}"/>
              </a:ext>
            </a:extLst>
          </p:cNvPr>
          <p:cNvPicPr>
            <a:picLocks noChangeAspect="1"/>
          </p:cNvPicPr>
          <p:nvPr/>
        </p:nvPicPr>
        <p:blipFill>
          <a:blip r:embed="rId8"/>
          <a:stretch>
            <a:fillRect/>
          </a:stretch>
        </p:blipFill>
        <p:spPr>
          <a:xfrm>
            <a:off x="656641" y="876154"/>
            <a:ext cx="9144000" cy="1594610"/>
          </a:xfrm>
          <a:prstGeom prst="rect">
            <a:avLst/>
          </a:prstGeom>
        </p:spPr>
      </p:pic>
    </p:spTree>
    <p:extLst>
      <p:ext uri="{BB962C8B-B14F-4D97-AF65-F5344CB8AC3E}">
        <p14:creationId xmlns:p14="http://schemas.microsoft.com/office/powerpoint/2010/main" val="3637626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D8CDF8-B9EF-4C45-B658-B38306F23120}"/>
              </a:ext>
            </a:extLst>
          </p:cNvPr>
          <p:cNvSpPr txBox="1"/>
          <p:nvPr/>
        </p:nvSpPr>
        <p:spPr>
          <a:xfrm>
            <a:off x="869244" y="525665"/>
            <a:ext cx="7646811" cy="3785652"/>
          </a:xfrm>
          <a:prstGeom prst="rect">
            <a:avLst/>
          </a:prstGeom>
          <a:noFill/>
        </p:spPr>
        <p:txBody>
          <a:bodyPr wrap="square">
            <a:spAutoFit/>
          </a:bodyPr>
          <a:lstStyle/>
          <a:p>
            <a:pPr algn="just"/>
            <a:r>
              <a:rPr lang="en-US" sz="2000">
                <a:solidFill>
                  <a:srgbClr val="030303"/>
                </a:solidFill>
                <a:latin typeface="+mn-lt"/>
              </a:rPr>
              <a:t>	</a:t>
            </a:r>
            <a:r>
              <a:rPr lang="vi-VN" sz="2000">
                <a:solidFill>
                  <a:srgbClr val="030303"/>
                </a:solidFill>
                <a:latin typeface="+mn-lt"/>
              </a:rPr>
              <a:t>Tới nương, A Cháng mắc cày xong, quát một tiếng “Mổng !” và bây giờ chỉ còn chăm chắm vào công việc… Hai tay A Cháng nắm đốc cày, mắt nhìn thế ruộng, nhìn đường cày, thân hình nhoài thành một đường cong mềm mại, khi qua trái, lúc tạt phải theo đường cày uốn vòng trên hình ruộng bậc thang như một mảnh trăng lưỡi liềm.</a:t>
            </a:r>
            <a:r>
              <a:rPr lang="en-US" sz="2000">
                <a:solidFill>
                  <a:srgbClr val="030303"/>
                </a:solidFill>
                <a:latin typeface="+mn-lt"/>
              </a:rPr>
              <a:t> </a:t>
            </a:r>
            <a:r>
              <a:rPr lang="vi-VN" sz="2000">
                <a:solidFill>
                  <a:srgbClr val="030303"/>
                </a:solidFill>
                <a:latin typeface="+mn-lt"/>
              </a:rPr>
              <a:t>Lại có lúc được sá cày thẳng, người anh như rạp hẳn xuống, đôi chân xoải dài hoặc băm những bước ngắn, gấp gấp… </a:t>
            </a:r>
            <a:r>
              <a:rPr lang="en-US" sz="2000">
                <a:solidFill>
                  <a:srgbClr val="030303"/>
                </a:solidFill>
                <a:latin typeface="+mn-lt"/>
              </a:rPr>
              <a:t>	</a:t>
            </a:r>
            <a:r>
              <a:rPr lang="vi-VN" sz="2000">
                <a:solidFill>
                  <a:srgbClr val="030303"/>
                </a:solidFill>
                <a:latin typeface="+mn-lt"/>
              </a:rPr>
              <a:t>Sức lực tràn trề của A Cháng là niềm tự hào của dòng họ Hạng, một dòng họ Hmông đang định cư ở chân núi Tơ Bo. </a:t>
            </a:r>
            <a:endParaRPr lang="en-US" sz="2000">
              <a:solidFill>
                <a:srgbClr val="030303"/>
              </a:solidFill>
              <a:latin typeface="+mn-lt"/>
            </a:endParaRPr>
          </a:p>
          <a:p>
            <a:pPr algn="just"/>
            <a:endParaRPr lang="en-US" sz="2000">
              <a:solidFill>
                <a:srgbClr val="030303"/>
              </a:solidFill>
              <a:latin typeface="+mn-lt"/>
            </a:endParaRPr>
          </a:p>
          <a:p>
            <a:pPr algn="just"/>
            <a:r>
              <a:rPr lang="en-US" sz="2000">
                <a:solidFill>
                  <a:srgbClr val="030303"/>
                </a:solidFill>
                <a:latin typeface="+mn-lt"/>
              </a:rPr>
              <a:t>					</a:t>
            </a:r>
            <a:r>
              <a:rPr lang="vi-VN" sz="2000">
                <a:solidFill>
                  <a:srgbClr val="030303"/>
                </a:solidFill>
                <a:latin typeface="+mn-lt"/>
              </a:rPr>
              <a:t>Theo MA VĂN KHÁNG</a:t>
            </a:r>
            <a:endParaRPr lang="en-US" sz="2000">
              <a:solidFill>
                <a:srgbClr val="030303"/>
              </a:solidFill>
              <a:latin typeface="+mn-lt"/>
            </a:endParaRPr>
          </a:p>
        </p:txBody>
      </p:sp>
    </p:spTree>
    <p:extLst>
      <p:ext uri="{BB962C8B-B14F-4D97-AF65-F5344CB8AC3E}">
        <p14:creationId xmlns:p14="http://schemas.microsoft.com/office/powerpoint/2010/main" val="1221994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矩形 10">
            <a:extLst>
              <a:ext uri="{FF2B5EF4-FFF2-40B4-BE49-F238E27FC236}">
                <a16:creationId xmlns:a16="http://schemas.microsoft.com/office/drawing/2014/main" id="{55EF309B-95C4-4169-B979-E841F388852A}"/>
              </a:ext>
            </a:extLst>
          </p:cNvPr>
          <p:cNvSpPr>
            <a:spLocks noChangeArrowheads="1"/>
          </p:cNvSpPr>
          <p:nvPr/>
        </p:nvSpPr>
        <p:spPr bwMode="auto">
          <a:xfrm>
            <a:off x="982133" y="434448"/>
            <a:ext cx="7270045" cy="968373"/>
          </a:xfrm>
          <a:prstGeom prst="rect">
            <a:avLst/>
          </a:prstGeom>
          <a:solidFill>
            <a:srgbClr val="FFD19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a:endParaRPr lang="zh-CN" altLang="zh-CN" sz="1335" b="1" dirty="0">
              <a:latin typeface="杨任东竹石体-Semibold" panose="02000000000000000000" pitchFamily="2" charset="-122"/>
              <a:ea typeface="杨任东竹石体-Semibold" panose="02000000000000000000" pitchFamily="2" charset="-122"/>
              <a:cs typeface="+mn-ea"/>
              <a:sym typeface="杨任东竹石体-Semibold" panose="02000000000000000000" pitchFamily="2" charset="-122"/>
            </a:endParaRPr>
          </a:p>
        </p:txBody>
      </p:sp>
      <p:sp>
        <p:nvSpPr>
          <p:cNvPr id="5" name="文本框 116">
            <a:extLst>
              <a:ext uri="{FF2B5EF4-FFF2-40B4-BE49-F238E27FC236}">
                <a16:creationId xmlns:a16="http://schemas.microsoft.com/office/drawing/2014/main" id="{32ABF2F5-5244-49F4-9C75-8BD59E316C13}"/>
              </a:ext>
            </a:extLst>
          </p:cNvPr>
          <p:cNvSpPr>
            <a:spLocks noChangeArrowheads="1"/>
          </p:cNvSpPr>
          <p:nvPr/>
        </p:nvSpPr>
        <p:spPr bwMode="auto">
          <a:xfrm>
            <a:off x="1110633" y="724919"/>
            <a:ext cx="1621278" cy="38742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r>
              <a:rPr lang="en-US" altLang="zh-CN" sz="3200" b="1">
                <a:solidFill>
                  <a:schemeClr val="tx1"/>
                </a:solidFill>
                <a:latin typeface="UVN Thu Tu" panose="03020702040803070205" pitchFamily="66" charset="0"/>
                <a:ea typeface="杨任东竹石体-Semibold" panose="02000000000000000000" pitchFamily="2" charset="-122"/>
                <a:cs typeface="+mn-ea"/>
                <a:sym typeface="杨任东竹石体-Semibold" panose="02000000000000000000" pitchFamily="2" charset="-122"/>
              </a:rPr>
              <a:t>Mở bài:</a:t>
            </a:r>
            <a:endParaRPr lang="zh-CN" altLang="en-US" sz="3200" b="1" dirty="0">
              <a:solidFill>
                <a:schemeClr val="tx1"/>
              </a:solidFill>
              <a:latin typeface="UVN Thu Tu" panose="03020702040803070205" pitchFamily="66" charset="0"/>
              <a:ea typeface="杨任东竹石体-Semibold" panose="02000000000000000000" pitchFamily="2" charset="-122"/>
              <a:cs typeface="+mn-ea"/>
              <a:sym typeface="杨任东竹石体-Semibold" panose="02000000000000000000" pitchFamily="2" charset="-122"/>
            </a:endParaRPr>
          </a:p>
        </p:txBody>
      </p:sp>
      <p:sp>
        <p:nvSpPr>
          <p:cNvPr id="20" name="文本框 116">
            <a:extLst>
              <a:ext uri="{FF2B5EF4-FFF2-40B4-BE49-F238E27FC236}">
                <a16:creationId xmlns:a16="http://schemas.microsoft.com/office/drawing/2014/main" id="{6898CE07-9950-4634-805A-D92899BF88DA}"/>
              </a:ext>
            </a:extLst>
          </p:cNvPr>
          <p:cNvSpPr>
            <a:spLocks noChangeArrowheads="1"/>
          </p:cNvSpPr>
          <p:nvPr/>
        </p:nvSpPr>
        <p:spPr bwMode="auto">
          <a:xfrm>
            <a:off x="2487216" y="758786"/>
            <a:ext cx="4259878" cy="38742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r>
              <a:rPr lang="en-US" altLang="zh-CN" sz="2400" b="1">
                <a:solidFill>
                  <a:schemeClr val="tx1"/>
                </a:solidFill>
                <a:latin typeface="Times New Roman" panose="02020603050405020304" pitchFamily="18" charset="0"/>
                <a:ea typeface="杨任东竹石体-Semibold" panose="02000000000000000000" pitchFamily="2" charset="-122"/>
                <a:cs typeface="Times New Roman" panose="02020603050405020304" pitchFamily="18" charset="0"/>
                <a:sym typeface="杨任东竹石体-Semibold" panose="02000000000000000000" pitchFamily="2" charset="-122"/>
              </a:rPr>
              <a:t>Nhìn thân hình …Đẹp quá!</a:t>
            </a:r>
            <a:endParaRPr lang="zh-CN" altLang="en-US" sz="2400" b="1" dirty="0">
              <a:solidFill>
                <a:schemeClr val="tx1"/>
              </a:solidFill>
              <a:latin typeface="Times New Roman" panose="02020603050405020304" pitchFamily="18" charset="0"/>
              <a:ea typeface="杨任东竹石体-Semibold" panose="02000000000000000000" pitchFamily="2" charset="-122"/>
              <a:cs typeface="Times New Roman" panose="02020603050405020304" pitchFamily="18" charset="0"/>
              <a:sym typeface="杨任东竹石体-Semibold" panose="02000000000000000000" pitchFamily="2" charset="-122"/>
            </a:endParaRPr>
          </a:p>
        </p:txBody>
      </p:sp>
      <p:sp>
        <p:nvSpPr>
          <p:cNvPr id="21" name="矩形 10">
            <a:extLst>
              <a:ext uri="{FF2B5EF4-FFF2-40B4-BE49-F238E27FC236}">
                <a16:creationId xmlns:a16="http://schemas.microsoft.com/office/drawing/2014/main" id="{3C9CD28B-6A4A-4A2E-AD9E-93CE8D45B542}"/>
              </a:ext>
            </a:extLst>
          </p:cNvPr>
          <p:cNvSpPr>
            <a:spLocks noChangeArrowheads="1"/>
          </p:cNvSpPr>
          <p:nvPr/>
        </p:nvSpPr>
        <p:spPr bwMode="auto">
          <a:xfrm>
            <a:off x="982133" y="1651136"/>
            <a:ext cx="7270045" cy="968373"/>
          </a:xfrm>
          <a:prstGeom prst="rect">
            <a:avLst/>
          </a:prstGeom>
          <a:solidFill>
            <a:srgbClr val="FFD19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a:endParaRPr lang="zh-CN" altLang="zh-CN" sz="1335" b="1" dirty="0">
              <a:latin typeface="杨任东竹石体-Semibold" panose="02000000000000000000" pitchFamily="2" charset="-122"/>
              <a:ea typeface="杨任东竹石体-Semibold" panose="02000000000000000000" pitchFamily="2" charset="-122"/>
              <a:cs typeface="+mn-ea"/>
              <a:sym typeface="杨任东竹石体-Semibold" panose="02000000000000000000" pitchFamily="2" charset="-122"/>
            </a:endParaRPr>
          </a:p>
        </p:txBody>
      </p:sp>
      <p:sp>
        <p:nvSpPr>
          <p:cNvPr id="22" name="文本框 116">
            <a:extLst>
              <a:ext uri="{FF2B5EF4-FFF2-40B4-BE49-F238E27FC236}">
                <a16:creationId xmlns:a16="http://schemas.microsoft.com/office/drawing/2014/main" id="{471E88D0-AD68-446C-88DD-134B0B04EBBF}"/>
              </a:ext>
            </a:extLst>
          </p:cNvPr>
          <p:cNvSpPr>
            <a:spLocks noChangeArrowheads="1"/>
          </p:cNvSpPr>
          <p:nvPr/>
        </p:nvSpPr>
        <p:spPr bwMode="auto">
          <a:xfrm>
            <a:off x="1110633" y="1941607"/>
            <a:ext cx="2027678" cy="38742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r>
              <a:rPr lang="en-US" altLang="zh-CN" sz="3200" b="1">
                <a:solidFill>
                  <a:schemeClr val="tx1"/>
                </a:solidFill>
                <a:latin typeface="UVN Thu Tu" panose="03020702040803070205" pitchFamily="66" charset="0"/>
                <a:ea typeface="杨任东竹石体-Semibold" panose="02000000000000000000" pitchFamily="2" charset="-122"/>
                <a:cs typeface="+mn-ea"/>
                <a:sym typeface="杨任东竹石体-Semibold" panose="02000000000000000000" pitchFamily="2" charset="-122"/>
              </a:rPr>
              <a:t>Thân bài:</a:t>
            </a:r>
            <a:endParaRPr lang="zh-CN" altLang="en-US" sz="3200" b="1" dirty="0">
              <a:solidFill>
                <a:schemeClr val="tx1"/>
              </a:solidFill>
              <a:latin typeface="UVN Thu Tu" panose="03020702040803070205" pitchFamily="66" charset="0"/>
              <a:ea typeface="杨任东竹石体-Semibold" panose="02000000000000000000" pitchFamily="2" charset="-122"/>
              <a:cs typeface="+mn-ea"/>
              <a:sym typeface="杨任东竹石体-Semibold" panose="02000000000000000000" pitchFamily="2" charset="-122"/>
            </a:endParaRPr>
          </a:p>
        </p:txBody>
      </p:sp>
      <p:sp>
        <p:nvSpPr>
          <p:cNvPr id="23" name="文本框 116">
            <a:extLst>
              <a:ext uri="{FF2B5EF4-FFF2-40B4-BE49-F238E27FC236}">
                <a16:creationId xmlns:a16="http://schemas.microsoft.com/office/drawing/2014/main" id="{1F4697A8-67B4-4428-ADD1-9D1F5D2CD5F5}"/>
              </a:ext>
            </a:extLst>
          </p:cNvPr>
          <p:cNvSpPr>
            <a:spLocks noChangeArrowheads="1"/>
          </p:cNvSpPr>
          <p:nvPr/>
        </p:nvSpPr>
        <p:spPr bwMode="auto">
          <a:xfrm>
            <a:off x="2746858" y="1975474"/>
            <a:ext cx="5415009" cy="38742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r>
              <a:rPr lang="en-US" altLang="zh-CN" sz="2400" b="1">
                <a:solidFill>
                  <a:schemeClr val="tx1"/>
                </a:solidFill>
                <a:latin typeface="Times New Roman" panose="02020603050405020304" pitchFamily="18" charset="0"/>
                <a:ea typeface="杨任东竹石体-Semibold" panose="02000000000000000000" pitchFamily="2" charset="-122"/>
                <a:cs typeface="Times New Roman" panose="02020603050405020304" pitchFamily="18" charset="0"/>
                <a:sym typeface="杨任东竹石体-Semibold" panose="02000000000000000000" pitchFamily="2" charset="-122"/>
              </a:rPr>
              <a:t>A Cháng đẹp người thật … gấp, gấp…</a:t>
            </a:r>
            <a:endParaRPr lang="zh-CN" altLang="en-US" sz="2400" b="1" dirty="0">
              <a:solidFill>
                <a:schemeClr val="tx1"/>
              </a:solidFill>
              <a:latin typeface="Times New Roman" panose="02020603050405020304" pitchFamily="18" charset="0"/>
              <a:ea typeface="杨任东竹石体-Semibold" panose="02000000000000000000" pitchFamily="2" charset="-122"/>
              <a:cs typeface="Times New Roman" panose="02020603050405020304" pitchFamily="18" charset="0"/>
              <a:sym typeface="杨任东竹石体-Semibold" panose="02000000000000000000" pitchFamily="2" charset="-122"/>
            </a:endParaRPr>
          </a:p>
        </p:txBody>
      </p:sp>
      <p:sp>
        <p:nvSpPr>
          <p:cNvPr id="24" name="矩形 10">
            <a:extLst>
              <a:ext uri="{FF2B5EF4-FFF2-40B4-BE49-F238E27FC236}">
                <a16:creationId xmlns:a16="http://schemas.microsoft.com/office/drawing/2014/main" id="{FF34E3EB-6C72-4F59-A81D-410B98A7FF10}"/>
              </a:ext>
            </a:extLst>
          </p:cNvPr>
          <p:cNvSpPr>
            <a:spLocks noChangeArrowheads="1"/>
          </p:cNvSpPr>
          <p:nvPr/>
        </p:nvSpPr>
        <p:spPr bwMode="auto">
          <a:xfrm>
            <a:off x="982133" y="2909980"/>
            <a:ext cx="7270045" cy="968373"/>
          </a:xfrm>
          <a:prstGeom prst="rect">
            <a:avLst/>
          </a:prstGeom>
          <a:solidFill>
            <a:srgbClr val="FFD19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a:endParaRPr lang="zh-CN" altLang="zh-CN" sz="1335" b="1" dirty="0">
              <a:latin typeface="杨任东竹石体-Semibold" panose="02000000000000000000" pitchFamily="2" charset="-122"/>
              <a:ea typeface="杨任东竹石体-Semibold" panose="02000000000000000000" pitchFamily="2" charset="-122"/>
              <a:cs typeface="+mn-ea"/>
              <a:sym typeface="杨任东竹石体-Semibold" panose="02000000000000000000" pitchFamily="2" charset="-122"/>
            </a:endParaRPr>
          </a:p>
        </p:txBody>
      </p:sp>
      <p:sp>
        <p:nvSpPr>
          <p:cNvPr id="25" name="文本框 116">
            <a:extLst>
              <a:ext uri="{FF2B5EF4-FFF2-40B4-BE49-F238E27FC236}">
                <a16:creationId xmlns:a16="http://schemas.microsoft.com/office/drawing/2014/main" id="{32095DFC-39C0-4363-9688-E6B36953CDD1}"/>
              </a:ext>
            </a:extLst>
          </p:cNvPr>
          <p:cNvSpPr>
            <a:spLocks noChangeArrowheads="1"/>
          </p:cNvSpPr>
          <p:nvPr/>
        </p:nvSpPr>
        <p:spPr bwMode="auto">
          <a:xfrm>
            <a:off x="1110633" y="3200451"/>
            <a:ext cx="1621278" cy="38742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r>
              <a:rPr lang="en-US" altLang="zh-CN" sz="3200" b="1">
                <a:solidFill>
                  <a:schemeClr val="tx1"/>
                </a:solidFill>
                <a:latin typeface="UVN Thu Tu" panose="03020702040803070205" pitchFamily="66" charset="0"/>
                <a:ea typeface="杨任东竹石体-Semibold" panose="02000000000000000000" pitchFamily="2" charset="-122"/>
                <a:cs typeface="+mn-ea"/>
                <a:sym typeface="杨任东竹石体-Semibold" panose="02000000000000000000" pitchFamily="2" charset="-122"/>
              </a:rPr>
              <a:t>Kết bài:</a:t>
            </a:r>
            <a:endParaRPr lang="zh-CN" altLang="en-US" sz="3200" b="1" dirty="0">
              <a:solidFill>
                <a:schemeClr val="tx1"/>
              </a:solidFill>
              <a:latin typeface="UVN Thu Tu" panose="03020702040803070205" pitchFamily="66" charset="0"/>
              <a:ea typeface="杨任东竹石体-Semibold" panose="02000000000000000000" pitchFamily="2" charset="-122"/>
              <a:cs typeface="+mn-ea"/>
              <a:sym typeface="杨任东竹石体-Semibold" panose="02000000000000000000" pitchFamily="2" charset="-122"/>
            </a:endParaRPr>
          </a:p>
        </p:txBody>
      </p:sp>
      <p:sp>
        <p:nvSpPr>
          <p:cNvPr id="26" name="文本框 116">
            <a:extLst>
              <a:ext uri="{FF2B5EF4-FFF2-40B4-BE49-F238E27FC236}">
                <a16:creationId xmlns:a16="http://schemas.microsoft.com/office/drawing/2014/main" id="{D5CC9A60-4B16-492E-AF16-5F4806D6CCF2}"/>
              </a:ext>
            </a:extLst>
          </p:cNvPr>
          <p:cNvSpPr>
            <a:spLocks noChangeArrowheads="1"/>
          </p:cNvSpPr>
          <p:nvPr/>
        </p:nvSpPr>
        <p:spPr bwMode="auto">
          <a:xfrm>
            <a:off x="2487216" y="3234318"/>
            <a:ext cx="4259878" cy="38742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r>
              <a:rPr lang="en-US" altLang="zh-CN" sz="2400" b="1">
                <a:solidFill>
                  <a:schemeClr val="tx1"/>
                </a:solidFill>
                <a:latin typeface="Times New Roman" panose="02020603050405020304" pitchFamily="18" charset="0"/>
                <a:ea typeface="杨任东竹石体-Semibold" panose="02000000000000000000" pitchFamily="2" charset="-122"/>
                <a:cs typeface="Times New Roman" panose="02020603050405020304" pitchFamily="18" charset="0"/>
                <a:sym typeface="杨任东竹石体-Semibold" panose="02000000000000000000" pitchFamily="2" charset="-122"/>
              </a:rPr>
              <a:t>Sức lực tràn trề…núi Tơ Bo.</a:t>
            </a:r>
            <a:endParaRPr lang="zh-CN" altLang="en-US" sz="2400" b="1" dirty="0">
              <a:solidFill>
                <a:schemeClr val="tx1"/>
              </a:solidFill>
              <a:latin typeface="Times New Roman" panose="02020603050405020304" pitchFamily="18" charset="0"/>
              <a:ea typeface="杨任东竹石体-Semibold" panose="02000000000000000000" pitchFamily="2" charset="-122"/>
              <a:cs typeface="Times New Roman" panose="02020603050405020304" pitchFamily="18" charset="0"/>
              <a:sym typeface="杨任东竹石体-Semibold" panose="02000000000000000000" pitchFamily="2" charset="-122"/>
            </a:endParaRPr>
          </a:p>
        </p:txBody>
      </p:sp>
    </p:spTree>
    <p:extLst>
      <p:ext uri="{BB962C8B-B14F-4D97-AF65-F5344CB8AC3E}">
        <p14:creationId xmlns:p14="http://schemas.microsoft.com/office/powerpoint/2010/main" val="58025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64BFEE-D4F1-4F8C-8B10-CDE1AAAD40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189649">
            <a:off x="4200369" y="-746582"/>
            <a:ext cx="818974" cy="2539122"/>
          </a:xfrm>
          <a:prstGeom prst="rect">
            <a:avLst/>
          </a:prstGeom>
        </p:spPr>
      </p:pic>
      <p:sp>
        <p:nvSpPr>
          <p:cNvPr id="3" name="TextBox 2">
            <a:extLst>
              <a:ext uri="{FF2B5EF4-FFF2-40B4-BE49-F238E27FC236}">
                <a16:creationId xmlns:a16="http://schemas.microsoft.com/office/drawing/2014/main" id="{4C0DCA4C-CF5E-49FF-94F3-B76A0EE77CF3}"/>
              </a:ext>
            </a:extLst>
          </p:cNvPr>
          <p:cNvSpPr txBox="1"/>
          <p:nvPr/>
        </p:nvSpPr>
        <p:spPr>
          <a:xfrm>
            <a:off x="678284" y="1075807"/>
            <a:ext cx="3931572" cy="2862322"/>
          </a:xfrm>
          <a:prstGeom prst="rect">
            <a:avLst/>
          </a:prstGeom>
          <a:noFill/>
        </p:spPr>
        <p:txBody>
          <a:bodyPr wrap="square">
            <a:spAutoFit/>
          </a:bodyPr>
          <a:lstStyle/>
          <a:p>
            <a:pPr algn="just"/>
            <a:r>
              <a:rPr lang="en-US" sz="2000" b="0" i="0">
                <a:solidFill>
                  <a:srgbClr val="030303"/>
                </a:solidFill>
                <a:effectLst/>
                <a:latin typeface="+mn-lt"/>
              </a:rPr>
              <a:t>	</a:t>
            </a:r>
            <a:r>
              <a:rPr lang="vi-VN" sz="2000" b="0" i="0">
                <a:solidFill>
                  <a:srgbClr val="030303"/>
                </a:solidFill>
                <a:effectLst/>
                <a:latin typeface="+mn-lt"/>
              </a:rPr>
              <a:t>Nhìn thân hình cân đối của Hạng A Cháng, tất cả các cụ già trong làng đều tấm tắc : </a:t>
            </a:r>
            <a:endParaRPr lang="en-US" sz="2000" b="0" i="0">
              <a:solidFill>
                <a:srgbClr val="030303"/>
              </a:solidFill>
              <a:effectLst/>
              <a:latin typeface="+mn-lt"/>
            </a:endParaRPr>
          </a:p>
          <a:p>
            <a:pPr algn="just"/>
            <a:r>
              <a:rPr lang="en-US" sz="2000">
                <a:solidFill>
                  <a:srgbClr val="030303"/>
                </a:solidFill>
                <a:latin typeface="+mn-lt"/>
              </a:rPr>
              <a:t>	</a:t>
            </a:r>
            <a:r>
              <a:rPr lang="en-US" sz="2000" b="0" i="0">
                <a:solidFill>
                  <a:srgbClr val="030303"/>
                </a:solidFill>
                <a:effectLst/>
                <a:latin typeface="+mn-lt"/>
              </a:rPr>
              <a:t>-</a:t>
            </a:r>
            <a:r>
              <a:rPr lang="vi-VN" sz="2000" b="0" i="0">
                <a:solidFill>
                  <a:srgbClr val="030303"/>
                </a:solidFill>
                <a:effectLst/>
                <a:latin typeface="+mn-lt"/>
              </a:rPr>
              <a:t> A Cháng trông như một con ngựa tơ hai tuổi, chân chạy qua chín núi mười khe không biết mệt, khoẻ quá ! Đẹp quá ! </a:t>
            </a:r>
            <a:endParaRPr lang="en-US" sz="2000" b="0" i="0">
              <a:solidFill>
                <a:srgbClr val="030303"/>
              </a:solidFill>
              <a:effectLst/>
              <a:latin typeface="+mn-lt"/>
            </a:endParaRPr>
          </a:p>
          <a:p>
            <a:pPr algn="just"/>
            <a:r>
              <a:rPr lang="en-US" sz="2000">
                <a:solidFill>
                  <a:srgbClr val="030303"/>
                </a:solidFill>
                <a:latin typeface="+mn-lt"/>
              </a:rPr>
              <a:t>	</a:t>
            </a:r>
            <a:endParaRPr lang="en-US" sz="2000" b="0" i="0">
              <a:solidFill>
                <a:srgbClr val="030303"/>
              </a:solidFill>
              <a:effectLst/>
              <a:latin typeface="+mn-lt"/>
            </a:endParaRPr>
          </a:p>
          <a:p>
            <a:pPr algn="just"/>
            <a:r>
              <a:rPr lang="en-US" sz="2000">
                <a:solidFill>
                  <a:srgbClr val="030303"/>
                </a:solidFill>
                <a:latin typeface="+mn-lt"/>
              </a:rPr>
              <a:t>		</a:t>
            </a:r>
            <a:endParaRPr lang="en-US" sz="2000">
              <a:latin typeface="+mn-lt"/>
            </a:endParaRPr>
          </a:p>
        </p:txBody>
      </p:sp>
      <p:sp>
        <p:nvSpPr>
          <p:cNvPr id="4" name="Text Box 8">
            <a:extLst>
              <a:ext uri="{FF2B5EF4-FFF2-40B4-BE49-F238E27FC236}">
                <a16:creationId xmlns:a16="http://schemas.microsoft.com/office/drawing/2014/main" id="{BC9FD01D-C623-4820-9555-0EB1CF2AC2F8}"/>
              </a:ext>
            </a:extLst>
          </p:cNvPr>
          <p:cNvSpPr txBox="1">
            <a:spLocks noChangeArrowheads="1"/>
          </p:cNvSpPr>
          <p:nvPr/>
        </p:nvSpPr>
        <p:spPr bwMode="auto">
          <a:xfrm>
            <a:off x="5105400" y="1027546"/>
            <a:ext cx="36705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0000"/>
                </a:solidFill>
              </a:rPr>
              <a:t>   Tác giả giới thiệu Hạng A Cháng thông qua</a:t>
            </a:r>
            <a:r>
              <a:rPr lang="en-US" altLang="en-US" sz="2400">
                <a:solidFill>
                  <a:srgbClr val="FF0000"/>
                </a:solidFill>
              </a:rPr>
              <a:t> </a:t>
            </a:r>
            <a:r>
              <a:rPr lang="en-US" altLang="en-US" sz="2400" b="1">
                <a:solidFill>
                  <a:srgbClr val="FF0000"/>
                </a:solidFill>
              </a:rPr>
              <a:t>qua lời khen của các cụ già trong làng.</a:t>
            </a:r>
          </a:p>
        </p:txBody>
      </p:sp>
      <p:sp>
        <p:nvSpPr>
          <p:cNvPr id="5" name="Text Box 13">
            <a:extLst>
              <a:ext uri="{FF2B5EF4-FFF2-40B4-BE49-F238E27FC236}">
                <a16:creationId xmlns:a16="http://schemas.microsoft.com/office/drawing/2014/main" id="{83EC2143-B3A2-48F3-8737-70AEDA20EFF4}"/>
              </a:ext>
            </a:extLst>
          </p:cNvPr>
          <p:cNvSpPr txBox="1">
            <a:spLocks noChangeArrowheads="1"/>
          </p:cNvSpPr>
          <p:nvPr/>
        </p:nvSpPr>
        <p:spPr bwMode="auto">
          <a:xfrm>
            <a:off x="3445850" y="3545952"/>
            <a:ext cx="53300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002060"/>
                </a:solidFill>
              </a:rPr>
              <a:t>Mở bài: Giới thiệu người định tả</a:t>
            </a:r>
          </a:p>
        </p:txBody>
      </p:sp>
      <p:sp>
        <p:nvSpPr>
          <p:cNvPr id="6" name="Text Box 15">
            <a:extLst>
              <a:ext uri="{FF2B5EF4-FFF2-40B4-BE49-F238E27FC236}">
                <a16:creationId xmlns:a16="http://schemas.microsoft.com/office/drawing/2014/main" id="{DDDF1092-0291-44BC-A5A6-5D221D113447}"/>
              </a:ext>
            </a:extLst>
          </p:cNvPr>
          <p:cNvSpPr txBox="1">
            <a:spLocks noChangeArrowheads="1"/>
          </p:cNvSpPr>
          <p:nvPr/>
        </p:nvSpPr>
        <p:spPr bwMode="auto">
          <a:xfrm>
            <a:off x="3695456" y="140758"/>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spcBef>
                <a:spcPct val="50000"/>
              </a:spcBef>
              <a:buFontTx/>
              <a:buNone/>
            </a:pPr>
            <a:r>
              <a:rPr lang="en-US" altLang="en-US" sz="3600" b="1">
                <a:solidFill>
                  <a:schemeClr val="bg1"/>
                </a:solidFill>
                <a:latin typeface="UVN Bay Buom Hep" panose="00000400000000000000" pitchFamily="2" charset="0"/>
              </a:rPr>
              <a:t>Mở bài</a:t>
            </a:r>
            <a:r>
              <a:rPr lang="en-US" altLang="en-US" sz="2400">
                <a:solidFill>
                  <a:schemeClr val="bg1"/>
                </a:solidFill>
                <a:latin typeface="UVN Bay Buom Hep" panose="00000400000000000000" pitchFamily="2" charset="0"/>
              </a:rPr>
              <a:t> </a:t>
            </a:r>
          </a:p>
        </p:txBody>
      </p:sp>
      <p:sp>
        <p:nvSpPr>
          <p:cNvPr id="7" name="Text Box 18">
            <a:extLst>
              <a:ext uri="{FF2B5EF4-FFF2-40B4-BE49-F238E27FC236}">
                <a16:creationId xmlns:a16="http://schemas.microsoft.com/office/drawing/2014/main" id="{58B7311E-9E83-4AED-824A-DD965269A278}"/>
              </a:ext>
            </a:extLst>
          </p:cNvPr>
          <p:cNvSpPr txBox="1">
            <a:spLocks noChangeArrowheads="1"/>
          </p:cNvSpPr>
          <p:nvPr/>
        </p:nvSpPr>
        <p:spPr bwMode="auto">
          <a:xfrm>
            <a:off x="6301153" y="2756454"/>
            <a:ext cx="1693985" cy="461665"/>
          </a:xfrm>
          <a:prstGeom prst="rect">
            <a:avLst/>
          </a:prstGeom>
          <a:solidFill>
            <a:srgbClr val="C00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chemeClr val="bg1"/>
                </a:solidFill>
              </a:rPr>
              <a:t>(Gián tiếp)</a:t>
            </a:r>
          </a:p>
        </p:txBody>
      </p:sp>
      <p:pic>
        <p:nvPicPr>
          <p:cNvPr id="8" name="Picture 3">
            <a:extLst>
              <a:ext uri="{FF2B5EF4-FFF2-40B4-BE49-F238E27FC236}">
                <a16:creationId xmlns:a16="http://schemas.microsoft.com/office/drawing/2014/main" id="{4635BC43-4935-4DAC-84ED-8D9CACA8FE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79429" y="3675516"/>
            <a:ext cx="1329282" cy="392177"/>
          </a:xfrm>
          <a:prstGeom prst="rect">
            <a:avLst/>
          </a:prstGeom>
        </p:spPr>
      </p:pic>
      <p:sp>
        <p:nvSpPr>
          <p:cNvPr id="9" name="Text Box 10">
            <a:extLst>
              <a:ext uri="{FF2B5EF4-FFF2-40B4-BE49-F238E27FC236}">
                <a16:creationId xmlns:a16="http://schemas.microsoft.com/office/drawing/2014/main" id="{B1EE823A-F8CB-4011-9827-BEF43799C690}"/>
              </a:ext>
            </a:extLst>
          </p:cNvPr>
          <p:cNvSpPr txBox="1">
            <a:spLocks noChangeArrowheads="1"/>
          </p:cNvSpPr>
          <p:nvPr/>
        </p:nvSpPr>
        <p:spPr bwMode="auto">
          <a:xfrm>
            <a:off x="1294945" y="1975552"/>
            <a:ext cx="1902178" cy="400110"/>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a:solidFill>
                  <a:schemeClr val="tx1">
                    <a:lumMod val="95000"/>
                    <a:lumOff val="5000"/>
                  </a:schemeClr>
                </a:solidFill>
              </a:rPr>
              <a:t>Hạng A Cháng</a:t>
            </a:r>
          </a:p>
        </p:txBody>
      </p:sp>
    </p:spTree>
    <p:extLst>
      <p:ext uri="{BB962C8B-B14F-4D97-AF65-F5344CB8AC3E}">
        <p14:creationId xmlns:p14="http://schemas.microsoft.com/office/powerpoint/2010/main" val="2407392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Cloud 25">
            <a:extLst>
              <a:ext uri="{FF2B5EF4-FFF2-40B4-BE49-F238E27FC236}">
                <a16:creationId xmlns:a16="http://schemas.microsoft.com/office/drawing/2014/main" id="{2C41C499-382D-4ABF-89B2-CCD63BDC02DA}"/>
              </a:ext>
            </a:extLst>
          </p:cNvPr>
          <p:cNvSpPr/>
          <p:nvPr/>
        </p:nvSpPr>
        <p:spPr>
          <a:xfrm>
            <a:off x="1488831" y="149514"/>
            <a:ext cx="4226167" cy="191086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31">
            <a:extLst>
              <a:ext uri="{FF2B5EF4-FFF2-40B4-BE49-F238E27FC236}">
                <a16:creationId xmlns:a16="http://schemas.microsoft.com/office/drawing/2014/main" id="{F776E48D-5D3C-4271-9D30-5BAF5669C3DC}"/>
              </a:ext>
            </a:extLst>
          </p:cNvPr>
          <p:cNvSpPr txBox="1">
            <a:spLocks noChangeArrowheads="1"/>
          </p:cNvSpPr>
          <p:nvPr/>
        </p:nvSpPr>
        <p:spPr bwMode="auto">
          <a:xfrm>
            <a:off x="1981198" y="457905"/>
            <a:ext cx="30186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Ngoại hình của</a:t>
            </a:r>
            <a:r>
              <a:rPr kumimoji="0" lang="en-US" altLang="en-US" sz="2400" b="1" i="0" u="none" strike="noStrike" kern="1200" cap="none" spc="0" normalizeH="0" noProof="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A Cháng có</a:t>
            </a:r>
            <a:r>
              <a:rPr kumimoji="0" lang="en-US" altLang="en-US" sz="2400" b="1" i="0" u="none" strike="noStrike" kern="1200" cap="none" spc="0" normalizeH="0" noProof="0">
                <a:ln>
                  <a:noFill/>
                </a:ln>
                <a:solidFill>
                  <a:srgbClr val="002060"/>
                </a:solidFill>
                <a:effectLst/>
                <a:uLnTx/>
                <a:uFillTx/>
                <a:latin typeface="Times New Roman" panose="02020603050405020304" pitchFamily="18" charset="0"/>
                <a:ea typeface="+mn-ea"/>
                <a:cs typeface="+mn-cs"/>
              </a:rPr>
              <a:t> những điểm gì nổi bật?</a:t>
            </a:r>
            <a:endPar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endParaRPr>
          </a:p>
        </p:txBody>
      </p:sp>
      <p:sp>
        <p:nvSpPr>
          <p:cNvPr id="25" name="Text Box 35">
            <a:extLst>
              <a:ext uri="{FF2B5EF4-FFF2-40B4-BE49-F238E27FC236}">
                <a16:creationId xmlns:a16="http://schemas.microsoft.com/office/drawing/2014/main" id="{968881DF-9FBA-4EFD-85A1-65D5E22D939F}"/>
              </a:ext>
            </a:extLst>
          </p:cNvPr>
          <p:cNvSpPr txBox="1">
            <a:spLocks noChangeArrowheads="1"/>
          </p:cNvSpPr>
          <p:nvPr/>
        </p:nvSpPr>
        <p:spPr bwMode="auto">
          <a:xfrm>
            <a:off x="4632687" y="2195191"/>
            <a:ext cx="3622431" cy="1754326"/>
          </a:xfrm>
          <a:prstGeom prst="rect">
            <a:avLst/>
          </a:prstGeom>
          <a:solidFill>
            <a:srgbClr val="FFFF00"/>
          </a:solidFill>
          <a:ln>
            <a:noFill/>
          </a:ln>
          <a:effec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Tả ngoại hình: </a:t>
            </a: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(đặc điểm nổi bật về tầm vóc, cách ăn mặc, khuôn mặc, mái tóc, hàm răng,..)</a:t>
            </a:r>
          </a:p>
        </p:txBody>
      </p:sp>
      <p:sp>
        <p:nvSpPr>
          <p:cNvPr id="27" name="Text Box 7">
            <a:extLst>
              <a:ext uri="{FF2B5EF4-FFF2-40B4-BE49-F238E27FC236}">
                <a16:creationId xmlns:a16="http://schemas.microsoft.com/office/drawing/2014/main" id="{14D92BC8-D4E1-4B89-9136-479A5D87EA60}"/>
              </a:ext>
            </a:extLst>
          </p:cNvPr>
          <p:cNvSpPr txBox="1">
            <a:spLocks noChangeArrowheads="1"/>
          </p:cNvSpPr>
          <p:nvPr/>
        </p:nvSpPr>
        <p:spPr bwMode="auto">
          <a:xfrm>
            <a:off x="1981198" y="2039234"/>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ngực nở</a:t>
            </a:r>
          </a:p>
        </p:txBody>
      </p:sp>
      <p:sp>
        <p:nvSpPr>
          <p:cNvPr id="28" name="Text Box 11">
            <a:extLst>
              <a:ext uri="{FF2B5EF4-FFF2-40B4-BE49-F238E27FC236}">
                <a16:creationId xmlns:a16="http://schemas.microsoft.com/office/drawing/2014/main" id="{305B41D0-1EFF-42CB-A133-265F9BDBAD4A}"/>
              </a:ext>
            </a:extLst>
          </p:cNvPr>
          <p:cNvSpPr txBox="1">
            <a:spLocks noChangeArrowheads="1"/>
          </p:cNvSpPr>
          <p:nvPr/>
        </p:nvSpPr>
        <p:spPr bwMode="auto">
          <a:xfrm>
            <a:off x="1981198" y="3258433"/>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bắp tay, bắp chân</a:t>
            </a:r>
          </a:p>
        </p:txBody>
      </p:sp>
      <p:sp>
        <p:nvSpPr>
          <p:cNvPr id="29" name="Text Box 13">
            <a:extLst>
              <a:ext uri="{FF2B5EF4-FFF2-40B4-BE49-F238E27FC236}">
                <a16:creationId xmlns:a16="http://schemas.microsoft.com/office/drawing/2014/main" id="{1FFC6024-8532-4A66-B1E7-438DA7446E64}"/>
              </a:ext>
            </a:extLst>
          </p:cNvPr>
          <p:cNvSpPr txBox="1">
            <a:spLocks noChangeArrowheads="1"/>
          </p:cNvSpPr>
          <p:nvPr/>
        </p:nvSpPr>
        <p:spPr bwMode="auto">
          <a:xfrm>
            <a:off x="1981198" y="385044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vóc dáng</a:t>
            </a:r>
          </a:p>
        </p:txBody>
      </p:sp>
      <p:sp>
        <p:nvSpPr>
          <p:cNvPr id="30" name="Rectangle 29">
            <a:extLst>
              <a:ext uri="{FF2B5EF4-FFF2-40B4-BE49-F238E27FC236}">
                <a16:creationId xmlns:a16="http://schemas.microsoft.com/office/drawing/2014/main" id="{9EB125EA-C419-4A13-AA88-82B96274E61C}"/>
              </a:ext>
            </a:extLst>
          </p:cNvPr>
          <p:cNvSpPr>
            <a:spLocks noChangeArrowheads="1"/>
          </p:cNvSpPr>
          <p:nvPr/>
        </p:nvSpPr>
        <p:spPr bwMode="auto">
          <a:xfrm>
            <a:off x="1981198" y="2668242"/>
            <a:ext cx="8771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 đỏ</a:t>
            </a:r>
          </a:p>
        </p:txBody>
      </p:sp>
      <p:pic>
        <p:nvPicPr>
          <p:cNvPr id="33" name="Graphic 32" descr="Smiling with hearts face outline outline">
            <a:extLst>
              <a:ext uri="{FF2B5EF4-FFF2-40B4-BE49-F238E27FC236}">
                <a16:creationId xmlns:a16="http://schemas.microsoft.com/office/drawing/2014/main" id="{3E1B97B9-9E03-40ED-A128-F56604DE51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8185" y="1932353"/>
            <a:ext cx="555426" cy="555426"/>
          </a:xfrm>
          <a:prstGeom prst="rect">
            <a:avLst/>
          </a:prstGeom>
        </p:spPr>
      </p:pic>
      <p:pic>
        <p:nvPicPr>
          <p:cNvPr id="34" name="Graphic 33" descr="Smiling with hearts face outline outline">
            <a:extLst>
              <a:ext uri="{FF2B5EF4-FFF2-40B4-BE49-F238E27FC236}">
                <a16:creationId xmlns:a16="http://schemas.microsoft.com/office/drawing/2014/main" id="{17AD85E7-1F9F-459B-AD98-5B21B8662C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8185" y="2537488"/>
            <a:ext cx="555426" cy="555426"/>
          </a:xfrm>
          <a:prstGeom prst="rect">
            <a:avLst/>
          </a:prstGeom>
        </p:spPr>
      </p:pic>
      <p:pic>
        <p:nvPicPr>
          <p:cNvPr id="35" name="Graphic 34" descr="Smiling with hearts face outline outline">
            <a:extLst>
              <a:ext uri="{FF2B5EF4-FFF2-40B4-BE49-F238E27FC236}">
                <a16:creationId xmlns:a16="http://schemas.microsoft.com/office/drawing/2014/main" id="{65C520ED-CFD7-41DA-8842-E9B019271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8185" y="3142623"/>
            <a:ext cx="555426" cy="555426"/>
          </a:xfrm>
          <a:prstGeom prst="rect">
            <a:avLst/>
          </a:prstGeom>
        </p:spPr>
      </p:pic>
      <p:pic>
        <p:nvPicPr>
          <p:cNvPr id="36" name="Graphic 35" descr="Smiling with hearts face outline outline">
            <a:extLst>
              <a:ext uri="{FF2B5EF4-FFF2-40B4-BE49-F238E27FC236}">
                <a16:creationId xmlns:a16="http://schemas.microsoft.com/office/drawing/2014/main" id="{1B14F3C8-77A1-4871-BA46-A0DC1C25B3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8185" y="3729102"/>
            <a:ext cx="555426" cy="555426"/>
          </a:xfrm>
          <a:prstGeom prst="rect">
            <a:avLst/>
          </a:prstGeom>
        </p:spPr>
      </p:pic>
    </p:spTree>
    <p:extLst>
      <p:ext uri="{BB962C8B-B14F-4D97-AF65-F5344CB8AC3E}">
        <p14:creationId xmlns:p14="http://schemas.microsoft.com/office/powerpoint/2010/main" val="2743343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blinds(horizontal)">
                                      <p:cBhvr>
                                        <p:cTn id="49" dur="500"/>
                                        <p:tgtEl>
                                          <p:spTgt spid="2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7"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506D892D-932D-4B9E-9085-0F370F71C52C}"/>
              </a:ext>
            </a:extLst>
          </p:cNvPr>
          <p:cNvSpPr txBox="1">
            <a:spLocks noChangeArrowheads="1"/>
          </p:cNvSpPr>
          <p:nvPr/>
        </p:nvSpPr>
        <p:spPr bwMode="auto">
          <a:xfrm>
            <a:off x="797170" y="1017442"/>
            <a:ext cx="786618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a:t>	Tới nương, A Cháng mắc cày xong, quát một tiếng “ Mổng!” và bây giờ chỉ còn chăm chắm vào công việc … </a:t>
            </a:r>
            <a:r>
              <a:rPr lang="en-US" altLang="en-US" sz="2400" b="1"/>
              <a:t>Hai tay </a:t>
            </a:r>
            <a:r>
              <a:rPr lang="en-US" altLang="en-US" sz="2400"/>
              <a:t>A Cháng </a:t>
            </a:r>
            <a:r>
              <a:rPr lang="en-US" altLang="en-US" sz="2400" b="1"/>
              <a:t>nắm đốc cày, mắt nhìn thế ruộng, nhìn đường cày, thân hình nhoài thành một đường cong mềm mại, khi qua trái, lúc tạt phải theo đường cày </a:t>
            </a:r>
            <a:r>
              <a:rPr lang="en-US" altLang="en-US" sz="2400"/>
              <a:t>uốn vòng trên hình ruộng bậc thang như một mảnh trăng lưỡi liềm. Lại có lúc được</a:t>
            </a:r>
            <a:r>
              <a:rPr lang="en-US" altLang="en-US" sz="2400" b="1"/>
              <a:t> sá cày thẳng, người anh như rạp hẳn xuống, đôi chân xoải dài hoặc băm những bước ngắn, gấp gấp </a:t>
            </a:r>
            <a:r>
              <a:rPr lang="en-US" altLang="en-US" sz="2400"/>
              <a:t>…</a:t>
            </a:r>
          </a:p>
          <a:p>
            <a:pPr algn="just" eaLnBrk="1" hangingPunct="1">
              <a:spcBef>
                <a:spcPct val="50000"/>
              </a:spcBef>
              <a:buFontTx/>
              <a:buNone/>
            </a:pPr>
            <a:endParaRPr lang="en-US" altLang="en-US" sz="2400" b="1">
              <a:solidFill>
                <a:srgbClr val="CC0000"/>
              </a:solidFill>
            </a:endParaRPr>
          </a:p>
        </p:txBody>
      </p:sp>
      <p:sp>
        <p:nvSpPr>
          <p:cNvPr id="5" name="Text Box 31">
            <a:extLst>
              <a:ext uri="{FF2B5EF4-FFF2-40B4-BE49-F238E27FC236}">
                <a16:creationId xmlns:a16="http://schemas.microsoft.com/office/drawing/2014/main" id="{2C04CE5F-A7DE-4F05-A09E-C1A20FB10BA0}"/>
              </a:ext>
            </a:extLst>
          </p:cNvPr>
          <p:cNvSpPr txBox="1">
            <a:spLocks noChangeArrowheads="1"/>
          </p:cNvSpPr>
          <p:nvPr/>
        </p:nvSpPr>
        <p:spPr bwMode="auto">
          <a:xfrm>
            <a:off x="2655276" y="279215"/>
            <a:ext cx="3833447" cy="461665"/>
          </a:xfrm>
          <a:prstGeom prst="rect">
            <a:avLst/>
          </a:prstGeom>
          <a:solidFill>
            <a:srgbClr val="FFC000"/>
          </a:solidFill>
          <a:ln>
            <a:noFill/>
          </a:ln>
          <a:effec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Hoạt</a:t>
            </a:r>
            <a:r>
              <a:rPr kumimoji="0" lang="en-US" altLang="en-US" sz="2400" b="1" i="0" u="none" strike="noStrike" kern="1200" cap="none" spc="0" normalizeH="0" noProof="0">
                <a:ln>
                  <a:noFill/>
                </a:ln>
                <a:solidFill>
                  <a:srgbClr val="002060"/>
                </a:solidFill>
                <a:effectLst/>
                <a:uLnTx/>
                <a:uFillTx/>
                <a:latin typeface="Times New Roman" panose="02020603050405020304" pitchFamily="18" charset="0"/>
                <a:ea typeface="+mn-ea"/>
                <a:cs typeface="+mn-cs"/>
              </a:rPr>
              <a:t> động của A Cháng</a:t>
            </a:r>
            <a:endPar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6838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702998-8B46-4E0F-8D84-2842230EE887}"/>
              </a:ext>
            </a:extLst>
          </p:cNvPr>
          <p:cNvSpPr/>
          <p:nvPr/>
        </p:nvSpPr>
        <p:spPr>
          <a:xfrm>
            <a:off x="2631378" y="2571750"/>
            <a:ext cx="5025726" cy="1200329"/>
          </a:xfrm>
          <a:prstGeom prst="rect">
            <a:avLst/>
          </a:prstGeom>
          <a:solidFill>
            <a:schemeClr val="bg1"/>
          </a:solidFill>
          <a:ln>
            <a:solidFill>
              <a:srgbClr val="002060"/>
            </a:solidFill>
          </a:ln>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lao động rất khỏe, cần cù, say mê lao động, tập trung cao độ đến mức chăm chắm vào công việc</a:t>
            </a:r>
          </a:p>
        </p:txBody>
      </p:sp>
      <p:pic>
        <p:nvPicPr>
          <p:cNvPr id="4" name="Picture 3">
            <a:extLst>
              <a:ext uri="{FF2B5EF4-FFF2-40B4-BE49-F238E27FC236}">
                <a16:creationId xmlns:a16="http://schemas.microsoft.com/office/drawing/2014/main" id="{1A995DCB-174B-497A-8975-49C1F6065E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6007" y="2846608"/>
            <a:ext cx="1329282" cy="392177"/>
          </a:xfrm>
          <a:prstGeom prst="rect">
            <a:avLst/>
          </a:prstGeom>
        </p:spPr>
      </p:pic>
      <p:sp>
        <p:nvSpPr>
          <p:cNvPr id="6" name="Cloud 5">
            <a:extLst>
              <a:ext uri="{FF2B5EF4-FFF2-40B4-BE49-F238E27FC236}">
                <a16:creationId xmlns:a16="http://schemas.microsoft.com/office/drawing/2014/main" id="{0FAE96FC-E7E0-4AF3-9DCE-FBD04190AAB0}"/>
              </a:ext>
            </a:extLst>
          </p:cNvPr>
          <p:cNvSpPr/>
          <p:nvPr/>
        </p:nvSpPr>
        <p:spPr>
          <a:xfrm>
            <a:off x="1332089" y="204130"/>
            <a:ext cx="5396740" cy="191086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31">
            <a:extLst>
              <a:ext uri="{FF2B5EF4-FFF2-40B4-BE49-F238E27FC236}">
                <a16:creationId xmlns:a16="http://schemas.microsoft.com/office/drawing/2014/main" id="{111E7FAB-6AF9-4D28-AA7E-0F4D3AE23A8B}"/>
              </a:ext>
            </a:extLst>
          </p:cNvPr>
          <p:cNvSpPr txBox="1">
            <a:spLocks noChangeArrowheads="1"/>
          </p:cNvSpPr>
          <p:nvPr/>
        </p:nvSpPr>
        <p:spPr bwMode="auto">
          <a:xfrm>
            <a:off x="1981198" y="457905"/>
            <a:ext cx="44873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lvl="0" algn="ctr" eaLnBrk="1" fontAlgn="base" hangingPunct="1">
              <a:spcBef>
                <a:spcPct val="50000"/>
              </a:spcBef>
              <a:spcAft>
                <a:spcPct val="0"/>
              </a:spcAft>
              <a:buClrTx/>
              <a:buNone/>
            </a:pPr>
            <a:r>
              <a:rPr lang="vi-VN" altLang="en-US" sz="2400" b="1" kern="1200">
                <a:solidFill>
                  <a:srgbClr val="002060"/>
                </a:solidFill>
                <a:ea typeface="+mn-ea"/>
                <a:cs typeface="+mn-cs"/>
              </a:rPr>
              <a:t>Qua đoạn văn miêu tả hoạt động của A Cháng, em thấy A Cháng là người như thế nào?</a:t>
            </a:r>
          </a:p>
        </p:txBody>
      </p:sp>
    </p:spTree>
    <p:extLst>
      <p:ext uri="{BB962C8B-B14F-4D97-AF65-F5344CB8AC3E}">
        <p14:creationId xmlns:p14="http://schemas.microsoft.com/office/powerpoint/2010/main" val="184460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64BFEE-D4F1-4F8C-8B10-CDE1AAAD40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189649">
            <a:off x="4200369" y="-746582"/>
            <a:ext cx="818974" cy="2539122"/>
          </a:xfrm>
          <a:prstGeom prst="rect">
            <a:avLst/>
          </a:prstGeom>
        </p:spPr>
      </p:pic>
      <p:sp>
        <p:nvSpPr>
          <p:cNvPr id="6" name="Text Box 15">
            <a:extLst>
              <a:ext uri="{FF2B5EF4-FFF2-40B4-BE49-F238E27FC236}">
                <a16:creationId xmlns:a16="http://schemas.microsoft.com/office/drawing/2014/main" id="{DDDF1092-0291-44BC-A5A6-5D221D113447}"/>
              </a:ext>
            </a:extLst>
          </p:cNvPr>
          <p:cNvSpPr txBox="1">
            <a:spLocks noChangeArrowheads="1"/>
          </p:cNvSpPr>
          <p:nvPr/>
        </p:nvSpPr>
        <p:spPr bwMode="auto">
          <a:xfrm>
            <a:off x="3695456" y="140758"/>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3600" b="1" i="0" u="none" strike="noStrike" kern="0" cap="none" spc="0" normalizeH="0" baseline="0" noProof="0">
                <a:ln>
                  <a:noFill/>
                </a:ln>
                <a:solidFill>
                  <a:srgbClr val="FFFFFF"/>
                </a:solidFill>
                <a:effectLst/>
                <a:uLnTx/>
                <a:uFillTx/>
                <a:latin typeface="UVN Bay Buom Hep" panose="00000400000000000000" pitchFamily="2" charset="0"/>
                <a:cs typeface="Arial"/>
                <a:sym typeface="Arial"/>
              </a:rPr>
              <a:t>Thân bài</a:t>
            </a:r>
            <a:r>
              <a:rPr kumimoji="0" lang="en-US" altLang="en-US" sz="2400" b="0" i="0" u="none" strike="noStrike" kern="0" cap="none" spc="0" normalizeH="0" baseline="0" noProof="0">
                <a:ln>
                  <a:noFill/>
                </a:ln>
                <a:solidFill>
                  <a:srgbClr val="FFFFFF"/>
                </a:solidFill>
                <a:effectLst/>
                <a:uLnTx/>
                <a:uFillTx/>
                <a:latin typeface="UVN Bay Buom Hep" panose="00000400000000000000" pitchFamily="2" charset="0"/>
                <a:cs typeface="Arial"/>
                <a:sym typeface="Arial"/>
              </a:rPr>
              <a:t> </a:t>
            </a:r>
          </a:p>
        </p:txBody>
      </p:sp>
      <p:pic>
        <p:nvPicPr>
          <p:cNvPr id="8" name="Picture 3">
            <a:extLst>
              <a:ext uri="{FF2B5EF4-FFF2-40B4-BE49-F238E27FC236}">
                <a16:creationId xmlns:a16="http://schemas.microsoft.com/office/drawing/2014/main" id="{4635BC43-4935-4DAC-84ED-8D9CACA8FE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18899">
            <a:off x="5003331" y="1347390"/>
            <a:ext cx="1797503" cy="530316"/>
          </a:xfrm>
          <a:prstGeom prst="rect">
            <a:avLst/>
          </a:prstGeom>
        </p:spPr>
      </p:pic>
      <p:sp>
        <p:nvSpPr>
          <p:cNvPr id="10" name="Rectangle 3">
            <a:extLst>
              <a:ext uri="{FF2B5EF4-FFF2-40B4-BE49-F238E27FC236}">
                <a16:creationId xmlns:a16="http://schemas.microsoft.com/office/drawing/2014/main" id="{84AE1799-FCCE-4456-A508-FC061DBD92B8}"/>
              </a:ext>
            </a:extLst>
          </p:cNvPr>
          <p:cNvSpPr txBox="1">
            <a:spLocks noChangeArrowheads="1"/>
          </p:cNvSpPr>
          <p:nvPr/>
        </p:nvSpPr>
        <p:spPr>
          <a:xfrm>
            <a:off x="959865" y="2571749"/>
            <a:ext cx="3649991" cy="1569660"/>
          </a:xfrm>
          <a:prstGeom prst="rect">
            <a:avLst/>
          </a:prstGeom>
          <a:solidFill>
            <a:srgbClr val="FFCC99"/>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50000"/>
              </a:spcBef>
              <a:buClrTx/>
              <a:buFontTx/>
              <a:buNone/>
            </a:pPr>
            <a:r>
              <a:rPr lang="en-US" altLang="en-US" sz="2400" b="1">
                <a:solidFill>
                  <a:srgbClr val="000000"/>
                </a:solidFill>
                <a:latin typeface="Arial"/>
                <a:ea typeface="Arial"/>
                <a:cs typeface="Arial"/>
              </a:rPr>
              <a:t>Tả ngoại hình: </a:t>
            </a:r>
            <a:r>
              <a:rPr lang="en-US" altLang="en-US" sz="2400">
                <a:solidFill>
                  <a:srgbClr val="000000"/>
                </a:solidFill>
                <a:latin typeface="Arial"/>
                <a:ea typeface="Arial"/>
                <a:cs typeface="Arial"/>
              </a:rPr>
              <a:t>đặc điểm nổi bật về tầm vóc, cách ăn mặc, khuôn mặc, mái tóc, hàm răng,..</a:t>
            </a:r>
            <a:endParaRPr lang="en-US" altLang="en-US" sz="2800">
              <a:solidFill>
                <a:srgbClr val="FF3300"/>
              </a:solidFill>
            </a:endParaRPr>
          </a:p>
        </p:txBody>
      </p:sp>
      <p:sp>
        <p:nvSpPr>
          <p:cNvPr id="12" name="TextBox 11">
            <a:extLst>
              <a:ext uri="{FF2B5EF4-FFF2-40B4-BE49-F238E27FC236}">
                <a16:creationId xmlns:a16="http://schemas.microsoft.com/office/drawing/2014/main" id="{3BA22DB9-4D52-402D-B601-94AE894EE723}"/>
              </a:ext>
            </a:extLst>
          </p:cNvPr>
          <p:cNvSpPr txBox="1"/>
          <p:nvPr/>
        </p:nvSpPr>
        <p:spPr>
          <a:xfrm>
            <a:off x="4999892" y="2571749"/>
            <a:ext cx="3649991" cy="1569660"/>
          </a:xfrm>
          <a:prstGeom prst="rect">
            <a:avLst/>
          </a:prstGeom>
          <a:solidFill>
            <a:srgbClr val="FFCC99"/>
          </a:solidFill>
        </p:spPr>
        <p:txBody>
          <a:bodyPr wrap="square">
            <a:spAutoFit/>
          </a:bodyPr>
          <a:lstStyle/>
          <a:p>
            <a:r>
              <a:rPr lang="vi-VN" sz="2400" b="1" kern="1200"/>
              <a:t>Tả tính tình, hoạt động: </a:t>
            </a:r>
            <a:r>
              <a:rPr lang="vi-VN" sz="2400" kern="1200"/>
              <a:t>lời nói, cử chỉ, thói quen, cách cư xử với người khác,..</a:t>
            </a:r>
          </a:p>
        </p:txBody>
      </p:sp>
      <p:pic>
        <p:nvPicPr>
          <p:cNvPr id="13" name="Picture 3">
            <a:extLst>
              <a:ext uri="{FF2B5EF4-FFF2-40B4-BE49-F238E27FC236}">
                <a16:creationId xmlns:a16="http://schemas.microsoft.com/office/drawing/2014/main" id="{CB0C4F7A-74C1-407C-B46D-81D848F34C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881101" flipH="1">
            <a:off x="2796704" y="1347390"/>
            <a:ext cx="1797503" cy="530316"/>
          </a:xfrm>
          <a:prstGeom prst="rect">
            <a:avLst/>
          </a:prstGeom>
        </p:spPr>
      </p:pic>
    </p:spTree>
    <p:extLst>
      <p:ext uri="{BB962C8B-B14F-4D97-AF65-F5344CB8AC3E}">
        <p14:creationId xmlns:p14="http://schemas.microsoft.com/office/powerpoint/2010/main" val="1378136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64BFEE-D4F1-4F8C-8B10-CDE1AAAD40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189649">
            <a:off x="4200369" y="-746582"/>
            <a:ext cx="818974" cy="2539122"/>
          </a:xfrm>
          <a:prstGeom prst="rect">
            <a:avLst/>
          </a:prstGeom>
        </p:spPr>
      </p:pic>
      <p:sp>
        <p:nvSpPr>
          <p:cNvPr id="3" name="TextBox 2">
            <a:extLst>
              <a:ext uri="{FF2B5EF4-FFF2-40B4-BE49-F238E27FC236}">
                <a16:creationId xmlns:a16="http://schemas.microsoft.com/office/drawing/2014/main" id="{4C0DCA4C-CF5E-49FF-94F3-B76A0EE77CF3}"/>
              </a:ext>
            </a:extLst>
          </p:cNvPr>
          <p:cNvSpPr txBox="1"/>
          <p:nvPr/>
        </p:nvSpPr>
        <p:spPr>
          <a:xfrm>
            <a:off x="926640" y="1324059"/>
            <a:ext cx="3193805" cy="1938992"/>
          </a:xfrm>
          <a:prstGeom prst="rect">
            <a:avLst/>
          </a:prstGeom>
          <a:noFill/>
        </p:spPr>
        <p:txBody>
          <a:bodyPr wrap="square">
            <a:spAutoFit/>
          </a:bodyPr>
          <a:lstStyle/>
          <a:p>
            <a:pPr algn="just"/>
            <a:r>
              <a:rPr lang="en-US" sz="2000" b="0" i="0">
                <a:solidFill>
                  <a:srgbClr val="030303"/>
                </a:solidFill>
                <a:effectLst/>
                <a:latin typeface="+mn-lt"/>
              </a:rPr>
              <a:t>	</a:t>
            </a:r>
            <a:r>
              <a:rPr lang="en-US" altLang="en-US" sz="2000"/>
              <a:t> Sức lực tràn trề của A Cháng là niềm tự hào của dòng họ Hạng, một dòng họ Hmông đang định cư ở chân núi Tơ Bo.</a:t>
            </a:r>
            <a:r>
              <a:rPr lang="en-US" sz="2000">
                <a:solidFill>
                  <a:srgbClr val="030303"/>
                </a:solidFill>
                <a:latin typeface="+mn-lt"/>
              </a:rPr>
              <a:t>		</a:t>
            </a:r>
            <a:endParaRPr lang="en-US" sz="2000">
              <a:latin typeface="+mn-lt"/>
            </a:endParaRPr>
          </a:p>
        </p:txBody>
      </p:sp>
      <p:sp>
        <p:nvSpPr>
          <p:cNvPr id="4" name="Text Box 8">
            <a:extLst>
              <a:ext uri="{FF2B5EF4-FFF2-40B4-BE49-F238E27FC236}">
                <a16:creationId xmlns:a16="http://schemas.microsoft.com/office/drawing/2014/main" id="{BC9FD01D-C623-4820-9555-0EB1CF2AC2F8}"/>
              </a:ext>
            </a:extLst>
          </p:cNvPr>
          <p:cNvSpPr txBox="1">
            <a:spLocks noChangeArrowheads="1"/>
          </p:cNvSpPr>
          <p:nvPr/>
        </p:nvSpPr>
        <p:spPr bwMode="auto">
          <a:xfrm>
            <a:off x="4755444" y="1714547"/>
            <a:ext cx="38805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0000"/>
                </a:solidFill>
              </a:rPr>
              <a:t>   Ca ngợi A Cháng và sự tự hào của dân làng.</a:t>
            </a:r>
          </a:p>
          <a:p>
            <a:pPr eaLnBrk="1" hangingPunct="1">
              <a:spcBef>
                <a:spcPct val="50000"/>
              </a:spcBef>
              <a:buFontTx/>
              <a:buNone/>
            </a:pPr>
            <a:endParaRPr lang="en-US" altLang="en-US" sz="2400" b="1">
              <a:solidFill>
                <a:srgbClr val="FF0000"/>
              </a:solidFill>
            </a:endParaRPr>
          </a:p>
        </p:txBody>
      </p:sp>
      <p:sp>
        <p:nvSpPr>
          <p:cNvPr id="5" name="Text Box 13">
            <a:extLst>
              <a:ext uri="{FF2B5EF4-FFF2-40B4-BE49-F238E27FC236}">
                <a16:creationId xmlns:a16="http://schemas.microsoft.com/office/drawing/2014/main" id="{83EC2143-B3A2-48F3-8737-70AEDA20EFF4}"/>
              </a:ext>
            </a:extLst>
          </p:cNvPr>
          <p:cNvSpPr txBox="1">
            <a:spLocks noChangeArrowheads="1"/>
          </p:cNvSpPr>
          <p:nvPr/>
        </p:nvSpPr>
        <p:spPr bwMode="auto">
          <a:xfrm>
            <a:off x="2912533" y="3545952"/>
            <a:ext cx="58634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002060"/>
                </a:solidFill>
              </a:rPr>
              <a:t>Kết bài: </a:t>
            </a:r>
            <a:r>
              <a:rPr lang="vi-VN" altLang="en-US" sz="2400" b="1">
                <a:solidFill>
                  <a:srgbClr val="002060"/>
                </a:solidFill>
              </a:rPr>
              <a:t>Nêu cảm nghĩ về người được tả</a:t>
            </a:r>
            <a:endParaRPr lang="en-US" altLang="en-US" sz="2400" b="1">
              <a:solidFill>
                <a:srgbClr val="002060"/>
              </a:solidFill>
            </a:endParaRPr>
          </a:p>
        </p:txBody>
      </p:sp>
      <p:sp>
        <p:nvSpPr>
          <p:cNvPr id="6" name="Text Box 15">
            <a:extLst>
              <a:ext uri="{FF2B5EF4-FFF2-40B4-BE49-F238E27FC236}">
                <a16:creationId xmlns:a16="http://schemas.microsoft.com/office/drawing/2014/main" id="{DDDF1092-0291-44BC-A5A6-5D221D113447}"/>
              </a:ext>
            </a:extLst>
          </p:cNvPr>
          <p:cNvSpPr txBox="1">
            <a:spLocks noChangeArrowheads="1"/>
          </p:cNvSpPr>
          <p:nvPr/>
        </p:nvSpPr>
        <p:spPr bwMode="auto">
          <a:xfrm>
            <a:off x="3695456" y="140758"/>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spcBef>
                <a:spcPct val="50000"/>
              </a:spcBef>
              <a:buFontTx/>
              <a:buNone/>
            </a:pPr>
            <a:r>
              <a:rPr lang="en-US" altLang="en-US" sz="3600" b="1">
                <a:solidFill>
                  <a:schemeClr val="bg1"/>
                </a:solidFill>
                <a:latin typeface="UVN Bay Buom Hep" panose="00000400000000000000" pitchFamily="2" charset="0"/>
              </a:rPr>
              <a:t>Kết bài</a:t>
            </a:r>
            <a:r>
              <a:rPr lang="en-US" altLang="en-US" sz="2400">
                <a:solidFill>
                  <a:schemeClr val="bg1"/>
                </a:solidFill>
                <a:latin typeface="UVN Bay Buom Hep" panose="00000400000000000000" pitchFamily="2" charset="0"/>
              </a:rPr>
              <a:t> </a:t>
            </a:r>
          </a:p>
        </p:txBody>
      </p:sp>
      <p:pic>
        <p:nvPicPr>
          <p:cNvPr id="8" name="Picture 3">
            <a:extLst>
              <a:ext uri="{FF2B5EF4-FFF2-40B4-BE49-F238E27FC236}">
                <a16:creationId xmlns:a16="http://schemas.microsoft.com/office/drawing/2014/main" id="{4635BC43-4935-4DAC-84ED-8D9CACA8FE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1326" y="3545952"/>
            <a:ext cx="1329282" cy="392177"/>
          </a:xfrm>
          <a:prstGeom prst="rect">
            <a:avLst/>
          </a:prstGeom>
        </p:spPr>
      </p:pic>
    </p:spTree>
    <p:extLst>
      <p:ext uri="{BB962C8B-B14F-4D97-AF65-F5344CB8AC3E}">
        <p14:creationId xmlns:p14="http://schemas.microsoft.com/office/powerpoint/2010/main" val="91794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F06B87DB-CB37-4C1E-B0D9-1CBD53A73BB8}"/>
              </a:ext>
            </a:extLst>
          </p:cNvPr>
          <p:cNvSpPr txBox="1">
            <a:spLocks noChangeArrowheads="1"/>
          </p:cNvSpPr>
          <p:nvPr/>
        </p:nvSpPr>
        <p:spPr bwMode="auto">
          <a:xfrm>
            <a:off x="1377245" y="408158"/>
            <a:ext cx="6671733" cy="1200329"/>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a:t>Ngoài cách ca ngợi và thể hiện lòng tự hào, chúng ta còn có thể có những cách nào khác để thể hiện tình cảm của mình đối với người được tả?</a:t>
            </a:r>
          </a:p>
        </p:txBody>
      </p:sp>
      <p:sp>
        <p:nvSpPr>
          <p:cNvPr id="7" name="Rectangle: Rounded Corners 6">
            <a:extLst>
              <a:ext uri="{FF2B5EF4-FFF2-40B4-BE49-F238E27FC236}">
                <a16:creationId xmlns:a16="http://schemas.microsoft.com/office/drawing/2014/main" id="{63FFA895-9BA4-4365-9196-81AABB5BD8AF}"/>
              </a:ext>
            </a:extLst>
          </p:cNvPr>
          <p:cNvSpPr/>
          <p:nvPr/>
        </p:nvSpPr>
        <p:spPr>
          <a:xfrm>
            <a:off x="3657599" y="2187927"/>
            <a:ext cx="4504265" cy="598311"/>
          </a:xfrm>
          <a:prstGeom prst="roundRect">
            <a:avLst/>
          </a:prstGeom>
          <a:solidFill>
            <a:srgbClr val="FFCC99"/>
          </a:solidFill>
        </p:spPr>
        <p:style>
          <a:lnRef idx="3">
            <a:schemeClr val="lt1"/>
          </a:lnRef>
          <a:fillRef idx="1">
            <a:schemeClr val="accent4"/>
          </a:fillRef>
          <a:effectRef idx="1">
            <a:schemeClr val="accent4"/>
          </a:effectRef>
          <a:fontRef idx="minor">
            <a:schemeClr val="lt1"/>
          </a:fontRef>
        </p:style>
        <p:txBody>
          <a:bodyPr rtlCol="0" anchor="ctr"/>
          <a:lstStyle/>
          <a:p>
            <a:pPr algn="ct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Thể hiện sự yêu quý</a:t>
            </a:r>
          </a:p>
        </p:txBody>
      </p:sp>
      <p:sp>
        <p:nvSpPr>
          <p:cNvPr id="8" name="Rectangle: Rounded Corners 7">
            <a:extLst>
              <a:ext uri="{FF2B5EF4-FFF2-40B4-BE49-F238E27FC236}">
                <a16:creationId xmlns:a16="http://schemas.microsoft.com/office/drawing/2014/main" id="{A9746BE9-A156-48A1-9487-1CC86F604EE7}"/>
              </a:ext>
            </a:extLst>
          </p:cNvPr>
          <p:cNvSpPr/>
          <p:nvPr/>
        </p:nvSpPr>
        <p:spPr>
          <a:xfrm>
            <a:off x="3657599" y="2914124"/>
            <a:ext cx="4504265" cy="598311"/>
          </a:xfrm>
          <a:prstGeom prst="roundRect">
            <a:avLst/>
          </a:prstGeom>
          <a:solidFill>
            <a:srgbClr val="FFCC99"/>
          </a:solidFill>
        </p:spPr>
        <p:style>
          <a:lnRef idx="3">
            <a:schemeClr val="lt1"/>
          </a:lnRef>
          <a:fillRef idx="1">
            <a:schemeClr val="accent4"/>
          </a:fillRef>
          <a:effectRef idx="1">
            <a:schemeClr val="accent4"/>
          </a:effectRef>
          <a:fontRef idx="minor">
            <a:schemeClr val="lt1"/>
          </a:fontRef>
        </p:style>
        <p:txBody>
          <a:bodyPr rtlCol="0" anchor="ctr"/>
          <a:lstStyle/>
          <a:p>
            <a:pPr algn="ct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Thể hiện sự kính trọng</a:t>
            </a:r>
          </a:p>
        </p:txBody>
      </p:sp>
      <p:sp>
        <p:nvSpPr>
          <p:cNvPr id="9" name="Rectangle: Rounded Corners 8">
            <a:extLst>
              <a:ext uri="{FF2B5EF4-FFF2-40B4-BE49-F238E27FC236}">
                <a16:creationId xmlns:a16="http://schemas.microsoft.com/office/drawing/2014/main" id="{E9B0C8D8-78C2-430C-AC97-14E00A5439E4}"/>
              </a:ext>
            </a:extLst>
          </p:cNvPr>
          <p:cNvSpPr/>
          <p:nvPr/>
        </p:nvSpPr>
        <p:spPr>
          <a:xfrm>
            <a:off x="3657599" y="3640321"/>
            <a:ext cx="4504265" cy="598311"/>
          </a:xfrm>
          <a:prstGeom prst="roundRect">
            <a:avLst/>
          </a:prstGeom>
          <a:solidFill>
            <a:srgbClr val="FFCC99"/>
          </a:solidFill>
        </p:spPr>
        <p:style>
          <a:lnRef idx="3">
            <a:schemeClr val="lt1"/>
          </a:lnRef>
          <a:fillRef idx="1">
            <a:schemeClr val="accent4"/>
          </a:fillRef>
          <a:effectRef idx="1">
            <a:schemeClr val="accent4"/>
          </a:effectRef>
          <a:fontRef idx="minor">
            <a:schemeClr val="lt1"/>
          </a:fontRef>
        </p:style>
        <p:txBody>
          <a:bodyPr rtlCol="0" anchor="ctr"/>
          <a:lstStyle/>
          <a:p>
            <a:pPr algn="ct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Học theo tấm gương…</a:t>
            </a:r>
          </a:p>
        </p:txBody>
      </p:sp>
      <p:pic>
        <p:nvPicPr>
          <p:cNvPr id="10" name="Picture 2">
            <a:extLst>
              <a:ext uri="{FF2B5EF4-FFF2-40B4-BE49-F238E27FC236}">
                <a16:creationId xmlns:a16="http://schemas.microsoft.com/office/drawing/2014/main" id="{0F0528E4-3DF8-4EE0-A5B4-CB3B8C171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3947" y="2007303"/>
            <a:ext cx="2176901" cy="2831741"/>
          </a:xfrm>
          <a:prstGeom prst="rect">
            <a:avLst/>
          </a:prstGeom>
        </p:spPr>
      </p:pic>
    </p:spTree>
    <p:extLst>
      <p:ext uri="{BB962C8B-B14F-4D97-AF65-F5344CB8AC3E}">
        <p14:creationId xmlns:p14="http://schemas.microsoft.com/office/powerpoint/2010/main" val="3283998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 name="Google Shape;3416;p77">
            <a:extLst>
              <a:ext uri="{FF2B5EF4-FFF2-40B4-BE49-F238E27FC236}">
                <a16:creationId xmlns:a16="http://schemas.microsoft.com/office/drawing/2014/main" id="{A42BCE7F-0669-49F9-A0F6-3F27C3743C2B}"/>
              </a:ext>
            </a:extLst>
          </p:cNvPr>
          <p:cNvGrpSpPr/>
          <p:nvPr/>
        </p:nvGrpSpPr>
        <p:grpSpPr>
          <a:xfrm flipH="1">
            <a:off x="3043359" y="2004413"/>
            <a:ext cx="1665591" cy="2660852"/>
            <a:chOff x="4613100" y="1458082"/>
            <a:chExt cx="771999" cy="1402966"/>
          </a:xfrm>
        </p:grpSpPr>
        <p:sp>
          <p:nvSpPr>
            <p:cNvPr id="3" name="Google Shape;3417;p77">
              <a:extLst>
                <a:ext uri="{FF2B5EF4-FFF2-40B4-BE49-F238E27FC236}">
                  <a16:creationId xmlns:a16="http://schemas.microsoft.com/office/drawing/2014/main" id="{21F2D04B-F7EF-422E-9DAF-E20578F99129}"/>
                </a:ext>
              </a:extLst>
            </p:cNvPr>
            <p:cNvSpPr/>
            <p:nvPr/>
          </p:nvSpPr>
          <p:spPr>
            <a:xfrm>
              <a:off x="4803174" y="2080898"/>
              <a:ext cx="394220" cy="509924"/>
            </a:xfrm>
            <a:custGeom>
              <a:avLst/>
              <a:gdLst/>
              <a:ahLst/>
              <a:cxnLst/>
              <a:rect l="l" t="t" r="r" b="b"/>
              <a:pathLst>
                <a:path w="2661" h="3442" extrusionOk="0">
                  <a:moveTo>
                    <a:pt x="837" y="1"/>
                  </a:moveTo>
                  <a:cubicBezTo>
                    <a:pt x="837" y="1"/>
                    <a:pt x="837" y="244"/>
                    <a:pt x="811" y="461"/>
                  </a:cubicBezTo>
                  <a:cubicBezTo>
                    <a:pt x="798" y="704"/>
                    <a:pt x="526" y="866"/>
                    <a:pt x="312" y="1566"/>
                  </a:cubicBezTo>
                  <a:cubicBezTo>
                    <a:pt x="69" y="2389"/>
                    <a:pt x="1" y="3267"/>
                    <a:pt x="1" y="3267"/>
                  </a:cubicBezTo>
                  <a:cubicBezTo>
                    <a:pt x="1" y="3267"/>
                    <a:pt x="513" y="3442"/>
                    <a:pt x="1323" y="3442"/>
                  </a:cubicBezTo>
                  <a:cubicBezTo>
                    <a:pt x="2133" y="3442"/>
                    <a:pt x="2661" y="3267"/>
                    <a:pt x="2661" y="3267"/>
                  </a:cubicBezTo>
                  <a:cubicBezTo>
                    <a:pt x="2661" y="3267"/>
                    <a:pt x="2593" y="2389"/>
                    <a:pt x="2337" y="1566"/>
                  </a:cubicBezTo>
                  <a:cubicBezTo>
                    <a:pt x="2120" y="866"/>
                    <a:pt x="1864" y="704"/>
                    <a:pt x="1838" y="461"/>
                  </a:cubicBezTo>
                  <a:cubicBezTo>
                    <a:pt x="1822" y="244"/>
                    <a:pt x="1809" y="1"/>
                    <a:pt x="180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18;p77">
              <a:extLst>
                <a:ext uri="{FF2B5EF4-FFF2-40B4-BE49-F238E27FC236}">
                  <a16:creationId xmlns:a16="http://schemas.microsoft.com/office/drawing/2014/main" id="{F45C7E4E-A49E-46E8-AFFB-33D550418032}"/>
                </a:ext>
              </a:extLst>
            </p:cNvPr>
            <p:cNvSpPr/>
            <p:nvPr/>
          </p:nvSpPr>
          <p:spPr>
            <a:xfrm>
              <a:off x="4635766" y="1465045"/>
              <a:ext cx="696590" cy="652442"/>
            </a:xfrm>
            <a:custGeom>
              <a:avLst/>
              <a:gdLst/>
              <a:ahLst/>
              <a:cxnLst/>
              <a:rect l="l" t="t" r="r" b="b"/>
              <a:pathLst>
                <a:path w="4702" h="4404" extrusionOk="0">
                  <a:moveTo>
                    <a:pt x="1789" y="1"/>
                  </a:moveTo>
                  <a:cubicBezTo>
                    <a:pt x="751" y="1"/>
                    <a:pt x="1" y="797"/>
                    <a:pt x="10" y="1566"/>
                  </a:cubicBezTo>
                  <a:cubicBezTo>
                    <a:pt x="10" y="2402"/>
                    <a:pt x="441" y="2457"/>
                    <a:pt x="441" y="2457"/>
                  </a:cubicBezTo>
                  <a:lnTo>
                    <a:pt x="2372" y="4359"/>
                  </a:lnTo>
                  <a:cubicBezTo>
                    <a:pt x="2372" y="4359"/>
                    <a:pt x="2553" y="4404"/>
                    <a:pt x="2853" y="4404"/>
                  </a:cubicBezTo>
                  <a:cubicBezTo>
                    <a:pt x="3097" y="4404"/>
                    <a:pt x="3421" y="4374"/>
                    <a:pt x="3791" y="4265"/>
                  </a:cubicBezTo>
                  <a:cubicBezTo>
                    <a:pt x="4614" y="4009"/>
                    <a:pt x="4601" y="3011"/>
                    <a:pt x="4653" y="1903"/>
                  </a:cubicBezTo>
                  <a:cubicBezTo>
                    <a:pt x="4701" y="1055"/>
                    <a:pt x="4211" y="410"/>
                    <a:pt x="3464" y="410"/>
                  </a:cubicBezTo>
                  <a:cubicBezTo>
                    <a:pt x="3365" y="410"/>
                    <a:pt x="3263" y="421"/>
                    <a:pt x="3156" y="445"/>
                  </a:cubicBezTo>
                  <a:cubicBezTo>
                    <a:pt x="2674" y="131"/>
                    <a:pt x="2208" y="1"/>
                    <a:pt x="178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19;p77">
              <a:extLst>
                <a:ext uri="{FF2B5EF4-FFF2-40B4-BE49-F238E27FC236}">
                  <a16:creationId xmlns:a16="http://schemas.microsoft.com/office/drawing/2014/main" id="{5F58435F-3F21-42AD-ADEA-ACFFEDD8D95D}"/>
                </a:ext>
              </a:extLst>
            </p:cNvPr>
            <p:cNvSpPr/>
            <p:nvPr/>
          </p:nvSpPr>
          <p:spPr>
            <a:xfrm>
              <a:off x="5055174" y="1458082"/>
              <a:ext cx="64000" cy="86370"/>
            </a:xfrm>
            <a:custGeom>
              <a:avLst/>
              <a:gdLst/>
              <a:ahLst/>
              <a:cxnLst/>
              <a:rect l="l" t="t" r="r" b="b"/>
              <a:pathLst>
                <a:path w="432" h="583" extrusionOk="0">
                  <a:moveTo>
                    <a:pt x="34" y="1"/>
                  </a:moveTo>
                  <a:cubicBezTo>
                    <a:pt x="23" y="1"/>
                    <a:pt x="12" y="2"/>
                    <a:pt x="1" y="6"/>
                  </a:cubicBezTo>
                  <a:cubicBezTo>
                    <a:pt x="1" y="6"/>
                    <a:pt x="1" y="19"/>
                    <a:pt x="14" y="19"/>
                  </a:cubicBezTo>
                  <a:cubicBezTo>
                    <a:pt x="108" y="32"/>
                    <a:pt x="218" y="168"/>
                    <a:pt x="257" y="249"/>
                  </a:cubicBezTo>
                  <a:cubicBezTo>
                    <a:pt x="299" y="330"/>
                    <a:pt x="283" y="398"/>
                    <a:pt x="270" y="492"/>
                  </a:cubicBezTo>
                  <a:lnTo>
                    <a:pt x="270" y="573"/>
                  </a:lnTo>
                  <a:cubicBezTo>
                    <a:pt x="276" y="579"/>
                    <a:pt x="287" y="583"/>
                    <a:pt x="297" y="583"/>
                  </a:cubicBezTo>
                  <a:cubicBezTo>
                    <a:pt x="308" y="583"/>
                    <a:pt x="318" y="579"/>
                    <a:pt x="325" y="573"/>
                  </a:cubicBezTo>
                  <a:cubicBezTo>
                    <a:pt x="432" y="437"/>
                    <a:pt x="351" y="223"/>
                    <a:pt x="244" y="113"/>
                  </a:cubicBezTo>
                  <a:cubicBezTo>
                    <a:pt x="196" y="68"/>
                    <a:pt x="109" y="1"/>
                    <a:pt x="34"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20;p77">
              <a:extLst>
                <a:ext uri="{FF2B5EF4-FFF2-40B4-BE49-F238E27FC236}">
                  <a16:creationId xmlns:a16="http://schemas.microsoft.com/office/drawing/2014/main" id="{50D56EE6-E59A-448A-9965-70C7D4CF1369}"/>
                </a:ext>
              </a:extLst>
            </p:cNvPr>
            <p:cNvSpPr/>
            <p:nvPr/>
          </p:nvSpPr>
          <p:spPr>
            <a:xfrm>
              <a:off x="5096952" y="1491711"/>
              <a:ext cx="56296" cy="50370"/>
            </a:xfrm>
            <a:custGeom>
              <a:avLst/>
              <a:gdLst/>
              <a:ahLst/>
              <a:cxnLst/>
              <a:rect l="l" t="t" r="r" b="b"/>
              <a:pathLst>
                <a:path w="380" h="340" extrusionOk="0">
                  <a:moveTo>
                    <a:pt x="303" y="1"/>
                  </a:moveTo>
                  <a:cubicBezTo>
                    <a:pt x="178" y="1"/>
                    <a:pt x="14" y="188"/>
                    <a:pt x="1" y="278"/>
                  </a:cubicBezTo>
                  <a:cubicBezTo>
                    <a:pt x="1" y="291"/>
                    <a:pt x="1" y="320"/>
                    <a:pt x="17" y="333"/>
                  </a:cubicBezTo>
                  <a:cubicBezTo>
                    <a:pt x="24" y="338"/>
                    <a:pt x="30" y="340"/>
                    <a:pt x="37" y="340"/>
                  </a:cubicBezTo>
                  <a:cubicBezTo>
                    <a:pt x="82" y="340"/>
                    <a:pt x="126" y="237"/>
                    <a:pt x="137" y="226"/>
                  </a:cubicBezTo>
                  <a:cubicBezTo>
                    <a:pt x="179" y="158"/>
                    <a:pt x="286" y="48"/>
                    <a:pt x="367" y="35"/>
                  </a:cubicBezTo>
                  <a:cubicBezTo>
                    <a:pt x="380" y="35"/>
                    <a:pt x="367" y="22"/>
                    <a:pt x="367" y="22"/>
                  </a:cubicBezTo>
                  <a:cubicBezTo>
                    <a:pt x="348" y="7"/>
                    <a:pt x="326" y="1"/>
                    <a:pt x="303"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21;p77">
              <a:extLst>
                <a:ext uri="{FF2B5EF4-FFF2-40B4-BE49-F238E27FC236}">
                  <a16:creationId xmlns:a16="http://schemas.microsoft.com/office/drawing/2014/main" id="{67555490-384B-48B5-BEB4-77634BA043F7}"/>
                </a:ext>
              </a:extLst>
            </p:cNvPr>
            <p:cNvSpPr/>
            <p:nvPr/>
          </p:nvSpPr>
          <p:spPr>
            <a:xfrm>
              <a:off x="4613100" y="2149935"/>
              <a:ext cx="308295" cy="353776"/>
            </a:xfrm>
            <a:custGeom>
              <a:avLst/>
              <a:gdLst/>
              <a:ahLst/>
              <a:cxnLst/>
              <a:rect l="l" t="t" r="r" b="b"/>
              <a:pathLst>
                <a:path w="2081" h="2388" extrusionOk="0">
                  <a:moveTo>
                    <a:pt x="1976" y="0"/>
                  </a:moveTo>
                  <a:cubicBezTo>
                    <a:pt x="1808" y="0"/>
                    <a:pt x="1555" y="139"/>
                    <a:pt x="1161" y="588"/>
                  </a:cubicBezTo>
                  <a:cubicBezTo>
                    <a:pt x="1015" y="750"/>
                    <a:pt x="879" y="912"/>
                    <a:pt x="743" y="1074"/>
                  </a:cubicBezTo>
                  <a:cubicBezTo>
                    <a:pt x="649" y="1194"/>
                    <a:pt x="542" y="1317"/>
                    <a:pt x="448" y="1437"/>
                  </a:cubicBezTo>
                  <a:cubicBezTo>
                    <a:pt x="406" y="1492"/>
                    <a:pt x="380" y="1534"/>
                    <a:pt x="338" y="1573"/>
                  </a:cubicBezTo>
                  <a:cubicBezTo>
                    <a:pt x="286" y="1615"/>
                    <a:pt x="218" y="1641"/>
                    <a:pt x="150" y="1654"/>
                  </a:cubicBezTo>
                  <a:cubicBezTo>
                    <a:pt x="108" y="1667"/>
                    <a:pt x="69" y="1667"/>
                    <a:pt x="43" y="1696"/>
                  </a:cubicBezTo>
                  <a:cubicBezTo>
                    <a:pt x="1" y="1735"/>
                    <a:pt x="14" y="1777"/>
                    <a:pt x="56" y="1790"/>
                  </a:cubicBezTo>
                  <a:cubicBezTo>
                    <a:pt x="82" y="1803"/>
                    <a:pt x="105" y="1806"/>
                    <a:pt x="129" y="1806"/>
                  </a:cubicBezTo>
                  <a:cubicBezTo>
                    <a:pt x="153" y="1806"/>
                    <a:pt x="177" y="1803"/>
                    <a:pt x="205" y="1803"/>
                  </a:cubicBezTo>
                  <a:cubicBezTo>
                    <a:pt x="205" y="1803"/>
                    <a:pt x="218" y="1803"/>
                    <a:pt x="218" y="1816"/>
                  </a:cubicBezTo>
                  <a:cubicBezTo>
                    <a:pt x="231" y="1816"/>
                    <a:pt x="218" y="1829"/>
                    <a:pt x="218" y="1842"/>
                  </a:cubicBezTo>
                  <a:cubicBezTo>
                    <a:pt x="189" y="1884"/>
                    <a:pt x="163" y="1910"/>
                    <a:pt x="150" y="1939"/>
                  </a:cubicBezTo>
                  <a:cubicBezTo>
                    <a:pt x="124" y="1978"/>
                    <a:pt x="43" y="2059"/>
                    <a:pt x="69" y="2114"/>
                  </a:cubicBezTo>
                  <a:cubicBezTo>
                    <a:pt x="78" y="2133"/>
                    <a:pt x="104" y="2145"/>
                    <a:pt x="126" y="2145"/>
                  </a:cubicBezTo>
                  <a:cubicBezTo>
                    <a:pt x="135" y="2145"/>
                    <a:pt x="143" y="2143"/>
                    <a:pt x="150" y="2140"/>
                  </a:cubicBezTo>
                  <a:cubicBezTo>
                    <a:pt x="176" y="2127"/>
                    <a:pt x="205" y="2101"/>
                    <a:pt x="231" y="2085"/>
                  </a:cubicBezTo>
                  <a:cubicBezTo>
                    <a:pt x="244" y="2072"/>
                    <a:pt x="257" y="2059"/>
                    <a:pt x="270" y="2046"/>
                  </a:cubicBezTo>
                  <a:cubicBezTo>
                    <a:pt x="270" y="2033"/>
                    <a:pt x="286" y="2020"/>
                    <a:pt x="312" y="2020"/>
                  </a:cubicBezTo>
                  <a:cubicBezTo>
                    <a:pt x="325" y="2020"/>
                    <a:pt x="325" y="2033"/>
                    <a:pt x="312" y="2046"/>
                  </a:cubicBezTo>
                  <a:cubicBezTo>
                    <a:pt x="312" y="2059"/>
                    <a:pt x="312" y="2072"/>
                    <a:pt x="299" y="2072"/>
                  </a:cubicBezTo>
                  <a:cubicBezTo>
                    <a:pt x="286" y="2114"/>
                    <a:pt x="257" y="2153"/>
                    <a:pt x="244" y="2195"/>
                  </a:cubicBezTo>
                  <a:cubicBezTo>
                    <a:pt x="231" y="2221"/>
                    <a:pt x="231" y="2234"/>
                    <a:pt x="231" y="2263"/>
                  </a:cubicBezTo>
                  <a:cubicBezTo>
                    <a:pt x="218" y="2276"/>
                    <a:pt x="231" y="2289"/>
                    <a:pt x="231" y="2302"/>
                  </a:cubicBezTo>
                  <a:cubicBezTo>
                    <a:pt x="244" y="2315"/>
                    <a:pt x="257" y="2315"/>
                    <a:pt x="270" y="2315"/>
                  </a:cubicBezTo>
                  <a:cubicBezTo>
                    <a:pt x="299" y="2315"/>
                    <a:pt x="325" y="2302"/>
                    <a:pt x="338" y="2289"/>
                  </a:cubicBezTo>
                  <a:cubicBezTo>
                    <a:pt x="367" y="2263"/>
                    <a:pt x="393" y="2247"/>
                    <a:pt x="406" y="2221"/>
                  </a:cubicBezTo>
                  <a:cubicBezTo>
                    <a:pt x="432" y="2195"/>
                    <a:pt x="461" y="2153"/>
                    <a:pt x="474" y="2140"/>
                  </a:cubicBezTo>
                  <a:cubicBezTo>
                    <a:pt x="487" y="2127"/>
                    <a:pt x="487" y="2127"/>
                    <a:pt x="500" y="2127"/>
                  </a:cubicBezTo>
                  <a:cubicBezTo>
                    <a:pt x="500" y="2127"/>
                    <a:pt x="513" y="2127"/>
                    <a:pt x="513" y="2140"/>
                  </a:cubicBezTo>
                  <a:lnTo>
                    <a:pt x="513" y="2153"/>
                  </a:lnTo>
                  <a:cubicBezTo>
                    <a:pt x="500" y="2182"/>
                    <a:pt x="500" y="2195"/>
                    <a:pt x="487" y="2221"/>
                  </a:cubicBezTo>
                  <a:cubicBezTo>
                    <a:pt x="487" y="2234"/>
                    <a:pt x="474" y="2263"/>
                    <a:pt x="474" y="2276"/>
                  </a:cubicBezTo>
                  <a:cubicBezTo>
                    <a:pt x="461" y="2302"/>
                    <a:pt x="461" y="2328"/>
                    <a:pt x="461" y="2357"/>
                  </a:cubicBezTo>
                  <a:cubicBezTo>
                    <a:pt x="475" y="2378"/>
                    <a:pt x="494" y="2388"/>
                    <a:pt x="515" y="2388"/>
                  </a:cubicBezTo>
                  <a:cubicBezTo>
                    <a:pt x="532" y="2388"/>
                    <a:pt x="550" y="2382"/>
                    <a:pt x="568" y="2370"/>
                  </a:cubicBezTo>
                  <a:cubicBezTo>
                    <a:pt x="594" y="2344"/>
                    <a:pt x="675" y="2195"/>
                    <a:pt x="691" y="2182"/>
                  </a:cubicBezTo>
                  <a:cubicBezTo>
                    <a:pt x="772" y="2033"/>
                    <a:pt x="866" y="1897"/>
                    <a:pt x="960" y="1777"/>
                  </a:cubicBezTo>
                  <a:cubicBezTo>
                    <a:pt x="1109" y="1560"/>
                    <a:pt x="1459" y="1142"/>
                    <a:pt x="1595" y="1019"/>
                  </a:cubicBezTo>
                  <a:lnTo>
                    <a:pt x="2081" y="21"/>
                  </a:lnTo>
                  <a:cubicBezTo>
                    <a:pt x="2050" y="8"/>
                    <a:pt x="2016" y="0"/>
                    <a:pt x="1976"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22;p77">
              <a:extLst>
                <a:ext uri="{FF2B5EF4-FFF2-40B4-BE49-F238E27FC236}">
                  <a16:creationId xmlns:a16="http://schemas.microsoft.com/office/drawing/2014/main" id="{D32CB4F2-DAD3-4B9E-A15B-71690CF3CAC9}"/>
                </a:ext>
              </a:extLst>
            </p:cNvPr>
            <p:cNvSpPr/>
            <p:nvPr/>
          </p:nvSpPr>
          <p:spPr>
            <a:xfrm>
              <a:off x="5079174" y="2149935"/>
              <a:ext cx="305925" cy="353776"/>
            </a:xfrm>
            <a:custGeom>
              <a:avLst/>
              <a:gdLst/>
              <a:ahLst/>
              <a:cxnLst/>
              <a:rect l="l" t="t" r="r" b="b"/>
              <a:pathLst>
                <a:path w="2065" h="2388" extrusionOk="0">
                  <a:moveTo>
                    <a:pt x="105" y="0"/>
                  </a:moveTo>
                  <a:cubicBezTo>
                    <a:pt x="66" y="0"/>
                    <a:pt x="32" y="8"/>
                    <a:pt x="1" y="21"/>
                  </a:cubicBezTo>
                  <a:lnTo>
                    <a:pt x="474" y="1019"/>
                  </a:lnTo>
                  <a:cubicBezTo>
                    <a:pt x="607" y="1142"/>
                    <a:pt x="879" y="1398"/>
                    <a:pt x="1135" y="1761"/>
                  </a:cubicBezTo>
                  <a:cubicBezTo>
                    <a:pt x="1229" y="1884"/>
                    <a:pt x="1310" y="2033"/>
                    <a:pt x="1378" y="2182"/>
                  </a:cubicBezTo>
                  <a:cubicBezTo>
                    <a:pt x="1391" y="2195"/>
                    <a:pt x="1472" y="2344"/>
                    <a:pt x="1514" y="2370"/>
                  </a:cubicBezTo>
                  <a:cubicBezTo>
                    <a:pt x="1531" y="2382"/>
                    <a:pt x="1550" y="2388"/>
                    <a:pt x="1565" y="2388"/>
                  </a:cubicBezTo>
                  <a:cubicBezTo>
                    <a:pt x="1585" y="2388"/>
                    <a:pt x="1601" y="2378"/>
                    <a:pt x="1608" y="2357"/>
                  </a:cubicBezTo>
                  <a:cubicBezTo>
                    <a:pt x="1621" y="2328"/>
                    <a:pt x="1621" y="2302"/>
                    <a:pt x="1608" y="2276"/>
                  </a:cubicBezTo>
                  <a:cubicBezTo>
                    <a:pt x="1608" y="2263"/>
                    <a:pt x="1595" y="2234"/>
                    <a:pt x="1579" y="2221"/>
                  </a:cubicBezTo>
                  <a:cubicBezTo>
                    <a:pt x="1579" y="2195"/>
                    <a:pt x="1566" y="2182"/>
                    <a:pt x="1566" y="2153"/>
                  </a:cubicBezTo>
                  <a:lnTo>
                    <a:pt x="1566" y="2140"/>
                  </a:lnTo>
                  <a:cubicBezTo>
                    <a:pt x="1566" y="2127"/>
                    <a:pt x="1566" y="2127"/>
                    <a:pt x="1579" y="2127"/>
                  </a:cubicBezTo>
                  <a:cubicBezTo>
                    <a:pt x="1595" y="2127"/>
                    <a:pt x="1595" y="2127"/>
                    <a:pt x="1595" y="2140"/>
                  </a:cubicBezTo>
                  <a:cubicBezTo>
                    <a:pt x="1621" y="2153"/>
                    <a:pt x="1647" y="2195"/>
                    <a:pt x="1660" y="2221"/>
                  </a:cubicBezTo>
                  <a:cubicBezTo>
                    <a:pt x="1689" y="2247"/>
                    <a:pt x="1702" y="2263"/>
                    <a:pt x="1728" y="2289"/>
                  </a:cubicBezTo>
                  <a:cubicBezTo>
                    <a:pt x="1757" y="2302"/>
                    <a:pt x="1783" y="2315"/>
                    <a:pt x="1809" y="2315"/>
                  </a:cubicBezTo>
                  <a:cubicBezTo>
                    <a:pt x="1822" y="2315"/>
                    <a:pt x="1838" y="2315"/>
                    <a:pt x="1838" y="2302"/>
                  </a:cubicBezTo>
                  <a:cubicBezTo>
                    <a:pt x="1851" y="2289"/>
                    <a:pt x="1851" y="2276"/>
                    <a:pt x="1851" y="2263"/>
                  </a:cubicBezTo>
                  <a:cubicBezTo>
                    <a:pt x="1851" y="2234"/>
                    <a:pt x="1838" y="2221"/>
                    <a:pt x="1838" y="2195"/>
                  </a:cubicBezTo>
                  <a:cubicBezTo>
                    <a:pt x="1822" y="2153"/>
                    <a:pt x="1796" y="2114"/>
                    <a:pt x="1770" y="2072"/>
                  </a:cubicBezTo>
                  <a:cubicBezTo>
                    <a:pt x="1770" y="2072"/>
                    <a:pt x="1757" y="2059"/>
                    <a:pt x="1757" y="2046"/>
                  </a:cubicBezTo>
                  <a:cubicBezTo>
                    <a:pt x="1757" y="2033"/>
                    <a:pt x="1757" y="2020"/>
                    <a:pt x="1770" y="2020"/>
                  </a:cubicBezTo>
                  <a:cubicBezTo>
                    <a:pt x="1783" y="2020"/>
                    <a:pt x="1796" y="2033"/>
                    <a:pt x="1809" y="2046"/>
                  </a:cubicBezTo>
                  <a:cubicBezTo>
                    <a:pt x="1822" y="2059"/>
                    <a:pt x="1838" y="2072"/>
                    <a:pt x="1851" y="2085"/>
                  </a:cubicBezTo>
                  <a:cubicBezTo>
                    <a:pt x="1877" y="2101"/>
                    <a:pt x="1903" y="2127"/>
                    <a:pt x="1932" y="2140"/>
                  </a:cubicBezTo>
                  <a:cubicBezTo>
                    <a:pt x="1935" y="2143"/>
                    <a:pt x="1941" y="2145"/>
                    <a:pt x="1947" y="2145"/>
                  </a:cubicBezTo>
                  <a:cubicBezTo>
                    <a:pt x="1964" y="2145"/>
                    <a:pt x="1988" y="2133"/>
                    <a:pt x="2000" y="2114"/>
                  </a:cubicBezTo>
                  <a:cubicBezTo>
                    <a:pt x="2039" y="2059"/>
                    <a:pt x="1958" y="1978"/>
                    <a:pt x="1932" y="1939"/>
                  </a:cubicBezTo>
                  <a:cubicBezTo>
                    <a:pt x="1903" y="1910"/>
                    <a:pt x="1890" y="1884"/>
                    <a:pt x="1864" y="1842"/>
                  </a:cubicBezTo>
                  <a:cubicBezTo>
                    <a:pt x="1864" y="1829"/>
                    <a:pt x="1851" y="1816"/>
                    <a:pt x="1864" y="1816"/>
                  </a:cubicBezTo>
                  <a:cubicBezTo>
                    <a:pt x="1864" y="1803"/>
                    <a:pt x="1864" y="1803"/>
                    <a:pt x="1877" y="1803"/>
                  </a:cubicBezTo>
                  <a:cubicBezTo>
                    <a:pt x="1898" y="1803"/>
                    <a:pt x="1921" y="1806"/>
                    <a:pt x="1945" y="1806"/>
                  </a:cubicBezTo>
                  <a:cubicBezTo>
                    <a:pt x="1968" y="1806"/>
                    <a:pt x="1992" y="1803"/>
                    <a:pt x="2013" y="1790"/>
                  </a:cubicBezTo>
                  <a:cubicBezTo>
                    <a:pt x="2052" y="1777"/>
                    <a:pt x="2065" y="1735"/>
                    <a:pt x="2039" y="1696"/>
                  </a:cubicBezTo>
                  <a:cubicBezTo>
                    <a:pt x="2013" y="1667"/>
                    <a:pt x="1958" y="1667"/>
                    <a:pt x="1919" y="1654"/>
                  </a:cubicBezTo>
                  <a:cubicBezTo>
                    <a:pt x="1864" y="1641"/>
                    <a:pt x="1796" y="1615"/>
                    <a:pt x="1741" y="1573"/>
                  </a:cubicBezTo>
                  <a:cubicBezTo>
                    <a:pt x="1702" y="1534"/>
                    <a:pt x="1660" y="1492"/>
                    <a:pt x="1634" y="1437"/>
                  </a:cubicBezTo>
                  <a:cubicBezTo>
                    <a:pt x="1527" y="1317"/>
                    <a:pt x="1433" y="1194"/>
                    <a:pt x="1336" y="1074"/>
                  </a:cubicBezTo>
                  <a:cubicBezTo>
                    <a:pt x="1203" y="912"/>
                    <a:pt x="1054" y="750"/>
                    <a:pt x="918" y="588"/>
                  </a:cubicBezTo>
                  <a:cubicBezTo>
                    <a:pt x="524" y="139"/>
                    <a:pt x="272" y="0"/>
                    <a:pt x="105"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23;p77">
              <a:extLst>
                <a:ext uri="{FF2B5EF4-FFF2-40B4-BE49-F238E27FC236}">
                  <a16:creationId xmlns:a16="http://schemas.microsoft.com/office/drawing/2014/main" id="{83A5D4EB-CB94-4044-8815-821E67C0039D}"/>
                </a:ext>
              </a:extLst>
            </p:cNvPr>
            <p:cNvSpPr/>
            <p:nvPr/>
          </p:nvSpPr>
          <p:spPr>
            <a:xfrm>
              <a:off x="5145100" y="2050676"/>
              <a:ext cx="131851" cy="144148"/>
            </a:xfrm>
            <a:custGeom>
              <a:avLst/>
              <a:gdLst/>
              <a:ahLst/>
              <a:cxnLst/>
              <a:rect l="l" t="t" r="r" b="b"/>
              <a:pathLst>
                <a:path w="890" h="973" extrusionOk="0">
                  <a:moveTo>
                    <a:pt x="511" y="0"/>
                  </a:moveTo>
                  <a:cubicBezTo>
                    <a:pt x="508" y="0"/>
                    <a:pt x="505" y="0"/>
                    <a:pt x="502" y="1"/>
                  </a:cubicBezTo>
                  <a:cubicBezTo>
                    <a:pt x="405" y="1"/>
                    <a:pt x="217" y="98"/>
                    <a:pt x="136" y="286"/>
                  </a:cubicBezTo>
                  <a:cubicBezTo>
                    <a:pt x="1" y="580"/>
                    <a:pt x="322" y="973"/>
                    <a:pt x="494" y="973"/>
                  </a:cubicBezTo>
                  <a:cubicBezTo>
                    <a:pt x="511" y="973"/>
                    <a:pt x="527" y="968"/>
                    <a:pt x="541" y="960"/>
                  </a:cubicBezTo>
                  <a:cubicBezTo>
                    <a:pt x="703" y="866"/>
                    <a:pt x="797" y="610"/>
                    <a:pt x="839" y="435"/>
                  </a:cubicBezTo>
                  <a:cubicBezTo>
                    <a:pt x="889" y="199"/>
                    <a:pt x="613" y="0"/>
                    <a:pt x="511"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24;p77">
              <a:extLst>
                <a:ext uri="{FF2B5EF4-FFF2-40B4-BE49-F238E27FC236}">
                  <a16:creationId xmlns:a16="http://schemas.microsoft.com/office/drawing/2014/main" id="{745114A7-6089-460B-8E77-2459C87B3DB1}"/>
                </a:ext>
              </a:extLst>
            </p:cNvPr>
            <p:cNvSpPr/>
            <p:nvPr/>
          </p:nvSpPr>
          <p:spPr>
            <a:xfrm>
              <a:off x="5149396" y="2149046"/>
              <a:ext cx="129925" cy="146073"/>
            </a:xfrm>
            <a:custGeom>
              <a:avLst/>
              <a:gdLst/>
              <a:ahLst/>
              <a:cxnLst/>
              <a:rect l="l" t="t" r="r" b="b"/>
              <a:pathLst>
                <a:path w="877" h="986" extrusionOk="0">
                  <a:moveTo>
                    <a:pt x="497" y="0"/>
                  </a:moveTo>
                  <a:cubicBezTo>
                    <a:pt x="493" y="0"/>
                    <a:pt x="489" y="0"/>
                    <a:pt x="486" y="1"/>
                  </a:cubicBezTo>
                  <a:cubicBezTo>
                    <a:pt x="392" y="14"/>
                    <a:pt x="214" y="108"/>
                    <a:pt x="133" y="296"/>
                  </a:cubicBezTo>
                  <a:cubicBezTo>
                    <a:pt x="0" y="590"/>
                    <a:pt x="309" y="986"/>
                    <a:pt x="488" y="986"/>
                  </a:cubicBezTo>
                  <a:cubicBezTo>
                    <a:pt x="506" y="986"/>
                    <a:pt x="523" y="982"/>
                    <a:pt x="538" y="973"/>
                  </a:cubicBezTo>
                  <a:cubicBezTo>
                    <a:pt x="687" y="876"/>
                    <a:pt x="781" y="620"/>
                    <a:pt x="823" y="445"/>
                  </a:cubicBezTo>
                  <a:cubicBezTo>
                    <a:pt x="876" y="210"/>
                    <a:pt x="600" y="0"/>
                    <a:pt x="497"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25;p77">
              <a:extLst>
                <a:ext uri="{FF2B5EF4-FFF2-40B4-BE49-F238E27FC236}">
                  <a16:creationId xmlns:a16="http://schemas.microsoft.com/office/drawing/2014/main" id="{DC486F4C-A352-4EAE-8F2C-2C9C83EE80FA}"/>
                </a:ext>
              </a:extLst>
            </p:cNvPr>
            <p:cNvSpPr/>
            <p:nvPr/>
          </p:nvSpPr>
          <p:spPr>
            <a:xfrm>
              <a:off x="4925100" y="2080898"/>
              <a:ext cx="147999" cy="60148"/>
            </a:xfrm>
            <a:custGeom>
              <a:avLst/>
              <a:gdLst/>
              <a:ahLst/>
              <a:cxnLst/>
              <a:rect l="l" t="t" r="r" b="b"/>
              <a:pathLst>
                <a:path w="999" h="406" extrusionOk="0">
                  <a:moveTo>
                    <a:pt x="14" y="1"/>
                  </a:moveTo>
                  <a:cubicBezTo>
                    <a:pt x="14" y="1"/>
                    <a:pt x="14" y="189"/>
                    <a:pt x="1" y="393"/>
                  </a:cubicBezTo>
                  <a:cubicBezTo>
                    <a:pt x="95" y="406"/>
                    <a:pt x="205" y="406"/>
                    <a:pt x="299" y="406"/>
                  </a:cubicBezTo>
                  <a:cubicBezTo>
                    <a:pt x="529" y="406"/>
                    <a:pt x="837" y="325"/>
                    <a:pt x="999" y="231"/>
                  </a:cubicBezTo>
                  <a:cubicBezTo>
                    <a:pt x="986" y="56"/>
                    <a:pt x="999" y="1"/>
                    <a:pt x="999" y="1"/>
                  </a:cubicBez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26;p77">
              <a:extLst>
                <a:ext uri="{FF2B5EF4-FFF2-40B4-BE49-F238E27FC236}">
                  <a16:creationId xmlns:a16="http://schemas.microsoft.com/office/drawing/2014/main" id="{9720CBAD-9FC7-4EE7-9B11-EB377F9434FB}"/>
                </a:ext>
              </a:extLst>
            </p:cNvPr>
            <p:cNvSpPr/>
            <p:nvPr/>
          </p:nvSpPr>
          <p:spPr>
            <a:xfrm>
              <a:off x="4745100" y="2564751"/>
              <a:ext cx="246369" cy="296295"/>
            </a:xfrm>
            <a:custGeom>
              <a:avLst/>
              <a:gdLst/>
              <a:ahLst/>
              <a:cxnLst/>
              <a:rect l="l" t="t" r="r" b="b"/>
              <a:pathLst>
                <a:path w="1663" h="2000" extrusionOk="0">
                  <a:moveTo>
                    <a:pt x="393" y="1"/>
                  </a:moveTo>
                  <a:lnTo>
                    <a:pt x="529" y="1676"/>
                  </a:lnTo>
                  <a:cubicBezTo>
                    <a:pt x="529" y="1676"/>
                    <a:pt x="270" y="1757"/>
                    <a:pt x="137" y="1838"/>
                  </a:cubicBezTo>
                  <a:cubicBezTo>
                    <a:pt x="1" y="1906"/>
                    <a:pt x="43" y="2000"/>
                    <a:pt x="623" y="2000"/>
                  </a:cubicBezTo>
                  <a:lnTo>
                    <a:pt x="1485" y="2000"/>
                  </a:lnTo>
                  <a:lnTo>
                    <a:pt x="1663"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27;p77">
              <a:extLst>
                <a:ext uri="{FF2B5EF4-FFF2-40B4-BE49-F238E27FC236}">
                  <a16:creationId xmlns:a16="http://schemas.microsoft.com/office/drawing/2014/main" id="{C2BDF328-8BBA-4278-B355-630A673E1EEA}"/>
                </a:ext>
              </a:extLst>
            </p:cNvPr>
            <p:cNvSpPr/>
            <p:nvPr/>
          </p:nvSpPr>
          <p:spPr>
            <a:xfrm>
              <a:off x="5007174" y="2564751"/>
              <a:ext cx="248295" cy="296295"/>
            </a:xfrm>
            <a:custGeom>
              <a:avLst/>
              <a:gdLst/>
              <a:ahLst/>
              <a:cxnLst/>
              <a:rect l="l" t="t" r="r" b="b"/>
              <a:pathLst>
                <a:path w="1676" h="2000" extrusionOk="0">
                  <a:moveTo>
                    <a:pt x="1" y="1"/>
                  </a:moveTo>
                  <a:lnTo>
                    <a:pt x="189" y="2000"/>
                  </a:lnTo>
                  <a:lnTo>
                    <a:pt x="1041" y="2000"/>
                  </a:lnTo>
                  <a:cubicBezTo>
                    <a:pt x="1634" y="2000"/>
                    <a:pt x="1676" y="1906"/>
                    <a:pt x="1540" y="1838"/>
                  </a:cubicBezTo>
                  <a:cubicBezTo>
                    <a:pt x="1404" y="1757"/>
                    <a:pt x="1148" y="1676"/>
                    <a:pt x="1148" y="1676"/>
                  </a:cubicBezTo>
                  <a:lnTo>
                    <a:pt x="1284"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28;p77">
              <a:extLst>
                <a:ext uri="{FF2B5EF4-FFF2-40B4-BE49-F238E27FC236}">
                  <a16:creationId xmlns:a16="http://schemas.microsoft.com/office/drawing/2014/main" id="{6B18F23A-8046-4A49-93C3-EA988D9E7E60}"/>
                </a:ext>
              </a:extLst>
            </p:cNvPr>
            <p:cNvSpPr/>
            <p:nvPr/>
          </p:nvSpPr>
          <p:spPr>
            <a:xfrm>
              <a:off x="4805100" y="2584899"/>
              <a:ext cx="186370" cy="128296"/>
            </a:xfrm>
            <a:custGeom>
              <a:avLst/>
              <a:gdLst/>
              <a:ahLst/>
              <a:cxnLst/>
              <a:rect l="l" t="t" r="r" b="b"/>
              <a:pathLst>
                <a:path w="1258" h="866" extrusionOk="0">
                  <a:moveTo>
                    <a:pt x="1" y="1"/>
                  </a:moveTo>
                  <a:lnTo>
                    <a:pt x="56" y="730"/>
                  </a:lnTo>
                  <a:cubicBezTo>
                    <a:pt x="299" y="798"/>
                    <a:pt x="662" y="850"/>
                    <a:pt x="1177" y="866"/>
                  </a:cubicBezTo>
                  <a:lnTo>
                    <a:pt x="1258"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29;p77">
              <a:extLst>
                <a:ext uri="{FF2B5EF4-FFF2-40B4-BE49-F238E27FC236}">
                  <a16:creationId xmlns:a16="http://schemas.microsoft.com/office/drawing/2014/main" id="{7B8E302D-6FAD-4911-BFB2-EFF694694EEC}"/>
                </a:ext>
              </a:extLst>
            </p:cNvPr>
            <p:cNvSpPr/>
            <p:nvPr/>
          </p:nvSpPr>
          <p:spPr>
            <a:xfrm>
              <a:off x="5009100" y="2584899"/>
              <a:ext cx="186370" cy="128296"/>
            </a:xfrm>
            <a:custGeom>
              <a:avLst/>
              <a:gdLst/>
              <a:ahLst/>
              <a:cxnLst/>
              <a:rect l="l" t="t" r="r" b="b"/>
              <a:pathLst>
                <a:path w="1258" h="866" extrusionOk="0">
                  <a:moveTo>
                    <a:pt x="1" y="1"/>
                  </a:moveTo>
                  <a:lnTo>
                    <a:pt x="82" y="866"/>
                  </a:lnTo>
                  <a:cubicBezTo>
                    <a:pt x="594" y="850"/>
                    <a:pt x="960" y="798"/>
                    <a:pt x="1203" y="730"/>
                  </a:cubicBezTo>
                  <a:lnTo>
                    <a:pt x="1258"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0;p77">
              <a:extLst>
                <a:ext uri="{FF2B5EF4-FFF2-40B4-BE49-F238E27FC236}">
                  <a16:creationId xmlns:a16="http://schemas.microsoft.com/office/drawing/2014/main" id="{E983BE7A-33A3-4A9A-A769-F1B8EE274238}"/>
                </a:ext>
              </a:extLst>
            </p:cNvPr>
            <p:cNvSpPr/>
            <p:nvPr/>
          </p:nvSpPr>
          <p:spPr>
            <a:xfrm>
              <a:off x="4741248" y="2164898"/>
              <a:ext cx="518072" cy="528146"/>
            </a:xfrm>
            <a:custGeom>
              <a:avLst/>
              <a:gdLst/>
              <a:ahLst/>
              <a:cxnLst/>
              <a:rect l="l" t="t" r="r" b="b"/>
              <a:pathLst>
                <a:path w="3497" h="3565" extrusionOk="0">
                  <a:moveTo>
                    <a:pt x="1216" y="1"/>
                  </a:moveTo>
                  <a:cubicBezTo>
                    <a:pt x="1216" y="1"/>
                    <a:pt x="202" y="1498"/>
                    <a:pt x="1" y="3199"/>
                  </a:cubicBezTo>
                  <a:cubicBezTo>
                    <a:pt x="1" y="3199"/>
                    <a:pt x="257" y="3565"/>
                    <a:pt x="1741" y="3565"/>
                  </a:cubicBezTo>
                  <a:cubicBezTo>
                    <a:pt x="3228" y="3565"/>
                    <a:pt x="3497" y="3199"/>
                    <a:pt x="3497" y="3199"/>
                  </a:cubicBezTo>
                  <a:cubicBezTo>
                    <a:pt x="3280" y="1498"/>
                    <a:pt x="2282" y="1"/>
                    <a:pt x="2282" y="1"/>
                  </a:cubicBezTo>
                  <a:lnTo>
                    <a:pt x="1741" y="218"/>
                  </a:lnTo>
                  <a:lnTo>
                    <a:pt x="1216"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1;p77">
              <a:extLst>
                <a:ext uri="{FF2B5EF4-FFF2-40B4-BE49-F238E27FC236}">
                  <a16:creationId xmlns:a16="http://schemas.microsoft.com/office/drawing/2014/main" id="{3014A6DC-CDEE-4488-B149-B69AB4CDBB39}"/>
                </a:ext>
              </a:extLst>
            </p:cNvPr>
            <p:cNvSpPr/>
            <p:nvPr/>
          </p:nvSpPr>
          <p:spPr>
            <a:xfrm>
              <a:off x="5031174" y="2812900"/>
              <a:ext cx="224295" cy="48148"/>
            </a:xfrm>
            <a:custGeom>
              <a:avLst/>
              <a:gdLst/>
              <a:ahLst/>
              <a:cxnLst/>
              <a:rect l="l" t="t" r="r" b="b"/>
              <a:pathLst>
                <a:path w="1514" h="325" extrusionOk="0">
                  <a:moveTo>
                    <a:pt x="1" y="1"/>
                  </a:moveTo>
                  <a:lnTo>
                    <a:pt x="27" y="325"/>
                  </a:lnTo>
                  <a:lnTo>
                    <a:pt x="879" y="325"/>
                  </a:lnTo>
                  <a:cubicBezTo>
                    <a:pt x="1472" y="325"/>
                    <a:pt x="1514" y="231"/>
                    <a:pt x="1378" y="163"/>
                  </a:cubicBezTo>
                  <a:cubicBezTo>
                    <a:pt x="1242" y="82"/>
                    <a:pt x="986" y="1"/>
                    <a:pt x="9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32;p77">
              <a:extLst>
                <a:ext uri="{FF2B5EF4-FFF2-40B4-BE49-F238E27FC236}">
                  <a16:creationId xmlns:a16="http://schemas.microsoft.com/office/drawing/2014/main" id="{6D3EAA25-ACE0-42B3-9895-2B19B63F64F6}"/>
                </a:ext>
              </a:extLst>
            </p:cNvPr>
            <p:cNvSpPr/>
            <p:nvPr/>
          </p:nvSpPr>
          <p:spPr>
            <a:xfrm>
              <a:off x="4745100" y="2812900"/>
              <a:ext cx="224295" cy="48148"/>
            </a:xfrm>
            <a:custGeom>
              <a:avLst/>
              <a:gdLst/>
              <a:ahLst/>
              <a:cxnLst/>
              <a:rect l="l" t="t" r="r" b="b"/>
              <a:pathLst>
                <a:path w="1514" h="325" extrusionOk="0">
                  <a:moveTo>
                    <a:pt x="529" y="1"/>
                  </a:moveTo>
                  <a:cubicBezTo>
                    <a:pt x="529" y="1"/>
                    <a:pt x="270" y="82"/>
                    <a:pt x="137" y="163"/>
                  </a:cubicBezTo>
                  <a:cubicBezTo>
                    <a:pt x="1" y="231"/>
                    <a:pt x="43"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33;p77">
              <a:extLst>
                <a:ext uri="{FF2B5EF4-FFF2-40B4-BE49-F238E27FC236}">
                  <a16:creationId xmlns:a16="http://schemas.microsoft.com/office/drawing/2014/main" id="{2897A145-42F4-427C-96F1-9779D0801946}"/>
                </a:ext>
              </a:extLst>
            </p:cNvPr>
            <p:cNvSpPr/>
            <p:nvPr/>
          </p:nvSpPr>
          <p:spPr>
            <a:xfrm>
              <a:off x="4685100" y="1562971"/>
              <a:ext cx="566072" cy="533924"/>
            </a:xfrm>
            <a:custGeom>
              <a:avLst/>
              <a:gdLst/>
              <a:ahLst/>
              <a:cxnLst/>
              <a:rect l="l" t="t" r="r" b="b"/>
              <a:pathLst>
                <a:path w="3821" h="3604" extrusionOk="0">
                  <a:moveTo>
                    <a:pt x="1919" y="1"/>
                  </a:moveTo>
                  <a:cubicBezTo>
                    <a:pt x="1310" y="1"/>
                    <a:pt x="448" y="189"/>
                    <a:pt x="231" y="1080"/>
                  </a:cubicBezTo>
                  <a:cubicBezTo>
                    <a:pt x="1" y="1958"/>
                    <a:pt x="43" y="2849"/>
                    <a:pt x="419" y="3199"/>
                  </a:cubicBezTo>
                  <a:cubicBezTo>
                    <a:pt x="785" y="3536"/>
                    <a:pt x="1391" y="3604"/>
                    <a:pt x="1919" y="3604"/>
                  </a:cubicBezTo>
                  <a:cubicBezTo>
                    <a:pt x="2431" y="3604"/>
                    <a:pt x="3040" y="3536"/>
                    <a:pt x="3416" y="3199"/>
                  </a:cubicBezTo>
                  <a:cubicBezTo>
                    <a:pt x="3782" y="2849"/>
                    <a:pt x="3821" y="1958"/>
                    <a:pt x="3607" y="1080"/>
                  </a:cubicBezTo>
                  <a:cubicBezTo>
                    <a:pt x="3377" y="189"/>
                    <a:pt x="2525" y="1"/>
                    <a:pt x="191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34;p77">
              <a:extLst>
                <a:ext uri="{FF2B5EF4-FFF2-40B4-BE49-F238E27FC236}">
                  <a16:creationId xmlns:a16="http://schemas.microsoft.com/office/drawing/2014/main" id="{38FF59A6-2C5B-451D-BF3C-BCCABBCF5629}"/>
                </a:ext>
              </a:extLst>
            </p:cNvPr>
            <p:cNvSpPr/>
            <p:nvPr/>
          </p:nvSpPr>
          <p:spPr>
            <a:xfrm>
              <a:off x="4709100" y="1898972"/>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35;p77">
              <a:extLst>
                <a:ext uri="{FF2B5EF4-FFF2-40B4-BE49-F238E27FC236}">
                  <a16:creationId xmlns:a16="http://schemas.microsoft.com/office/drawing/2014/main" id="{8102E6FE-EF8B-4DB6-943E-CFAD9A0DCAB6}"/>
                </a:ext>
              </a:extLst>
            </p:cNvPr>
            <p:cNvSpPr/>
            <p:nvPr/>
          </p:nvSpPr>
          <p:spPr>
            <a:xfrm>
              <a:off x="5103174" y="1898972"/>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6;p77">
              <a:extLst>
                <a:ext uri="{FF2B5EF4-FFF2-40B4-BE49-F238E27FC236}">
                  <a16:creationId xmlns:a16="http://schemas.microsoft.com/office/drawing/2014/main" id="{773BB6EC-9B66-4E65-BA05-7B06B118B69B}"/>
                </a:ext>
              </a:extLst>
            </p:cNvPr>
            <p:cNvSpPr/>
            <p:nvPr/>
          </p:nvSpPr>
          <p:spPr>
            <a:xfrm>
              <a:off x="4981248" y="1560897"/>
              <a:ext cx="291999" cy="244147"/>
            </a:xfrm>
            <a:custGeom>
              <a:avLst/>
              <a:gdLst/>
              <a:ahLst/>
              <a:cxnLst/>
              <a:rect l="l" t="t" r="r" b="b"/>
              <a:pathLst>
                <a:path w="1971" h="1648" extrusionOk="0">
                  <a:moveTo>
                    <a:pt x="259" y="1"/>
                  </a:moveTo>
                  <a:cubicBezTo>
                    <a:pt x="103" y="1"/>
                    <a:pt x="1" y="15"/>
                    <a:pt x="1" y="15"/>
                  </a:cubicBezTo>
                  <a:cubicBezTo>
                    <a:pt x="1" y="15"/>
                    <a:pt x="312" y="877"/>
                    <a:pt x="1689" y="1648"/>
                  </a:cubicBezTo>
                  <a:cubicBezTo>
                    <a:pt x="1689" y="1648"/>
                    <a:pt x="1971" y="877"/>
                    <a:pt x="1430" y="378"/>
                  </a:cubicBezTo>
                  <a:cubicBezTo>
                    <a:pt x="1081" y="55"/>
                    <a:pt x="566" y="1"/>
                    <a:pt x="25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37;p77">
              <a:extLst>
                <a:ext uri="{FF2B5EF4-FFF2-40B4-BE49-F238E27FC236}">
                  <a16:creationId xmlns:a16="http://schemas.microsoft.com/office/drawing/2014/main" id="{8A3F31F1-3B26-4A25-BA04-C8F103462CCE}"/>
                </a:ext>
              </a:extLst>
            </p:cNvPr>
            <p:cNvSpPr/>
            <p:nvPr/>
          </p:nvSpPr>
          <p:spPr>
            <a:xfrm>
              <a:off x="4687026" y="1560897"/>
              <a:ext cx="294369" cy="237925"/>
            </a:xfrm>
            <a:custGeom>
              <a:avLst/>
              <a:gdLst/>
              <a:ahLst/>
              <a:cxnLst/>
              <a:rect l="l" t="t" r="r" b="b"/>
              <a:pathLst>
                <a:path w="1987" h="1606" extrusionOk="0">
                  <a:moveTo>
                    <a:pt x="1729" y="1"/>
                  </a:moveTo>
                  <a:cubicBezTo>
                    <a:pt x="1421" y="1"/>
                    <a:pt x="905" y="55"/>
                    <a:pt x="555" y="378"/>
                  </a:cubicBezTo>
                  <a:cubicBezTo>
                    <a:pt x="14" y="877"/>
                    <a:pt x="1" y="1606"/>
                    <a:pt x="1" y="1606"/>
                  </a:cubicBezTo>
                  <a:cubicBezTo>
                    <a:pt x="1715" y="1081"/>
                    <a:pt x="1987" y="15"/>
                    <a:pt x="1987" y="15"/>
                  </a:cubicBezTo>
                  <a:cubicBezTo>
                    <a:pt x="1987" y="15"/>
                    <a:pt x="1885" y="1"/>
                    <a:pt x="172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38;p77">
              <a:extLst>
                <a:ext uri="{FF2B5EF4-FFF2-40B4-BE49-F238E27FC236}">
                  <a16:creationId xmlns:a16="http://schemas.microsoft.com/office/drawing/2014/main" id="{C3A0C516-4D51-4684-BA56-89876644B9C3}"/>
                </a:ext>
              </a:extLst>
            </p:cNvPr>
            <p:cNvSpPr/>
            <p:nvPr/>
          </p:nvSpPr>
          <p:spPr>
            <a:xfrm>
              <a:off x="4916952" y="1924898"/>
              <a:ext cx="71111" cy="30222"/>
            </a:xfrm>
            <a:custGeom>
              <a:avLst/>
              <a:gdLst/>
              <a:ahLst/>
              <a:cxnLst/>
              <a:rect l="l" t="t" r="r" b="b"/>
              <a:pathLst>
                <a:path w="480" h="204" extrusionOk="0">
                  <a:moveTo>
                    <a:pt x="260" y="1"/>
                  </a:moveTo>
                  <a:cubicBezTo>
                    <a:pt x="124" y="1"/>
                    <a:pt x="1" y="82"/>
                    <a:pt x="1" y="121"/>
                  </a:cubicBezTo>
                  <a:cubicBezTo>
                    <a:pt x="1" y="172"/>
                    <a:pt x="137" y="204"/>
                    <a:pt x="263" y="204"/>
                  </a:cubicBezTo>
                  <a:cubicBezTo>
                    <a:pt x="375" y="204"/>
                    <a:pt x="480" y="179"/>
                    <a:pt x="474" y="121"/>
                  </a:cubicBezTo>
                  <a:cubicBezTo>
                    <a:pt x="474" y="69"/>
                    <a:pt x="380" y="14"/>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9;p77">
              <a:extLst>
                <a:ext uri="{FF2B5EF4-FFF2-40B4-BE49-F238E27FC236}">
                  <a16:creationId xmlns:a16="http://schemas.microsoft.com/office/drawing/2014/main" id="{B6FB4282-105B-4F61-A4C6-7A155DDCC61C}"/>
                </a:ext>
              </a:extLst>
            </p:cNvPr>
            <p:cNvSpPr/>
            <p:nvPr/>
          </p:nvSpPr>
          <p:spPr>
            <a:xfrm>
              <a:off x="4915026" y="1921490"/>
              <a:ext cx="78370" cy="28889"/>
            </a:xfrm>
            <a:custGeom>
              <a:avLst/>
              <a:gdLst/>
              <a:ahLst/>
              <a:cxnLst/>
              <a:rect l="l" t="t" r="r" b="b"/>
              <a:pathLst>
                <a:path w="529" h="195" extrusionOk="0">
                  <a:moveTo>
                    <a:pt x="280" y="0"/>
                  </a:moveTo>
                  <a:cubicBezTo>
                    <a:pt x="157" y="0"/>
                    <a:pt x="29" y="61"/>
                    <a:pt x="1" y="173"/>
                  </a:cubicBezTo>
                  <a:cubicBezTo>
                    <a:pt x="82" y="118"/>
                    <a:pt x="150" y="50"/>
                    <a:pt x="273" y="50"/>
                  </a:cubicBezTo>
                  <a:cubicBezTo>
                    <a:pt x="380" y="50"/>
                    <a:pt x="435" y="105"/>
                    <a:pt x="487" y="186"/>
                  </a:cubicBezTo>
                  <a:cubicBezTo>
                    <a:pt x="492" y="191"/>
                    <a:pt x="500" y="194"/>
                    <a:pt x="508" y="194"/>
                  </a:cubicBezTo>
                  <a:cubicBezTo>
                    <a:pt x="519" y="194"/>
                    <a:pt x="529" y="188"/>
                    <a:pt x="529" y="173"/>
                  </a:cubicBezTo>
                  <a:cubicBezTo>
                    <a:pt x="508" y="55"/>
                    <a:pt x="396" y="0"/>
                    <a:pt x="28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0;p77">
              <a:extLst>
                <a:ext uri="{FF2B5EF4-FFF2-40B4-BE49-F238E27FC236}">
                  <a16:creationId xmlns:a16="http://schemas.microsoft.com/office/drawing/2014/main" id="{755AAFB3-A4C6-4F2A-A944-CD3BBB41B9B7}"/>
                </a:ext>
              </a:extLst>
            </p:cNvPr>
            <p:cNvSpPr/>
            <p:nvPr/>
          </p:nvSpPr>
          <p:spPr>
            <a:xfrm>
              <a:off x="4895470" y="1979268"/>
              <a:ext cx="162666" cy="45037"/>
            </a:xfrm>
            <a:custGeom>
              <a:avLst/>
              <a:gdLst/>
              <a:ahLst/>
              <a:cxnLst/>
              <a:rect l="l" t="t" r="r" b="b"/>
              <a:pathLst>
                <a:path w="1098" h="304" extrusionOk="0">
                  <a:moveTo>
                    <a:pt x="1053" y="1"/>
                  </a:moveTo>
                  <a:cubicBezTo>
                    <a:pt x="1043" y="1"/>
                    <a:pt x="1032" y="4"/>
                    <a:pt x="1024" y="13"/>
                  </a:cubicBezTo>
                  <a:cubicBezTo>
                    <a:pt x="874" y="179"/>
                    <a:pt x="643" y="247"/>
                    <a:pt x="414" y="247"/>
                  </a:cubicBezTo>
                  <a:cubicBezTo>
                    <a:pt x="273" y="247"/>
                    <a:pt x="132" y="221"/>
                    <a:pt x="13" y="175"/>
                  </a:cubicBezTo>
                  <a:cubicBezTo>
                    <a:pt x="10" y="172"/>
                    <a:pt x="8" y="170"/>
                    <a:pt x="7" y="170"/>
                  </a:cubicBezTo>
                  <a:cubicBezTo>
                    <a:pt x="1" y="170"/>
                    <a:pt x="3" y="191"/>
                    <a:pt x="13" y="201"/>
                  </a:cubicBezTo>
                  <a:cubicBezTo>
                    <a:pt x="128" y="270"/>
                    <a:pt x="271" y="303"/>
                    <a:pt x="417" y="303"/>
                  </a:cubicBezTo>
                  <a:cubicBezTo>
                    <a:pt x="666" y="303"/>
                    <a:pt x="926" y="208"/>
                    <a:pt x="1079" y="39"/>
                  </a:cubicBezTo>
                  <a:cubicBezTo>
                    <a:pt x="1097" y="21"/>
                    <a:pt x="1077" y="1"/>
                    <a:pt x="1053"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1;p77">
              <a:extLst>
                <a:ext uri="{FF2B5EF4-FFF2-40B4-BE49-F238E27FC236}">
                  <a16:creationId xmlns:a16="http://schemas.microsoft.com/office/drawing/2014/main" id="{6DE58563-CAFE-4041-870D-2AAAC4554BA3}"/>
                </a:ext>
              </a:extLst>
            </p:cNvPr>
            <p:cNvSpPr/>
            <p:nvPr/>
          </p:nvSpPr>
          <p:spPr>
            <a:xfrm>
              <a:off x="5043174" y="1966676"/>
              <a:ext cx="29926" cy="22815"/>
            </a:xfrm>
            <a:custGeom>
              <a:avLst/>
              <a:gdLst/>
              <a:ahLst/>
              <a:cxnLst/>
              <a:rect l="l" t="t" r="r" b="b"/>
              <a:pathLst>
                <a:path w="202" h="154" extrusionOk="0">
                  <a:moveTo>
                    <a:pt x="27" y="1"/>
                  </a:moveTo>
                  <a:cubicBezTo>
                    <a:pt x="1" y="30"/>
                    <a:pt x="27" y="82"/>
                    <a:pt x="56" y="111"/>
                  </a:cubicBezTo>
                  <a:cubicBezTo>
                    <a:pt x="77" y="132"/>
                    <a:pt x="118" y="153"/>
                    <a:pt x="153" y="153"/>
                  </a:cubicBezTo>
                  <a:cubicBezTo>
                    <a:pt x="161" y="153"/>
                    <a:pt x="169" y="152"/>
                    <a:pt x="176" y="150"/>
                  </a:cubicBezTo>
                  <a:cubicBezTo>
                    <a:pt x="189" y="150"/>
                    <a:pt x="202" y="124"/>
                    <a:pt x="189" y="111"/>
                  </a:cubicBezTo>
                  <a:lnTo>
                    <a:pt x="137" y="111"/>
                  </a:lnTo>
                  <a:cubicBezTo>
                    <a:pt x="69" y="98"/>
                    <a:pt x="56" y="56"/>
                    <a:pt x="40"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42;p77">
              <a:extLst>
                <a:ext uri="{FF2B5EF4-FFF2-40B4-BE49-F238E27FC236}">
                  <a16:creationId xmlns:a16="http://schemas.microsoft.com/office/drawing/2014/main" id="{AB7E264F-31E8-471A-B6CD-0023725816B6}"/>
                </a:ext>
              </a:extLst>
            </p:cNvPr>
            <p:cNvSpPr/>
            <p:nvPr/>
          </p:nvSpPr>
          <p:spPr>
            <a:xfrm>
              <a:off x="5011322" y="1768897"/>
              <a:ext cx="179851" cy="144296"/>
            </a:xfrm>
            <a:custGeom>
              <a:avLst/>
              <a:gdLst/>
              <a:ahLst/>
              <a:cxnLst/>
              <a:rect l="l" t="t" r="r" b="b"/>
              <a:pathLst>
                <a:path w="1214" h="974" extrusionOk="0">
                  <a:moveTo>
                    <a:pt x="608" y="1"/>
                  </a:moveTo>
                  <a:cubicBezTo>
                    <a:pt x="433" y="1"/>
                    <a:pt x="161" y="108"/>
                    <a:pt x="93" y="380"/>
                  </a:cubicBezTo>
                  <a:cubicBezTo>
                    <a:pt x="1" y="681"/>
                    <a:pt x="182" y="973"/>
                    <a:pt x="582" y="973"/>
                  </a:cubicBezTo>
                  <a:cubicBezTo>
                    <a:pt x="590" y="973"/>
                    <a:pt x="599" y="973"/>
                    <a:pt x="608" y="973"/>
                  </a:cubicBezTo>
                  <a:cubicBezTo>
                    <a:pt x="1065" y="960"/>
                    <a:pt x="1214" y="688"/>
                    <a:pt x="1175" y="445"/>
                  </a:cubicBezTo>
                  <a:cubicBezTo>
                    <a:pt x="1120" y="176"/>
                    <a:pt x="919" y="14"/>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43;p77">
              <a:extLst>
                <a:ext uri="{FF2B5EF4-FFF2-40B4-BE49-F238E27FC236}">
                  <a16:creationId xmlns:a16="http://schemas.microsoft.com/office/drawing/2014/main" id="{8D5A1002-6DFD-4494-8529-44E2E24C2F0B}"/>
                </a:ext>
              </a:extLst>
            </p:cNvPr>
            <p:cNvSpPr/>
            <p:nvPr/>
          </p:nvSpPr>
          <p:spPr>
            <a:xfrm>
              <a:off x="5021100" y="1762231"/>
              <a:ext cx="180147" cy="88444"/>
            </a:xfrm>
            <a:custGeom>
              <a:avLst/>
              <a:gdLst/>
              <a:ahLst/>
              <a:cxnLst/>
              <a:rect l="l" t="t" r="r" b="b"/>
              <a:pathLst>
                <a:path w="1216" h="597" extrusionOk="0">
                  <a:moveTo>
                    <a:pt x="568" y="1"/>
                  </a:moveTo>
                  <a:cubicBezTo>
                    <a:pt x="442" y="1"/>
                    <a:pt x="320" y="32"/>
                    <a:pt x="218" y="101"/>
                  </a:cubicBezTo>
                  <a:cubicBezTo>
                    <a:pt x="69" y="182"/>
                    <a:pt x="27" y="302"/>
                    <a:pt x="1" y="464"/>
                  </a:cubicBezTo>
                  <a:cubicBezTo>
                    <a:pt x="1" y="477"/>
                    <a:pt x="14" y="477"/>
                    <a:pt x="14" y="477"/>
                  </a:cubicBezTo>
                  <a:cubicBezTo>
                    <a:pt x="84" y="255"/>
                    <a:pt x="318" y="103"/>
                    <a:pt x="546" y="103"/>
                  </a:cubicBezTo>
                  <a:cubicBezTo>
                    <a:pt x="581" y="103"/>
                    <a:pt x="615" y="107"/>
                    <a:pt x="649" y="114"/>
                  </a:cubicBezTo>
                  <a:cubicBezTo>
                    <a:pt x="743" y="140"/>
                    <a:pt x="866" y="195"/>
                    <a:pt x="934" y="276"/>
                  </a:cubicBezTo>
                  <a:cubicBezTo>
                    <a:pt x="1015" y="370"/>
                    <a:pt x="1015" y="490"/>
                    <a:pt x="1096" y="587"/>
                  </a:cubicBezTo>
                  <a:cubicBezTo>
                    <a:pt x="1102" y="593"/>
                    <a:pt x="1112" y="597"/>
                    <a:pt x="1122" y="597"/>
                  </a:cubicBezTo>
                  <a:cubicBezTo>
                    <a:pt x="1132" y="597"/>
                    <a:pt x="1141" y="593"/>
                    <a:pt x="1148" y="587"/>
                  </a:cubicBezTo>
                  <a:cubicBezTo>
                    <a:pt x="1216" y="451"/>
                    <a:pt x="1109" y="276"/>
                    <a:pt x="1015" y="182"/>
                  </a:cubicBezTo>
                  <a:cubicBezTo>
                    <a:pt x="918" y="85"/>
                    <a:pt x="772" y="20"/>
                    <a:pt x="636" y="4"/>
                  </a:cubicBezTo>
                  <a:cubicBezTo>
                    <a:pt x="613" y="2"/>
                    <a:pt x="591" y="1"/>
                    <a:pt x="5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44;p77">
              <a:extLst>
                <a:ext uri="{FF2B5EF4-FFF2-40B4-BE49-F238E27FC236}">
                  <a16:creationId xmlns:a16="http://schemas.microsoft.com/office/drawing/2014/main" id="{4E7D4E0C-1A45-423A-BA08-13B44DB9D656}"/>
                </a:ext>
              </a:extLst>
            </p:cNvPr>
            <p:cNvSpPr/>
            <p:nvPr/>
          </p:nvSpPr>
          <p:spPr>
            <a:xfrm>
              <a:off x="5029248" y="1792897"/>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45;p77">
              <a:extLst>
                <a:ext uri="{FF2B5EF4-FFF2-40B4-BE49-F238E27FC236}">
                  <a16:creationId xmlns:a16="http://schemas.microsoft.com/office/drawing/2014/main" id="{7CB51288-54D3-4155-8553-A9461363AF04}"/>
                </a:ext>
              </a:extLst>
            </p:cNvPr>
            <p:cNvSpPr/>
            <p:nvPr/>
          </p:nvSpPr>
          <p:spPr>
            <a:xfrm>
              <a:off x="5036952" y="1828897"/>
              <a:ext cx="40444" cy="38074"/>
            </a:xfrm>
            <a:custGeom>
              <a:avLst/>
              <a:gdLst/>
              <a:ahLst/>
              <a:cxnLst/>
              <a:rect l="l" t="t" r="r" b="b"/>
              <a:pathLst>
                <a:path w="273" h="257" extrusionOk="0">
                  <a:moveTo>
                    <a:pt x="137" y="1"/>
                  </a:moveTo>
                  <a:cubicBezTo>
                    <a:pt x="69" y="1"/>
                    <a:pt x="1" y="56"/>
                    <a:pt x="1" y="137"/>
                  </a:cubicBezTo>
                  <a:cubicBezTo>
                    <a:pt x="1" y="202"/>
                    <a:pt x="69" y="257"/>
                    <a:pt x="137" y="257"/>
                  </a:cubicBezTo>
                  <a:cubicBezTo>
                    <a:pt x="205" y="257"/>
                    <a:pt x="273" y="202"/>
                    <a:pt x="273" y="137"/>
                  </a:cubicBezTo>
                  <a:cubicBezTo>
                    <a:pt x="273" y="56"/>
                    <a:pt x="205"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46;p77">
              <a:extLst>
                <a:ext uri="{FF2B5EF4-FFF2-40B4-BE49-F238E27FC236}">
                  <a16:creationId xmlns:a16="http://schemas.microsoft.com/office/drawing/2014/main" id="{45022B29-698B-4DFD-94B2-0ABF48A67C91}"/>
                </a:ext>
              </a:extLst>
            </p:cNvPr>
            <p:cNvSpPr/>
            <p:nvPr/>
          </p:nvSpPr>
          <p:spPr>
            <a:xfrm>
              <a:off x="4735026" y="1768897"/>
              <a:ext cx="181777" cy="144296"/>
            </a:xfrm>
            <a:custGeom>
              <a:avLst/>
              <a:gdLst/>
              <a:ahLst/>
              <a:cxnLst/>
              <a:rect l="l" t="t" r="r" b="b"/>
              <a:pathLst>
                <a:path w="1227" h="974" extrusionOk="0">
                  <a:moveTo>
                    <a:pt x="610" y="1"/>
                  </a:moveTo>
                  <a:cubicBezTo>
                    <a:pt x="299" y="14"/>
                    <a:pt x="95" y="176"/>
                    <a:pt x="43" y="445"/>
                  </a:cubicBezTo>
                  <a:cubicBezTo>
                    <a:pt x="1" y="688"/>
                    <a:pt x="163" y="960"/>
                    <a:pt x="610" y="973"/>
                  </a:cubicBezTo>
                  <a:cubicBezTo>
                    <a:pt x="619" y="973"/>
                    <a:pt x="627" y="973"/>
                    <a:pt x="636" y="973"/>
                  </a:cubicBezTo>
                  <a:cubicBezTo>
                    <a:pt x="1036" y="973"/>
                    <a:pt x="1227" y="681"/>
                    <a:pt x="1135" y="380"/>
                  </a:cubicBezTo>
                  <a:cubicBezTo>
                    <a:pt x="1054" y="108"/>
                    <a:pt x="785"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47;p77">
              <a:extLst>
                <a:ext uri="{FF2B5EF4-FFF2-40B4-BE49-F238E27FC236}">
                  <a16:creationId xmlns:a16="http://schemas.microsoft.com/office/drawing/2014/main" id="{7066EA4D-90BB-47B8-9A96-84E779CD49B4}"/>
                </a:ext>
              </a:extLst>
            </p:cNvPr>
            <p:cNvSpPr/>
            <p:nvPr/>
          </p:nvSpPr>
          <p:spPr>
            <a:xfrm>
              <a:off x="4724951" y="1761638"/>
              <a:ext cx="180147" cy="89185"/>
            </a:xfrm>
            <a:custGeom>
              <a:avLst/>
              <a:gdLst/>
              <a:ahLst/>
              <a:cxnLst/>
              <a:rect l="l" t="t" r="r" b="b"/>
              <a:pathLst>
                <a:path w="1216" h="602" extrusionOk="0">
                  <a:moveTo>
                    <a:pt x="669" y="0"/>
                  </a:moveTo>
                  <a:cubicBezTo>
                    <a:pt x="608" y="0"/>
                    <a:pt x="546" y="9"/>
                    <a:pt x="487" y="24"/>
                  </a:cubicBezTo>
                  <a:cubicBezTo>
                    <a:pt x="380" y="63"/>
                    <a:pt x="260" y="118"/>
                    <a:pt x="192" y="212"/>
                  </a:cubicBezTo>
                  <a:cubicBezTo>
                    <a:pt x="111" y="306"/>
                    <a:pt x="1" y="455"/>
                    <a:pt x="82" y="575"/>
                  </a:cubicBezTo>
                  <a:cubicBezTo>
                    <a:pt x="93" y="586"/>
                    <a:pt x="109" y="602"/>
                    <a:pt x="122" y="602"/>
                  </a:cubicBezTo>
                  <a:cubicBezTo>
                    <a:pt x="128" y="602"/>
                    <a:pt x="133" y="599"/>
                    <a:pt x="137" y="591"/>
                  </a:cubicBezTo>
                  <a:cubicBezTo>
                    <a:pt x="192" y="510"/>
                    <a:pt x="205" y="413"/>
                    <a:pt x="244" y="348"/>
                  </a:cubicBezTo>
                  <a:cubicBezTo>
                    <a:pt x="299" y="251"/>
                    <a:pt x="380" y="199"/>
                    <a:pt x="461" y="157"/>
                  </a:cubicBezTo>
                  <a:cubicBezTo>
                    <a:pt x="536" y="123"/>
                    <a:pt x="614" y="108"/>
                    <a:pt x="690" y="108"/>
                  </a:cubicBezTo>
                  <a:cubicBezTo>
                    <a:pt x="919" y="108"/>
                    <a:pt x="1132" y="248"/>
                    <a:pt x="1203" y="481"/>
                  </a:cubicBezTo>
                  <a:cubicBezTo>
                    <a:pt x="1203" y="485"/>
                    <a:pt x="1204" y="486"/>
                    <a:pt x="1206" y="486"/>
                  </a:cubicBezTo>
                  <a:cubicBezTo>
                    <a:pt x="1209" y="486"/>
                    <a:pt x="1216" y="477"/>
                    <a:pt x="1216" y="468"/>
                  </a:cubicBezTo>
                  <a:cubicBezTo>
                    <a:pt x="1190" y="306"/>
                    <a:pt x="1122" y="170"/>
                    <a:pt x="973" y="76"/>
                  </a:cubicBezTo>
                  <a:cubicBezTo>
                    <a:pt x="880" y="24"/>
                    <a:pt x="775" y="0"/>
                    <a:pt x="6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48;p77">
              <a:extLst>
                <a:ext uri="{FF2B5EF4-FFF2-40B4-BE49-F238E27FC236}">
                  <a16:creationId xmlns:a16="http://schemas.microsoft.com/office/drawing/2014/main" id="{8722B66F-BAFC-4A73-8023-B522AE431E4E}"/>
                </a:ext>
              </a:extLst>
            </p:cNvPr>
            <p:cNvSpPr/>
            <p:nvPr/>
          </p:nvSpPr>
          <p:spPr>
            <a:xfrm>
              <a:off x="4777248" y="1792897"/>
              <a:ext cx="120148" cy="120148"/>
            </a:xfrm>
            <a:custGeom>
              <a:avLst/>
              <a:gdLst/>
              <a:ahLst/>
              <a:cxnLst/>
              <a:rect l="l" t="t" r="r" b="b"/>
              <a:pathLst>
                <a:path w="811" h="811" extrusionOk="0">
                  <a:moveTo>
                    <a:pt x="406" y="1"/>
                  </a:moveTo>
                  <a:cubicBezTo>
                    <a:pt x="189" y="1"/>
                    <a:pt x="1" y="189"/>
                    <a:pt x="1" y="406"/>
                  </a:cubicBezTo>
                  <a:cubicBezTo>
                    <a:pt x="1" y="636"/>
                    <a:pt x="189" y="811"/>
                    <a:pt x="406" y="811"/>
                  </a:cubicBezTo>
                  <a:cubicBezTo>
                    <a:pt x="636" y="811"/>
                    <a:pt x="811" y="636"/>
                    <a:pt x="811" y="406"/>
                  </a:cubicBezTo>
                  <a:cubicBezTo>
                    <a:pt x="811" y="189"/>
                    <a:pt x="636"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49;p77">
              <a:extLst>
                <a:ext uri="{FF2B5EF4-FFF2-40B4-BE49-F238E27FC236}">
                  <a16:creationId xmlns:a16="http://schemas.microsoft.com/office/drawing/2014/main" id="{AAF21091-C9E2-4DB0-A328-8822B8D64AA1}"/>
                </a:ext>
              </a:extLst>
            </p:cNvPr>
            <p:cNvSpPr/>
            <p:nvPr/>
          </p:nvSpPr>
          <p:spPr>
            <a:xfrm>
              <a:off x="4789248" y="1828897"/>
              <a:ext cx="38074" cy="38074"/>
            </a:xfrm>
            <a:custGeom>
              <a:avLst/>
              <a:gdLst/>
              <a:ahLst/>
              <a:cxnLst/>
              <a:rect l="l" t="t" r="r" b="b"/>
              <a:pathLst>
                <a:path w="257" h="257" extrusionOk="0">
                  <a:moveTo>
                    <a:pt x="121" y="1"/>
                  </a:moveTo>
                  <a:cubicBezTo>
                    <a:pt x="53" y="1"/>
                    <a:pt x="1" y="56"/>
                    <a:pt x="1" y="137"/>
                  </a:cubicBezTo>
                  <a:cubicBezTo>
                    <a:pt x="1" y="202"/>
                    <a:pt x="53" y="257"/>
                    <a:pt x="121" y="257"/>
                  </a:cubicBezTo>
                  <a:cubicBezTo>
                    <a:pt x="189" y="257"/>
                    <a:pt x="257" y="202"/>
                    <a:pt x="257" y="137"/>
                  </a:cubicBezTo>
                  <a:cubicBezTo>
                    <a:pt x="257" y="56"/>
                    <a:pt x="189"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0;p77">
              <a:extLst>
                <a:ext uri="{FF2B5EF4-FFF2-40B4-BE49-F238E27FC236}">
                  <a16:creationId xmlns:a16="http://schemas.microsoft.com/office/drawing/2014/main" id="{0DE18848-6BE7-45AC-9D43-EF6B33AB371F}"/>
                </a:ext>
              </a:extLst>
            </p:cNvPr>
            <p:cNvSpPr/>
            <p:nvPr/>
          </p:nvSpPr>
          <p:spPr>
            <a:xfrm>
              <a:off x="5057100" y="1658675"/>
              <a:ext cx="100000" cy="50963"/>
            </a:xfrm>
            <a:custGeom>
              <a:avLst/>
              <a:gdLst/>
              <a:ahLst/>
              <a:cxnLst/>
              <a:rect l="l" t="t" r="r" b="b"/>
              <a:pathLst>
                <a:path w="675" h="344" extrusionOk="0">
                  <a:moveTo>
                    <a:pt x="156" y="0"/>
                  </a:moveTo>
                  <a:cubicBezTo>
                    <a:pt x="140" y="0"/>
                    <a:pt x="124" y="1"/>
                    <a:pt x="108" y="3"/>
                  </a:cubicBezTo>
                  <a:cubicBezTo>
                    <a:pt x="95" y="3"/>
                    <a:pt x="69" y="3"/>
                    <a:pt x="43" y="16"/>
                  </a:cubicBezTo>
                  <a:cubicBezTo>
                    <a:pt x="27" y="29"/>
                    <a:pt x="1" y="55"/>
                    <a:pt x="1" y="84"/>
                  </a:cubicBezTo>
                  <a:cubicBezTo>
                    <a:pt x="1" y="136"/>
                    <a:pt x="43" y="165"/>
                    <a:pt x="95" y="178"/>
                  </a:cubicBezTo>
                  <a:cubicBezTo>
                    <a:pt x="124" y="178"/>
                    <a:pt x="163" y="178"/>
                    <a:pt x="205" y="191"/>
                  </a:cubicBezTo>
                  <a:cubicBezTo>
                    <a:pt x="231" y="191"/>
                    <a:pt x="244" y="191"/>
                    <a:pt x="270" y="204"/>
                  </a:cubicBezTo>
                  <a:cubicBezTo>
                    <a:pt x="367" y="217"/>
                    <a:pt x="448" y="246"/>
                    <a:pt x="529" y="298"/>
                  </a:cubicBezTo>
                  <a:cubicBezTo>
                    <a:pt x="555" y="314"/>
                    <a:pt x="594" y="340"/>
                    <a:pt x="623" y="340"/>
                  </a:cubicBezTo>
                  <a:cubicBezTo>
                    <a:pt x="629" y="340"/>
                    <a:pt x="639" y="343"/>
                    <a:pt x="649" y="343"/>
                  </a:cubicBezTo>
                  <a:cubicBezTo>
                    <a:pt x="659" y="343"/>
                    <a:pt x="668" y="340"/>
                    <a:pt x="675" y="327"/>
                  </a:cubicBezTo>
                  <a:lnTo>
                    <a:pt x="675" y="314"/>
                  </a:lnTo>
                  <a:cubicBezTo>
                    <a:pt x="662" y="259"/>
                    <a:pt x="636" y="233"/>
                    <a:pt x="610" y="191"/>
                  </a:cubicBezTo>
                  <a:cubicBezTo>
                    <a:pt x="568" y="152"/>
                    <a:pt x="513" y="110"/>
                    <a:pt x="461" y="84"/>
                  </a:cubicBezTo>
                  <a:cubicBezTo>
                    <a:pt x="365" y="36"/>
                    <a:pt x="262" y="0"/>
                    <a:pt x="156"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1;p77">
              <a:extLst>
                <a:ext uri="{FF2B5EF4-FFF2-40B4-BE49-F238E27FC236}">
                  <a16:creationId xmlns:a16="http://schemas.microsoft.com/office/drawing/2014/main" id="{D25A904F-4A1D-4D1F-8DC8-45F3B9833550}"/>
                </a:ext>
              </a:extLst>
            </p:cNvPr>
            <p:cNvSpPr/>
            <p:nvPr/>
          </p:nvSpPr>
          <p:spPr>
            <a:xfrm>
              <a:off x="4769100" y="1658379"/>
              <a:ext cx="102370" cy="46815"/>
            </a:xfrm>
            <a:custGeom>
              <a:avLst/>
              <a:gdLst/>
              <a:ahLst/>
              <a:cxnLst/>
              <a:rect l="l" t="t" r="r" b="b"/>
              <a:pathLst>
                <a:path w="691" h="316" extrusionOk="0">
                  <a:moveTo>
                    <a:pt x="496" y="0"/>
                  </a:moveTo>
                  <a:cubicBezTo>
                    <a:pt x="404" y="0"/>
                    <a:pt x="313" y="17"/>
                    <a:pt x="231" y="57"/>
                  </a:cubicBezTo>
                  <a:cubicBezTo>
                    <a:pt x="176" y="86"/>
                    <a:pt x="124" y="125"/>
                    <a:pt x="69" y="167"/>
                  </a:cubicBezTo>
                  <a:cubicBezTo>
                    <a:pt x="43" y="193"/>
                    <a:pt x="14" y="219"/>
                    <a:pt x="1" y="274"/>
                  </a:cubicBezTo>
                  <a:lnTo>
                    <a:pt x="1" y="300"/>
                  </a:lnTo>
                  <a:cubicBezTo>
                    <a:pt x="1" y="316"/>
                    <a:pt x="27" y="316"/>
                    <a:pt x="43" y="316"/>
                  </a:cubicBezTo>
                  <a:cubicBezTo>
                    <a:pt x="82" y="300"/>
                    <a:pt x="108" y="287"/>
                    <a:pt x="150" y="274"/>
                  </a:cubicBezTo>
                  <a:cubicBezTo>
                    <a:pt x="231" y="235"/>
                    <a:pt x="312" y="206"/>
                    <a:pt x="406" y="193"/>
                  </a:cubicBezTo>
                  <a:lnTo>
                    <a:pt x="487" y="193"/>
                  </a:lnTo>
                  <a:cubicBezTo>
                    <a:pt x="513" y="180"/>
                    <a:pt x="555" y="180"/>
                    <a:pt x="594" y="180"/>
                  </a:cubicBezTo>
                  <a:cubicBezTo>
                    <a:pt x="636" y="180"/>
                    <a:pt x="691" y="154"/>
                    <a:pt x="691" y="99"/>
                  </a:cubicBezTo>
                  <a:cubicBezTo>
                    <a:pt x="691" y="73"/>
                    <a:pt x="675" y="44"/>
                    <a:pt x="649" y="31"/>
                  </a:cubicBezTo>
                  <a:cubicBezTo>
                    <a:pt x="623" y="18"/>
                    <a:pt x="610" y="5"/>
                    <a:pt x="581" y="5"/>
                  </a:cubicBezTo>
                  <a:cubicBezTo>
                    <a:pt x="553" y="2"/>
                    <a:pt x="524" y="0"/>
                    <a:pt x="496"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52;p77">
              <a:extLst>
                <a:ext uri="{FF2B5EF4-FFF2-40B4-BE49-F238E27FC236}">
                  <a16:creationId xmlns:a16="http://schemas.microsoft.com/office/drawing/2014/main" id="{A69FF050-2A41-4391-B5F1-9874F5AA23C9}"/>
                </a:ext>
              </a:extLst>
            </p:cNvPr>
            <p:cNvSpPr/>
            <p:nvPr/>
          </p:nvSpPr>
          <p:spPr>
            <a:xfrm>
              <a:off x="5233248" y="1742527"/>
              <a:ext cx="147999" cy="190221"/>
            </a:xfrm>
            <a:custGeom>
              <a:avLst/>
              <a:gdLst/>
              <a:ahLst/>
              <a:cxnLst/>
              <a:rect l="l" t="t" r="r" b="b"/>
              <a:pathLst>
                <a:path w="999" h="1284" extrusionOk="0">
                  <a:moveTo>
                    <a:pt x="471" y="0"/>
                  </a:moveTo>
                  <a:cubicBezTo>
                    <a:pt x="238" y="0"/>
                    <a:pt x="44" y="211"/>
                    <a:pt x="1" y="367"/>
                  </a:cubicBezTo>
                  <a:lnTo>
                    <a:pt x="27" y="1151"/>
                  </a:lnTo>
                  <a:cubicBezTo>
                    <a:pt x="89" y="1242"/>
                    <a:pt x="188" y="1284"/>
                    <a:pt x="297" y="1284"/>
                  </a:cubicBezTo>
                  <a:cubicBezTo>
                    <a:pt x="493" y="1284"/>
                    <a:pt x="720" y="1150"/>
                    <a:pt x="824" y="934"/>
                  </a:cubicBezTo>
                  <a:cubicBezTo>
                    <a:pt x="999" y="597"/>
                    <a:pt x="931" y="153"/>
                    <a:pt x="620" y="30"/>
                  </a:cubicBezTo>
                  <a:cubicBezTo>
                    <a:pt x="569" y="9"/>
                    <a:pt x="519" y="0"/>
                    <a:pt x="471"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53;p77">
              <a:extLst>
                <a:ext uri="{FF2B5EF4-FFF2-40B4-BE49-F238E27FC236}">
                  <a16:creationId xmlns:a16="http://schemas.microsoft.com/office/drawing/2014/main" id="{EBA5DB41-5E32-4790-8DBF-DB5135986957}"/>
                </a:ext>
              </a:extLst>
            </p:cNvPr>
            <p:cNvSpPr/>
            <p:nvPr/>
          </p:nvSpPr>
          <p:spPr>
            <a:xfrm>
              <a:off x="5229396" y="1798823"/>
              <a:ext cx="120888" cy="75407"/>
            </a:xfrm>
            <a:custGeom>
              <a:avLst/>
              <a:gdLst/>
              <a:ahLst/>
              <a:cxnLst/>
              <a:rect l="l" t="t" r="r" b="b"/>
              <a:pathLst>
                <a:path w="816" h="509" extrusionOk="0">
                  <a:moveTo>
                    <a:pt x="366" y="1"/>
                  </a:moveTo>
                  <a:cubicBezTo>
                    <a:pt x="214" y="1"/>
                    <a:pt x="63" y="71"/>
                    <a:pt x="14" y="230"/>
                  </a:cubicBezTo>
                  <a:cubicBezTo>
                    <a:pt x="1" y="240"/>
                    <a:pt x="9" y="262"/>
                    <a:pt x="20" y="262"/>
                  </a:cubicBezTo>
                  <a:cubicBezTo>
                    <a:pt x="22" y="262"/>
                    <a:pt x="25" y="261"/>
                    <a:pt x="27" y="259"/>
                  </a:cubicBezTo>
                  <a:cubicBezTo>
                    <a:pt x="95" y="217"/>
                    <a:pt x="134" y="162"/>
                    <a:pt x="189" y="136"/>
                  </a:cubicBezTo>
                  <a:cubicBezTo>
                    <a:pt x="239" y="107"/>
                    <a:pt x="288" y="91"/>
                    <a:pt x="343" y="91"/>
                  </a:cubicBezTo>
                  <a:cubicBezTo>
                    <a:pt x="362" y="91"/>
                    <a:pt x="382" y="93"/>
                    <a:pt x="403" y="97"/>
                  </a:cubicBezTo>
                  <a:cubicBezTo>
                    <a:pt x="432" y="136"/>
                    <a:pt x="458" y="178"/>
                    <a:pt x="458" y="243"/>
                  </a:cubicBezTo>
                  <a:cubicBezTo>
                    <a:pt x="445" y="311"/>
                    <a:pt x="419" y="379"/>
                    <a:pt x="377" y="421"/>
                  </a:cubicBezTo>
                  <a:cubicBezTo>
                    <a:pt x="351" y="460"/>
                    <a:pt x="296" y="460"/>
                    <a:pt x="257" y="486"/>
                  </a:cubicBezTo>
                  <a:cubicBezTo>
                    <a:pt x="257" y="486"/>
                    <a:pt x="241" y="502"/>
                    <a:pt x="257" y="502"/>
                  </a:cubicBezTo>
                  <a:cubicBezTo>
                    <a:pt x="273" y="506"/>
                    <a:pt x="289" y="508"/>
                    <a:pt x="304" y="508"/>
                  </a:cubicBezTo>
                  <a:cubicBezTo>
                    <a:pt x="467" y="508"/>
                    <a:pt x="576" y="271"/>
                    <a:pt x="526" y="123"/>
                  </a:cubicBezTo>
                  <a:lnTo>
                    <a:pt x="526" y="123"/>
                  </a:lnTo>
                  <a:cubicBezTo>
                    <a:pt x="633" y="162"/>
                    <a:pt x="714" y="259"/>
                    <a:pt x="714" y="392"/>
                  </a:cubicBezTo>
                  <a:lnTo>
                    <a:pt x="727" y="392"/>
                  </a:lnTo>
                  <a:cubicBezTo>
                    <a:pt x="815" y="151"/>
                    <a:pt x="589" y="1"/>
                    <a:pt x="366"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54;p77">
              <a:extLst>
                <a:ext uri="{FF2B5EF4-FFF2-40B4-BE49-F238E27FC236}">
                  <a16:creationId xmlns:a16="http://schemas.microsoft.com/office/drawing/2014/main" id="{D055E1EB-6F26-443F-AB4A-217969005AA8}"/>
                </a:ext>
              </a:extLst>
            </p:cNvPr>
            <p:cNvSpPr/>
            <p:nvPr/>
          </p:nvSpPr>
          <p:spPr>
            <a:xfrm>
              <a:off x="5215026" y="1742971"/>
              <a:ext cx="76444" cy="104740"/>
            </a:xfrm>
            <a:custGeom>
              <a:avLst/>
              <a:gdLst/>
              <a:ahLst/>
              <a:cxnLst/>
              <a:rect l="l" t="t" r="r" b="b"/>
              <a:pathLst>
                <a:path w="516" h="707" extrusionOk="0">
                  <a:moveTo>
                    <a:pt x="516" y="1"/>
                  </a:moveTo>
                  <a:lnTo>
                    <a:pt x="56" y="27"/>
                  </a:lnTo>
                  <a:cubicBezTo>
                    <a:pt x="82" y="163"/>
                    <a:pt x="1" y="594"/>
                    <a:pt x="56" y="688"/>
                  </a:cubicBezTo>
                  <a:cubicBezTo>
                    <a:pt x="63" y="700"/>
                    <a:pt x="75" y="706"/>
                    <a:pt x="91" y="706"/>
                  </a:cubicBezTo>
                  <a:cubicBezTo>
                    <a:pt x="195" y="706"/>
                    <a:pt x="457" y="445"/>
                    <a:pt x="516"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55;p77">
              <a:extLst>
                <a:ext uri="{FF2B5EF4-FFF2-40B4-BE49-F238E27FC236}">
                  <a16:creationId xmlns:a16="http://schemas.microsoft.com/office/drawing/2014/main" id="{0342B7F4-9807-4ABE-9600-0F3CCFF1BFED}"/>
                </a:ext>
              </a:extLst>
            </p:cNvPr>
            <p:cNvSpPr/>
            <p:nvPr/>
          </p:nvSpPr>
          <p:spPr>
            <a:xfrm>
              <a:off x="4885248" y="2149046"/>
              <a:ext cx="113925" cy="75407"/>
            </a:xfrm>
            <a:custGeom>
              <a:avLst/>
              <a:gdLst/>
              <a:ahLst/>
              <a:cxnLst/>
              <a:rect l="l" t="t" r="r" b="b"/>
              <a:pathLst>
                <a:path w="769" h="509" extrusionOk="0">
                  <a:moveTo>
                    <a:pt x="257" y="1"/>
                  </a:moveTo>
                  <a:cubicBezTo>
                    <a:pt x="257" y="1"/>
                    <a:pt x="1" y="82"/>
                    <a:pt x="14" y="270"/>
                  </a:cubicBezTo>
                  <a:cubicBezTo>
                    <a:pt x="22" y="391"/>
                    <a:pt x="168" y="509"/>
                    <a:pt x="359" y="509"/>
                  </a:cubicBezTo>
                  <a:cubicBezTo>
                    <a:pt x="485" y="509"/>
                    <a:pt x="630" y="458"/>
                    <a:pt x="769" y="325"/>
                  </a:cubicBezTo>
                  <a:lnTo>
                    <a:pt x="257" y="1"/>
                  </a:lnTo>
                  <a:close/>
                </a:path>
              </a:pathLst>
            </a:custGeom>
            <a:solidFill>
              <a:srgbClr val="F7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56;p77">
              <a:extLst>
                <a:ext uri="{FF2B5EF4-FFF2-40B4-BE49-F238E27FC236}">
                  <a16:creationId xmlns:a16="http://schemas.microsoft.com/office/drawing/2014/main" id="{F3F0D5C2-C85B-4847-94A2-3559E6647D4D}"/>
                </a:ext>
              </a:extLst>
            </p:cNvPr>
            <p:cNvSpPr/>
            <p:nvPr/>
          </p:nvSpPr>
          <p:spPr>
            <a:xfrm>
              <a:off x="4999026" y="2149046"/>
              <a:ext cx="116296" cy="75407"/>
            </a:xfrm>
            <a:custGeom>
              <a:avLst/>
              <a:gdLst/>
              <a:ahLst/>
              <a:cxnLst/>
              <a:rect l="l" t="t" r="r" b="b"/>
              <a:pathLst>
                <a:path w="785" h="509" extrusionOk="0">
                  <a:moveTo>
                    <a:pt x="516" y="1"/>
                  </a:moveTo>
                  <a:lnTo>
                    <a:pt x="1" y="325"/>
                  </a:lnTo>
                  <a:cubicBezTo>
                    <a:pt x="141" y="458"/>
                    <a:pt x="286" y="509"/>
                    <a:pt x="413" y="509"/>
                  </a:cubicBezTo>
                  <a:cubicBezTo>
                    <a:pt x="605" y="509"/>
                    <a:pt x="754" y="391"/>
                    <a:pt x="772" y="270"/>
                  </a:cubicBezTo>
                  <a:cubicBezTo>
                    <a:pt x="785" y="82"/>
                    <a:pt x="516" y="1"/>
                    <a:pt x="516" y="1"/>
                  </a:cubicBezTo>
                  <a:close/>
                </a:path>
              </a:pathLst>
            </a:custGeom>
            <a:solidFill>
              <a:srgbClr val="F7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3492;p77">
            <a:extLst>
              <a:ext uri="{FF2B5EF4-FFF2-40B4-BE49-F238E27FC236}">
                <a16:creationId xmlns:a16="http://schemas.microsoft.com/office/drawing/2014/main" id="{E4371FF8-476B-4F96-99D3-79E97039F7D7}"/>
              </a:ext>
            </a:extLst>
          </p:cNvPr>
          <p:cNvGrpSpPr/>
          <p:nvPr/>
        </p:nvGrpSpPr>
        <p:grpSpPr>
          <a:xfrm flipH="1">
            <a:off x="1158709" y="2078422"/>
            <a:ext cx="1806202" cy="2759051"/>
            <a:chOff x="4613100" y="3115123"/>
            <a:chExt cx="771999" cy="1436003"/>
          </a:xfrm>
        </p:grpSpPr>
        <p:sp>
          <p:nvSpPr>
            <p:cNvPr id="44" name="Google Shape;3493;p77">
              <a:extLst>
                <a:ext uri="{FF2B5EF4-FFF2-40B4-BE49-F238E27FC236}">
                  <a16:creationId xmlns:a16="http://schemas.microsoft.com/office/drawing/2014/main" id="{D423D887-2867-44FC-AA37-51C3160FB29E}"/>
                </a:ext>
              </a:extLst>
            </p:cNvPr>
            <p:cNvSpPr/>
            <p:nvPr/>
          </p:nvSpPr>
          <p:spPr>
            <a:xfrm>
              <a:off x="4801248" y="3769050"/>
              <a:ext cx="396146" cy="509924"/>
            </a:xfrm>
            <a:custGeom>
              <a:avLst/>
              <a:gdLst/>
              <a:ahLst/>
              <a:cxnLst/>
              <a:rect l="l" t="t" r="r" b="b"/>
              <a:pathLst>
                <a:path w="2674" h="3442" extrusionOk="0">
                  <a:moveTo>
                    <a:pt x="850" y="1"/>
                  </a:moveTo>
                  <a:cubicBezTo>
                    <a:pt x="850" y="1"/>
                    <a:pt x="850" y="257"/>
                    <a:pt x="824" y="471"/>
                  </a:cubicBezTo>
                  <a:cubicBezTo>
                    <a:pt x="811" y="701"/>
                    <a:pt x="539" y="876"/>
                    <a:pt x="325" y="1579"/>
                  </a:cubicBezTo>
                  <a:cubicBezTo>
                    <a:pt x="82" y="2389"/>
                    <a:pt x="1" y="3280"/>
                    <a:pt x="1" y="3280"/>
                  </a:cubicBezTo>
                  <a:cubicBezTo>
                    <a:pt x="1" y="3280"/>
                    <a:pt x="526" y="3442"/>
                    <a:pt x="1336" y="3442"/>
                  </a:cubicBezTo>
                  <a:cubicBezTo>
                    <a:pt x="2146" y="3442"/>
                    <a:pt x="2674" y="3280"/>
                    <a:pt x="2674" y="3280"/>
                  </a:cubicBezTo>
                  <a:cubicBezTo>
                    <a:pt x="2674" y="3280"/>
                    <a:pt x="2593" y="2389"/>
                    <a:pt x="2350" y="1579"/>
                  </a:cubicBezTo>
                  <a:cubicBezTo>
                    <a:pt x="2133" y="876"/>
                    <a:pt x="1864" y="701"/>
                    <a:pt x="1851" y="471"/>
                  </a:cubicBezTo>
                  <a:cubicBezTo>
                    <a:pt x="1835" y="257"/>
                    <a:pt x="1822" y="1"/>
                    <a:pt x="1822"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4;p77">
              <a:extLst>
                <a:ext uri="{FF2B5EF4-FFF2-40B4-BE49-F238E27FC236}">
                  <a16:creationId xmlns:a16="http://schemas.microsoft.com/office/drawing/2014/main" id="{EA3478CC-1061-447B-9C20-D23EB56FCCB7}"/>
                </a:ext>
              </a:extLst>
            </p:cNvPr>
            <p:cNvSpPr/>
            <p:nvPr/>
          </p:nvSpPr>
          <p:spPr>
            <a:xfrm>
              <a:off x="4615025" y="3115123"/>
              <a:ext cx="720145" cy="609923"/>
            </a:xfrm>
            <a:custGeom>
              <a:avLst/>
              <a:gdLst/>
              <a:ahLst/>
              <a:cxnLst/>
              <a:rect l="l" t="t" r="r" b="b"/>
              <a:pathLst>
                <a:path w="4861" h="4117" extrusionOk="0">
                  <a:moveTo>
                    <a:pt x="2441" y="0"/>
                  </a:moveTo>
                  <a:cubicBezTo>
                    <a:pt x="1968" y="0"/>
                    <a:pt x="1474" y="104"/>
                    <a:pt x="1083" y="404"/>
                  </a:cubicBezTo>
                  <a:cubicBezTo>
                    <a:pt x="1" y="1240"/>
                    <a:pt x="299" y="2403"/>
                    <a:pt x="568" y="2808"/>
                  </a:cubicBezTo>
                  <a:lnTo>
                    <a:pt x="3889" y="4117"/>
                  </a:lnTo>
                  <a:cubicBezTo>
                    <a:pt x="3889" y="4117"/>
                    <a:pt x="4469" y="4075"/>
                    <a:pt x="4660" y="3346"/>
                  </a:cubicBezTo>
                  <a:cubicBezTo>
                    <a:pt x="4848" y="2617"/>
                    <a:pt x="4861" y="1956"/>
                    <a:pt x="4728" y="1564"/>
                  </a:cubicBezTo>
                  <a:cubicBezTo>
                    <a:pt x="4605" y="1175"/>
                    <a:pt x="4323" y="1094"/>
                    <a:pt x="4323" y="1094"/>
                  </a:cubicBezTo>
                  <a:cubicBezTo>
                    <a:pt x="4323" y="1094"/>
                    <a:pt x="4456" y="822"/>
                    <a:pt x="4012" y="404"/>
                  </a:cubicBezTo>
                  <a:cubicBezTo>
                    <a:pt x="3832" y="242"/>
                    <a:pt x="3161" y="0"/>
                    <a:pt x="244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5;p77">
              <a:extLst>
                <a:ext uri="{FF2B5EF4-FFF2-40B4-BE49-F238E27FC236}">
                  <a16:creationId xmlns:a16="http://schemas.microsoft.com/office/drawing/2014/main" id="{009DE0CC-46AE-4CB8-AE3E-F8FA39EF1D96}"/>
                </a:ext>
              </a:extLst>
            </p:cNvPr>
            <p:cNvSpPr/>
            <p:nvPr/>
          </p:nvSpPr>
          <p:spPr>
            <a:xfrm>
              <a:off x="5191026" y="3433049"/>
              <a:ext cx="100444" cy="291999"/>
            </a:xfrm>
            <a:custGeom>
              <a:avLst/>
              <a:gdLst/>
              <a:ahLst/>
              <a:cxnLst/>
              <a:rect l="l" t="t" r="r" b="b"/>
              <a:pathLst>
                <a:path w="678" h="1971" extrusionOk="0">
                  <a:moveTo>
                    <a:pt x="163" y="1"/>
                  </a:moveTo>
                  <a:lnTo>
                    <a:pt x="1" y="1971"/>
                  </a:lnTo>
                  <a:cubicBezTo>
                    <a:pt x="257" y="1783"/>
                    <a:pt x="678" y="1524"/>
                    <a:pt x="67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6;p77">
              <a:extLst>
                <a:ext uri="{FF2B5EF4-FFF2-40B4-BE49-F238E27FC236}">
                  <a16:creationId xmlns:a16="http://schemas.microsoft.com/office/drawing/2014/main" id="{71D64CE0-FC2B-48B5-843F-2AF09B6DB59E}"/>
                </a:ext>
              </a:extLst>
            </p:cNvPr>
            <p:cNvSpPr/>
            <p:nvPr/>
          </p:nvSpPr>
          <p:spPr>
            <a:xfrm>
              <a:off x="4925100" y="3769050"/>
              <a:ext cx="147999" cy="62074"/>
            </a:xfrm>
            <a:custGeom>
              <a:avLst/>
              <a:gdLst/>
              <a:ahLst/>
              <a:cxnLst/>
              <a:rect l="l" t="t" r="r" b="b"/>
              <a:pathLst>
                <a:path w="999" h="419" extrusionOk="0">
                  <a:moveTo>
                    <a:pt x="14" y="1"/>
                  </a:moveTo>
                  <a:cubicBezTo>
                    <a:pt x="14" y="1"/>
                    <a:pt x="14" y="202"/>
                    <a:pt x="1" y="406"/>
                  </a:cubicBezTo>
                  <a:cubicBezTo>
                    <a:pt x="95" y="406"/>
                    <a:pt x="189" y="419"/>
                    <a:pt x="286" y="419"/>
                  </a:cubicBezTo>
                  <a:cubicBezTo>
                    <a:pt x="529" y="419"/>
                    <a:pt x="837" y="338"/>
                    <a:pt x="999" y="244"/>
                  </a:cubicBezTo>
                  <a:cubicBezTo>
                    <a:pt x="986" y="66"/>
                    <a:pt x="986" y="1"/>
                    <a:pt x="986" y="1"/>
                  </a:cubicBez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7;p77">
              <a:extLst>
                <a:ext uri="{FF2B5EF4-FFF2-40B4-BE49-F238E27FC236}">
                  <a16:creationId xmlns:a16="http://schemas.microsoft.com/office/drawing/2014/main" id="{E03BB99C-3660-45DC-B75A-CCE772347EE1}"/>
                </a:ext>
              </a:extLst>
            </p:cNvPr>
            <p:cNvSpPr/>
            <p:nvPr/>
          </p:nvSpPr>
          <p:spPr>
            <a:xfrm>
              <a:off x="4613100" y="3854087"/>
              <a:ext cx="308295" cy="354961"/>
            </a:xfrm>
            <a:custGeom>
              <a:avLst/>
              <a:gdLst/>
              <a:ahLst/>
              <a:cxnLst/>
              <a:rect l="l" t="t" r="r" b="b"/>
              <a:pathLst>
                <a:path w="2081" h="2396" extrusionOk="0">
                  <a:moveTo>
                    <a:pt x="1981" y="1"/>
                  </a:moveTo>
                  <a:cubicBezTo>
                    <a:pt x="1813" y="1"/>
                    <a:pt x="1559" y="144"/>
                    <a:pt x="1161" y="587"/>
                  </a:cubicBezTo>
                  <a:cubicBezTo>
                    <a:pt x="1015" y="749"/>
                    <a:pt x="879" y="911"/>
                    <a:pt x="743" y="1073"/>
                  </a:cubicBezTo>
                  <a:cubicBezTo>
                    <a:pt x="649" y="1193"/>
                    <a:pt x="542" y="1316"/>
                    <a:pt x="448" y="1452"/>
                  </a:cubicBezTo>
                  <a:cubicBezTo>
                    <a:pt x="406" y="1491"/>
                    <a:pt x="380" y="1546"/>
                    <a:pt x="338" y="1585"/>
                  </a:cubicBezTo>
                  <a:cubicBezTo>
                    <a:pt x="286" y="1627"/>
                    <a:pt x="218" y="1640"/>
                    <a:pt x="150" y="1653"/>
                  </a:cubicBezTo>
                  <a:cubicBezTo>
                    <a:pt x="108" y="1666"/>
                    <a:pt x="69" y="1679"/>
                    <a:pt x="43" y="1708"/>
                  </a:cubicBezTo>
                  <a:cubicBezTo>
                    <a:pt x="1" y="1734"/>
                    <a:pt x="14" y="1789"/>
                    <a:pt x="56" y="1802"/>
                  </a:cubicBezTo>
                  <a:cubicBezTo>
                    <a:pt x="73" y="1806"/>
                    <a:pt x="89" y="1808"/>
                    <a:pt x="105" y="1808"/>
                  </a:cubicBezTo>
                  <a:cubicBezTo>
                    <a:pt x="137" y="1808"/>
                    <a:pt x="168" y="1802"/>
                    <a:pt x="205" y="1802"/>
                  </a:cubicBezTo>
                  <a:lnTo>
                    <a:pt x="218" y="1815"/>
                  </a:lnTo>
                  <a:cubicBezTo>
                    <a:pt x="231" y="1828"/>
                    <a:pt x="218" y="1841"/>
                    <a:pt x="218" y="1841"/>
                  </a:cubicBezTo>
                  <a:cubicBezTo>
                    <a:pt x="189" y="1896"/>
                    <a:pt x="163" y="1909"/>
                    <a:pt x="150" y="1938"/>
                  </a:cubicBezTo>
                  <a:cubicBezTo>
                    <a:pt x="124" y="1977"/>
                    <a:pt x="43" y="2071"/>
                    <a:pt x="69" y="2126"/>
                  </a:cubicBezTo>
                  <a:cubicBezTo>
                    <a:pt x="76" y="2141"/>
                    <a:pt x="94" y="2147"/>
                    <a:pt x="113" y="2147"/>
                  </a:cubicBezTo>
                  <a:cubicBezTo>
                    <a:pt x="126" y="2147"/>
                    <a:pt x="139" y="2144"/>
                    <a:pt x="150" y="2139"/>
                  </a:cubicBezTo>
                  <a:cubicBezTo>
                    <a:pt x="176" y="2126"/>
                    <a:pt x="205" y="2113"/>
                    <a:pt x="231" y="2084"/>
                  </a:cubicBezTo>
                  <a:cubicBezTo>
                    <a:pt x="244" y="2071"/>
                    <a:pt x="257" y="2058"/>
                    <a:pt x="270" y="2045"/>
                  </a:cubicBezTo>
                  <a:cubicBezTo>
                    <a:pt x="270" y="2045"/>
                    <a:pt x="286" y="2019"/>
                    <a:pt x="312" y="2019"/>
                  </a:cubicBezTo>
                  <a:cubicBezTo>
                    <a:pt x="325" y="2032"/>
                    <a:pt x="325" y="2045"/>
                    <a:pt x="312" y="2058"/>
                  </a:cubicBezTo>
                  <a:cubicBezTo>
                    <a:pt x="312" y="2058"/>
                    <a:pt x="312" y="2071"/>
                    <a:pt x="299" y="2084"/>
                  </a:cubicBezTo>
                  <a:cubicBezTo>
                    <a:pt x="286" y="2126"/>
                    <a:pt x="257" y="2165"/>
                    <a:pt x="244" y="2207"/>
                  </a:cubicBezTo>
                  <a:cubicBezTo>
                    <a:pt x="231" y="2220"/>
                    <a:pt x="231" y="2246"/>
                    <a:pt x="231" y="2262"/>
                  </a:cubicBezTo>
                  <a:cubicBezTo>
                    <a:pt x="218" y="2275"/>
                    <a:pt x="231" y="2301"/>
                    <a:pt x="231" y="2314"/>
                  </a:cubicBezTo>
                  <a:cubicBezTo>
                    <a:pt x="244" y="2314"/>
                    <a:pt x="257" y="2314"/>
                    <a:pt x="270" y="2327"/>
                  </a:cubicBezTo>
                  <a:cubicBezTo>
                    <a:pt x="299" y="2327"/>
                    <a:pt x="325" y="2314"/>
                    <a:pt x="338" y="2301"/>
                  </a:cubicBezTo>
                  <a:cubicBezTo>
                    <a:pt x="367" y="2275"/>
                    <a:pt x="393" y="2246"/>
                    <a:pt x="406" y="2220"/>
                  </a:cubicBezTo>
                  <a:cubicBezTo>
                    <a:pt x="432" y="2194"/>
                    <a:pt x="461" y="2165"/>
                    <a:pt x="474" y="2139"/>
                  </a:cubicBezTo>
                  <a:cubicBezTo>
                    <a:pt x="487" y="2139"/>
                    <a:pt x="487" y="2126"/>
                    <a:pt x="500" y="2126"/>
                  </a:cubicBezTo>
                  <a:lnTo>
                    <a:pt x="513" y="2139"/>
                  </a:lnTo>
                  <a:lnTo>
                    <a:pt x="513" y="2165"/>
                  </a:lnTo>
                  <a:cubicBezTo>
                    <a:pt x="500" y="2194"/>
                    <a:pt x="500" y="2207"/>
                    <a:pt x="487" y="2220"/>
                  </a:cubicBezTo>
                  <a:cubicBezTo>
                    <a:pt x="487" y="2246"/>
                    <a:pt x="474" y="2262"/>
                    <a:pt x="474" y="2288"/>
                  </a:cubicBezTo>
                  <a:cubicBezTo>
                    <a:pt x="461" y="2314"/>
                    <a:pt x="461" y="2343"/>
                    <a:pt x="461" y="2356"/>
                  </a:cubicBezTo>
                  <a:cubicBezTo>
                    <a:pt x="478" y="2381"/>
                    <a:pt x="501" y="2395"/>
                    <a:pt x="526" y="2395"/>
                  </a:cubicBezTo>
                  <a:cubicBezTo>
                    <a:pt x="540" y="2395"/>
                    <a:pt x="554" y="2391"/>
                    <a:pt x="568" y="2382"/>
                  </a:cubicBezTo>
                  <a:cubicBezTo>
                    <a:pt x="594" y="2356"/>
                    <a:pt x="675" y="2207"/>
                    <a:pt x="691" y="2181"/>
                  </a:cubicBezTo>
                  <a:cubicBezTo>
                    <a:pt x="772" y="2032"/>
                    <a:pt x="866" y="1909"/>
                    <a:pt x="960" y="1776"/>
                  </a:cubicBezTo>
                  <a:cubicBezTo>
                    <a:pt x="1109" y="1572"/>
                    <a:pt x="1459" y="1154"/>
                    <a:pt x="1595" y="1031"/>
                  </a:cubicBezTo>
                  <a:lnTo>
                    <a:pt x="2081" y="20"/>
                  </a:lnTo>
                  <a:cubicBezTo>
                    <a:pt x="2052" y="8"/>
                    <a:pt x="2019" y="1"/>
                    <a:pt x="1981"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8;p77">
              <a:extLst>
                <a:ext uri="{FF2B5EF4-FFF2-40B4-BE49-F238E27FC236}">
                  <a16:creationId xmlns:a16="http://schemas.microsoft.com/office/drawing/2014/main" id="{BDC2FA23-D9E9-43AA-9ADF-41E6504517A4}"/>
                </a:ext>
              </a:extLst>
            </p:cNvPr>
            <p:cNvSpPr/>
            <p:nvPr/>
          </p:nvSpPr>
          <p:spPr>
            <a:xfrm>
              <a:off x="5079174" y="3854087"/>
              <a:ext cx="305925" cy="354961"/>
            </a:xfrm>
            <a:custGeom>
              <a:avLst/>
              <a:gdLst/>
              <a:ahLst/>
              <a:cxnLst/>
              <a:rect l="l" t="t" r="r" b="b"/>
              <a:pathLst>
                <a:path w="2065" h="2396" extrusionOk="0">
                  <a:moveTo>
                    <a:pt x="100" y="1"/>
                  </a:moveTo>
                  <a:cubicBezTo>
                    <a:pt x="63" y="1"/>
                    <a:pt x="30" y="8"/>
                    <a:pt x="1" y="20"/>
                  </a:cubicBezTo>
                  <a:lnTo>
                    <a:pt x="474" y="1031"/>
                  </a:lnTo>
                  <a:cubicBezTo>
                    <a:pt x="607" y="1154"/>
                    <a:pt x="879" y="1410"/>
                    <a:pt x="1135" y="1760"/>
                  </a:cubicBezTo>
                  <a:cubicBezTo>
                    <a:pt x="1229" y="1896"/>
                    <a:pt x="1310" y="2032"/>
                    <a:pt x="1378" y="2181"/>
                  </a:cubicBezTo>
                  <a:cubicBezTo>
                    <a:pt x="1391" y="2207"/>
                    <a:pt x="1472" y="2356"/>
                    <a:pt x="1514" y="2382"/>
                  </a:cubicBezTo>
                  <a:cubicBezTo>
                    <a:pt x="1528" y="2391"/>
                    <a:pt x="1542" y="2395"/>
                    <a:pt x="1555" y="2395"/>
                  </a:cubicBezTo>
                  <a:cubicBezTo>
                    <a:pt x="1579" y="2395"/>
                    <a:pt x="1600" y="2381"/>
                    <a:pt x="1608" y="2356"/>
                  </a:cubicBezTo>
                  <a:cubicBezTo>
                    <a:pt x="1621" y="2343"/>
                    <a:pt x="1621" y="2314"/>
                    <a:pt x="1608" y="2288"/>
                  </a:cubicBezTo>
                  <a:cubicBezTo>
                    <a:pt x="1608" y="2262"/>
                    <a:pt x="1595" y="2246"/>
                    <a:pt x="1579" y="2220"/>
                  </a:cubicBezTo>
                  <a:cubicBezTo>
                    <a:pt x="1579" y="2207"/>
                    <a:pt x="1566" y="2194"/>
                    <a:pt x="1566" y="2165"/>
                  </a:cubicBezTo>
                  <a:lnTo>
                    <a:pt x="1566" y="2139"/>
                  </a:lnTo>
                  <a:cubicBezTo>
                    <a:pt x="1566" y="2139"/>
                    <a:pt x="1566" y="2126"/>
                    <a:pt x="1579" y="2126"/>
                  </a:cubicBezTo>
                  <a:cubicBezTo>
                    <a:pt x="1595" y="2126"/>
                    <a:pt x="1595" y="2139"/>
                    <a:pt x="1595" y="2139"/>
                  </a:cubicBezTo>
                  <a:cubicBezTo>
                    <a:pt x="1621" y="2165"/>
                    <a:pt x="1647" y="2194"/>
                    <a:pt x="1660" y="2220"/>
                  </a:cubicBezTo>
                  <a:cubicBezTo>
                    <a:pt x="1689" y="2246"/>
                    <a:pt x="1702" y="2275"/>
                    <a:pt x="1728" y="2301"/>
                  </a:cubicBezTo>
                  <a:cubicBezTo>
                    <a:pt x="1757" y="2314"/>
                    <a:pt x="1783" y="2327"/>
                    <a:pt x="1809" y="2327"/>
                  </a:cubicBezTo>
                  <a:cubicBezTo>
                    <a:pt x="1822" y="2314"/>
                    <a:pt x="1838" y="2314"/>
                    <a:pt x="1838" y="2314"/>
                  </a:cubicBezTo>
                  <a:cubicBezTo>
                    <a:pt x="1851" y="2301"/>
                    <a:pt x="1851" y="2275"/>
                    <a:pt x="1851" y="2262"/>
                  </a:cubicBezTo>
                  <a:cubicBezTo>
                    <a:pt x="1851" y="2246"/>
                    <a:pt x="1838" y="2220"/>
                    <a:pt x="1838" y="2207"/>
                  </a:cubicBezTo>
                  <a:cubicBezTo>
                    <a:pt x="1822" y="2165"/>
                    <a:pt x="1796" y="2126"/>
                    <a:pt x="1770" y="2084"/>
                  </a:cubicBezTo>
                  <a:cubicBezTo>
                    <a:pt x="1770" y="2071"/>
                    <a:pt x="1757" y="2058"/>
                    <a:pt x="1757" y="2058"/>
                  </a:cubicBezTo>
                  <a:cubicBezTo>
                    <a:pt x="1757" y="2045"/>
                    <a:pt x="1757" y="2032"/>
                    <a:pt x="1770" y="2019"/>
                  </a:cubicBezTo>
                  <a:cubicBezTo>
                    <a:pt x="1783" y="2019"/>
                    <a:pt x="1796" y="2045"/>
                    <a:pt x="1809" y="2045"/>
                  </a:cubicBezTo>
                  <a:cubicBezTo>
                    <a:pt x="1822" y="2058"/>
                    <a:pt x="1838" y="2071"/>
                    <a:pt x="1851" y="2084"/>
                  </a:cubicBezTo>
                  <a:cubicBezTo>
                    <a:pt x="1877" y="2113"/>
                    <a:pt x="1903" y="2126"/>
                    <a:pt x="1932" y="2139"/>
                  </a:cubicBezTo>
                  <a:cubicBezTo>
                    <a:pt x="1937" y="2144"/>
                    <a:pt x="1947" y="2147"/>
                    <a:pt x="1958" y="2147"/>
                  </a:cubicBezTo>
                  <a:cubicBezTo>
                    <a:pt x="1973" y="2147"/>
                    <a:pt x="1990" y="2141"/>
                    <a:pt x="2000" y="2126"/>
                  </a:cubicBezTo>
                  <a:cubicBezTo>
                    <a:pt x="2039" y="2071"/>
                    <a:pt x="1958" y="1977"/>
                    <a:pt x="1932" y="1938"/>
                  </a:cubicBezTo>
                  <a:cubicBezTo>
                    <a:pt x="1903" y="1909"/>
                    <a:pt x="1890" y="1896"/>
                    <a:pt x="1864" y="1841"/>
                  </a:cubicBezTo>
                  <a:cubicBezTo>
                    <a:pt x="1864" y="1841"/>
                    <a:pt x="1851" y="1828"/>
                    <a:pt x="1864" y="1815"/>
                  </a:cubicBezTo>
                  <a:cubicBezTo>
                    <a:pt x="1864" y="1815"/>
                    <a:pt x="1864" y="1802"/>
                    <a:pt x="1877" y="1802"/>
                  </a:cubicBezTo>
                  <a:cubicBezTo>
                    <a:pt x="1905" y="1802"/>
                    <a:pt x="1937" y="1808"/>
                    <a:pt x="1968" y="1808"/>
                  </a:cubicBezTo>
                  <a:cubicBezTo>
                    <a:pt x="1984" y="1808"/>
                    <a:pt x="1999" y="1806"/>
                    <a:pt x="2013" y="1802"/>
                  </a:cubicBezTo>
                  <a:cubicBezTo>
                    <a:pt x="2052" y="1789"/>
                    <a:pt x="2065" y="1734"/>
                    <a:pt x="2039" y="1708"/>
                  </a:cubicBezTo>
                  <a:cubicBezTo>
                    <a:pt x="2013" y="1679"/>
                    <a:pt x="1958" y="1666"/>
                    <a:pt x="1919" y="1653"/>
                  </a:cubicBezTo>
                  <a:cubicBezTo>
                    <a:pt x="1864" y="1640"/>
                    <a:pt x="1796" y="1627"/>
                    <a:pt x="1741" y="1585"/>
                  </a:cubicBezTo>
                  <a:cubicBezTo>
                    <a:pt x="1702" y="1546"/>
                    <a:pt x="1660" y="1491"/>
                    <a:pt x="1634" y="1452"/>
                  </a:cubicBezTo>
                  <a:cubicBezTo>
                    <a:pt x="1527" y="1316"/>
                    <a:pt x="1433" y="1193"/>
                    <a:pt x="1336" y="1073"/>
                  </a:cubicBezTo>
                  <a:cubicBezTo>
                    <a:pt x="1203" y="911"/>
                    <a:pt x="1054" y="749"/>
                    <a:pt x="918" y="587"/>
                  </a:cubicBezTo>
                  <a:cubicBezTo>
                    <a:pt x="520" y="144"/>
                    <a:pt x="267" y="1"/>
                    <a:pt x="100"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9;p77">
              <a:extLst>
                <a:ext uri="{FF2B5EF4-FFF2-40B4-BE49-F238E27FC236}">
                  <a16:creationId xmlns:a16="http://schemas.microsoft.com/office/drawing/2014/main" id="{FB61966D-B76B-4A6C-BE45-551EC77C25DA}"/>
                </a:ext>
              </a:extLst>
            </p:cNvPr>
            <p:cNvSpPr/>
            <p:nvPr/>
          </p:nvSpPr>
          <p:spPr>
            <a:xfrm>
              <a:off x="4928952" y="4310977"/>
              <a:ext cx="56296" cy="192147"/>
            </a:xfrm>
            <a:custGeom>
              <a:avLst/>
              <a:gdLst/>
              <a:ahLst/>
              <a:cxnLst/>
              <a:rect l="l" t="t" r="r" b="b"/>
              <a:pathLst>
                <a:path w="380" h="1297" extrusionOk="0">
                  <a:moveTo>
                    <a:pt x="111" y="1"/>
                  </a:moveTo>
                  <a:lnTo>
                    <a:pt x="1" y="1297"/>
                  </a:lnTo>
                  <a:lnTo>
                    <a:pt x="273" y="1297"/>
                  </a:lnTo>
                  <a:lnTo>
                    <a:pt x="380" y="82"/>
                  </a:lnTo>
                  <a:cubicBezTo>
                    <a:pt x="273" y="69"/>
                    <a:pt x="111" y="1"/>
                    <a:pt x="11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00;p77">
              <a:extLst>
                <a:ext uri="{FF2B5EF4-FFF2-40B4-BE49-F238E27FC236}">
                  <a16:creationId xmlns:a16="http://schemas.microsoft.com/office/drawing/2014/main" id="{5D3D3315-2735-434C-A007-850142E31C93}"/>
                </a:ext>
              </a:extLst>
            </p:cNvPr>
            <p:cNvSpPr/>
            <p:nvPr/>
          </p:nvSpPr>
          <p:spPr>
            <a:xfrm>
              <a:off x="4745100" y="4214977"/>
              <a:ext cx="507998" cy="336147"/>
            </a:xfrm>
            <a:custGeom>
              <a:avLst/>
              <a:gdLst/>
              <a:ahLst/>
              <a:cxnLst/>
              <a:rect l="l" t="t" r="r" b="b"/>
              <a:pathLst>
                <a:path w="3429" h="2269" extrusionOk="0">
                  <a:moveTo>
                    <a:pt x="713" y="1"/>
                  </a:moveTo>
                  <a:cubicBezTo>
                    <a:pt x="522" y="1"/>
                    <a:pt x="380" y="68"/>
                    <a:pt x="380" y="270"/>
                  </a:cubicBezTo>
                  <a:cubicBezTo>
                    <a:pt x="380" y="863"/>
                    <a:pt x="529" y="1945"/>
                    <a:pt x="529" y="1945"/>
                  </a:cubicBezTo>
                  <a:cubicBezTo>
                    <a:pt x="529" y="1945"/>
                    <a:pt x="270" y="2026"/>
                    <a:pt x="137" y="2094"/>
                  </a:cubicBezTo>
                  <a:cubicBezTo>
                    <a:pt x="1" y="2175"/>
                    <a:pt x="27" y="2269"/>
                    <a:pt x="623" y="2269"/>
                  </a:cubicBezTo>
                  <a:lnTo>
                    <a:pt x="1485" y="2269"/>
                  </a:lnTo>
                  <a:lnTo>
                    <a:pt x="1621" y="730"/>
                  </a:lnTo>
                  <a:cubicBezTo>
                    <a:pt x="1655" y="736"/>
                    <a:pt x="1689" y="740"/>
                    <a:pt x="1721" y="740"/>
                  </a:cubicBezTo>
                  <a:cubicBezTo>
                    <a:pt x="1753" y="740"/>
                    <a:pt x="1783" y="736"/>
                    <a:pt x="1809" y="730"/>
                  </a:cubicBezTo>
                  <a:lnTo>
                    <a:pt x="1958" y="2269"/>
                  </a:lnTo>
                  <a:lnTo>
                    <a:pt x="2810" y="2269"/>
                  </a:lnTo>
                  <a:cubicBezTo>
                    <a:pt x="3403" y="2269"/>
                    <a:pt x="3429" y="2175"/>
                    <a:pt x="3309" y="2094"/>
                  </a:cubicBezTo>
                  <a:cubicBezTo>
                    <a:pt x="3173" y="2026"/>
                    <a:pt x="2917" y="1945"/>
                    <a:pt x="2917" y="1945"/>
                  </a:cubicBezTo>
                  <a:cubicBezTo>
                    <a:pt x="2917" y="1877"/>
                    <a:pt x="3053" y="850"/>
                    <a:pt x="3053" y="270"/>
                  </a:cubicBezTo>
                  <a:cubicBezTo>
                    <a:pt x="3053" y="68"/>
                    <a:pt x="2910" y="1"/>
                    <a:pt x="2720" y="1"/>
                  </a:cubicBezTo>
                  <a:cubicBezTo>
                    <a:pt x="2340" y="1"/>
                    <a:pt x="1770" y="270"/>
                    <a:pt x="1770" y="270"/>
                  </a:cubicBezTo>
                  <a:lnTo>
                    <a:pt x="1783" y="377"/>
                  </a:lnTo>
                  <a:lnTo>
                    <a:pt x="1663" y="377"/>
                  </a:lnTo>
                  <a:lnTo>
                    <a:pt x="1663" y="270"/>
                  </a:lnTo>
                  <a:cubicBezTo>
                    <a:pt x="1663" y="270"/>
                    <a:pt x="1093" y="1"/>
                    <a:pt x="713"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01;p77">
              <a:extLst>
                <a:ext uri="{FF2B5EF4-FFF2-40B4-BE49-F238E27FC236}">
                  <a16:creationId xmlns:a16="http://schemas.microsoft.com/office/drawing/2014/main" id="{6C0236A3-1B00-4531-9CFC-D1905D1ACAAF}"/>
                </a:ext>
              </a:extLst>
            </p:cNvPr>
            <p:cNvSpPr/>
            <p:nvPr/>
          </p:nvSpPr>
          <p:spPr>
            <a:xfrm>
              <a:off x="4748951" y="3843273"/>
              <a:ext cx="170518" cy="205777"/>
            </a:xfrm>
            <a:custGeom>
              <a:avLst/>
              <a:gdLst/>
              <a:ahLst/>
              <a:cxnLst/>
              <a:rect l="l" t="t" r="r" b="b"/>
              <a:pathLst>
                <a:path w="1151" h="1389" extrusionOk="0">
                  <a:moveTo>
                    <a:pt x="990" y="0"/>
                  </a:moveTo>
                  <a:cubicBezTo>
                    <a:pt x="871" y="0"/>
                    <a:pt x="698" y="72"/>
                    <a:pt x="474" y="294"/>
                  </a:cubicBezTo>
                  <a:cubicBezTo>
                    <a:pt x="111" y="660"/>
                    <a:pt x="1" y="780"/>
                    <a:pt x="1" y="780"/>
                  </a:cubicBezTo>
                  <a:cubicBezTo>
                    <a:pt x="1" y="780"/>
                    <a:pt x="111" y="1240"/>
                    <a:pt x="623" y="1389"/>
                  </a:cubicBezTo>
                  <a:lnTo>
                    <a:pt x="1151" y="67"/>
                  </a:lnTo>
                  <a:cubicBezTo>
                    <a:pt x="1119" y="29"/>
                    <a:pt x="1066" y="0"/>
                    <a:pt x="990"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2;p77">
              <a:extLst>
                <a:ext uri="{FF2B5EF4-FFF2-40B4-BE49-F238E27FC236}">
                  <a16:creationId xmlns:a16="http://schemas.microsoft.com/office/drawing/2014/main" id="{1B8FBF53-0FB4-4E72-97CC-6423EB934865}"/>
                </a:ext>
              </a:extLst>
            </p:cNvPr>
            <p:cNvSpPr/>
            <p:nvPr/>
          </p:nvSpPr>
          <p:spPr>
            <a:xfrm>
              <a:off x="5079174" y="3843273"/>
              <a:ext cx="170073" cy="205777"/>
            </a:xfrm>
            <a:custGeom>
              <a:avLst/>
              <a:gdLst/>
              <a:ahLst/>
              <a:cxnLst/>
              <a:rect l="l" t="t" r="r" b="b"/>
              <a:pathLst>
                <a:path w="1148" h="1389" extrusionOk="0">
                  <a:moveTo>
                    <a:pt x="171" y="0"/>
                  </a:moveTo>
                  <a:cubicBezTo>
                    <a:pt x="94" y="0"/>
                    <a:pt x="37" y="29"/>
                    <a:pt x="1" y="67"/>
                  </a:cubicBezTo>
                  <a:lnTo>
                    <a:pt x="526" y="1389"/>
                  </a:lnTo>
                  <a:cubicBezTo>
                    <a:pt x="1041" y="1240"/>
                    <a:pt x="1148" y="780"/>
                    <a:pt x="1148" y="780"/>
                  </a:cubicBezTo>
                  <a:cubicBezTo>
                    <a:pt x="1148" y="780"/>
                    <a:pt x="1041" y="660"/>
                    <a:pt x="675" y="294"/>
                  </a:cubicBezTo>
                  <a:cubicBezTo>
                    <a:pt x="461" y="72"/>
                    <a:pt x="292" y="0"/>
                    <a:pt x="171"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3;p77">
              <a:extLst>
                <a:ext uri="{FF2B5EF4-FFF2-40B4-BE49-F238E27FC236}">
                  <a16:creationId xmlns:a16="http://schemas.microsoft.com/office/drawing/2014/main" id="{2624BD5B-7622-4451-8DFC-8D1D6F3A0732}"/>
                </a:ext>
              </a:extLst>
            </p:cNvPr>
            <p:cNvSpPr/>
            <p:nvPr/>
          </p:nvSpPr>
          <p:spPr>
            <a:xfrm>
              <a:off x="4801248" y="3853050"/>
              <a:ext cx="396146" cy="425924"/>
            </a:xfrm>
            <a:custGeom>
              <a:avLst/>
              <a:gdLst/>
              <a:ahLst/>
              <a:cxnLst/>
              <a:rect l="l" t="t" r="r" b="b"/>
              <a:pathLst>
                <a:path w="2674" h="2875" extrusionOk="0">
                  <a:moveTo>
                    <a:pt x="798" y="1"/>
                  </a:moveTo>
                  <a:cubicBezTo>
                    <a:pt x="730" y="202"/>
                    <a:pt x="513" y="419"/>
                    <a:pt x="325" y="1012"/>
                  </a:cubicBezTo>
                  <a:cubicBezTo>
                    <a:pt x="82" y="1822"/>
                    <a:pt x="1" y="2269"/>
                    <a:pt x="1" y="2713"/>
                  </a:cubicBezTo>
                  <a:cubicBezTo>
                    <a:pt x="1" y="2713"/>
                    <a:pt x="526" y="2875"/>
                    <a:pt x="1336" y="2875"/>
                  </a:cubicBezTo>
                  <a:cubicBezTo>
                    <a:pt x="2146" y="2875"/>
                    <a:pt x="2674" y="2713"/>
                    <a:pt x="2674" y="2713"/>
                  </a:cubicBezTo>
                  <a:cubicBezTo>
                    <a:pt x="2674" y="2269"/>
                    <a:pt x="2593" y="1822"/>
                    <a:pt x="2350" y="1012"/>
                  </a:cubicBezTo>
                  <a:cubicBezTo>
                    <a:pt x="2159" y="419"/>
                    <a:pt x="1945" y="202"/>
                    <a:pt x="1877" y="1"/>
                  </a:cubicBezTo>
                  <a:cubicBezTo>
                    <a:pt x="1877" y="14"/>
                    <a:pt x="1783" y="228"/>
                    <a:pt x="1336" y="228"/>
                  </a:cubicBezTo>
                  <a:cubicBezTo>
                    <a:pt x="892" y="228"/>
                    <a:pt x="811" y="14"/>
                    <a:pt x="79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4;p77">
              <a:extLst>
                <a:ext uri="{FF2B5EF4-FFF2-40B4-BE49-F238E27FC236}">
                  <a16:creationId xmlns:a16="http://schemas.microsoft.com/office/drawing/2014/main" id="{56FBC080-0EFB-4E07-9482-BAD4D7FF03E2}"/>
                </a:ext>
              </a:extLst>
            </p:cNvPr>
            <p:cNvSpPr/>
            <p:nvPr/>
          </p:nvSpPr>
          <p:spPr>
            <a:xfrm>
              <a:off x="5029248" y="4502978"/>
              <a:ext cx="223851" cy="48148"/>
            </a:xfrm>
            <a:custGeom>
              <a:avLst/>
              <a:gdLst/>
              <a:ahLst/>
              <a:cxnLst/>
              <a:rect l="l" t="t" r="r" b="b"/>
              <a:pathLst>
                <a:path w="1511" h="325" extrusionOk="0">
                  <a:moveTo>
                    <a:pt x="1" y="1"/>
                  </a:moveTo>
                  <a:lnTo>
                    <a:pt x="40" y="325"/>
                  </a:lnTo>
                  <a:lnTo>
                    <a:pt x="892" y="325"/>
                  </a:lnTo>
                  <a:cubicBezTo>
                    <a:pt x="1485" y="325"/>
                    <a:pt x="1511" y="231"/>
                    <a:pt x="1391" y="150"/>
                  </a:cubicBezTo>
                  <a:cubicBezTo>
                    <a:pt x="1255" y="82"/>
                    <a:pt x="999" y="1"/>
                    <a:pt x="99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5;p77">
              <a:extLst>
                <a:ext uri="{FF2B5EF4-FFF2-40B4-BE49-F238E27FC236}">
                  <a16:creationId xmlns:a16="http://schemas.microsoft.com/office/drawing/2014/main" id="{3962725C-93AD-471D-A33E-31E79FA519C6}"/>
                </a:ext>
              </a:extLst>
            </p:cNvPr>
            <p:cNvSpPr/>
            <p:nvPr/>
          </p:nvSpPr>
          <p:spPr>
            <a:xfrm>
              <a:off x="4745100" y="4502978"/>
              <a:ext cx="224295" cy="48148"/>
            </a:xfrm>
            <a:custGeom>
              <a:avLst/>
              <a:gdLst/>
              <a:ahLst/>
              <a:cxnLst/>
              <a:rect l="l" t="t" r="r" b="b"/>
              <a:pathLst>
                <a:path w="1514" h="325" extrusionOk="0">
                  <a:moveTo>
                    <a:pt x="529" y="1"/>
                  </a:moveTo>
                  <a:cubicBezTo>
                    <a:pt x="529" y="1"/>
                    <a:pt x="270" y="82"/>
                    <a:pt x="137" y="150"/>
                  </a:cubicBezTo>
                  <a:cubicBezTo>
                    <a:pt x="1" y="231"/>
                    <a:pt x="27"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6;p77">
              <a:extLst>
                <a:ext uri="{FF2B5EF4-FFF2-40B4-BE49-F238E27FC236}">
                  <a16:creationId xmlns:a16="http://schemas.microsoft.com/office/drawing/2014/main" id="{3B6BCB82-9362-4525-B6B6-19EC7DA10E17}"/>
                </a:ext>
              </a:extLst>
            </p:cNvPr>
            <p:cNvSpPr/>
            <p:nvPr/>
          </p:nvSpPr>
          <p:spPr>
            <a:xfrm>
              <a:off x="4685100" y="3253049"/>
              <a:ext cx="566072" cy="533924"/>
            </a:xfrm>
            <a:custGeom>
              <a:avLst/>
              <a:gdLst/>
              <a:ahLst/>
              <a:cxnLst/>
              <a:rect l="l" t="t" r="r" b="b"/>
              <a:pathLst>
                <a:path w="3821" h="3604" extrusionOk="0">
                  <a:moveTo>
                    <a:pt x="1906" y="1"/>
                  </a:moveTo>
                  <a:cubicBezTo>
                    <a:pt x="1310" y="1"/>
                    <a:pt x="448" y="189"/>
                    <a:pt x="231" y="1067"/>
                  </a:cubicBezTo>
                  <a:cubicBezTo>
                    <a:pt x="1" y="1958"/>
                    <a:pt x="43" y="2726"/>
                    <a:pt x="448" y="3118"/>
                  </a:cubicBezTo>
                  <a:cubicBezTo>
                    <a:pt x="824" y="3468"/>
                    <a:pt x="1391" y="3604"/>
                    <a:pt x="1906" y="3604"/>
                  </a:cubicBezTo>
                  <a:cubicBezTo>
                    <a:pt x="2431" y="3604"/>
                    <a:pt x="3040" y="3536"/>
                    <a:pt x="3416" y="3186"/>
                  </a:cubicBezTo>
                  <a:cubicBezTo>
                    <a:pt x="3782" y="2849"/>
                    <a:pt x="3821" y="1958"/>
                    <a:pt x="3591" y="1067"/>
                  </a:cubicBezTo>
                  <a:cubicBezTo>
                    <a:pt x="3377" y="189"/>
                    <a:pt x="2512" y="1"/>
                    <a:pt x="1906"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7;p77">
              <a:extLst>
                <a:ext uri="{FF2B5EF4-FFF2-40B4-BE49-F238E27FC236}">
                  <a16:creationId xmlns:a16="http://schemas.microsoft.com/office/drawing/2014/main" id="{F228AD5C-8A1A-41E9-8205-788C10AF6D08}"/>
                </a:ext>
              </a:extLst>
            </p:cNvPr>
            <p:cNvSpPr/>
            <p:nvPr/>
          </p:nvSpPr>
          <p:spPr>
            <a:xfrm>
              <a:off x="4721100" y="3589050"/>
              <a:ext cx="110074" cy="112000"/>
            </a:xfrm>
            <a:custGeom>
              <a:avLst/>
              <a:gdLst/>
              <a:ahLst/>
              <a:cxnLst/>
              <a:rect l="l" t="t" r="r" b="b"/>
              <a:pathLst>
                <a:path w="743" h="756" extrusionOk="0">
                  <a:moveTo>
                    <a:pt x="367" y="1"/>
                  </a:moveTo>
                  <a:cubicBezTo>
                    <a:pt x="163" y="1"/>
                    <a:pt x="1" y="176"/>
                    <a:pt x="1" y="377"/>
                  </a:cubicBezTo>
                  <a:cubicBezTo>
                    <a:pt x="1" y="581"/>
                    <a:pt x="163" y="756"/>
                    <a:pt x="367" y="756"/>
                  </a:cubicBezTo>
                  <a:cubicBezTo>
                    <a:pt x="581" y="756"/>
                    <a:pt x="743" y="581"/>
                    <a:pt x="743" y="377"/>
                  </a:cubicBezTo>
                  <a:cubicBezTo>
                    <a:pt x="743" y="176"/>
                    <a:pt x="581" y="1"/>
                    <a:pt x="367"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8;p77">
              <a:extLst>
                <a:ext uri="{FF2B5EF4-FFF2-40B4-BE49-F238E27FC236}">
                  <a16:creationId xmlns:a16="http://schemas.microsoft.com/office/drawing/2014/main" id="{D2AF072C-B057-486F-A931-95721562A089}"/>
                </a:ext>
              </a:extLst>
            </p:cNvPr>
            <p:cNvSpPr/>
            <p:nvPr/>
          </p:nvSpPr>
          <p:spPr>
            <a:xfrm>
              <a:off x="5103174" y="3589050"/>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09;p77">
              <a:extLst>
                <a:ext uri="{FF2B5EF4-FFF2-40B4-BE49-F238E27FC236}">
                  <a16:creationId xmlns:a16="http://schemas.microsoft.com/office/drawing/2014/main" id="{0CB87190-BD66-4073-8884-3DE8DDCDF785}"/>
                </a:ext>
              </a:extLst>
            </p:cNvPr>
            <p:cNvSpPr/>
            <p:nvPr/>
          </p:nvSpPr>
          <p:spPr>
            <a:xfrm>
              <a:off x="4901100" y="3680754"/>
              <a:ext cx="138370" cy="50074"/>
            </a:xfrm>
            <a:custGeom>
              <a:avLst/>
              <a:gdLst/>
              <a:ahLst/>
              <a:cxnLst/>
              <a:rect l="l" t="t" r="r" b="b"/>
              <a:pathLst>
                <a:path w="934" h="338" extrusionOk="0">
                  <a:moveTo>
                    <a:pt x="1" y="1"/>
                  </a:moveTo>
                  <a:cubicBezTo>
                    <a:pt x="1" y="1"/>
                    <a:pt x="27" y="338"/>
                    <a:pt x="474" y="338"/>
                  </a:cubicBezTo>
                  <a:cubicBezTo>
                    <a:pt x="853" y="338"/>
                    <a:pt x="934" y="14"/>
                    <a:pt x="934" y="14"/>
                  </a:cubicBezTo>
                  <a:cubicBezTo>
                    <a:pt x="934" y="14"/>
                    <a:pt x="691" y="14"/>
                    <a:pt x="432" y="1"/>
                  </a:cubicBezTo>
                  <a:close/>
                </a:path>
              </a:pathLst>
            </a:custGeom>
            <a:solidFill>
              <a:srgbClr val="8E3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10;p77">
              <a:extLst>
                <a:ext uri="{FF2B5EF4-FFF2-40B4-BE49-F238E27FC236}">
                  <a16:creationId xmlns:a16="http://schemas.microsoft.com/office/drawing/2014/main" id="{4F68D61F-0287-4A8E-B84F-6DBD5871C17A}"/>
                </a:ext>
              </a:extLst>
            </p:cNvPr>
            <p:cNvSpPr/>
            <p:nvPr/>
          </p:nvSpPr>
          <p:spPr>
            <a:xfrm>
              <a:off x="4933248" y="3706680"/>
              <a:ext cx="79852" cy="24148"/>
            </a:xfrm>
            <a:custGeom>
              <a:avLst/>
              <a:gdLst/>
              <a:ahLst/>
              <a:cxnLst/>
              <a:rect l="l" t="t" r="r" b="b"/>
              <a:pathLst>
                <a:path w="539" h="163" extrusionOk="0">
                  <a:moveTo>
                    <a:pt x="283" y="1"/>
                  </a:moveTo>
                  <a:cubicBezTo>
                    <a:pt x="163" y="1"/>
                    <a:pt x="69" y="43"/>
                    <a:pt x="1" y="111"/>
                  </a:cubicBezTo>
                  <a:cubicBezTo>
                    <a:pt x="69" y="137"/>
                    <a:pt x="150" y="163"/>
                    <a:pt x="257" y="163"/>
                  </a:cubicBezTo>
                  <a:cubicBezTo>
                    <a:pt x="377" y="163"/>
                    <a:pt x="474" y="124"/>
                    <a:pt x="539" y="69"/>
                  </a:cubicBezTo>
                  <a:cubicBezTo>
                    <a:pt x="474" y="30"/>
                    <a:pt x="377" y="1"/>
                    <a:pt x="283" y="1"/>
                  </a:cubicBezTo>
                  <a:close/>
                </a:path>
              </a:pathLst>
            </a:custGeom>
            <a:solidFill>
              <a:srgbClr val="EE7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11;p77">
              <a:extLst>
                <a:ext uri="{FF2B5EF4-FFF2-40B4-BE49-F238E27FC236}">
                  <a16:creationId xmlns:a16="http://schemas.microsoft.com/office/drawing/2014/main" id="{77C0513E-ABE8-49EB-AAE5-B3F13B9A46D4}"/>
                </a:ext>
              </a:extLst>
            </p:cNvPr>
            <p:cNvSpPr/>
            <p:nvPr/>
          </p:nvSpPr>
          <p:spPr>
            <a:xfrm>
              <a:off x="4916952" y="3614976"/>
              <a:ext cx="71111" cy="30074"/>
            </a:xfrm>
            <a:custGeom>
              <a:avLst/>
              <a:gdLst/>
              <a:ahLst/>
              <a:cxnLst/>
              <a:rect l="l" t="t" r="r" b="b"/>
              <a:pathLst>
                <a:path w="480" h="203" extrusionOk="0">
                  <a:moveTo>
                    <a:pt x="260" y="1"/>
                  </a:moveTo>
                  <a:cubicBezTo>
                    <a:pt x="124" y="1"/>
                    <a:pt x="1" y="82"/>
                    <a:pt x="1" y="121"/>
                  </a:cubicBezTo>
                  <a:cubicBezTo>
                    <a:pt x="1" y="171"/>
                    <a:pt x="139" y="203"/>
                    <a:pt x="266" y="203"/>
                  </a:cubicBezTo>
                  <a:cubicBezTo>
                    <a:pt x="377" y="203"/>
                    <a:pt x="480" y="178"/>
                    <a:pt x="474" y="121"/>
                  </a:cubicBezTo>
                  <a:cubicBezTo>
                    <a:pt x="474" y="53"/>
                    <a:pt x="380" y="1"/>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12;p77">
              <a:extLst>
                <a:ext uri="{FF2B5EF4-FFF2-40B4-BE49-F238E27FC236}">
                  <a16:creationId xmlns:a16="http://schemas.microsoft.com/office/drawing/2014/main" id="{1E7EDAC0-07CC-4AC7-9B0A-96645542F0B9}"/>
                </a:ext>
              </a:extLst>
            </p:cNvPr>
            <p:cNvSpPr/>
            <p:nvPr/>
          </p:nvSpPr>
          <p:spPr>
            <a:xfrm>
              <a:off x="4913100" y="3611568"/>
              <a:ext cx="79555" cy="28889"/>
            </a:xfrm>
            <a:custGeom>
              <a:avLst/>
              <a:gdLst/>
              <a:ahLst/>
              <a:cxnLst/>
              <a:rect l="l" t="t" r="r" b="b"/>
              <a:pathLst>
                <a:path w="537" h="195" extrusionOk="0">
                  <a:moveTo>
                    <a:pt x="290" y="0"/>
                  </a:moveTo>
                  <a:cubicBezTo>
                    <a:pt x="167" y="0"/>
                    <a:pt x="36" y="61"/>
                    <a:pt x="1" y="173"/>
                  </a:cubicBezTo>
                  <a:lnTo>
                    <a:pt x="14" y="173"/>
                  </a:lnTo>
                  <a:cubicBezTo>
                    <a:pt x="95" y="105"/>
                    <a:pt x="163" y="50"/>
                    <a:pt x="270" y="50"/>
                  </a:cubicBezTo>
                  <a:cubicBezTo>
                    <a:pt x="380" y="50"/>
                    <a:pt x="448" y="105"/>
                    <a:pt x="500" y="186"/>
                  </a:cubicBezTo>
                  <a:cubicBezTo>
                    <a:pt x="505" y="191"/>
                    <a:pt x="513" y="194"/>
                    <a:pt x="520" y="194"/>
                  </a:cubicBezTo>
                  <a:cubicBezTo>
                    <a:pt x="530" y="194"/>
                    <a:pt x="537" y="188"/>
                    <a:pt x="529" y="173"/>
                  </a:cubicBezTo>
                  <a:cubicBezTo>
                    <a:pt x="515" y="55"/>
                    <a:pt x="406" y="0"/>
                    <a:pt x="29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513;p77">
              <a:extLst>
                <a:ext uri="{FF2B5EF4-FFF2-40B4-BE49-F238E27FC236}">
                  <a16:creationId xmlns:a16="http://schemas.microsoft.com/office/drawing/2014/main" id="{3D9A1CE4-13EA-4C96-A1AB-4E26B73BF569}"/>
                </a:ext>
              </a:extLst>
            </p:cNvPr>
            <p:cNvSpPr/>
            <p:nvPr/>
          </p:nvSpPr>
          <p:spPr>
            <a:xfrm>
              <a:off x="5009396" y="3458975"/>
              <a:ext cx="181777" cy="144296"/>
            </a:xfrm>
            <a:custGeom>
              <a:avLst/>
              <a:gdLst/>
              <a:ahLst/>
              <a:cxnLst/>
              <a:rect l="l" t="t" r="r" b="b"/>
              <a:pathLst>
                <a:path w="1227" h="974" extrusionOk="0">
                  <a:moveTo>
                    <a:pt x="621" y="1"/>
                  </a:moveTo>
                  <a:cubicBezTo>
                    <a:pt x="446" y="1"/>
                    <a:pt x="174" y="108"/>
                    <a:pt x="93" y="364"/>
                  </a:cubicBezTo>
                  <a:cubicBezTo>
                    <a:pt x="1" y="681"/>
                    <a:pt x="195" y="973"/>
                    <a:pt x="595" y="973"/>
                  </a:cubicBezTo>
                  <a:cubicBezTo>
                    <a:pt x="603" y="973"/>
                    <a:pt x="612" y="973"/>
                    <a:pt x="621" y="973"/>
                  </a:cubicBezTo>
                  <a:cubicBezTo>
                    <a:pt x="1065" y="960"/>
                    <a:pt x="1227" y="688"/>
                    <a:pt x="1188" y="445"/>
                  </a:cubicBezTo>
                  <a:cubicBezTo>
                    <a:pt x="1133" y="176"/>
                    <a:pt x="932" y="1"/>
                    <a:pt x="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14;p77">
              <a:extLst>
                <a:ext uri="{FF2B5EF4-FFF2-40B4-BE49-F238E27FC236}">
                  <a16:creationId xmlns:a16="http://schemas.microsoft.com/office/drawing/2014/main" id="{F9908260-56CA-430A-8DEA-CD183698D250}"/>
                </a:ext>
              </a:extLst>
            </p:cNvPr>
            <p:cNvSpPr/>
            <p:nvPr/>
          </p:nvSpPr>
          <p:spPr>
            <a:xfrm>
              <a:off x="5021100" y="3451568"/>
              <a:ext cx="178221" cy="88296"/>
            </a:xfrm>
            <a:custGeom>
              <a:avLst/>
              <a:gdLst/>
              <a:ahLst/>
              <a:cxnLst/>
              <a:rect l="l" t="t" r="r" b="b"/>
              <a:pathLst>
                <a:path w="1203" h="596" extrusionOk="0">
                  <a:moveTo>
                    <a:pt x="533" y="1"/>
                  </a:moveTo>
                  <a:cubicBezTo>
                    <a:pt x="421" y="1"/>
                    <a:pt x="302" y="36"/>
                    <a:pt x="218" y="90"/>
                  </a:cubicBezTo>
                  <a:cubicBezTo>
                    <a:pt x="69" y="184"/>
                    <a:pt x="27" y="307"/>
                    <a:pt x="1" y="469"/>
                  </a:cubicBezTo>
                  <a:cubicBezTo>
                    <a:pt x="1" y="482"/>
                    <a:pt x="14" y="482"/>
                    <a:pt x="14" y="482"/>
                  </a:cubicBezTo>
                  <a:cubicBezTo>
                    <a:pt x="84" y="260"/>
                    <a:pt x="308" y="108"/>
                    <a:pt x="542" y="108"/>
                  </a:cubicBezTo>
                  <a:cubicBezTo>
                    <a:pt x="578" y="108"/>
                    <a:pt x="613" y="112"/>
                    <a:pt x="649" y="119"/>
                  </a:cubicBezTo>
                  <a:cubicBezTo>
                    <a:pt x="743" y="145"/>
                    <a:pt x="866" y="200"/>
                    <a:pt x="934" y="281"/>
                  </a:cubicBezTo>
                  <a:cubicBezTo>
                    <a:pt x="999" y="375"/>
                    <a:pt x="1015" y="495"/>
                    <a:pt x="1096" y="576"/>
                  </a:cubicBezTo>
                  <a:cubicBezTo>
                    <a:pt x="1096" y="585"/>
                    <a:pt x="1115" y="596"/>
                    <a:pt x="1126" y="596"/>
                  </a:cubicBezTo>
                  <a:cubicBezTo>
                    <a:pt x="1131" y="596"/>
                    <a:pt x="1135" y="594"/>
                    <a:pt x="1135" y="589"/>
                  </a:cubicBezTo>
                  <a:cubicBezTo>
                    <a:pt x="1203" y="456"/>
                    <a:pt x="1109" y="281"/>
                    <a:pt x="1015" y="184"/>
                  </a:cubicBezTo>
                  <a:cubicBezTo>
                    <a:pt x="905" y="90"/>
                    <a:pt x="772" y="22"/>
                    <a:pt x="623" y="9"/>
                  </a:cubicBezTo>
                  <a:cubicBezTo>
                    <a:pt x="594" y="3"/>
                    <a:pt x="564" y="1"/>
                    <a:pt x="5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515;p77">
              <a:extLst>
                <a:ext uri="{FF2B5EF4-FFF2-40B4-BE49-F238E27FC236}">
                  <a16:creationId xmlns:a16="http://schemas.microsoft.com/office/drawing/2014/main" id="{4B8CC2F8-6A6A-4921-A122-7F9A96672D30}"/>
                </a:ext>
              </a:extLst>
            </p:cNvPr>
            <p:cNvSpPr/>
            <p:nvPr/>
          </p:nvSpPr>
          <p:spPr>
            <a:xfrm>
              <a:off x="5029248"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516;p77">
              <a:extLst>
                <a:ext uri="{FF2B5EF4-FFF2-40B4-BE49-F238E27FC236}">
                  <a16:creationId xmlns:a16="http://schemas.microsoft.com/office/drawing/2014/main" id="{509EF0F2-23C9-41AC-A63C-9728BE3E7E38}"/>
                </a:ext>
              </a:extLst>
            </p:cNvPr>
            <p:cNvSpPr/>
            <p:nvPr/>
          </p:nvSpPr>
          <p:spPr>
            <a:xfrm>
              <a:off x="5041248" y="3518976"/>
              <a:ext cx="38074" cy="38074"/>
            </a:xfrm>
            <a:custGeom>
              <a:avLst/>
              <a:gdLst/>
              <a:ahLst/>
              <a:cxnLst/>
              <a:rect l="l" t="t" r="r" b="b"/>
              <a:pathLst>
                <a:path w="257" h="257" extrusionOk="0">
                  <a:moveTo>
                    <a:pt x="121" y="1"/>
                  </a:moveTo>
                  <a:cubicBezTo>
                    <a:pt x="53" y="1"/>
                    <a:pt x="1" y="53"/>
                    <a:pt x="1" y="121"/>
                  </a:cubicBezTo>
                  <a:cubicBezTo>
                    <a:pt x="1" y="202"/>
                    <a:pt x="53" y="257"/>
                    <a:pt x="121" y="257"/>
                  </a:cubicBezTo>
                  <a:cubicBezTo>
                    <a:pt x="202" y="257"/>
                    <a:pt x="257" y="202"/>
                    <a:pt x="257" y="121"/>
                  </a:cubicBezTo>
                  <a:cubicBezTo>
                    <a:pt x="257" y="53"/>
                    <a:pt x="202"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517;p77">
              <a:extLst>
                <a:ext uri="{FF2B5EF4-FFF2-40B4-BE49-F238E27FC236}">
                  <a16:creationId xmlns:a16="http://schemas.microsoft.com/office/drawing/2014/main" id="{FBE9C7EE-9672-4CE9-A78D-7A295242EF2E}"/>
                </a:ext>
              </a:extLst>
            </p:cNvPr>
            <p:cNvSpPr/>
            <p:nvPr/>
          </p:nvSpPr>
          <p:spPr>
            <a:xfrm>
              <a:off x="4745100" y="3458975"/>
              <a:ext cx="181777" cy="144296"/>
            </a:xfrm>
            <a:custGeom>
              <a:avLst/>
              <a:gdLst/>
              <a:ahLst/>
              <a:cxnLst/>
              <a:rect l="l" t="t" r="r" b="b"/>
              <a:pathLst>
                <a:path w="1227" h="974" extrusionOk="0">
                  <a:moveTo>
                    <a:pt x="610" y="1"/>
                  </a:moveTo>
                  <a:cubicBezTo>
                    <a:pt x="299" y="1"/>
                    <a:pt x="108" y="176"/>
                    <a:pt x="56" y="445"/>
                  </a:cubicBezTo>
                  <a:cubicBezTo>
                    <a:pt x="1" y="688"/>
                    <a:pt x="163" y="960"/>
                    <a:pt x="610" y="973"/>
                  </a:cubicBezTo>
                  <a:cubicBezTo>
                    <a:pt x="619" y="973"/>
                    <a:pt x="628" y="973"/>
                    <a:pt x="637" y="973"/>
                  </a:cubicBezTo>
                  <a:cubicBezTo>
                    <a:pt x="1049" y="973"/>
                    <a:pt x="1227" y="681"/>
                    <a:pt x="1135" y="364"/>
                  </a:cubicBezTo>
                  <a:cubicBezTo>
                    <a:pt x="1054" y="108"/>
                    <a:pt x="798"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518;p77">
              <a:extLst>
                <a:ext uri="{FF2B5EF4-FFF2-40B4-BE49-F238E27FC236}">
                  <a16:creationId xmlns:a16="http://schemas.microsoft.com/office/drawing/2014/main" id="{30331AFF-3F2A-4696-8BE2-E736EC582B7A}"/>
                </a:ext>
              </a:extLst>
            </p:cNvPr>
            <p:cNvSpPr/>
            <p:nvPr/>
          </p:nvSpPr>
          <p:spPr>
            <a:xfrm>
              <a:off x="4736951" y="3451568"/>
              <a:ext cx="180147" cy="88296"/>
            </a:xfrm>
            <a:custGeom>
              <a:avLst/>
              <a:gdLst/>
              <a:ahLst/>
              <a:cxnLst/>
              <a:rect l="l" t="t" r="r" b="b"/>
              <a:pathLst>
                <a:path w="1216" h="596" extrusionOk="0">
                  <a:moveTo>
                    <a:pt x="650" y="1"/>
                  </a:moveTo>
                  <a:cubicBezTo>
                    <a:pt x="591" y="1"/>
                    <a:pt x="531" y="8"/>
                    <a:pt x="474" y="22"/>
                  </a:cubicBezTo>
                  <a:cubicBezTo>
                    <a:pt x="367" y="64"/>
                    <a:pt x="260" y="119"/>
                    <a:pt x="179" y="213"/>
                  </a:cubicBezTo>
                  <a:cubicBezTo>
                    <a:pt x="98" y="294"/>
                    <a:pt x="1" y="456"/>
                    <a:pt x="69" y="576"/>
                  </a:cubicBezTo>
                  <a:cubicBezTo>
                    <a:pt x="78" y="585"/>
                    <a:pt x="95" y="596"/>
                    <a:pt x="109" y="596"/>
                  </a:cubicBezTo>
                  <a:cubicBezTo>
                    <a:pt x="115" y="596"/>
                    <a:pt x="120" y="594"/>
                    <a:pt x="124" y="589"/>
                  </a:cubicBezTo>
                  <a:cubicBezTo>
                    <a:pt x="179" y="508"/>
                    <a:pt x="192" y="414"/>
                    <a:pt x="244" y="333"/>
                  </a:cubicBezTo>
                  <a:cubicBezTo>
                    <a:pt x="286" y="252"/>
                    <a:pt x="367" y="200"/>
                    <a:pt x="461" y="158"/>
                  </a:cubicBezTo>
                  <a:cubicBezTo>
                    <a:pt x="533" y="123"/>
                    <a:pt x="609" y="107"/>
                    <a:pt x="684" y="107"/>
                  </a:cubicBezTo>
                  <a:cubicBezTo>
                    <a:pt x="907" y="107"/>
                    <a:pt x="1123" y="249"/>
                    <a:pt x="1203" y="482"/>
                  </a:cubicBezTo>
                  <a:cubicBezTo>
                    <a:pt x="1203" y="482"/>
                    <a:pt x="1216" y="482"/>
                    <a:pt x="1203" y="469"/>
                  </a:cubicBezTo>
                  <a:cubicBezTo>
                    <a:pt x="1177" y="294"/>
                    <a:pt x="1109" y="171"/>
                    <a:pt x="960" y="77"/>
                  </a:cubicBezTo>
                  <a:cubicBezTo>
                    <a:pt x="864" y="25"/>
                    <a:pt x="757" y="1"/>
                    <a:pt x="65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519;p77">
              <a:extLst>
                <a:ext uri="{FF2B5EF4-FFF2-40B4-BE49-F238E27FC236}">
                  <a16:creationId xmlns:a16="http://schemas.microsoft.com/office/drawing/2014/main" id="{3E581A62-8F6C-4110-98CB-44D53B6963B4}"/>
                </a:ext>
              </a:extLst>
            </p:cNvPr>
            <p:cNvSpPr/>
            <p:nvPr/>
          </p:nvSpPr>
          <p:spPr>
            <a:xfrm>
              <a:off x="4789248"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520;p77">
              <a:extLst>
                <a:ext uri="{FF2B5EF4-FFF2-40B4-BE49-F238E27FC236}">
                  <a16:creationId xmlns:a16="http://schemas.microsoft.com/office/drawing/2014/main" id="{D207468A-A57E-4BA9-82B5-FB342257391C}"/>
                </a:ext>
              </a:extLst>
            </p:cNvPr>
            <p:cNvSpPr/>
            <p:nvPr/>
          </p:nvSpPr>
          <p:spPr>
            <a:xfrm>
              <a:off x="4799322" y="3518976"/>
              <a:ext cx="40000" cy="38074"/>
            </a:xfrm>
            <a:custGeom>
              <a:avLst/>
              <a:gdLst/>
              <a:ahLst/>
              <a:cxnLst/>
              <a:rect l="l" t="t" r="r" b="b"/>
              <a:pathLst>
                <a:path w="270" h="257" extrusionOk="0">
                  <a:moveTo>
                    <a:pt x="134" y="1"/>
                  </a:moveTo>
                  <a:cubicBezTo>
                    <a:pt x="66" y="1"/>
                    <a:pt x="1" y="53"/>
                    <a:pt x="1" y="121"/>
                  </a:cubicBezTo>
                  <a:cubicBezTo>
                    <a:pt x="1" y="202"/>
                    <a:pt x="66" y="257"/>
                    <a:pt x="134" y="257"/>
                  </a:cubicBezTo>
                  <a:cubicBezTo>
                    <a:pt x="202" y="257"/>
                    <a:pt x="270" y="202"/>
                    <a:pt x="270" y="121"/>
                  </a:cubicBezTo>
                  <a:cubicBezTo>
                    <a:pt x="270" y="53"/>
                    <a:pt x="202"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21;p77">
              <a:extLst>
                <a:ext uri="{FF2B5EF4-FFF2-40B4-BE49-F238E27FC236}">
                  <a16:creationId xmlns:a16="http://schemas.microsoft.com/office/drawing/2014/main" id="{E08DF5EE-45BA-4A1D-8E3D-82859B126721}"/>
                </a:ext>
              </a:extLst>
            </p:cNvPr>
            <p:cNvSpPr/>
            <p:nvPr/>
          </p:nvSpPr>
          <p:spPr>
            <a:xfrm>
              <a:off x="5057100" y="3382234"/>
              <a:ext cx="100000" cy="50963"/>
            </a:xfrm>
            <a:custGeom>
              <a:avLst/>
              <a:gdLst/>
              <a:ahLst/>
              <a:cxnLst/>
              <a:rect l="l" t="t" r="r" b="b"/>
              <a:pathLst>
                <a:path w="675" h="344" extrusionOk="0">
                  <a:moveTo>
                    <a:pt x="165" y="1"/>
                  </a:moveTo>
                  <a:cubicBezTo>
                    <a:pt x="146" y="1"/>
                    <a:pt x="127" y="2"/>
                    <a:pt x="108" y="4"/>
                  </a:cubicBezTo>
                  <a:cubicBezTo>
                    <a:pt x="82" y="4"/>
                    <a:pt x="69" y="4"/>
                    <a:pt x="43" y="20"/>
                  </a:cubicBezTo>
                  <a:cubicBezTo>
                    <a:pt x="14" y="33"/>
                    <a:pt x="1" y="59"/>
                    <a:pt x="1" y="85"/>
                  </a:cubicBezTo>
                  <a:cubicBezTo>
                    <a:pt x="1" y="140"/>
                    <a:pt x="43" y="166"/>
                    <a:pt x="82" y="166"/>
                  </a:cubicBezTo>
                  <a:cubicBezTo>
                    <a:pt x="124" y="182"/>
                    <a:pt x="163" y="182"/>
                    <a:pt x="189" y="182"/>
                  </a:cubicBezTo>
                  <a:cubicBezTo>
                    <a:pt x="218" y="195"/>
                    <a:pt x="244" y="195"/>
                    <a:pt x="270" y="195"/>
                  </a:cubicBezTo>
                  <a:cubicBezTo>
                    <a:pt x="367" y="221"/>
                    <a:pt x="448" y="247"/>
                    <a:pt x="529" y="302"/>
                  </a:cubicBezTo>
                  <a:cubicBezTo>
                    <a:pt x="555" y="315"/>
                    <a:pt x="581" y="328"/>
                    <a:pt x="623" y="344"/>
                  </a:cubicBezTo>
                  <a:cubicBezTo>
                    <a:pt x="636" y="344"/>
                    <a:pt x="662" y="344"/>
                    <a:pt x="662" y="328"/>
                  </a:cubicBezTo>
                  <a:cubicBezTo>
                    <a:pt x="675" y="328"/>
                    <a:pt x="675" y="315"/>
                    <a:pt x="675" y="302"/>
                  </a:cubicBezTo>
                  <a:cubicBezTo>
                    <a:pt x="662" y="263"/>
                    <a:pt x="636" y="221"/>
                    <a:pt x="610" y="195"/>
                  </a:cubicBezTo>
                  <a:cubicBezTo>
                    <a:pt x="568" y="153"/>
                    <a:pt x="513" y="114"/>
                    <a:pt x="461" y="85"/>
                  </a:cubicBezTo>
                  <a:cubicBezTo>
                    <a:pt x="368" y="30"/>
                    <a:pt x="268" y="1"/>
                    <a:pt x="1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522;p77">
              <a:extLst>
                <a:ext uri="{FF2B5EF4-FFF2-40B4-BE49-F238E27FC236}">
                  <a16:creationId xmlns:a16="http://schemas.microsoft.com/office/drawing/2014/main" id="{91B9F68D-4DF8-46CB-A887-DCF5AC39C849}"/>
                </a:ext>
              </a:extLst>
            </p:cNvPr>
            <p:cNvSpPr/>
            <p:nvPr/>
          </p:nvSpPr>
          <p:spPr>
            <a:xfrm>
              <a:off x="4769100" y="3382086"/>
              <a:ext cx="102370" cy="45481"/>
            </a:xfrm>
            <a:custGeom>
              <a:avLst/>
              <a:gdLst/>
              <a:ahLst/>
              <a:cxnLst/>
              <a:rect l="l" t="t" r="r" b="b"/>
              <a:pathLst>
                <a:path w="691" h="307" extrusionOk="0">
                  <a:moveTo>
                    <a:pt x="497" y="0"/>
                  </a:moveTo>
                  <a:cubicBezTo>
                    <a:pt x="404" y="0"/>
                    <a:pt x="313" y="18"/>
                    <a:pt x="231" y="60"/>
                  </a:cubicBezTo>
                  <a:cubicBezTo>
                    <a:pt x="176" y="86"/>
                    <a:pt x="124" y="115"/>
                    <a:pt x="69" y="154"/>
                  </a:cubicBezTo>
                  <a:cubicBezTo>
                    <a:pt x="43" y="196"/>
                    <a:pt x="14" y="222"/>
                    <a:pt x="1" y="264"/>
                  </a:cubicBezTo>
                  <a:lnTo>
                    <a:pt x="1" y="290"/>
                  </a:lnTo>
                  <a:cubicBezTo>
                    <a:pt x="1" y="303"/>
                    <a:pt x="7" y="306"/>
                    <a:pt x="16" y="306"/>
                  </a:cubicBezTo>
                  <a:cubicBezTo>
                    <a:pt x="24" y="306"/>
                    <a:pt x="35" y="303"/>
                    <a:pt x="43" y="303"/>
                  </a:cubicBezTo>
                  <a:cubicBezTo>
                    <a:pt x="82" y="303"/>
                    <a:pt x="108" y="290"/>
                    <a:pt x="150" y="264"/>
                  </a:cubicBezTo>
                  <a:cubicBezTo>
                    <a:pt x="231" y="235"/>
                    <a:pt x="312" y="209"/>
                    <a:pt x="406" y="196"/>
                  </a:cubicBezTo>
                  <a:cubicBezTo>
                    <a:pt x="432" y="196"/>
                    <a:pt x="461" y="183"/>
                    <a:pt x="487" y="183"/>
                  </a:cubicBezTo>
                  <a:lnTo>
                    <a:pt x="594" y="183"/>
                  </a:lnTo>
                  <a:cubicBezTo>
                    <a:pt x="636" y="167"/>
                    <a:pt x="691" y="154"/>
                    <a:pt x="691" y="102"/>
                  </a:cubicBezTo>
                  <a:cubicBezTo>
                    <a:pt x="691" y="73"/>
                    <a:pt x="662" y="34"/>
                    <a:pt x="649" y="21"/>
                  </a:cubicBezTo>
                  <a:cubicBezTo>
                    <a:pt x="623" y="5"/>
                    <a:pt x="594" y="5"/>
                    <a:pt x="581" y="5"/>
                  </a:cubicBezTo>
                  <a:cubicBezTo>
                    <a:pt x="553" y="2"/>
                    <a:pt x="525" y="0"/>
                    <a:pt x="4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523;p77">
              <a:extLst>
                <a:ext uri="{FF2B5EF4-FFF2-40B4-BE49-F238E27FC236}">
                  <a16:creationId xmlns:a16="http://schemas.microsoft.com/office/drawing/2014/main" id="{AFBCBC0E-28FA-4304-9682-98ABFDB5792C}"/>
                </a:ext>
              </a:extLst>
            </p:cNvPr>
            <p:cNvSpPr/>
            <p:nvPr/>
          </p:nvSpPr>
          <p:spPr>
            <a:xfrm>
              <a:off x="5233248" y="3432309"/>
              <a:ext cx="147999" cy="189777"/>
            </a:xfrm>
            <a:custGeom>
              <a:avLst/>
              <a:gdLst/>
              <a:ahLst/>
              <a:cxnLst/>
              <a:rect l="l" t="t" r="r" b="b"/>
              <a:pathLst>
                <a:path w="999" h="1281" extrusionOk="0">
                  <a:moveTo>
                    <a:pt x="469" y="1"/>
                  </a:moveTo>
                  <a:cubicBezTo>
                    <a:pt x="237" y="1"/>
                    <a:pt x="44" y="214"/>
                    <a:pt x="1" y="369"/>
                  </a:cubicBezTo>
                  <a:lnTo>
                    <a:pt x="27" y="1153"/>
                  </a:lnTo>
                  <a:cubicBezTo>
                    <a:pt x="85" y="1240"/>
                    <a:pt x="183" y="1280"/>
                    <a:pt x="292" y="1280"/>
                  </a:cubicBezTo>
                  <a:cubicBezTo>
                    <a:pt x="488" y="1280"/>
                    <a:pt x="720" y="1152"/>
                    <a:pt x="824" y="936"/>
                  </a:cubicBezTo>
                  <a:cubicBezTo>
                    <a:pt x="999" y="599"/>
                    <a:pt x="931" y="139"/>
                    <a:pt x="620" y="32"/>
                  </a:cubicBezTo>
                  <a:cubicBezTo>
                    <a:pt x="568" y="10"/>
                    <a:pt x="518" y="1"/>
                    <a:pt x="46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24;p77">
              <a:extLst>
                <a:ext uri="{FF2B5EF4-FFF2-40B4-BE49-F238E27FC236}">
                  <a16:creationId xmlns:a16="http://schemas.microsoft.com/office/drawing/2014/main" id="{3B3D7268-99E2-4BC5-8FD7-4A5F672BD4E9}"/>
                </a:ext>
              </a:extLst>
            </p:cNvPr>
            <p:cNvSpPr/>
            <p:nvPr/>
          </p:nvSpPr>
          <p:spPr>
            <a:xfrm>
              <a:off x="5228952" y="3488901"/>
              <a:ext cx="120592" cy="74963"/>
            </a:xfrm>
            <a:custGeom>
              <a:avLst/>
              <a:gdLst/>
              <a:ahLst/>
              <a:cxnLst/>
              <a:rect l="l" t="t" r="r" b="b"/>
              <a:pathLst>
                <a:path w="814" h="506" extrusionOk="0">
                  <a:moveTo>
                    <a:pt x="365" y="1"/>
                  </a:moveTo>
                  <a:cubicBezTo>
                    <a:pt x="211" y="1"/>
                    <a:pt x="56" y="71"/>
                    <a:pt x="1" y="230"/>
                  </a:cubicBezTo>
                  <a:cubicBezTo>
                    <a:pt x="1" y="243"/>
                    <a:pt x="17" y="256"/>
                    <a:pt x="30" y="256"/>
                  </a:cubicBezTo>
                  <a:cubicBezTo>
                    <a:pt x="82" y="217"/>
                    <a:pt x="137" y="162"/>
                    <a:pt x="192" y="123"/>
                  </a:cubicBezTo>
                  <a:cubicBezTo>
                    <a:pt x="260" y="94"/>
                    <a:pt x="325" y="81"/>
                    <a:pt x="393" y="81"/>
                  </a:cubicBezTo>
                  <a:cubicBezTo>
                    <a:pt x="435" y="136"/>
                    <a:pt x="461" y="175"/>
                    <a:pt x="461" y="243"/>
                  </a:cubicBezTo>
                  <a:cubicBezTo>
                    <a:pt x="448" y="298"/>
                    <a:pt x="422" y="366"/>
                    <a:pt x="380" y="418"/>
                  </a:cubicBezTo>
                  <a:cubicBezTo>
                    <a:pt x="341" y="447"/>
                    <a:pt x="299" y="460"/>
                    <a:pt x="260" y="486"/>
                  </a:cubicBezTo>
                  <a:cubicBezTo>
                    <a:pt x="244" y="486"/>
                    <a:pt x="244" y="499"/>
                    <a:pt x="260" y="499"/>
                  </a:cubicBezTo>
                  <a:cubicBezTo>
                    <a:pt x="276" y="504"/>
                    <a:pt x="292" y="506"/>
                    <a:pt x="308" y="506"/>
                  </a:cubicBezTo>
                  <a:cubicBezTo>
                    <a:pt x="470" y="506"/>
                    <a:pt x="578" y="259"/>
                    <a:pt x="516" y="123"/>
                  </a:cubicBezTo>
                  <a:lnTo>
                    <a:pt x="516" y="123"/>
                  </a:lnTo>
                  <a:cubicBezTo>
                    <a:pt x="623" y="162"/>
                    <a:pt x="717" y="256"/>
                    <a:pt x="717" y="392"/>
                  </a:cubicBezTo>
                  <a:cubicBezTo>
                    <a:pt x="813" y="151"/>
                    <a:pt x="590" y="1"/>
                    <a:pt x="365"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25;p77">
              <a:extLst>
                <a:ext uri="{FF2B5EF4-FFF2-40B4-BE49-F238E27FC236}">
                  <a16:creationId xmlns:a16="http://schemas.microsoft.com/office/drawing/2014/main" id="{D8E6335E-1CFB-49DB-BBD9-BC4601C46DB9}"/>
                </a:ext>
              </a:extLst>
            </p:cNvPr>
            <p:cNvSpPr/>
            <p:nvPr/>
          </p:nvSpPr>
          <p:spPr>
            <a:xfrm>
              <a:off x="4657248" y="3154234"/>
              <a:ext cx="639997" cy="385332"/>
            </a:xfrm>
            <a:custGeom>
              <a:avLst/>
              <a:gdLst/>
              <a:ahLst/>
              <a:cxnLst/>
              <a:rect l="l" t="t" r="r" b="b"/>
              <a:pathLst>
                <a:path w="4320" h="2601" extrusionOk="0">
                  <a:moveTo>
                    <a:pt x="2155" y="1"/>
                  </a:moveTo>
                  <a:cubicBezTo>
                    <a:pt x="1465" y="1"/>
                    <a:pt x="882" y="206"/>
                    <a:pt x="513" y="733"/>
                  </a:cubicBezTo>
                  <a:cubicBezTo>
                    <a:pt x="1" y="1449"/>
                    <a:pt x="283" y="2544"/>
                    <a:pt x="283" y="2544"/>
                  </a:cubicBezTo>
                  <a:cubicBezTo>
                    <a:pt x="393" y="1274"/>
                    <a:pt x="782" y="1125"/>
                    <a:pt x="892" y="1005"/>
                  </a:cubicBezTo>
                  <a:cubicBezTo>
                    <a:pt x="1248" y="1149"/>
                    <a:pt x="1624" y="1220"/>
                    <a:pt x="2001" y="1220"/>
                  </a:cubicBezTo>
                  <a:cubicBezTo>
                    <a:pt x="2394" y="1220"/>
                    <a:pt x="2787" y="1143"/>
                    <a:pt x="3160" y="992"/>
                  </a:cubicBezTo>
                  <a:lnTo>
                    <a:pt x="3241" y="963"/>
                  </a:lnTo>
                  <a:cubicBezTo>
                    <a:pt x="3455" y="1598"/>
                    <a:pt x="3821" y="1909"/>
                    <a:pt x="3821" y="1909"/>
                  </a:cubicBezTo>
                  <a:cubicBezTo>
                    <a:pt x="3847" y="2045"/>
                    <a:pt x="3834" y="2489"/>
                    <a:pt x="3902" y="2583"/>
                  </a:cubicBezTo>
                  <a:cubicBezTo>
                    <a:pt x="3909" y="2594"/>
                    <a:pt x="3919" y="2600"/>
                    <a:pt x="3931" y="2600"/>
                  </a:cubicBezTo>
                  <a:cubicBezTo>
                    <a:pt x="4018" y="2600"/>
                    <a:pt x="4221" y="2320"/>
                    <a:pt x="4281" y="1883"/>
                  </a:cubicBezTo>
                  <a:cubicBezTo>
                    <a:pt x="4320" y="720"/>
                    <a:pt x="3591" y="195"/>
                    <a:pt x="2917" y="72"/>
                  </a:cubicBezTo>
                  <a:cubicBezTo>
                    <a:pt x="2653" y="26"/>
                    <a:pt x="2397" y="1"/>
                    <a:pt x="215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26;p77">
              <a:extLst>
                <a:ext uri="{FF2B5EF4-FFF2-40B4-BE49-F238E27FC236}">
                  <a16:creationId xmlns:a16="http://schemas.microsoft.com/office/drawing/2014/main" id="{C6B1E99F-0F56-46A7-A6BF-DBEE744231B8}"/>
                </a:ext>
              </a:extLst>
            </p:cNvPr>
            <p:cNvSpPr/>
            <p:nvPr/>
          </p:nvSpPr>
          <p:spPr>
            <a:xfrm>
              <a:off x="5247174" y="3252456"/>
              <a:ext cx="65926" cy="33037"/>
            </a:xfrm>
            <a:custGeom>
              <a:avLst/>
              <a:gdLst/>
              <a:ahLst/>
              <a:cxnLst/>
              <a:rect l="l" t="t" r="r" b="b"/>
              <a:pathLst>
                <a:path w="445" h="223" extrusionOk="0">
                  <a:moveTo>
                    <a:pt x="332" y="1"/>
                  </a:moveTo>
                  <a:cubicBezTo>
                    <a:pt x="215" y="1"/>
                    <a:pt x="52" y="85"/>
                    <a:pt x="14" y="151"/>
                  </a:cubicBezTo>
                  <a:cubicBezTo>
                    <a:pt x="14" y="167"/>
                    <a:pt x="1" y="193"/>
                    <a:pt x="14" y="206"/>
                  </a:cubicBezTo>
                  <a:cubicBezTo>
                    <a:pt x="20" y="218"/>
                    <a:pt x="29" y="223"/>
                    <a:pt x="40" y="223"/>
                  </a:cubicBezTo>
                  <a:cubicBezTo>
                    <a:pt x="79" y="223"/>
                    <a:pt x="140" y="163"/>
                    <a:pt x="150" y="151"/>
                  </a:cubicBezTo>
                  <a:cubicBezTo>
                    <a:pt x="208" y="118"/>
                    <a:pt x="321" y="64"/>
                    <a:pt x="403" y="64"/>
                  </a:cubicBezTo>
                  <a:cubicBezTo>
                    <a:pt x="418" y="64"/>
                    <a:pt x="432" y="66"/>
                    <a:pt x="445" y="70"/>
                  </a:cubicBezTo>
                  <a:lnTo>
                    <a:pt x="445" y="57"/>
                  </a:lnTo>
                  <a:cubicBezTo>
                    <a:pt x="425" y="17"/>
                    <a:pt x="383" y="1"/>
                    <a:pt x="33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Cloud 77">
            <a:extLst>
              <a:ext uri="{FF2B5EF4-FFF2-40B4-BE49-F238E27FC236}">
                <a16:creationId xmlns:a16="http://schemas.microsoft.com/office/drawing/2014/main" id="{80FE9870-E806-4DC8-B129-6DE2FEE134F4}"/>
              </a:ext>
            </a:extLst>
          </p:cNvPr>
          <p:cNvSpPr/>
          <p:nvPr/>
        </p:nvSpPr>
        <p:spPr>
          <a:xfrm>
            <a:off x="4445895" y="472914"/>
            <a:ext cx="4442147" cy="1637644"/>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Nêu cấu tạo của bài văn tả người?</a:t>
            </a:r>
          </a:p>
        </p:txBody>
      </p:sp>
    </p:spTree>
    <p:extLst>
      <p:ext uri="{BB962C8B-B14F-4D97-AF65-F5344CB8AC3E}">
        <p14:creationId xmlns:p14="http://schemas.microsoft.com/office/powerpoint/2010/main" val="131103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 name="Google Shape;3492;p77">
            <a:extLst>
              <a:ext uri="{FF2B5EF4-FFF2-40B4-BE49-F238E27FC236}">
                <a16:creationId xmlns:a16="http://schemas.microsoft.com/office/drawing/2014/main" id="{D8366B23-44A9-46C3-A33E-A2DFF2717C58}"/>
              </a:ext>
            </a:extLst>
          </p:cNvPr>
          <p:cNvGrpSpPr/>
          <p:nvPr/>
        </p:nvGrpSpPr>
        <p:grpSpPr>
          <a:xfrm>
            <a:off x="6158974" y="1828800"/>
            <a:ext cx="1844848" cy="3041883"/>
            <a:chOff x="4613100" y="3115123"/>
            <a:chExt cx="771999" cy="1436003"/>
          </a:xfrm>
        </p:grpSpPr>
        <p:sp>
          <p:nvSpPr>
            <p:cNvPr id="3" name="Google Shape;3493;p77">
              <a:extLst>
                <a:ext uri="{FF2B5EF4-FFF2-40B4-BE49-F238E27FC236}">
                  <a16:creationId xmlns:a16="http://schemas.microsoft.com/office/drawing/2014/main" id="{505485C2-1121-4D64-A1A9-0AD04BB7FEF6}"/>
                </a:ext>
              </a:extLst>
            </p:cNvPr>
            <p:cNvSpPr/>
            <p:nvPr/>
          </p:nvSpPr>
          <p:spPr>
            <a:xfrm>
              <a:off x="4801248" y="3769050"/>
              <a:ext cx="396146" cy="509924"/>
            </a:xfrm>
            <a:custGeom>
              <a:avLst/>
              <a:gdLst/>
              <a:ahLst/>
              <a:cxnLst/>
              <a:rect l="l" t="t" r="r" b="b"/>
              <a:pathLst>
                <a:path w="2674" h="3442" extrusionOk="0">
                  <a:moveTo>
                    <a:pt x="850" y="1"/>
                  </a:moveTo>
                  <a:cubicBezTo>
                    <a:pt x="850" y="1"/>
                    <a:pt x="850" y="257"/>
                    <a:pt x="824" y="471"/>
                  </a:cubicBezTo>
                  <a:cubicBezTo>
                    <a:pt x="811" y="701"/>
                    <a:pt x="539" y="876"/>
                    <a:pt x="325" y="1579"/>
                  </a:cubicBezTo>
                  <a:cubicBezTo>
                    <a:pt x="82" y="2389"/>
                    <a:pt x="1" y="3280"/>
                    <a:pt x="1" y="3280"/>
                  </a:cubicBezTo>
                  <a:cubicBezTo>
                    <a:pt x="1" y="3280"/>
                    <a:pt x="526" y="3442"/>
                    <a:pt x="1336" y="3442"/>
                  </a:cubicBezTo>
                  <a:cubicBezTo>
                    <a:pt x="2146" y="3442"/>
                    <a:pt x="2674" y="3280"/>
                    <a:pt x="2674" y="3280"/>
                  </a:cubicBezTo>
                  <a:cubicBezTo>
                    <a:pt x="2674" y="3280"/>
                    <a:pt x="2593" y="2389"/>
                    <a:pt x="2350" y="1579"/>
                  </a:cubicBezTo>
                  <a:cubicBezTo>
                    <a:pt x="2133" y="876"/>
                    <a:pt x="1864" y="701"/>
                    <a:pt x="1851" y="471"/>
                  </a:cubicBezTo>
                  <a:cubicBezTo>
                    <a:pt x="1835" y="257"/>
                    <a:pt x="1822" y="1"/>
                    <a:pt x="1822"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94;p77">
              <a:extLst>
                <a:ext uri="{FF2B5EF4-FFF2-40B4-BE49-F238E27FC236}">
                  <a16:creationId xmlns:a16="http://schemas.microsoft.com/office/drawing/2014/main" id="{E0ACBA9C-3522-42BE-BF7B-89E8A069C716}"/>
                </a:ext>
              </a:extLst>
            </p:cNvPr>
            <p:cNvSpPr/>
            <p:nvPr/>
          </p:nvSpPr>
          <p:spPr>
            <a:xfrm>
              <a:off x="4615025" y="3115123"/>
              <a:ext cx="720145" cy="609923"/>
            </a:xfrm>
            <a:custGeom>
              <a:avLst/>
              <a:gdLst/>
              <a:ahLst/>
              <a:cxnLst/>
              <a:rect l="l" t="t" r="r" b="b"/>
              <a:pathLst>
                <a:path w="4861" h="4117" extrusionOk="0">
                  <a:moveTo>
                    <a:pt x="2441" y="0"/>
                  </a:moveTo>
                  <a:cubicBezTo>
                    <a:pt x="1968" y="0"/>
                    <a:pt x="1474" y="104"/>
                    <a:pt x="1083" y="404"/>
                  </a:cubicBezTo>
                  <a:cubicBezTo>
                    <a:pt x="1" y="1240"/>
                    <a:pt x="299" y="2403"/>
                    <a:pt x="568" y="2808"/>
                  </a:cubicBezTo>
                  <a:lnTo>
                    <a:pt x="3889" y="4117"/>
                  </a:lnTo>
                  <a:cubicBezTo>
                    <a:pt x="3889" y="4117"/>
                    <a:pt x="4469" y="4075"/>
                    <a:pt x="4660" y="3346"/>
                  </a:cubicBezTo>
                  <a:cubicBezTo>
                    <a:pt x="4848" y="2617"/>
                    <a:pt x="4861" y="1956"/>
                    <a:pt x="4728" y="1564"/>
                  </a:cubicBezTo>
                  <a:cubicBezTo>
                    <a:pt x="4605" y="1175"/>
                    <a:pt x="4323" y="1094"/>
                    <a:pt x="4323" y="1094"/>
                  </a:cubicBezTo>
                  <a:cubicBezTo>
                    <a:pt x="4323" y="1094"/>
                    <a:pt x="4456" y="822"/>
                    <a:pt x="4012" y="404"/>
                  </a:cubicBezTo>
                  <a:cubicBezTo>
                    <a:pt x="3832" y="242"/>
                    <a:pt x="3161" y="0"/>
                    <a:pt x="244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95;p77">
              <a:extLst>
                <a:ext uri="{FF2B5EF4-FFF2-40B4-BE49-F238E27FC236}">
                  <a16:creationId xmlns:a16="http://schemas.microsoft.com/office/drawing/2014/main" id="{BBD87F02-FF0A-4BFE-896D-5FFEE54F6AC6}"/>
                </a:ext>
              </a:extLst>
            </p:cNvPr>
            <p:cNvSpPr/>
            <p:nvPr/>
          </p:nvSpPr>
          <p:spPr>
            <a:xfrm>
              <a:off x="5191026" y="3433049"/>
              <a:ext cx="100444" cy="291999"/>
            </a:xfrm>
            <a:custGeom>
              <a:avLst/>
              <a:gdLst/>
              <a:ahLst/>
              <a:cxnLst/>
              <a:rect l="l" t="t" r="r" b="b"/>
              <a:pathLst>
                <a:path w="678" h="1971" extrusionOk="0">
                  <a:moveTo>
                    <a:pt x="163" y="1"/>
                  </a:moveTo>
                  <a:lnTo>
                    <a:pt x="1" y="1971"/>
                  </a:lnTo>
                  <a:cubicBezTo>
                    <a:pt x="257" y="1783"/>
                    <a:pt x="678" y="1524"/>
                    <a:pt x="67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96;p77">
              <a:extLst>
                <a:ext uri="{FF2B5EF4-FFF2-40B4-BE49-F238E27FC236}">
                  <a16:creationId xmlns:a16="http://schemas.microsoft.com/office/drawing/2014/main" id="{2027BDC0-C82C-48D2-8345-716FE3735935}"/>
                </a:ext>
              </a:extLst>
            </p:cNvPr>
            <p:cNvSpPr/>
            <p:nvPr/>
          </p:nvSpPr>
          <p:spPr>
            <a:xfrm>
              <a:off x="4925100" y="3769050"/>
              <a:ext cx="147999" cy="62074"/>
            </a:xfrm>
            <a:custGeom>
              <a:avLst/>
              <a:gdLst/>
              <a:ahLst/>
              <a:cxnLst/>
              <a:rect l="l" t="t" r="r" b="b"/>
              <a:pathLst>
                <a:path w="999" h="419" extrusionOk="0">
                  <a:moveTo>
                    <a:pt x="14" y="1"/>
                  </a:moveTo>
                  <a:cubicBezTo>
                    <a:pt x="14" y="1"/>
                    <a:pt x="14" y="202"/>
                    <a:pt x="1" y="406"/>
                  </a:cubicBezTo>
                  <a:cubicBezTo>
                    <a:pt x="95" y="406"/>
                    <a:pt x="189" y="419"/>
                    <a:pt x="286" y="419"/>
                  </a:cubicBezTo>
                  <a:cubicBezTo>
                    <a:pt x="529" y="419"/>
                    <a:pt x="837" y="338"/>
                    <a:pt x="999" y="244"/>
                  </a:cubicBezTo>
                  <a:cubicBezTo>
                    <a:pt x="986" y="66"/>
                    <a:pt x="986" y="1"/>
                    <a:pt x="986" y="1"/>
                  </a:cubicBez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97;p77">
              <a:extLst>
                <a:ext uri="{FF2B5EF4-FFF2-40B4-BE49-F238E27FC236}">
                  <a16:creationId xmlns:a16="http://schemas.microsoft.com/office/drawing/2014/main" id="{4FFE1109-3281-42BD-9435-17A6A79919EC}"/>
                </a:ext>
              </a:extLst>
            </p:cNvPr>
            <p:cNvSpPr/>
            <p:nvPr/>
          </p:nvSpPr>
          <p:spPr>
            <a:xfrm>
              <a:off x="4613100" y="3854087"/>
              <a:ext cx="308295" cy="354961"/>
            </a:xfrm>
            <a:custGeom>
              <a:avLst/>
              <a:gdLst/>
              <a:ahLst/>
              <a:cxnLst/>
              <a:rect l="l" t="t" r="r" b="b"/>
              <a:pathLst>
                <a:path w="2081" h="2396" extrusionOk="0">
                  <a:moveTo>
                    <a:pt x="1981" y="1"/>
                  </a:moveTo>
                  <a:cubicBezTo>
                    <a:pt x="1813" y="1"/>
                    <a:pt x="1559" y="144"/>
                    <a:pt x="1161" y="587"/>
                  </a:cubicBezTo>
                  <a:cubicBezTo>
                    <a:pt x="1015" y="749"/>
                    <a:pt x="879" y="911"/>
                    <a:pt x="743" y="1073"/>
                  </a:cubicBezTo>
                  <a:cubicBezTo>
                    <a:pt x="649" y="1193"/>
                    <a:pt x="542" y="1316"/>
                    <a:pt x="448" y="1452"/>
                  </a:cubicBezTo>
                  <a:cubicBezTo>
                    <a:pt x="406" y="1491"/>
                    <a:pt x="380" y="1546"/>
                    <a:pt x="338" y="1585"/>
                  </a:cubicBezTo>
                  <a:cubicBezTo>
                    <a:pt x="286" y="1627"/>
                    <a:pt x="218" y="1640"/>
                    <a:pt x="150" y="1653"/>
                  </a:cubicBezTo>
                  <a:cubicBezTo>
                    <a:pt x="108" y="1666"/>
                    <a:pt x="69" y="1679"/>
                    <a:pt x="43" y="1708"/>
                  </a:cubicBezTo>
                  <a:cubicBezTo>
                    <a:pt x="1" y="1734"/>
                    <a:pt x="14" y="1789"/>
                    <a:pt x="56" y="1802"/>
                  </a:cubicBezTo>
                  <a:cubicBezTo>
                    <a:pt x="73" y="1806"/>
                    <a:pt x="89" y="1808"/>
                    <a:pt x="105" y="1808"/>
                  </a:cubicBezTo>
                  <a:cubicBezTo>
                    <a:pt x="137" y="1808"/>
                    <a:pt x="168" y="1802"/>
                    <a:pt x="205" y="1802"/>
                  </a:cubicBezTo>
                  <a:lnTo>
                    <a:pt x="218" y="1815"/>
                  </a:lnTo>
                  <a:cubicBezTo>
                    <a:pt x="231" y="1828"/>
                    <a:pt x="218" y="1841"/>
                    <a:pt x="218" y="1841"/>
                  </a:cubicBezTo>
                  <a:cubicBezTo>
                    <a:pt x="189" y="1896"/>
                    <a:pt x="163" y="1909"/>
                    <a:pt x="150" y="1938"/>
                  </a:cubicBezTo>
                  <a:cubicBezTo>
                    <a:pt x="124" y="1977"/>
                    <a:pt x="43" y="2071"/>
                    <a:pt x="69" y="2126"/>
                  </a:cubicBezTo>
                  <a:cubicBezTo>
                    <a:pt x="76" y="2141"/>
                    <a:pt x="94" y="2147"/>
                    <a:pt x="113" y="2147"/>
                  </a:cubicBezTo>
                  <a:cubicBezTo>
                    <a:pt x="126" y="2147"/>
                    <a:pt x="139" y="2144"/>
                    <a:pt x="150" y="2139"/>
                  </a:cubicBezTo>
                  <a:cubicBezTo>
                    <a:pt x="176" y="2126"/>
                    <a:pt x="205" y="2113"/>
                    <a:pt x="231" y="2084"/>
                  </a:cubicBezTo>
                  <a:cubicBezTo>
                    <a:pt x="244" y="2071"/>
                    <a:pt x="257" y="2058"/>
                    <a:pt x="270" y="2045"/>
                  </a:cubicBezTo>
                  <a:cubicBezTo>
                    <a:pt x="270" y="2045"/>
                    <a:pt x="286" y="2019"/>
                    <a:pt x="312" y="2019"/>
                  </a:cubicBezTo>
                  <a:cubicBezTo>
                    <a:pt x="325" y="2032"/>
                    <a:pt x="325" y="2045"/>
                    <a:pt x="312" y="2058"/>
                  </a:cubicBezTo>
                  <a:cubicBezTo>
                    <a:pt x="312" y="2058"/>
                    <a:pt x="312" y="2071"/>
                    <a:pt x="299" y="2084"/>
                  </a:cubicBezTo>
                  <a:cubicBezTo>
                    <a:pt x="286" y="2126"/>
                    <a:pt x="257" y="2165"/>
                    <a:pt x="244" y="2207"/>
                  </a:cubicBezTo>
                  <a:cubicBezTo>
                    <a:pt x="231" y="2220"/>
                    <a:pt x="231" y="2246"/>
                    <a:pt x="231" y="2262"/>
                  </a:cubicBezTo>
                  <a:cubicBezTo>
                    <a:pt x="218" y="2275"/>
                    <a:pt x="231" y="2301"/>
                    <a:pt x="231" y="2314"/>
                  </a:cubicBezTo>
                  <a:cubicBezTo>
                    <a:pt x="244" y="2314"/>
                    <a:pt x="257" y="2314"/>
                    <a:pt x="270" y="2327"/>
                  </a:cubicBezTo>
                  <a:cubicBezTo>
                    <a:pt x="299" y="2327"/>
                    <a:pt x="325" y="2314"/>
                    <a:pt x="338" y="2301"/>
                  </a:cubicBezTo>
                  <a:cubicBezTo>
                    <a:pt x="367" y="2275"/>
                    <a:pt x="393" y="2246"/>
                    <a:pt x="406" y="2220"/>
                  </a:cubicBezTo>
                  <a:cubicBezTo>
                    <a:pt x="432" y="2194"/>
                    <a:pt x="461" y="2165"/>
                    <a:pt x="474" y="2139"/>
                  </a:cubicBezTo>
                  <a:cubicBezTo>
                    <a:pt x="487" y="2139"/>
                    <a:pt x="487" y="2126"/>
                    <a:pt x="500" y="2126"/>
                  </a:cubicBezTo>
                  <a:lnTo>
                    <a:pt x="513" y="2139"/>
                  </a:lnTo>
                  <a:lnTo>
                    <a:pt x="513" y="2165"/>
                  </a:lnTo>
                  <a:cubicBezTo>
                    <a:pt x="500" y="2194"/>
                    <a:pt x="500" y="2207"/>
                    <a:pt x="487" y="2220"/>
                  </a:cubicBezTo>
                  <a:cubicBezTo>
                    <a:pt x="487" y="2246"/>
                    <a:pt x="474" y="2262"/>
                    <a:pt x="474" y="2288"/>
                  </a:cubicBezTo>
                  <a:cubicBezTo>
                    <a:pt x="461" y="2314"/>
                    <a:pt x="461" y="2343"/>
                    <a:pt x="461" y="2356"/>
                  </a:cubicBezTo>
                  <a:cubicBezTo>
                    <a:pt x="478" y="2381"/>
                    <a:pt x="501" y="2395"/>
                    <a:pt x="526" y="2395"/>
                  </a:cubicBezTo>
                  <a:cubicBezTo>
                    <a:pt x="540" y="2395"/>
                    <a:pt x="554" y="2391"/>
                    <a:pt x="568" y="2382"/>
                  </a:cubicBezTo>
                  <a:cubicBezTo>
                    <a:pt x="594" y="2356"/>
                    <a:pt x="675" y="2207"/>
                    <a:pt x="691" y="2181"/>
                  </a:cubicBezTo>
                  <a:cubicBezTo>
                    <a:pt x="772" y="2032"/>
                    <a:pt x="866" y="1909"/>
                    <a:pt x="960" y="1776"/>
                  </a:cubicBezTo>
                  <a:cubicBezTo>
                    <a:pt x="1109" y="1572"/>
                    <a:pt x="1459" y="1154"/>
                    <a:pt x="1595" y="1031"/>
                  </a:cubicBezTo>
                  <a:lnTo>
                    <a:pt x="2081" y="20"/>
                  </a:lnTo>
                  <a:cubicBezTo>
                    <a:pt x="2052" y="8"/>
                    <a:pt x="2019" y="1"/>
                    <a:pt x="1981"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98;p77">
              <a:extLst>
                <a:ext uri="{FF2B5EF4-FFF2-40B4-BE49-F238E27FC236}">
                  <a16:creationId xmlns:a16="http://schemas.microsoft.com/office/drawing/2014/main" id="{3EB61A79-FD45-48C1-9326-16874D098A69}"/>
                </a:ext>
              </a:extLst>
            </p:cNvPr>
            <p:cNvSpPr/>
            <p:nvPr/>
          </p:nvSpPr>
          <p:spPr>
            <a:xfrm>
              <a:off x="5079174" y="3854087"/>
              <a:ext cx="305925" cy="354961"/>
            </a:xfrm>
            <a:custGeom>
              <a:avLst/>
              <a:gdLst/>
              <a:ahLst/>
              <a:cxnLst/>
              <a:rect l="l" t="t" r="r" b="b"/>
              <a:pathLst>
                <a:path w="2065" h="2396" extrusionOk="0">
                  <a:moveTo>
                    <a:pt x="100" y="1"/>
                  </a:moveTo>
                  <a:cubicBezTo>
                    <a:pt x="63" y="1"/>
                    <a:pt x="30" y="8"/>
                    <a:pt x="1" y="20"/>
                  </a:cubicBezTo>
                  <a:lnTo>
                    <a:pt x="474" y="1031"/>
                  </a:lnTo>
                  <a:cubicBezTo>
                    <a:pt x="607" y="1154"/>
                    <a:pt x="879" y="1410"/>
                    <a:pt x="1135" y="1760"/>
                  </a:cubicBezTo>
                  <a:cubicBezTo>
                    <a:pt x="1229" y="1896"/>
                    <a:pt x="1310" y="2032"/>
                    <a:pt x="1378" y="2181"/>
                  </a:cubicBezTo>
                  <a:cubicBezTo>
                    <a:pt x="1391" y="2207"/>
                    <a:pt x="1472" y="2356"/>
                    <a:pt x="1514" y="2382"/>
                  </a:cubicBezTo>
                  <a:cubicBezTo>
                    <a:pt x="1528" y="2391"/>
                    <a:pt x="1542" y="2395"/>
                    <a:pt x="1555" y="2395"/>
                  </a:cubicBezTo>
                  <a:cubicBezTo>
                    <a:pt x="1579" y="2395"/>
                    <a:pt x="1600" y="2381"/>
                    <a:pt x="1608" y="2356"/>
                  </a:cubicBezTo>
                  <a:cubicBezTo>
                    <a:pt x="1621" y="2343"/>
                    <a:pt x="1621" y="2314"/>
                    <a:pt x="1608" y="2288"/>
                  </a:cubicBezTo>
                  <a:cubicBezTo>
                    <a:pt x="1608" y="2262"/>
                    <a:pt x="1595" y="2246"/>
                    <a:pt x="1579" y="2220"/>
                  </a:cubicBezTo>
                  <a:cubicBezTo>
                    <a:pt x="1579" y="2207"/>
                    <a:pt x="1566" y="2194"/>
                    <a:pt x="1566" y="2165"/>
                  </a:cubicBezTo>
                  <a:lnTo>
                    <a:pt x="1566" y="2139"/>
                  </a:lnTo>
                  <a:cubicBezTo>
                    <a:pt x="1566" y="2139"/>
                    <a:pt x="1566" y="2126"/>
                    <a:pt x="1579" y="2126"/>
                  </a:cubicBezTo>
                  <a:cubicBezTo>
                    <a:pt x="1595" y="2126"/>
                    <a:pt x="1595" y="2139"/>
                    <a:pt x="1595" y="2139"/>
                  </a:cubicBezTo>
                  <a:cubicBezTo>
                    <a:pt x="1621" y="2165"/>
                    <a:pt x="1647" y="2194"/>
                    <a:pt x="1660" y="2220"/>
                  </a:cubicBezTo>
                  <a:cubicBezTo>
                    <a:pt x="1689" y="2246"/>
                    <a:pt x="1702" y="2275"/>
                    <a:pt x="1728" y="2301"/>
                  </a:cubicBezTo>
                  <a:cubicBezTo>
                    <a:pt x="1757" y="2314"/>
                    <a:pt x="1783" y="2327"/>
                    <a:pt x="1809" y="2327"/>
                  </a:cubicBezTo>
                  <a:cubicBezTo>
                    <a:pt x="1822" y="2314"/>
                    <a:pt x="1838" y="2314"/>
                    <a:pt x="1838" y="2314"/>
                  </a:cubicBezTo>
                  <a:cubicBezTo>
                    <a:pt x="1851" y="2301"/>
                    <a:pt x="1851" y="2275"/>
                    <a:pt x="1851" y="2262"/>
                  </a:cubicBezTo>
                  <a:cubicBezTo>
                    <a:pt x="1851" y="2246"/>
                    <a:pt x="1838" y="2220"/>
                    <a:pt x="1838" y="2207"/>
                  </a:cubicBezTo>
                  <a:cubicBezTo>
                    <a:pt x="1822" y="2165"/>
                    <a:pt x="1796" y="2126"/>
                    <a:pt x="1770" y="2084"/>
                  </a:cubicBezTo>
                  <a:cubicBezTo>
                    <a:pt x="1770" y="2071"/>
                    <a:pt x="1757" y="2058"/>
                    <a:pt x="1757" y="2058"/>
                  </a:cubicBezTo>
                  <a:cubicBezTo>
                    <a:pt x="1757" y="2045"/>
                    <a:pt x="1757" y="2032"/>
                    <a:pt x="1770" y="2019"/>
                  </a:cubicBezTo>
                  <a:cubicBezTo>
                    <a:pt x="1783" y="2019"/>
                    <a:pt x="1796" y="2045"/>
                    <a:pt x="1809" y="2045"/>
                  </a:cubicBezTo>
                  <a:cubicBezTo>
                    <a:pt x="1822" y="2058"/>
                    <a:pt x="1838" y="2071"/>
                    <a:pt x="1851" y="2084"/>
                  </a:cubicBezTo>
                  <a:cubicBezTo>
                    <a:pt x="1877" y="2113"/>
                    <a:pt x="1903" y="2126"/>
                    <a:pt x="1932" y="2139"/>
                  </a:cubicBezTo>
                  <a:cubicBezTo>
                    <a:pt x="1937" y="2144"/>
                    <a:pt x="1947" y="2147"/>
                    <a:pt x="1958" y="2147"/>
                  </a:cubicBezTo>
                  <a:cubicBezTo>
                    <a:pt x="1973" y="2147"/>
                    <a:pt x="1990" y="2141"/>
                    <a:pt x="2000" y="2126"/>
                  </a:cubicBezTo>
                  <a:cubicBezTo>
                    <a:pt x="2039" y="2071"/>
                    <a:pt x="1958" y="1977"/>
                    <a:pt x="1932" y="1938"/>
                  </a:cubicBezTo>
                  <a:cubicBezTo>
                    <a:pt x="1903" y="1909"/>
                    <a:pt x="1890" y="1896"/>
                    <a:pt x="1864" y="1841"/>
                  </a:cubicBezTo>
                  <a:cubicBezTo>
                    <a:pt x="1864" y="1841"/>
                    <a:pt x="1851" y="1828"/>
                    <a:pt x="1864" y="1815"/>
                  </a:cubicBezTo>
                  <a:cubicBezTo>
                    <a:pt x="1864" y="1815"/>
                    <a:pt x="1864" y="1802"/>
                    <a:pt x="1877" y="1802"/>
                  </a:cubicBezTo>
                  <a:cubicBezTo>
                    <a:pt x="1905" y="1802"/>
                    <a:pt x="1937" y="1808"/>
                    <a:pt x="1968" y="1808"/>
                  </a:cubicBezTo>
                  <a:cubicBezTo>
                    <a:pt x="1984" y="1808"/>
                    <a:pt x="1999" y="1806"/>
                    <a:pt x="2013" y="1802"/>
                  </a:cubicBezTo>
                  <a:cubicBezTo>
                    <a:pt x="2052" y="1789"/>
                    <a:pt x="2065" y="1734"/>
                    <a:pt x="2039" y="1708"/>
                  </a:cubicBezTo>
                  <a:cubicBezTo>
                    <a:pt x="2013" y="1679"/>
                    <a:pt x="1958" y="1666"/>
                    <a:pt x="1919" y="1653"/>
                  </a:cubicBezTo>
                  <a:cubicBezTo>
                    <a:pt x="1864" y="1640"/>
                    <a:pt x="1796" y="1627"/>
                    <a:pt x="1741" y="1585"/>
                  </a:cubicBezTo>
                  <a:cubicBezTo>
                    <a:pt x="1702" y="1546"/>
                    <a:pt x="1660" y="1491"/>
                    <a:pt x="1634" y="1452"/>
                  </a:cubicBezTo>
                  <a:cubicBezTo>
                    <a:pt x="1527" y="1316"/>
                    <a:pt x="1433" y="1193"/>
                    <a:pt x="1336" y="1073"/>
                  </a:cubicBezTo>
                  <a:cubicBezTo>
                    <a:pt x="1203" y="911"/>
                    <a:pt x="1054" y="749"/>
                    <a:pt x="918" y="587"/>
                  </a:cubicBezTo>
                  <a:cubicBezTo>
                    <a:pt x="520" y="144"/>
                    <a:pt x="267" y="1"/>
                    <a:pt x="100"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99;p77">
              <a:extLst>
                <a:ext uri="{FF2B5EF4-FFF2-40B4-BE49-F238E27FC236}">
                  <a16:creationId xmlns:a16="http://schemas.microsoft.com/office/drawing/2014/main" id="{580DDF7B-5A79-47C2-B0A7-E61B7DF21303}"/>
                </a:ext>
              </a:extLst>
            </p:cNvPr>
            <p:cNvSpPr/>
            <p:nvPr/>
          </p:nvSpPr>
          <p:spPr>
            <a:xfrm>
              <a:off x="4928952" y="4310977"/>
              <a:ext cx="56296" cy="192147"/>
            </a:xfrm>
            <a:custGeom>
              <a:avLst/>
              <a:gdLst/>
              <a:ahLst/>
              <a:cxnLst/>
              <a:rect l="l" t="t" r="r" b="b"/>
              <a:pathLst>
                <a:path w="380" h="1297" extrusionOk="0">
                  <a:moveTo>
                    <a:pt x="111" y="1"/>
                  </a:moveTo>
                  <a:lnTo>
                    <a:pt x="1" y="1297"/>
                  </a:lnTo>
                  <a:lnTo>
                    <a:pt x="273" y="1297"/>
                  </a:lnTo>
                  <a:lnTo>
                    <a:pt x="380" y="82"/>
                  </a:lnTo>
                  <a:cubicBezTo>
                    <a:pt x="273" y="69"/>
                    <a:pt x="111" y="1"/>
                    <a:pt x="11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00;p77">
              <a:extLst>
                <a:ext uri="{FF2B5EF4-FFF2-40B4-BE49-F238E27FC236}">
                  <a16:creationId xmlns:a16="http://schemas.microsoft.com/office/drawing/2014/main" id="{8A5350F2-3236-47A1-A83F-93DA1EE9E231}"/>
                </a:ext>
              </a:extLst>
            </p:cNvPr>
            <p:cNvSpPr/>
            <p:nvPr/>
          </p:nvSpPr>
          <p:spPr>
            <a:xfrm>
              <a:off x="4745100" y="4214977"/>
              <a:ext cx="507998" cy="336147"/>
            </a:xfrm>
            <a:custGeom>
              <a:avLst/>
              <a:gdLst/>
              <a:ahLst/>
              <a:cxnLst/>
              <a:rect l="l" t="t" r="r" b="b"/>
              <a:pathLst>
                <a:path w="3429" h="2269" extrusionOk="0">
                  <a:moveTo>
                    <a:pt x="713" y="1"/>
                  </a:moveTo>
                  <a:cubicBezTo>
                    <a:pt x="522" y="1"/>
                    <a:pt x="380" y="68"/>
                    <a:pt x="380" y="270"/>
                  </a:cubicBezTo>
                  <a:cubicBezTo>
                    <a:pt x="380" y="863"/>
                    <a:pt x="529" y="1945"/>
                    <a:pt x="529" y="1945"/>
                  </a:cubicBezTo>
                  <a:cubicBezTo>
                    <a:pt x="529" y="1945"/>
                    <a:pt x="270" y="2026"/>
                    <a:pt x="137" y="2094"/>
                  </a:cubicBezTo>
                  <a:cubicBezTo>
                    <a:pt x="1" y="2175"/>
                    <a:pt x="27" y="2269"/>
                    <a:pt x="623" y="2269"/>
                  </a:cubicBezTo>
                  <a:lnTo>
                    <a:pt x="1485" y="2269"/>
                  </a:lnTo>
                  <a:lnTo>
                    <a:pt x="1621" y="730"/>
                  </a:lnTo>
                  <a:cubicBezTo>
                    <a:pt x="1655" y="736"/>
                    <a:pt x="1689" y="740"/>
                    <a:pt x="1721" y="740"/>
                  </a:cubicBezTo>
                  <a:cubicBezTo>
                    <a:pt x="1753" y="740"/>
                    <a:pt x="1783" y="736"/>
                    <a:pt x="1809" y="730"/>
                  </a:cubicBezTo>
                  <a:lnTo>
                    <a:pt x="1958" y="2269"/>
                  </a:lnTo>
                  <a:lnTo>
                    <a:pt x="2810" y="2269"/>
                  </a:lnTo>
                  <a:cubicBezTo>
                    <a:pt x="3403" y="2269"/>
                    <a:pt x="3429" y="2175"/>
                    <a:pt x="3309" y="2094"/>
                  </a:cubicBezTo>
                  <a:cubicBezTo>
                    <a:pt x="3173" y="2026"/>
                    <a:pt x="2917" y="1945"/>
                    <a:pt x="2917" y="1945"/>
                  </a:cubicBezTo>
                  <a:cubicBezTo>
                    <a:pt x="2917" y="1877"/>
                    <a:pt x="3053" y="850"/>
                    <a:pt x="3053" y="270"/>
                  </a:cubicBezTo>
                  <a:cubicBezTo>
                    <a:pt x="3053" y="68"/>
                    <a:pt x="2910" y="1"/>
                    <a:pt x="2720" y="1"/>
                  </a:cubicBezTo>
                  <a:cubicBezTo>
                    <a:pt x="2340" y="1"/>
                    <a:pt x="1770" y="270"/>
                    <a:pt x="1770" y="270"/>
                  </a:cubicBezTo>
                  <a:lnTo>
                    <a:pt x="1783" y="377"/>
                  </a:lnTo>
                  <a:lnTo>
                    <a:pt x="1663" y="377"/>
                  </a:lnTo>
                  <a:lnTo>
                    <a:pt x="1663" y="270"/>
                  </a:lnTo>
                  <a:cubicBezTo>
                    <a:pt x="1663" y="270"/>
                    <a:pt x="1093" y="1"/>
                    <a:pt x="713"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01;p77">
              <a:extLst>
                <a:ext uri="{FF2B5EF4-FFF2-40B4-BE49-F238E27FC236}">
                  <a16:creationId xmlns:a16="http://schemas.microsoft.com/office/drawing/2014/main" id="{EBC28E93-62BC-417C-B0BC-FE8D7AE50416}"/>
                </a:ext>
              </a:extLst>
            </p:cNvPr>
            <p:cNvSpPr/>
            <p:nvPr/>
          </p:nvSpPr>
          <p:spPr>
            <a:xfrm>
              <a:off x="4748951" y="3843273"/>
              <a:ext cx="170518" cy="205777"/>
            </a:xfrm>
            <a:custGeom>
              <a:avLst/>
              <a:gdLst/>
              <a:ahLst/>
              <a:cxnLst/>
              <a:rect l="l" t="t" r="r" b="b"/>
              <a:pathLst>
                <a:path w="1151" h="1389" extrusionOk="0">
                  <a:moveTo>
                    <a:pt x="990" y="0"/>
                  </a:moveTo>
                  <a:cubicBezTo>
                    <a:pt x="871" y="0"/>
                    <a:pt x="698" y="72"/>
                    <a:pt x="474" y="294"/>
                  </a:cubicBezTo>
                  <a:cubicBezTo>
                    <a:pt x="111" y="660"/>
                    <a:pt x="1" y="780"/>
                    <a:pt x="1" y="780"/>
                  </a:cubicBezTo>
                  <a:cubicBezTo>
                    <a:pt x="1" y="780"/>
                    <a:pt x="111" y="1240"/>
                    <a:pt x="623" y="1389"/>
                  </a:cubicBezTo>
                  <a:lnTo>
                    <a:pt x="1151" y="67"/>
                  </a:lnTo>
                  <a:cubicBezTo>
                    <a:pt x="1119" y="29"/>
                    <a:pt x="1066" y="0"/>
                    <a:pt x="990"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02;p77">
              <a:extLst>
                <a:ext uri="{FF2B5EF4-FFF2-40B4-BE49-F238E27FC236}">
                  <a16:creationId xmlns:a16="http://schemas.microsoft.com/office/drawing/2014/main" id="{786312BF-F08B-444A-8380-A8302BF76744}"/>
                </a:ext>
              </a:extLst>
            </p:cNvPr>
            <p:cNvSpPr/>
            <p:nvPr/>
          </p:nvSpPr>
          <p:spPr>
            <a:xfrm>
              <a:off x="5079174" y="3843273"/>
              <a:ext cx="170073" cy="205777"/>
            </a:xfrm>
            <a:custGeom>
              <a:avLst/>
              <a:gdLst/>
              <a:ahLst/>
              <a:cxnLst/>
              <a:rect l="l" t="t" r="r" b="b"/>
              <a:pathLst>
                <a:path w="1148" h="1389" extrusionOk="0">
                  <a:moveTo>
                    <a:pt x="171" y="0"/>
                  </a:moveTo>
                  <a:cubicBezTo>
                    <a:pt x="94" y="0"/>
                    <a:pt x="37" y="29"/>
                    <a:pt x="1" y="67"/>
                  </a:cubicBezTo>
                  <a:lnTo>
                    <a:pt x="526" y="1389"/>
                  </a:lnTo>
                  <a:cubicBezTo>
                    <a:pt x="1041" y="1240"/>
                    <a:pt x="1148" y="780"/>
                    <a:pt x="1148" y="780"/>
                  </a:cubicBezTo>
                  <a:cubicBezTo>
                    <a:pt x="1148" y="780"/>
                    <a:pt x="1041" y="660"/>
                    <a:pt x="675" y="294"/>
                  </a:cubicBezTo>
                  <a:cubicBezTo>
                    <a:pt x="461" y="72"/>
                    <a:pt x="292" y="0"/>
                    <a:pt x="171"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03;p77">
              <a:extLst>
                <a:ext uri="{FF2B5EF4-FFF2-40B4-BE49-F238E27FC236}">
                  <a16:creationId xmlns:a16="http://schemas.microsoft.com/office/drawing/2014/main" id="{664DA333-6934-416C-A686-FF62054D29EC}"/>
                </a:ext>
              </a:extLst>
            </p:cNvPr>
            <p:cNvSpPr/>
            <p:nvPr/>
          </p:nvSpPr>
          <p:spPr>
            <a:xfrm>
              <a:off x="4801248" y="3853050"/>
              <a:ext cx="396146" cy="425924"/>
            </a:xfrm>
            <a:custGeom>
              <a:avLst/>
              <a:gdLst/>
              <a:ahLst/>
              <a:cxnLst/>
              <a:rect l="l" t="t" r="r" b="b"/>
              <a:pathLst>
                <a:path w="2674" h="2875" extrusionOk="0">
                  <a:moveTo>
                    <a:pt x="798" y="1"/>
                  </a:moveTo>
                  <a:cubicBezTo>
                    <a:pt x="730" y="202"/>
                    <a:pt x="513" y="419"/>
                    <a:pt x="325" y="1012"/>
                  </a:cubicBezTo>
                  <a:cubicBezTo>
                    <a:pt x="82" y="1822"/>
                    <a:pt x="1" y="2269"/>
                    <a:pt x="1" y="2713"/>
                  </a:cubicBezTo>
                  <a:cubicBezTo>
                    <a:pt x="1" y="2713"/>
                    <a:pt x="526" y="2875"/>
                    <a:pt x="1336" y="2875"/>
                  </a:cubicBezTo>
                  <a:cubicBezTo>
                    <a:pt x="2146" y="2875"/>
                    <a:pt x="2674" y="2713"/>
                    <a:pt x="2674" y="2713"/>
                  </a:cubicBezTo>
                  <a:cubicBezTo>
                    <a:pt x="2674" y="2269"/>
                    <a:pt x="2593" y="1822"/>
                    <a:pt x="2350" y="1012"/>
                  </a:cubicBezTo>
                  <a:cubicBezTo>
                    <a:pt x="2159" y="419"/>
                    <a:pt x="1945" y="202"/>
                    <a:pt x="1877" y="1"/>
                  </a:cubicBezTo>
                  <a:cubicBezTo>
                    <a:pt x="1877" y="14"/>
                    <a:pt x="1783" y="228"/>
                    <a:pt x="1336" y="228"/>
                  </a:cubicBezTo>
                  <a:cubicBezTo>
                    <a:pt x="892" y="228"/>
                    <a:pt x="811" y="14"/>
                    <a:pt x="79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04;p77">
              <a:extLst>
                <a:ext uri="{FF2B5EF4-FFF2-40B4-BE49-F238E27FC236}">
                  <a16:creationId xmlns:a16="http://schemas.microsoft.com/office/drawing/2014/main" id="{1A934C91-8358-4958-B735-29342C3B3147}"/>
                </a:ext>
              </a:extLst>
            </p:cNvPr>
            <p:cNvSpPr/>
            <p:nvPr/>
          </p:nvSpPr>
          <p:spPr>
            <a:xfrm>
              <a:off x="5029248" y="4502978"/>
              <a:ext cx="223851" cy="48148"/>
            </a:xfrm>
            <a:custGeom>
              <a:avLst/>
              <a:gdLst/>
              <a:ahLst/>
              <a:cxnLst/>
              <a:rect l="l" t="t" r="r" b="b"/>
              <a:pathLst>
                <a:path w="1511" h="325" extrusionOk="0">
                  <a:moveTo>
                    <a:pt x="1" y="1"/>
                  </a:moveTo>
                  <a:lnTo>
                    <a:pt x="40" y="325"/>
                  </a:lnTo>
                  <a:lnTo>
                    <a:pt x="892" y="325"/>
                  </a:lnTo>
                  <a:cubicBezTo>
                    <a:pt x="1485" y="325"/>
                    <a:pt x="1511" y="231"/>
                    <a:pt x="1391" y="150"/>
                  </a:cubicBezTo>
                  <a:cubicBezTo>
                    <a:pt x="1255" y="82"/>
                    <a:pt x="999" y="1"/>
                    <a:pt x="99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05;p77">
              <a:extLst>
                <a:ext uri="{FF2B5EF4-FFF2-40B4-BE49-F238E27FC236}">
                  <a16:creationId xmlns:a16="http://schemas.microsoft.com/office/drawing/2014/main" id="{DEF6F63D-AE9B-4D0C-8E7C-A4277CD76E3E}"/>
                </a:ext>
              </a:extLst>
            </p:cNvPr>
            <p:cNvSpPr/>
            <p:nvPr/>
          </p:nvSpPr>
          <p:spPr>
            <a:xfrm>
              <a:off x="4745100" y="4502978"/>
              <a:ext cx="224295" cy="48148"/>
            </a:xfrm>
            <a:custGeom>
              <a:avLst/>
              <a:gdLst/>
              <a:ahLst/>
              <a:cxnLst/>
              <a:rect l="l" t="t" r="r" b="b"/>
              <a:pathLst>
                <a:path w="1514" h="325" extrusionOk="0">
                  <a:moveTo>
                    <a:pt x="529" y="1"/>
                  </a:moveTo>
                  <a:cubicBezTo>
                    <a:pt x="529" y="1"/>
                    <a:pt x="270" y="82"/>
                    <a:pt x="137" y="150"/>
                  </a:cubicBezTo>
                  <a:cubicBezTo>
                    <a:pt x="1" y="231"/>
                    <a:pt x="27"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06;p77">
              <a:extLst>
                <a:ext uri="{FF2B5EF4-FFF2-40B4-BE49-F238E27FC236}">
                  <a16:creationId xmlns:a16="http://schemas.microsoft.com/office/drawing/2014/main" id="{37DAF3A8-9556-4AFB-86EE-71CEC7954BEC}"/>
                </a:ext>
              </a:extLst>
            </p:cNvPr>
            <p:cNvSpPr/>
            <p:nvPr/>
          </p:nvSpPr>
          <p:spPr>
            <a:xfrm>
              <a:off x="4685100" y="3253049"/>
              <a:ext cx="566072" cy="533924"/>
            </a:xfrm>
            <a:custGeom>
              <a:avLst/>
              <a:gdLst/>
              <a:ahLst/>
              <a:cxnLst/>
              <a:rect l="l" t="t" r="r" b="b"/>
              <a:pathLst>
                <a:path w="3821" h="3604" extrusionOk="0">
                  <a:moveTo>
                    <a:pt x="1906" y="1"/>
                  </a:moveTo>
                  <a:cubicBezTo>
                    <a:pt x="1310" y="1"/>
                    <a:pt x="448" y="189"/>
                    <a:pt x="231" y="1067"/>
                  </a:cubicBezTo>
                  <a:cubicBezTo>
                    <a:pt x="1" y="1958"/>
                    <a:pt x="43" y="2726"/>
                    <a:pt x="448" y="3118"/>
                  </a:cubicBezTo>
                  <a:cubicBezTo>
                    <a:pt x="824" y="3468"/>
                    <a:pt x="1391" y="3604"/>
                    <a:pt x="1906" y="3604"/>
                  </a:cubicBezTo>
                  <a:cubicBezTo>
                    <a:pt x="2431" y="3604"/>
                    <a:pt x="3040" y="3536"/>
                    <a:pt x="3416" y="3186"/>
                  </a:cubicBezTo>
                  <a:cubicBezTo>
                    <a:pt x="3782" y="2849"/>
                    <a:pt x="3821" y="1958"/>
                    <a:pt x="3591" y="1067"/>
                  </a:cubicBezTo>
                  <a:cubicBezTo>
                    <a:pt x="3377" y="189"/>
                    <a:pt x="2512" y="1"/>
                    <a:pt x="1906"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07;p77">
              <a:extLst>
                <a:ext uri="{FF2B5EF4-FFF2-40B4-BE49-F238E27FC236}">
                  <a16:creationId xmlns:a16="http://schemas.microsoft.com/office/drawing/2014/main" id="{34E910B3-7364-4803-8C1B-06FA806E691E}"/>
                </a:ext>
              </a:extLst>
            </p:cNvPr>
            <p:cNvSpPr/>
            <p:nvPr/>
          </p:nvSpPr>
          <p:spPr>
            <a:xfrm>
              <a:off x="4721100" y="3589050"/>
              <a:ext cx="110074" cy="112000"/>
            </a:xfrm>
            <a:custGeom>
              <a:avLst/>
              <a:gdLst/>
              <a:ahLst/>
              <a:cxnLst/>
              <a:rect l="l" t="t" r="r" b="b"/>
              <a:pathLst>
                <a:path w="743" h="756" extrusionOk="0">
                  <a:moveTo>
                    <a:pt x="367" y="1"/>
                  </a:moveTo>
                  <a:cubicBezTo>
                    <a:pt x="163" y="1"/>
                    <a:pt x="1" y="176"/>
                    <a:pt x="1" y="377"/>
                  </a:cubicBezTo>
                  <a:cubicBezTo>
                    <a:pt x="1" y="581"/>
                    <a:pt x="163" y="756"/>
                    <a:pt x="367" y="756"/>
                  </a:cubicBezTo>
                  <a:cubicBezTo>
                    <a:pt x="581" y="756"/>
                    <a:pt x="743" y="581"/>
                    <a:pt x="743" y="377"/>
                  </a:cubicBezTo>
                  <a:cubicBezTo>
                    <a:pt x="743" y="176"/>
                    <a:pt x="581" y="1"/>
                    <a:pt x="367"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08;p77">
              <a:extLst>
                <a:ext uri="{FF2B5EF4-FFF2-40B4-BE49-F238E27FC236}">
                  <a16:creationId xmlns:a16="http://schemas.microsoft.com/office/drawing/2014/main" id="{EAEB5B35-ED5E-449E-89D6-C98DDF4DD630}"/>
                </a:ext>
              </a:extLst>
            </p:cNvPr>
            <p:cNvSpPr/>
            <p:nvPr/>
          </p:nvSpPr>
          <p:spPr>
            <a:xfrm>
              <a:off x="5103174" y="3589050"/>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09;p77">
              <a:extLst>
                <a:ext uri="{FF2B5EF4-FFF2-40B4-BE49-F238E27FC236}">
                  <a16:creationId xmlns:a16="http://schemas.microsoft.com/office/drawing/2014/main" id="{2BE65F64-452E-45C5-93B9-A788DE5523F1}"/>
                </a:ext>
              </a:extLst>
            </p:cNvPr>
            <p:cNvSpPr/>
            <p:nvPr/>
          </p:nvSpPr>
          <p:spPr>
            <a:xfrm>
              <a:off x="4901100" y="3680754"/>
              <a:ext cx="138370" cy="50074"/>
            </a:xfrm>
            <a:custGeom>
              <a:avLst/>
              <a:gdLst/>
              <a:ahLst/>
              <a:cxnLst/>
              <a:rect l="l" t="t" r="r" b="b"/>
              <a:pathLst>
                <a:path w="934" h="338" extrusionOk="0">
                  <a:moveTo>
                    <a:pt x="1" y="1"/>
                  </a:moveTo>
                  <a:cubicBezTo>
                    <a:pt x="1" y="1"/>
                    <a:pt x="27" y="338"/>
                    <a:pt x="474" y="338"/>
                  </a:cubicBezTo>
                  <a:cubicBezTo>
                    <a:pt x="853" y="338"/>
                    <a:pt x="934" y="14"/>
                    <a:pt x="934" y="14"/>
                  </a:cubicBezTo>
                  <a:cubicBezTo>
                    <a:pt x="934" y="14"/>
                    <a:pt x="691" y="14"/>
                    <a:pt x="432" y="1"/>
                  </a:cubicBezTo>
                  <a:close/>
                </a:path>
              </a:pathLst>
            </a:custGeom>
            <a:solidFill>
              <a:srgbClr val="8E3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10;p77">
              <a:extLst>
                <a:ext uri="{FF2B5EF4-FFF2-40B4-BE49-F238E27FC236}">
                  <a16:creationId xmlns:a16="http://schemas.microsoft.com/office/drawing/2014/main" id="{43F3CF57-57AD-43A1-8986-50671C3CE907}"/>
                </a:ext>
              </a:extLst>
            </p:cNvPr>
            <p:cNvSpPr/>
            <p:nvPr/>
          </p:nvSpPr>
          <p:spPr>
            <a:xfrm>
              <a:off x="4933248" y="3706680"/>
              <a:ext cx="79852" cy="24148"/>
            </a:xfrm>
            <a:custGeom>
              <a:avLst/>
              <a:gdLst/>
              <a:ahLst/>
              <a:cxnLst/>
              <a:rect l="l" t="t" r="r" b="b"/>
              <a:pathLst>
                <a:path w="539" h="163" extrusionOk="0">
                  <a:moveTo>
                    <a:pt x="283" y="1"/>
                  </a:moveTo>
                  <a:cubicBezTo>
                    <a:pt x="163" y="1"/>
                    <a:pt x="69" y="43"/>
                    <a:pt x="1" y="111"/>
                  </a:cubicBezTo>
                  <a:cubicBezTo>
                    <a:pt x="69" y="137"/>
                    <a:pt x="150" y="163"/>
                    <a:pt x="257" y="163"/>
                  </a:cubicBezTo>
                  <a:cubicBezTo>
                    <a:pt x="377" y="163"/>
                    <a:pt x="474" y="124"/>
                    <a:pt x="539" y="69"/>
                  </a:cubicBezTo>
                  <a:cubicBezTo>
                    <a:pt x="474" y="30"/>
                    <a:pt x="377" y="1"/>
                    <a:pt x="283" y="1"/>
                  </a:cubicBezTo>
                  <a:close/>
                </a:path>
              </a:pathLst>
            </a:custGeom>
            <a:solidFill>
              <a:srgbClr val="EE7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11;p77">
              <a:extLst>
                <a:ext uri="{FF2B5EF4-FFF2-40B4-BE49-F238E27FC236}">
                  <a16:creationId xmlns:a16="http://schemas.microsoft.com/office/drawing/2014/main" id="{BEB11771-4BA0-4907-97F9-584EF44D3084}"/>
                </a:ext>
              </a:extLst>
            </p:cNvPr>
            <p:cNvSpPr/>
            <p:nvPr/>
          </p:nvSpPr>
          <p:spPr>
            <a:xfrm>
              <a:off x="4916952" y="3614976"/>
              <a:ext cx="71111" cy="30074"/>
            </a:xfrm>
            <a:custGeom>
              <a:avLst/>
              <a:gdLst/>
              <a:ahLst/>
              <a:cxnLst/>
              <a:rect l="l" t="t" r="r" b="b"/>
              <a:pathLst>
                <a:path w="480" h="203" extrusionOk="0">
                  <a:moveTo>
                    <a:pt x="260" y="1"/>
                  </a:moveTo>
                  <a:cubicBezTo>
                    <a:pt x="124" y="1"/>
                    <a:pt x="1" y="82"/>
                    <a:pt x="1" y="121"/>
                  </a:cubicBezTo>
                  <a:cubicBezTo>
                    <a:pt x="1" y="171"/>
                    <a:pt x="139" y="203"/>
                    <a:pt x="266" y="203"/>
                  </a:cubicBezTo>
                  <a:cubicBezTo>
                    <a:pt x="377" y="203"/>
                    <a:pt x="480" y="178"/>
                    <a:pt x="474" y="121"/>
                  </a:cubicBezTo>
                  <a:cubicBezTo>
                    <a:pt x="474" y="53"/>
                    <a:pt x="380" y="1"/>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12;p77">
              <a:extLst>
                <a:ext uri="{FF2B5EF4-FFF2-40B4-BE49-F238E27FC236}">
                  <a16:creationId xmlns:a16="http://schemas.microsoft.com/office/drawing/2014/main" id="{25368710-186C-4346-AB31-1B7BF311647E}"/>
                </a:ext>
              </a:extLst>
            </p:cNvPr>
            <p:cNvSpPr/>
            <p:nvPr/>
          </p:nvSpPr>
          <p:spPr>
            <a:xfrm>
              <a:off x="4913100" y="3611568"/>
              <a:ext cx="79555" cy="28889"/>
            </a:xfrm>
            <a:custGeom>
              <a:avLst/>
              <a:gdLst/>
              <a:ahLst/>
              <a:cxnLst/>
              <a:rect l="l" t="t" r="r" b="b"/>
              <a:pathLst>
                <a:path w="537" h="195" extrusionOk="0">
                  <a:moveTo>
                    <a:pt x="290" y="0"/>
                  </a:moveTo>
                  <a:cubicBezTo>
                    <a:pt x="167" y="0"/>
                    <a:pt x="36" y="61"/>
                    <a:pt x="1" y="173"/>
                  </a:cubicBezTo>
                  <a:lnTo>
                    <a:pt x="14" y="173"/>
                  </a:lnTo>
                  <a:cubicBezTo>
                    <a:pt x="95" y="105"/>
                    <a:pt x="163" y="50"/>
                    <a:pt x="270" y="50"/>
                  </a:cubicBezTo>
                  <a:cubicBezTo>
                    <a:pt x="380" y="50"/>
                    <a:pt x="448" y="105"/>
                    <a:pt x="500" y="186"/>
                  </a:cubicBezTo>
                  <a:cubicBezTo>
                    <a:pt x="505" y="191"/>
                    <a:pt x="513" y="194"/>
                    <a:pt x="520" y="194"/>
                  </a:cubicBezTo>
                  <a:cubicBezTo>
                    <a:pt x="530" y="194"/>
                    <a:pt x="537" y="188"/>
                    <a:pt x="529" y="173"/>
                  </a:cubicBezTo>
                  <a:cubicBezTo>
                    <a:pt x="515" y="55"/>
                    <a:pt x="406" y="0"/>
                    <a:pt x="29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13;p77">
              <a:extLst>
                <a:ext uri="{FF2B5EF4-FFF2-40B4-BE49-F238E27FC236}">
                  <a16:creationId xmlns:a16="http://schemas.microsoft.com/office/drawing/2014/main" id="{3880C4C5-80C6-4E82-B576-9308391A6BD3}"/>
                </a:ext>
              </a:extLst>
            </p:cNvPr>
            <p:cNvSpPr/>
            <p:nvPr/>
          </p:nvSpPr>
          <p:spPr>
            <a:xfrm>
              <a:off x="5009396" y="3458975"/>
              <a:ext cx="181777" cy="144296"/>
            </a:xfrm>
            <a:custGeom>
              <a:avLst/>
              <a:gdLst/>
              <a:ahLst/>
              <a:cxnLst/>
              <a:rect l="l" t="t" r="r" b="b"/>
              <a:pathLst>
                <a:path w="1227" h="974" extrusionOk="0">
                  <a:moveTo>
                    <a:pt x="621" y="1"/>
                  </a:moveTo>
                  <a:cubicBezTo>
                    <a:pt x="446" y="1"/>
                    <a:pt x="174" y="108"/>
                    <a:pt x="93" y="364"/>
                  </a:cubicBezTo>
                  <a:cubicBezTo>
                    <a:pt x="1" y="681"/>
                    <a:pt x="195" y="973"/>
                    <a:pt x="595" y="973"/>
                  </a:cubicBezTo>
                  <a:cubicBezTo>
                    <a:pt x="603" y="973"/>
                    <a:pt x="612" y="973"/>
                    <a:pt x="621" y="973"/>
                  </a:cubicBezTo>
                  <a:cubicBezTo>
                    <a:pt x="1065" y="960"/>
                    <a:pt x="1227" y="688"/>
                    <a:pt x="1188" y="445"/>
                  </a:cubicBezTo>
                  <a:cubicBezTo>
                    <a:pt x="1133" y="176"/>
                    <a:pt x="932" y="1"/>
                    <a:pt x="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14;p77">
              <a:extLst>
                <a:ext uri="{FF2B5EF4-FFF2-40B4-BE49-F238E27FC236}">
                  <a16:creationId xmlns:a16="http://schemas.microsoft.com/office/drawing/2014/main" id="{46B2658D-9A05-47EE-A5F4-B5870724DE95}"/>
                </a:ext>
              </a:extLst>
            </p:cNvPr>
            <p:cNvSpPr/>
            <p:nvPr/>
          </p:nvSpPr>
          <p:spPr>
            <a:xfrm>
              <a:off x="5021100" y="3451568"/>
              <a:ext cx="178221" cy="88296"/>
            </a:xfrm>
            <a:custGeom>
              <a:avLst/>
              <a:gdLst/>
              <a:ahLst/>
              <a:cxnLst/>
              <a:rect l="l" t="t" r="r" b="b"/>
              <a:pathLst>
                <a:path w="1203" h="596" extrusionOk="0">
                  <a:moveTo>
                    <a:pt x="533" y="1"/>
                  </a:moveTo>
                  <a:cubicBezTo>
                    <a:pt x="421" y="1"/>
                    <a:pt x="302" y="36"/>
                    <a:pt x="218" y="90"/>
                  </a:cubicBezTo>
                  <a:cubicBezTo>
                    <a:pt x="69" y="184"/>
                    <a:pt x="27" y="307"/>
                    <a:pt x="1" y="469"/>
                  </a:cubicBezTo>
                  <a:cubicBezTo>
                    <a:pt x="1" y="482"/>
                    <a:pt x="14" y="482"/>
                    <a:pt x="14" y="482"/>
                  </a:cubicBezTo>
                  <a:cubicBezTo>
                    <a:pt x="84" y="260"/>
                    <a:pt x="308" y="108"/>
                    <a:pt x="542" y="108"/>
                  </a:cubicBezTo>
                  <a:cubicBezTo>
                    <a:pt x="578" y="108"/>
                    <a:pt x="613" y="112"/>
                    <a:pt x="649" y="119"/>
                  </a:cubicBezTo>
                  <a:cubicBezTo>
                    <a:pt x="743" y="145"/>
                    <a:pt x="866" y="200"/>
                    <a:pt x="934" y="281"/>
                  </a:cubicBezTo>
                  <a:cubicBezTo>
                    <a:pt x="999" y="375"/>
                    <a:pt x="1015" y="495"/>
                    <a:pt x="1096" y="576"/>
                  </a:cubicBezTo>
                  <a:cubicBezTo>
                    <a:pt x="1096" y="585"/>
                    <a:pt x="1115" y="596"/>
                    <a:pt x="1126" y="596"/>
                  </a:cubicBezTo>
                  <a:cubicBezTo>
                    <a:pt x="1131" y="596"/>
                    <a:pt x="1135" y="594"/>
                    <a:pt x="1135" y="589"/>
                  </a:cubicBezTo>
                  <a:cubicBezTo>
                    <a:pt x="1203" y="456"/>
                    <a:pt x="1109" y="281"/>
                    <a:pt x="1015" y="184"/>
                  </a:cubicBezTo>
                  <a:cubicBezTo>
                    <a:pt x="905" y="90"/>
                    <a:pt x="772" y="22"/>
                    <a:pt x="623" y="9"/>
                  </a:cubicBezTo>
                  <a:cubicBezTo>
                    <a:pt x="594" y="3"/>
                    <a:pt x="564" y="1"/>
                    <a:pt x="5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15;p77">
              <a:extLst>
                <a:ext uri="{FF2B5EF4-FFF2-40B4-BE49-F238E27FC236}">
                  <a16:creationId xmlns:a16="http://schemas.microsoft.com/office/drawing/2014/main" id="{C198CB3D-64F3-43F0-9CAD-E9ADA03A433B}"/>
                </a:ext>
              </a:extLst>
            </p:cNvPr>
            <p:cNvSpPr/>
            <p:nvPr/>
          </p:nvSpPr>
          <p:spPr>
            <a:xfrm>
              <a:off x="5029248"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16;p77">
              <a:extLst>
                <a:ext uri="{FF2B5EF4-FFF2-40B4-BE49-F238E27FC236}">
                  <a16:creationId xmlns:a16="http://schemas.microsoft.com/office/drawing/2014/main" id="{2BD71365-6198-4C75-8A53-AF7AA15FE013}"/>
                </a:ext>
              </a:extLst>
            </p:cNvPr>
            <p:cNvSpPr/>
            <p:nvPr/>
          </p:nvSpPr>
          <p:spPr>
            <a:xfrm>
              <a:off x="5041248" y="3518976"/>
              <a:ext cx="38074" cy="38074"/>
            </a:xfrm>
            <a:custGeom>
              <a:avLst/>
              <a:gdLst/>
              <a:ahLst/>
              <a:cxnLst/>
              <a:rect l="l" t="t" r="r" b="b"/>
              <a:pathLst>
                <a:path w="257" h="257" extrusionOk="0">
                  <a:moveTo>
                    <a:pt x="121" y="1"/>
                  </a:moveTo>
                  <a:cubicBezTo>
                    <a:pt x="53" y="1"/>
                    <a:pt x="1" y="53"/>
                    <a:pt x="1" y="121"/>
                  </a:cubicBezTo>
                  <a:cubicBezTo>
                    <a:pt x="1" y="202"/>
                    <a:pt x="53" y="257"/>
                    <a:pt x="121" y="257"/>
                  </a:cubicBezTo>
                  <a:cubicBezTo>
                    <a:pt x="202" y="257"/>
                    <a:pt x="257" y="202"/>
                    <a:pt x="257" y="121"/>
                  </a:cubicBezTo>
                  <a:cubicBezTo>
                    <a:pt x="257" y="53"/>
                    <a:pt x="202"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17;p77">
              <a:extLst>
                <a:ext uri="{FF2B5EF4-FFF2-40B4-BE49-F238E27FC236}">
                  <a16:creationId xmlns:a16="http://schemas.microsoft.com/office/drawing/2014/main" id="{A964266A-47B8-4F66-BE84-7C9A99034896}"/>
                </a:ext>
              </a:extLst>
            </p:cNvPr>
            <p:cNvSpPr/>
            <p:nvPr/>
          </p:nvSpPr>
          <p:spPr>
            <a:xfrm>
              <a:off x="4745100" y="3458975"/>
              <a:ext cx="181777" cy="144296"/>
            </a:xfrm>
            <a:custGeom>
              <a:avLst/>
              <a:gdLst/>
              <a:ahLst/>
              <a:cxnLst/>
              <a:rect l="l" t="t" r="r" b="b"/>
              <a:pathLst>
                <a:path w="1227" h="974" extrusionOk="0">
                  <a:moveTo>
                    <a:pt x="610" y="1"/>
                  </a:moveTo>
                  <a:cubicBezTo>
                    <a:pt x="299" y="1"/>
                    <a:pt x="108" y="176"/>
                    <a:pt x="56" y="445"/>
                  </a:cubicBezTo>
                  <a:cubicBezTo>
                    <a:pt x="1" y="688"/>
                    <a:pt x="163" y="960"/>
                    <a:pt x="610" y="973"/>
                  </a:cubicBezTo>
                  <a:cubicBezTo>
                    <a:pt x="619" y="973"/>
                    <a:pt x="628" y="973"/>
                    <a:pt x="637" y="973"/>
                  </a:cubicBezTo>
                  <a:cubicBezTo>
                    <a:pt x="1049" y="973"/>
                    <a:pt x="1227" y="681"/>
                    <a:pt x="1135" y="364"/>
                  </a:cubicBezTo>
                  <a:cubicBezTo>
                    <a:pt x="1054" y="108"/>
                    <a:pt x="798"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18;p77">
              <a:extLst>
                <a:ext uri="{FF2B5EF4-FFF2-40B4-BE49-F238E27FC236}">
                  <a16:creationId xmlns:a16="http://schemas.microsoft.com/office/drawing/2014/main" id="{B35340DA-2F3C-4A57-89DD-8602E98713C1}"/>
                </a:ext>
              </a:extLst>
            </p:cNvPr>
            <p:cNvSpPr/>
            <p:nvPr/>
          </p:nvSpPr>
          <p:spPr>
            <a:xfrm>
              <a:off x="4736951" y="3451568"/>
              <a:ext cx="180147" cy="88296"/>
            </a:xfrm>
            <a:custGeom>
              <a:avLst/>
              <a:gdLst/>
              <a:ahLst/>
              <a:cxnLst/>
              <a:rect l="l" t="t" r="r" b="b"/>
              <a:pathLst>
                <a:path w="1216" h="596" extrusionOk="0">
                  <a:moveTo>
                    <a:pt x="650" y="1"/>
                  </a:moveTo>
                  <a:cubicBezTo>
                    <a:pt x="591" y="1"/>
                    <a:pt x="531" y="8"/>
                    <a:pt x="474" y="22"/>
                  </a:cubicBezTo>
                  <a:cubicBezTo>
                    <a:pt x="367" y="64"/>
                    <a:pt x="260" y="119"/>
                    <a:pt x="179" y="213"/>
                  </a:cubicBezTo>
                  <a:cubicBezTo>
                    <a:pt x="98" y="294"/>
                    <a:pt x="1" y="456"/>
                    <a:pt x="69" y="576"/>
                  </a:cubicBezTo>
                  <a:cubicBezTo>
                    <a:pt x="78" y="585"/>
                    <a:pt x="95" y="596"/>
                    <a:pt x="109" y="596"/>
                  </a:cubicBezTo>
                  <a:cubicBezTo>
                    <a:pt x="115" y="596"/>
                    <a:pt x="120" y="594"/>
                    <a:pt x="124" y="589"/>
                  </a:cubicBezTo>
                  <a:cubicBezTo>
                    <a:pt x="179" y="508"/>
                    <a:pt x="192" y="414"/>
                    <a:pt x="244" y="333"/>
                  </a:cubicBezTo>
                  <a:cubicBezTo>
                    <a:pt x="286" y="252"/>
                    <a:pt x="367" y="200"/>
                    <a:pt x="461" y="158"/>
                  </a:cubicBezTo>
                  <a:cubicBezTo>
                    <a:pt x="533" y="123"/>
                    <a:pt x="609" y="107"/>
                    <a:pt x="684" y="107"/>
                  </a:cubicBezTo>
                  <a:cubicBezTo>
                    <a:pt x="907" y="107"/>
                    <a:pt x="1123" y="249"/>
                    <a:pt x="1203" y="482"/>
                  </a:cubicBezTo>
                  <a:cubicBezTo>
                    <a:pt x="1203" y="482"/>
                    <a:pt x="1216" y="482"/>
                    <a:pt x="1203" y="469"/>
                  </a:cubicBezTo>
                  <a:cubicBezTo>
                    <a:pt x="1177" y="294"/>
                    <a:pt x="1109" y="171"/>
                    <a:pt x="960" y="77"/>
                  </a:cubicBezTo>
                  <a:cubicBezTo>
                    <a:pt x="864" y="25"/>
                    <a:pt x="757" y="1"/>
                    <a:pt x="65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19;p77">
              <a:extLst>
                <a:ext uri="{FF2B5EF4-FFF2-40B4-BE49-F238E27FC236}">
                  <a16:creationId xmlns:a16="http://schemas.microsoft.com/office/drawing/2014/main" id="{11BDF93B-3879-4CD1-8040-64C8BEAAC9A5}"/>
                </a:ext>
              </a:extLst>
            </p:cNvPr>
            <p:cNvSpPr/>
            <p:nvPr/>
          </p:nvSpPr>
          <p:spPr>
            <a:xfrm>
              <a:off x="4789248"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20;p77">
              <a:extLst>
                <a:ext uri="{FF2B5EF4-FFF2-40B4-BE49-F238E27FC236}">
                  <a16:creationId xmlns:a16="http://schemas.microsoft.com/office/drawing/2014/main" id="{C8018629-3AAD-4F2F-8B7A-27894776A336}"/>
                </a:ext>
              </a:extLst>
            </p:cNvPr>
            <p:cNvSpPr/>
            <p:nvPr/>
          </p:nvSpPr>
          <p:spPr>
            <a:xfrm>
              <a:off x="4799322" y="3518976"/>
              <a:ext cx="40000" cy="38074"/>
            </a:xfrm>
            <a:custGeom>
              <a:avLst/>
              <a:gdLst/>
              <a:ahLst/>
              <a:cxnLst/>
              <a:rect l="l" t="t" r="r" b="b"/>
              <a:pathLst>
                <a:path w="270" h="257" extrusionOk="0">
                  <a:moveTo>
                    <a:pt x="134" y="1"/>
                  </a:moveTo>
                  <a:cubicBezTo>
                    <a:pt x="66" y="1"/>
                    <a:pt x="1" y="53"/>
                    <a:pt x="1" y="121"/>
                  </a:cubicBezTo>
                  <a:cubicBezTo>
                    <a:pt x="1" y="202"/>
                    <a:pt x="66" y="257"/>
                    <a:pt x="134" y="257"/>
                  </a:cubicBezTo>
                  <a:cubicBezTo>
                    <a:pt x="202" y="257"/>
                    <a:pt x="270" y="202"/>
                    <a:pt x="270" y="121"/>
                  </a:cubicBezTo>
                  <a:cubicBezTo>
                    <a:pt x="270" y="53"/>
                    <a:pt x="202"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1;p77">
              <a:extLst>
                <a:ext uri="{FF2B5EF4-FFF2-40B4-BE49-F238E27FC236}">
                  <a16:creationId xmlns:a16="http://schemas.microsoft.com/office/drawing/2014/main" id="{58AE48A5-CD29-4E49-AD9F-F5DCAE44CAA2}"/>
                </a:ext>
              </a:extLst>
            </p:cNvPr>
            <p:cNvSpPr/>
            <p:nvPr/>
          </p:nvSpPr>
          <p:spPr>
            <a:xfrm>
              <a:off x="5057100" y="3382234"/>
              <a:ext cx="100000" cy="50963"/>
            </a:xfrm>
            <a:custGeom>
              <a:avLst/>
              <a:gdLst/>
              <a:ahLst/>
              <a:cxnLst/>
              <a:rect l="l" t="t" r="r" b="b"/>
              <a:pathLst>
                <a:path w="675" h="344" extrusionOk="0">
                  <a:moveTo>
                    <a:pt x="165" y="1"/>
                  </a:moveTo>
                  <a:cubicBezTo>
                    <a:pt x="146" y="1"/>
                    <a:pt x="127" y="2"/>
                    <a:pt x="108" y="4"/>
                  </a:cubicBezTo>
                  <a:cubicBezTo>
                    <a:pt x="82" y="4"/>
                    <a:pt x="69" y="4"/>
                    <a:pt x="43" y="20"/>
                  </a:cubicBezTo>
                  <a:cubicBezTo>
                    <a:pt x="14" y="33"/>
                    <a:pt x="1" y="59"/>
                    <a:pt x="1" y="85"/>
                  </a:cubicBezTo>
                  <a:cubicBezTo>
                    <a:pt x="1" y="140"/>
                    <a:pt x="43" y="166"/>
                    <a:pt x="82" y="166"/>
                  </a:cubicBezTo>
                  <a:cubicBezTo>
                    <a:pt x="124" y="182"/>
                    <a:pt x="163" y="182"/>
                    <a:pt x="189" y="182"/>
                  </a:cubicBezTo>
                  <a:cubicBezTo>
                    <a:pt x="218" y="195"/>
                    <a:pt x="244" y="195"/>
                    <a:pt x="270" y="195"/>
                  </a:cubicBezTo>
                  <a:cubicBezTo>
                    <a:pt x="367" y="221"/>
                    <a:pt x="448" y="247"/>
                    <a:pt x="529" y="302"/>
                  </a:cubicBezTo>
                  <a:cubicBezTo>
                    <a:pt x="555" y="315"/>
                    <a:pt x="581" y="328"/>
                    <a:pt x="623" y="344"/>
                  </a:cubicBezTo>
                  <a:cubicBezTo>
                    <a:pt x="636" y="344"/>
                    <a:pt x="662" y="344"/>
                    <a:pt x="662" y="328"/>
                  </a:cubicBezTo>
                  <a:cubicBezTo>
                    <a:pt x="675" y="328"/>
                    <a:pt x="675" y="315"/>
                    <a:pt x="675" y="302"/>
                  </a:cubicBezTo>
                  <a:cubicBezTo>
                    <a:pt x="662" y="263"/>
                    <a:pt x="636" y="221"/>
                    <a:pt x="610" y="195"/>
                  </a:cubicBezTo>
                  <a:cubicBezTo>
                    <a:pt x="568" y="153"/>
                    <a:pt x="513" y="114"/>
                    <a:pt x="461" y="85"/>
                  </a:cubicBezTo>
                  <a:cubicBezTo>
                    <a:pt x="368" y="30"/>
                    <a:pt x="268" y="1"/>
                    <a:pt x="1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22;p77">
              <a:extLst>
                <a:ext uri="{FF2B5EF4-FFF2-40B4-BE49-F238E27FC236}">
                  <a16:creationId xmlns:a16="http://schemas.microsoft.com/office/drawing/2014/main" id="{97993EBF-51D9-41AF-AE02-716ADB77708F}"/>
                </a:ext>
              </a:extLst>
            </p:cNvPr>
            <p:cNvSpPr/>
            <p:nvPr/>
          </p:nvSpPr>
          <p:spPr>
            <a:xfrm>
              <a:off x="4769100" y="3382086"/>
              <a:ext cx="102370" cy="45481"/>
            </a:xfrm>
            <a:custGeom>
              <a:avLst/>
              <a:gdLst/>
              <a:ahLst/>
              <a:cxnLst/>
              <a:rect l="l" t="t" r="r" b="b"/>
              <a:pathLst>
                <a:path w="691" h="307" extrusionOk="0">
                  <a:moveTo>
                    <a:pt x="497" y="0"/>
                  </a:moveTo>
                  <a:cubicBezTo>
                    <a:pt x="404" y="0"/>
                    <a:pt x="313" y="18"/>
                    <a:pt x="231" y="60"/>
                  </a:cubicBezTo>
                  <a:cubicBezTo>
                    <a:pt x="176" y="86"/>
                    <a:pt x="124" y="115"/>
                    <a:pt x="69" y="154"/>
                  </a:cubicBezTo>
                  <a:cubicBezTo>
                    <a:pt x="43" y="196"/>
                    <a:pt x="14" y="222"/>
                    <a:pt x="1" y="264"/>
                  </a:cubicBezTo>
                  <a:lnTo>
                    <a:pt x="1" y="290"/>
                  </a:lnTo>
                  <a:cubicBezTo>
                    <a:pt x="1" y="303"/>
                    <a:pt x="7" y="306"/>
                    <a:pt x="16" y="306"/>
                  </a:cubicBezTo>
                  <a:cubicBezTo>
                    <a:pt x="24" y="306"/>
                    <a:pt x="35" y="303"/>
                    <a:pt x="43" y="303"/>
                  </a:cubicBezTo>
                  <a:cubicBezTo>
                    <a:pt x="82" y="303"/>
                    <a:pt x="108" y="290"/>
                    <a:pt x="150" y="264"/>
                  </a:cubicBezTo>
                  <a:cubicBezTo>
                    <a:pt x="231" y="235"/>
                    <a:pt x="312" y="209"/>
                    <a:pt x="406" y="196"/>
                  </a:cubicBezTo>
                  <a:cubicBezTo>
                    <a:pt x="432" y="196"/>
                    <a:pt x="461" y="183"/>
                    <a:pt x="487" y="183"/>
                  </a:cubicBezTo>
                  <a:lnTo>
                    <a:pt x="594" y="183"/>
                  </a:lnTo>
                  <a:cubicBezTo>
                    <a:pt x="636" y="167"/>
                    <a:pt x="691" y="154"/>
                    <a:pt x="691" y="102"/>
                  </a:cubicBezTo>
                  <a:cubicBezTo>
                    <a:pt x="691" y="73"/>
                    <a:pt x="662" y="34"/>
                    <a:pt x="649" y="21"/>
                  </a:cubicBezTo>
                  <a:cubicBezTo>
                    <a:pt x="623" y="5"/>
                    <a:pt x="594" y="5"/>
                    <a:pt x="581" y="5"/>
                  </a:cubicBezTo>
                  <a:cubicBezTo>
                    <a:pt x="553" y="2"/>
                    <a:pt x="525" y="0"/>
                    <a:pt x="4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23;p77">
              <a:extLst>
                <a:ext uri="{FF2B5EF4-FFF2-40B4-BE49-F238E27FC236}">
                  <a16:creationId xmlns:a16="http://schemas.microsoft.com/office/drawing/2014/main" id="{89FB6362-82F1-47B6-9920-5C9A5CA72657}"/>
                </a:ext>
              </a:extLst>
            </p:cNvPr>
            <p:cNvSpPr/>
            <p:nvPr/>
          </p:nvSpPr>
          <p:spPr>
            <a:xfrm>
              <a:off x="5233248" y="3432309"/>
              <a:ext cx="147999" cy="189777"/>
            </a:xfrm>
            <a:custGeom>
              <a:avLst/>
              <a:gdLst/>
              <a:ahLst/>
              <a:cxnLst/>
              <a:rect l="l" t="t" r="r" b="b"/>
              <a:pathLst>
                <a:path w="999" h="1281" extrusionOk="0">
                  <a:moveTo>
                    <a:pt x="469" y="1"/>
                  </a:moveTo>
                  <a:cubicBezTo>
                    <a:pt x="237" y="1"/>
                    <a:pt x="44" y="214"/>
                    <a:pt x="1" y="369"/>
                  </a:cubicBezTo>
                  <a:lnTo>
                    <a:pt x="27" y="1153"/>
                  </a:lnTo>
                  <a:cubicBezTo>
                    <a:pt x="85" y="1240"/>
                    <a:pt x="183" y="1280"/>
                    <a:pt x="292" y="1280"/>
                  </a:cubicBezTo>
                  <a:cubicBezTo>
                    <a:pt x="488" y="1280"/>
                    <a:pt x="720" y="1152"/>
                    <a:pt x="824" y="936"/>
                  </a:cubicBezTo>
                  <a:cubicBezTo>
                    <a:pt x="999" y="599"/>
                    <a:pt x="931" y="139"/>
                    <a:pt x="620" y="32"/>
                  </a:cubicBezTo>
                  <a:cubicBezTo>
                    <a:pt x="568" y="10"/>
                    <a:pt x="518" y="1"/>
                    <a:pt x="46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24;p77">
              <a:extLst>
                <a:ext uri="{FF2B5EF4-FFF2-40B4-BE49-F238E27FC236}">
                  <a16:creationId xmlns:a16="http://schemas.microsoft.com/office/drawing/2014/main" id="{3269B6FE-C1B8-4EE3-8641-4F407DADCB5A}"/>
                </a:ext>
              </a:extLst>
            </p:cNvPr>
            <p:cNvSpPr/>
            <p:nvPr/>
          </p:nvSpPr>
          <p:spPr>
            <a:xfrm>
              <a:off x="5228952" y="3488901"/>
              <a:ext cx="120592" cy="74963"/>
            </a:xfrm>
            <a:custGeom>
              <a:avLst/>
              <a:gdLst/>
              <a:ahLst/>
              <a:cxnLst/>
              <a:rect l="l" t="t" r="r" b="b"/>
              <a:pathLst>
                <a:path w="814" h="506" extrusionOk="0">
                  <a:moveTo>
                    <a:pt x="365" y="1"/>
                  </a:moveTo>
                  <a:cubicBezTo>
                    <a:pt x="211" y="1"/>
                    <a:pt x="56" y="71"/>
                    <a:pt x="1" y="230"/>
                  </a:cubicBezTo>
                  <a:cubicBezTo>
                    <a:pt x="1" y="243"/>
                    <a:pt x="17" y="256"/>
                    <a:pt x="30" y="256"/>
                  </a:cubicBezTo>
                  <a:cubicBezTo>
                    <a:pt x="82" y="217"/>
                    <a:pt x="137" y="162"/>
                    <a:pt x="192" y="123"/>
                  </a:cubicBezTo>
                  <a:cubicBezTo>
                    <a:pt x="260" y="94"/>
                    <a:pt x="325" y="81"/>
                    <a:pt x="393" y="81"/>
                  </a:cubicBezTo>
                  <a:cubicBezTo>
                    <a:pt x="435" y="136"/>
                    <a:pt x="461" y="175"/>
                    <a:pt x="461" y="243"/>
                  </a:cubicBezTo>
                  <a:cubicBezTo>
                    <a:pt x="448" y="298"/>
                    <a:pt x="422" y="366"/>
                    <a:pt x="380" y="418"/>
                  </a:cubicBezTo>
                  <a:cubicBezTo>
                    <a:pt x="341" y="447"/>
                    <a:pt x="299" y="460"/>
                    <a:pt x="260" y="486"/>
                  </a:cubicBezTo>
                  <a:cubicBezTo>
                    <a:pt x="244" y="486"/>
                    <a:pt x="244" y="499"/>
                    <a:pt x="260" y="499"/>
                  </a:cubicBezTo>
                  <a:cubicBezTo>
                    <a:pt x="276" y="504"/>
                    <a:pt x="292" y="506"/>
                    <a:pt x="308" y="506"/>
                  </a:cubicBezTo>
                  <a:cubicBezTo>
                    <a:pt x="470" y="506"/>
                    <a:pt x="578" y="259"/>
                    <a:pt x="516" y="123"/>
                  </a:cubicBezTo>
                  <a:lnTo>
                    <a:pt x="516" y="123"/>
                  </a:lnTo>
                  <a:cubicBezTo>
                    <a:pt x="623" y="162"/>
                    <a:pt x="717" y="256"/>
                    <a:pt x="717" y="392"/>
                  </a:cubicBezTo>
                  <a:cubicBezTo>
                    <a:pt x="813" y="151"/>
                    <a:pt x="590" y="1"/>
                    <a:pt x="365"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25;p77">
              <a:extLst>
                <a:ext uri="{FF2B5EF4-FFF2-40B4-BE49-F238E27FC236}">
                  <a16:creationId xmlns:a16="http://schemas.microsoft.com/office/drawing/2014/main" id="{2DAA3028-0825-4F59-9F77-A5483932054E}"/>
                </a:ext>
              </a:extLst>
            </p:cNvPr>
            <p:cNvSpPr/>
            <p:nvPr/>
          </p:nvSpPr>
          <p:spPr>
            <a:xfrm>
              <a:off x="4657248" y="3154234"/>
              <a:ext cx="639997" cy="385332"/>
            </a:xfrm>
            <a:custGeom>
              <a:avLst/>
              <a:gdLst/>
              <a:ahLst/>
              <a:cxnLst/>
              <a:rect l="l" t="t" r="r" b="b"/>
              <a:pathLst>
                <a:path w="4320" h="2601" extrusionOk="0">
                  <a:moveTo>
                    <a:pt x="2155" y="1"/>
                  </a:moveTo>
                  <a:cubicBezTo>
                    <a:pt x="1465" y="1"/>
                    <a:pt x="882" y="206"/>
                    <a:pt x="513" y="733"/>
                  </a:cubicBezTo>
                  <a:cubicBezTo>
                    <a:pt x="1" y="1449"/>
                    <a:pt x="283" y="2544"/>
                    <a:pt x="283" y="2544"/>
                  </a:cubicBezTo>
                  <a:cubicBezTo>
                    <a:pt x="393" y="1274"/>
                    <a:pt x="782" y="1125"/>
                    <a:pt x="892" y="1005"/>
                  </a:cubicBezTo>
                  <a:cubicBezTo>
                    <a:pt x="1248" y="1149"/>
                    <a:pt x="1624" y="1220"/>
                    <a:pt x="2001" y="1220"/>
                  </a:cubicBezTo>
                  <a:cubicBezTo>
                    <a:pt x="2394" y="1220"/>
                    <a:pt x="2787" y="1143"/>
                    <a:pt x="3160" y="992"/>
                  </a:cubicBezTo>
                  <a:lnTo>
                    <a:pt x="3241" y="963"/>
                  </a:lnTo>
                  <a:cubicBezTo>
                    <a:pt x="3455" y="1598"/>
                    <a:pt x="3821" y="1909"/>
                    <a:pt x="3821" y="1909"/>
                  </a:cubicBezTo>
                  <a:cubicBezTo>
                    <a:pt x="3847" y="2045"/>
                    <a:pt x="3834" y="2489"/>
                    <a:pt x="3902" y="2583"/>
                  </a:cubicBezTo>
                  <a:cubicBezTo>
                    <a:pt x="3909" y="2594"/>
                    <a:pt x="3919" y="2600"/>
                    <a:pt x="3931" y="2600"/>
                  </a:cubicBezTo>
                  <a:cubicBezTo>
                    <a:pt x="4018" y="2600"/>
                    <a:pt x="4221" y="2320"/>
                    <a:pt x="4281" y="1883"/>
                  </a:cubicBezTo>
                  <a:cubicBezTo>
                    <a:pt x="4320" y="720"/>
                    <a:pt x="3591" y="195"/>
                    <a:pt x="2917" y="72"/>
                  </a:cubicBezTo>
                  <a:cubicBezTo>
                    <a:pt x="2653" y="26"/>
                    <a:pt x="2397" y="1"/>
                    <a:pt x="215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26;p77">
              <a:extLst>
                <a:ext uri="{FF2B5EF4-FFF2-40B4-BE49-F238E27FC236}">
                  <a16:creationId xmlns:a16="http://schemas.microsoft.com/office/drawing/2014/main" id="{A78AF1D6-84CE-4E4A-95EF-750683928895}"/>
                </a:ext>
              </a:extLst>
            </p:cNvPr>
            <p:cNvSpPr/>
            <p:nvPr/>
          </p:nvSpPr>
          <p:spPr>
            <a:xfrm>
              <a:off x="5247174" y="3252456"/>
              <a:ext cx="65926" cy="33037"/>
            </a:xfrm>
            <a:custGeom>
              <a:avLst/>
              <a:gdLst/>
              <a:ahLst/>
              <a:cxnLst/>
              <a:rect l="l" t="t" r="r" b="b"/>
              <a:pathLst>
                <a:path w="445" h="223" extrusionOk="0">
                  <a:moveTo>
                    <a:pt x="332" y="1"/>
                  </a:moveTo>
                  <a:cubicBezTo>
                    <a:pt x="215" y="1"/>
                    <a:pt x="52" y="85"/>
                    <a:pt x="14" y="151"/>
                  </a:cubicBezTo>
                  <a:cubicBezTo>
                    <a:pt x="14" y="167"/>
                    <a:pt x="1" y="193"/>
                    <a:pt x="14" y="206"/>
                  </a:cubicBezTo>
                  <a:cubicBezTo>
                    <a:pt x="20" y="218"/>
                    <a:pt x="29" y="223"/>
                    <a:pt x="40" y="223"/>
                  </a:cubicBezTo>
                  <a:cubicBezTo>
                    <a:pt x="79" y="223"/>
                    <a:pt x="140" y="163"/>
                    <a:pt x="150" y="151"/>
                  </a:cubicBezTo>
                  <a:cubicBezTo>
                    <a:pt x="208" y="118"/>
                    <a:pt x="321" y="64"/>
                    <a:pt x="403" y="64"/>
                  </a:cubicBezTo>
                  <a:cubicBezTo>
                    <a:pt x="418" y="64"/>
                    <a:pt x="432" y="66"/>
                    <a:pt x="445" y="70"/>
                  </a:cubicBezTo>
                  <a:lnTo>
                    <a:pt x="445" y="57"/>
                  </a:lnTo>
                  <a:cubicBezTo>
                    <a:pt x="425" y="17"/>
                    <a:pt x="383" y="1"/>
                    <a:pt x="33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Cloud 36">
            <a:extLst>
              <a:ext uri="{FF2B5EF4-FFF2-40B4-BE49-F238E27FC236}">
                <a16:creationId xmlns:a16="http://schemas.microsoft.com/office/drawing/2014/main" id="{2504CB4D-7AD3-472A-9666-FC73C87909B5}"/>
              </a:ext>
            </a:extLst>
          </p:cNvPr>
          <p:cNvSpPr/>
          <p:nvPr/>
        </p:nvSpPr>
        <p:spPr>
          <a:xfrm>
            <a:off x="1885811" y="931496"/>
            <a:ext cx="4270409" cy="2638534"/>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t>Bạn hãy nêu các kiểu bài văn miêu tả đã được học?</a:t>
            </a:r>
          </a:p>
        </p:txBody>
      </p:sp>
    </p:spTree>
    <p:extLst>
      <p:ext uri="{BB962C8B-B14F-4D97-AF65-F5344CB8AC3E}">
        <p14:creationId xmlns:p14="http://schemas.microsoft.com/office/powerpoint/2010/main" val="4011527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2E28-8807-4A2C-B997-66411CB976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D3A65C8-51EC-4994-9638-32B6FDD239F8}"/>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124971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3556A6-6790-40AE-9759-96BCD06AFBAA}"/>
              </a:ext>
            </a:extLst>
          </p:cNvPr>
          <p:cNvSpPr>
            <a:spLocks noGrp="1"/>
          </p:cNvSpPr>
          <p:nvPr>
            <p:ph type="subTitle" idx="1"/>
          </p:nvPr>
        </p:nvSpPr>
        <p:spPr/>
        <p:txBody>
          <a:bodyPr/>
          <a:lstStyle/>
          <a:p>
            <a:endParaRPr lang="en-US"/>
          </a:p>
        </p:txBody>
      </p:sp>
      <p:sp>
        <p:nvSpPr>
          <p:cNvPr id="3" name="Subtitle 2">
            <a:extLst>
              <a:ext uri="{FF2B5EF4-FFF2-40B4-BE49-F238E27FC236}">
                <a16:creationId xmlns:a16="http://schemas.microsoft.com/office/drawing/2014/main" id="{FCEAB0A9-8810-4B4A-A973-5752F5A0E23A}"/>
              </a:ext>
            </a:extLst>
          </p:cNvPr>
          <p:cNvSpPr>
            <a:spLocks noGrp="1"/>
          </p:cNvSpPr>
          <p:nvPr>
            <p:ph type="subTitle" idx="2"/>
          </p:nvPr>
        </p:nvSpPr>
        <p:spPr/>
        <p:txBody>
          <a:bodyPr/>
          <a:lstStyle/>
          <a:p>
            <a:endParaRPr lang="en-US"/>
          </a:p>
        </p:txBody>
      </p:sp>
      <p:sp>
        <p:nvSpPr>
          <p:cNvPr id="4" name="Subtitle 3">
            <a:extLst>
              <a:ext uri="{FF2B5EF4-FFF2-40B4-BE49-F238E27FC236}">
                <a16:creationId xmlns:a16="http://schemas.microsoft.com/office/drawing/2014/main" id="{95F4442E-B4AC-4719-9331-1748ADBD4F88}"/>
              </a:ext>
            </a:extLst>
          </p:cNvPr>
          <p:cNvSpPr>
            <a:spLocks noGrp="1"/>
          </p:cNvSpPr>
          <p:nvPr>
            <p:ph type="subTitle" idx="3"/>
          </p:nvPr>
        </p:nvSpPr>
        <p:spPr/>
        <p:txBody>
          <a:bodyPr/>
          <a:lstStyle/>
          <a:p>
            <a:endParaRPr lang="en-US"/>
          </a:p>
        </p:txBody>
      </p:sp>
      <p:sp>
        <p:nvSpPr>
          <p:cNvPr id="5" name="Subtitle 4">
            <a:extLst>
              <a:ext uri="{FF2B5EF4-FFF2-40B4-BE49-F238E27FC236}">
                <a16:creationId xmlns:a16="http://schemas.microsoft.com/office/drawing/2014/main" id="{525E05C3-00C3-4AC3-8A67-BDC2B4598765}"/>
              </a:ext>
            </a:extLst>
          </p:cNvPr>
          <p:cNvSpPr>
            <a:spLocks noGrp="1"/>
          </p:cNvSpPr>
          <p:nvPr>
            <p:ph type="subTitle" idx="4"/>
          </p:nvPr>
        </p:nvSpPr>
        <p:spPr/>
        <p:txBody>
          <a:bodyPr/>
          <a:lstStyle/>
          <a:p>
            <a:endParaRPr lang="en-US"/>
          </a:p>
        </p:txBody>
      </p:sp>
      <p:sp>
        <p:nvSpPr>
          <p:cNvPr id="6" name="Subtitle 5">
            <a:extLst>
              <a:ext uri="{FF2B5EF4-FFF2-40B4-BE49-F238E27FC236}">
                <a16:creationId xmlns:a16="http://schemas.microsoft.com/office/drawing/2014/main" id="{5E517F50-FBA0-4FC9-9225-FB6846F38E24}"/>
              </a:ext>
            </a:extLst>
          </p:cNvPr>
          <p:cNvSpPr>
            <a:spLocks noGrp="1"/>
          </p:cNvSpPr>
          <p:nvPr>
            <p:ph type="subTitle" idx="5"/>
          </p:nvPr>
        </p:nvSpPr>
        <p:spPr/>
        <p:txBody>
          <a:bodyPr/>
          <a:lstStyle/>
          <a:p>
            <a:endParaRPr lang="en-US"/>
          </a:p>
        </p:txBody>
      </p:sp>
      <p:sp>
        <p:nvSpPr>
          <p:cNvPr id="7" name="Subtitle 6">
            <a:extLst>
              <a:ext uri="{FF2B5EF4-FFF2-40B4-BE49-F238E27FC236}">
                <a16:creationId xmlns:a16="http://schemas.microsoft.com/office/drawing/2014/main" id="{D9950328-DA5F-4401-8028-657A3AC8AC60}"/>
              </a:ext>
            </a:extLst>
          </p:cNvPr>
          <p:cNvSpPr>
            <a:spLocks noGrp="1"/>
          </p:cNvSpPr>
          <p:nvPr>
            <p:ph type="subTitle" idx="6"/>
          </p:nvPr>
        </p:nvSpPr>
        <p:spPr/>
        <p:txBody>
          <a:bodyPr/>
          <a:lstStyle/>
          <a:p>
            <a:endParaRPr lang="en-US"/>
          </a:p>
        </p:txBody>
      </p:sp>
      <p:sp>
        <p:nvSpPr>
          <p:cNvPr id="8" name="Subtitle 7">
            <a:extLst>
              <a:ext uri="{FF2B5EF4-FFF2-40B4-BE49-F238E27FC236}">
                <a16:creationId xmlns:a16="http://schemas.microsoft.com/office/drawing/2014/main" id="{784D0C58-6BD4-48AF-B395-8488D158F517}"/>
              </a:ext>
            </a:extLst>
          </p:cNvPr>
          <p:cNvSpPr>
            <a:spLocks noGrp="1"/>
          </p:cNvSpPr>
          <p:nvPr>
            <p:ph type="subTitle" idx="7"/>
          </p:nvPr>
        </p:nvSpPr>
        <p:spPr/>
        <p:txBody>
          <a:bodyPr/>
          <a:lstStyle/>
          <a:p>
            <a:endParaRPr lang="en-US"/>
          </a:p>
        </p:txBody>
      </p:sp>
      <p:sp>
        <p:nvSpPr>
          <p:cNvPr id="9" name="Subtitle 8">
            <a:extLst>
              <a:ext uri="{FF2B5EF4-FFF2-40B4-BE49-F238E27FC236}">
                <a16:creationId xmlns:a16="http://schemas.microsoft.com/office/drawing/2014/main" id="{D7A793A2-F868-46E1-BDB4-D77FED7DA1B3}"/>
              </a:ext>
            </a:extLst>
          </p:cNvPr>
          <p:cNvSpPr>
            <a:spLocks noGrp="1"/>
          </p:cNvSpPr>
          <p:nvPr>
            <p:ph type="subTitle" idx="8"/>
          </p:nvPr>
        </p:nvSpPr>
        <p:spPr/>
        <p:txBody>
          <a:bodyPr/>
          <a:lstStyle/>
          <a:p>
            <a:endParaRPr lang="en-US"/>
          </a:p>
        </p:txBody>
      </p:sp>
      <p:sp>
        <p:nvSpPr>
          <p:cNvPr id="10" name="Title 9">
            <a:extLst>
              <a:ext uri="{FF2B5EF4-FFF2-40B4-BE49-F238E27FC236}">
                <a16:creationId xmlns:a16="http://schemas.microsoft.com/office/drawing/2014/main" id="{61EB8C20-9041-4AE1-8611-B7F6244AD742}"/>
              </a:ext>
            </a:extLst>
          </p:cNvPr>
          <p:cNvSpPr>
            <a:spLocks noGrp="1"/>
          </p:cNvSpPr>
          <p:nvPr>
            <p:ph type="title"/>
          </p:nvPr>
        </p:nvSpPr>
        <p:spPr/>
        <p:txBody>
          <a:bodyPr/>
          <a:lstStyle/>
          <a:p>
            <a:endParaRPr lang="en-US"/>
          </a:p>
        </p:txBody>
      </p:sp>
      <p:sp>
        <p:nvSpPr>
          <p:cNvPr id="11" name="Title 10">
            <a:extLst>
              <a:ext uri="{FF2B5EF4-FFF2-40B4-BE49-F238E27FC236}">
                <a16:creationId xmlns:a16="http://schemas.microsoft.com/office/drawing/2014/main" id="{B76EFEB2-48D4-4863-8D2E-C690A893B018}"/>
              </a:ext>
            </a:extLst>
          </p:cNvPr>
          <p:cNvSpPr>
            <a:spLocks noGrp="1"/>
          </p:cNvSpPr>
          <p:nvPr>
            <p:ph type="title" idx="9"/>
          </p:nvPr>
        </p:nvSpPr>
        <p:spPr/>
        <p:txBody>
          <a:bodyPr/>
          <a:lstStyle/>
          <a:p>
            <a:endParaRPr lang="en-US"/>
          </a:p>
        </p:txBody>
      </p:sp>
      <p:sp>
        <p:nvSpPr>
          <p:cNvPr id="12" name="Title 11">
            <a:extLst>
              <a:ext uri="{FF2B5EF4-FFF2-40B4-BE49-F238E27FC236}">
                <a16:creationId xmlns:a16="http://schemas.microsoft.com/office/drawing/2014/main" id="{A1F34A39-C952-4F3A-905E-B4C58CF4B217}"/>
              </a:ext>
            </a:extLst>
          </p:cNvPr>
          <p:cNvSpPr>
            <a:spLocks noGrp="1"/>
          </p:cNvSpPr>
          <p:nvPr>
            <p:ph type="title" idx="13"/>
          </p:nvPr>
        </p:nvSpPr>
        <p:spPr/>
        <p:txBody>
          <a:bodyPr/>
          <a:lstStyle/>
          <a:p>
            <a:endParaRPr lang="en-US"/>
          </a:p>
        </p:txBody>
      </p:sp>
      <p:sp>
        <p:nvSpPr>
          <p:cNvPr id="13" name="Title 12">
            <a:extLst>
              <a:ext uri="{FF2B5EF4-FFF2-40B4-BE49-F238E27FC236}">
                <a16:creationId xmlns:a16="http://schemas.microsoft.com/office/drawing/2014/main" id="{4AA82DCF-D124-4603-9494-37FE77DF4663}"/>
              </a:ext>
            </a:extLst>
          </p:cNvPr>
          <p:cNvSpPr>
            <a:spLocks noGrp="1"/>
          </p:cNvSpPr>
          <p:nvPr>
            <p:ph type="title" idx="14"/>
          </p:nvPr>
        </p:nvSpPr>
        <p:spPr/>
        <p:txBody>
          <a:bodyPr/>
          <a:lstStyle/>
          <a:p>
            <a:endParaRPr lang="en-US"/>
          </a:p>
        </p:txBody>
      </p:sp>
      <p:sp>
        <p:nvSpPr>
          <p:cNvPr id="14" name="Title 13">
            <a:extLst>
              <a:ext uri="{FF2B5EF4-FFF2-40B4-BE49-F238E27FC236}">
                <a16:creationId xmlns:a16="http://schemas.microsoft.com/office/drawing/2014/main" id="{3CAE4784-0407-4B31-B877-B1F2431EAEE3}"/>
              </a:ext>
            </a:extLst>
          </p:cNvPr>
          <p:cNvSpPr>
            <a:spLocks noGrp="1"/>
          </p:cNvSpPr>
          <p:nvPr>
            <p:ph type="title" idx="15"/>
          </p:nvPr>
        </p:nvSpPr>
        <p:spPr/>
        <p:txBody>
          <a:bodyPr/>
          <a:lstStyle/>
          <a:p>
            <a:endParaRPr lang="en-US"/>
          </a:p>
        </p:txBody>
      </p:sp>
      <p:pic>
        <p:nvPicPr>
          <p:cNvPr id="16" name="Picture 15">
            <a:extLst>
              <a:ext uri="{FF2B5EF4-FFF2-40B4-BE49-F238E27FC236}">
                <a16:creationId xmlns:a16="http://schemas.microsoft.com/office/drawing/2014/main" id="{D85B0051-A064-420F-8C05-3B51D289B20F}"/>
              </a:ext>
            </a:extLst>
          </p:cNvPr>
          <p:cNvPicPr>
            <a:picLocks noChangeAspect="1"/>
          </p:cNvPicPr>
          <p:nvPr/>
        </p:nvPicPr>
        <p:blipFill>
          <a:blip r:embed="rId2"/>
          <a:srcRect/>
          <a:stretch/>
        </p:blipFill>
        <p:spPr>
          <a:xfrm>
            <a:off x="0" y="0"/>
            <a:ext cx="9144000" cy="5143499"/>
          </a:xfrm>
          <a:prstGeom prst="rect">
            <a:avLst/>
          </a:prstGeom>
        </p:spPr>
      </p:pic>
    </p:spTree>
    <p:extLst>
      <p:ext uri="{BB962C8B-B14F-4D97-AF65-F5344CB8AC3E}">
        <p14:creationId xmlns:p14="http://schemas.microsoft.com/office/powerpoint/2010/main" val="1310227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7D843BC-D491-4EA5-9F67-53181F4E7C9C}"/>
              </a:ext>
            </a:extLst>
          </p:cNvPr>
          <p:cNvSpPr txBox="1"/>
          <p:nvPr/>
        </p:nvSpPr>
        <p:spPr>
          <a:xfrm>
            <a:off x="3116179" y="1477724"/>
            <a:ext cx="5816805" cy="3431709"/>
          </a:xfrm>
          <a:prstGeom prst="rect">
            <a:avLst/>
          </a:prstGeom>
          <a:noFill/>
        </p:spPr>
        <p:txBody>
          <a:bodyPr wrap="square">
            <a:spAutoFit/>
          </a:bodyPr>
          <a:lstStyle/>
          <a:p>
            <a:pPr marL="342900" lvl="0" indent="-342900">
              <a:spcAft>
                <a:spcPts val="600"/>
              </a:spcAft>
              <a:buFont typeface="+mj-lt"/>
              <a:buAutoNum type="arabicPeriod"/>
            </a:pPr>
            <a:r>
              <a:rPr lang="en-US" sz="2400" b="1" i="1" dirty="0" err="1">
                <a:effectLst/>
                <a:latin typeface="Times New Roman" panose="02020603050405020304" pitchFamily="18" charset="0"/>
                <a:ea typeface="Calibri" panose="020F0502020204030204" pitchFamily="34" charset="0"/>
              </a:rPr>
              <a:t>Mở</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bài</a:t>
            </a:r>
            <a:r>
              <a:rPr lang="en-US" sz="2400" b="1" i="1"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ai?/ </a:t>
            </a:r>
            <a:r>
              <a:rPr lang="en-US" sz="2400" dirty="0" err="1">
                <a:effectLst/>
                <a:latin typeface="Times New Roman" panose="02020603050405020304" pitchFamily="18" charset="0"/>
                <a:ea typeface="Calibri" panose="020F0502020204030204" pitchFamily="34" charset="0"/>
              </a:rPr>
              <a:t>Tên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Tuổi</a:t>
            </a:r>
            <a:r>
              <a:rPr lang="en-US" sz="2400" dirty="0">
                <a:effectLst/>
                <a:latin typeface="Times New Roman" panose="02020603050405020304" pitchFamily="18" charset="0"/>
                <a:ea typeface="Calibri" panose="020F0502020204030204" pitchFamily="34" charset="0"/>
              </a:rPr>
              <a:t>/ Ở </a:t>
            </a:r>
            <a:r>
              <a:rPr lang="en-US" sz="2400" dirty="0" err="1">
                <a:effectLst/>
                <a:latin typeface="Times New Roman" panose="02020603050405020304" pitchFamily="18" charset="0"/>
                <a:ea typeface="Calibri" panose="020F0502020204030204" pitchFamily="34" charset="0"/>
              </a:rPr>
              <a:t>đâu</a:t>
            </a:r>
            <a:r>
              <a:rPr lang="en-US" sz="2400" dirty="0">
                <a:effectLst/>
                <a:latin typeface="Times New Roman" panose="02020603050405020304" pitchFamily="18" charset="0"/>
                <a:ea typeface="Calibri" panose="020F0502020204030204" pitchFamily="34" charset="0"/>
              </a:rPr>
              <a:t>?</a:t>
            </a:r>
          </a:p>
          <a:p>
            <a:pPr marL="342900" lvl="0" indent="-342900">
              <a:spcAft>
                <a:spcPts val="600"/>
              </a:spcAft>
              <a:buFont typeface="+mj-lt"/>
              <a:buAutoNum type="arabicPeriod"/>
            </a:pPr>
            <a:r>
              <a:rPr lang="en-US" sz="2400" b="1" i="1" dirty="0" err="1">
                <a:effectLst/>
                <a:latin typeface="Times New Roman" panose="02020603050405020304" pitchFamily="18" charset="0"/>
                <a:ea typeface="Calibri" panose="020F0502020204030204" pitchFamily="34" charset="0"/>
              </a:rPr>
              <a:t>Thân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bài</a:t>
            </a:r>
            <a:r>
              <a:rPr lang="en-US" sz="2400" b="1"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lvl="0">
              <a:spcAft>
                <a:spcPts val="600"/>
              </a:spcAft>
            </a:pP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Ngoại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điểm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nổi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bật</a:t>
            </a:r>
            <a:r>
              <a:rPr lang="en-US" sz="2400" dirty="0">
                <a:effectLst/>
                <a:latin typeface="Times New Roman" panose="02020603050405020304" pitchFamily="18" charset="0"/>
                <a:ea typeface="Calibri" panose="020F0502020204030204" pitchFamily="34" charset="0"/>
              </a:rPr>
              <a:t>/ Trang </a:t>
            </a:r>
            <a:r>
              <a:rPr lang="en-US" sz="2400" dirty="0" err="1">
                <a:effectLst/>
                <a:latin typeface="Times New Roman" panose="02020603050405020304" pitchFamily="18" charset="0"/>
                <a:ea typeface="Calibri" panose="020F0502020204030204" pitchFamily="34" charset="0"/>
              </a:rPr>
              <a:t>phục</a:t>
            </a:r>
            <a:r>
              <a:rPr lang="en-US" sz="2400" dirty="0">
                <a:effectLst/>
                <a:latin typeface="Times New Roman" panose="02020603050405020304" pitchFamily="18" charset="0"/>
                <a:ea typeface="Calibri" panose="020F0502020204030204" pitchFamily="34" charset="0"/>
              </a:rPr>
              <a:t>) </a:t>
            </a:r>
          </a:p>
          <a:p>
            <a:pPr lvl="0">
              <a:spcAft>
                <a:spcPts val="600"/>
              </a:spcAft>
            </a:pP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Tính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nói</a:t>
            </a:r>
            <a:r>
              <a:rPr lang="en-US" sz="2400" dirty="0">
                <a:latin typeface="Times New Roman" panose="02020603050405020304" pitchFamily="18" charset="0"/>
                <a:ea typeface="Calibri" panose="020F0502020204030204" pitchFamily="34" charset="0"/>
              </a:rPr>
              <a:t> </a:t>
            </a:r>
          </a:p>
          <a:p>
            <a:pPr lvl="0">
              <a:spcAft>
                <a:spcPts val="600"/>
              </a:spcAft>
            </a:pP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Kỉ</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niệm</a:t>
            </a: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Tình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đối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đối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a:t>
            </a:r>
          </a:p>
          <a:p>
            <a:pPr lvl="0">
              <a:spcAft>
                <a:spcPts val="600"/>
              </a:spcAft>
            </a:pPr>
            <a:r>
              <a:rPr lang="en-US" sz="2400" b="1" i="1" dirty="0">
                <a:effectLst/>
                <a:latin typeface="Times New Roman" panose="02020603050405020304" pitchFamily="18" charset="0"/>
                <a:ea typeface="Calibri" panose="020F0502020204030204" pitchFamily="34" charset="0"/>
              </a:rPr>
              <a:t>3. </a:t>
            </a:r>
            <a:r>
              <a:rPr lang="en-US" sz="2400" b="1" i="1" dirty="0" err="1">
                <a:effectLst/>
                <a:latin typeface="Times New Roman" panose="02020603050405020304" pitchFamily="18" charset="0"/>
                <a:ea typeface="Calibri" panose="020F0502020204030204" pitchFamily="34" charset="0"/>
              </a:rPr>
              <a:t>Kết</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bài</a:t>
            </a:r>
            <a:r>
              <a:rPr lang="en-US" sz="2400" b="1" i="1"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nghĩ</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muốn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hứa</a:t>
            </a:r>
            <a:endParaRPr lang="en-US" sz="2400" dirty="0">
              <a:effectLst/>
              <a:latin typeface="Times New Roman" panose="02020603050405020304" pitchFamily="18" charset="0"/>
              <a:ea typeface="Calibri" panose="020F0502020204030204" pitchFamily="34" charset="0"/>
            </a:endParaRPr>
          </a:p>
        </p:txBody>
      </p:sp>
      <p:sp>
        <p:nvSpPr>
          <p:cNvPr id="18" name="TextBox 17">
            <a:extLst>
              <a:ext uri="{FF2B5EF4-FFF2-40B4-BE49-F238E27FC236}">
                <a16:creationId xmlns:a16="http://schemas.microsoft.com/office/drawing/2014/main" id="{44FE2CAB-92FF-4E1E-BFC1-850F03638E5B}"/>
              </a:ext>
            </a:extLst>
          </p:cNvPr>
          <p:cNvSpPr txBox="1"/>
          <p:nvPr/>
        </p:nvSpPr>
        <p:spPr>
          <a:xfrm>
            <a:off x="1592287" y="406451"/>
            <a:ext cx="5959426" cy="830997"/>
          </a:xfrm>
          <a:prstGeom prst="rect">
            <a:avLst/>
          </a:prstGeom>
          <a:solidFill>
            <a:srgbClr val="FFC000"/>
          </a:solid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vi-VN" sz="2400" b="1" dirty="0">
                <a:solidFill>
                  <a:schemeClr val="tx1"/>
                </a:solidFill>
                <a:latin typeface="Cambria" panose="02040503050406030204" pitchFamily="18" charset="0"/>
                <a:ea typeface="Cambria" panose="02040503050406030204" pitchFamily="18" charset="0"/>
              </a:rPr>
              <a:t>Những từ khóa tối thiểu </a:t>
            </a:r>
            <a:r>
              <a:rPr lang="vi-VN" sz="2400" b="1">
                <a:solidFill>
                  <a:schemeClr val="tx1"/>
                </a:solidFill>
                <a:latin typeface="Cambria" panose="02040503050406030204" pitchFamily="18" charset="0"/>
                <a:ea typeface="Cambria" panose="02040503050406030204" pitchFamily="18" charset="0"/>
              </a:rPr>
              <a:t>mà </a:t>
            </a:r>
            <a:r>
              <a:rPr lang="en-US" sz="2400" b="1">
                <a:solidFill>
                  <a:schemeClr val="tx1"/>
                </a:solidFill>
                <a:latin typeface="Cambria" panose="02040503050406030204" pitchFamily="18" charset="0"/>
                <a:ea typeface="Cambria" panose="02040503050406030204" pitchFamily="18" charset="0"/>
              </a:rPr>
              <a:t>em</a:t>
            </a:r>
          </a:p>
          <a:p>
            <a:pPr algn="ctr"/>
            <a:r>
              <a:rPr lang="vi-VN" sz="2400" b="1">
                <a:solidFill>
                  <a:schemeClr val="tx1"/>
                </a:solidFill>
                <a:latin typeface="Cambria" panose="02040503050406030204" pitchFamily="18" charset="0"/>
                <a:ea typeface="Cambria" panose="02040503050406030204" pitchFamily="18" charset="0"/>
              </a:rPr>
              <a:t>cần </a:t>
            </a:r>
            <a:r>
              <a:rPr lang="vi-VN" sz="2400" b="1" dirty="0">
                <a:solidFill>
                  <a:schemeClr val="tx1"/>
                </a:solidFill>
                <a:latin typeface="Cambria" panose="02040503050406030204" pitchFamily="18" charset="0"/>
                <a:ea typeface="Cambria" panose="02040503050406030204" pitchFamily="18" charset="0"/>
              </a:rPr>
              <a:t>ghi nhớ khi làm bài văn tả người:</a:t>
            </a:r>
          </a:p>
        </p:txBody>
      </p:sp>
      <p:pic>
        <p:nvPicPr>
          <p:cNvPr id="4" name="Picture 3">
            <a:extLst>
              <a:ext uri="{FF2B5EF4-FFF2-40B4-BE49-F238E27FC236}">
                <a16:creationId xmlns:a16="http://schemas.microsoft.com/office/drawing/2014/main" id="{30FCB7F7-8DA9-46DF-A62E-2F43407D7A40}"/>
              </a:ext>
            </a:extLst>
          </p:cNvPr>
          <p:cNvPicPr>
            <a:picLocks noChangeAspect="1"/>
          </p:cNvPicPr>
          <p:nvPr/>
        </p:nvPicPr>
        <p:blipFill>
          <a:blip r:embed="rId2">
            <a:clrChange>
              <a:clrFrom>
                <a:srgbClr val="FFFFFF"/>
              </a:clrFrom>
              <a:clrTo>
                <a:srgbClr val="FFFFFF">
                  <a:alpha val="0"/>
                </a:srgbClr>
              </a:clrTo>
            </a:clrChange>
          </a:blip>
          <a:srcRect/>
          <a:stretch>
            <a:fillRect/>
          </a:stretch>
        </p:blipFill>
        <p:spPr>
          <a:xfrm>
            <a:off x="62725" y="1360311"/>
            <a:ext cx="2409764" cy="3666533"/>
          </a:xfrm>
          <a:prstGeom prst="rect">
            <a:avLst/>
          </a:prstGeom>
        </p:spPr>
      </p:pic>
      <p:pic>
        <p:nvPicPr>
          <p:cNvPr id="8" name="Graphic 7">
            <a:extLst>
              <a:ext uri="{FF2B5EF4-FFF2-40B4-BE49-F238E27FC236}">
                <a16:creationId xmlns:a16="http://schemas.microsoft.com/office/drawing/2014/main" id="{BA7D52D1-3FB6-4D13-8803-6A3D7AA112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958268" y="2200093"/>
            <a:ext cx="458641" cy="1807455"/>
          </a:xfrm>
          <a:prstGeom prst="rect">
            <a:avLst/>
          </a:prstGeom>
        </p:spPr>
      </p:pic>
      <p:pic>
        <p:nvPicPr>
          <p:cNvPr id="11" name="Picture 3">
            <a:extLst>
              <a:ext uri="{FF2B5EF4-FFF2-40B4-BE49-F238E27FC236}">
                <a16:creationId xmlns:a16="http://schemas.microsoft.com/office/drawing/2014/main" id="{96A80A51-283A-41A7-BB8A-E6D48CB4B3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07848" y="1496379"/>
            <a:ext cx="1329282" cy="392177"/>
          </a:xfrm>
          <a:prstGeom prst="rect">
            <a:avLst/>
          </a:prstGeom>
        </p:spPr>
      </p:pic>
      <p:pic>
        <p:nvPicPr>
          <p:cNvPr id="12" name="Picture 3">
            <a:extLst>
              <a:ext uri="{FF2B5EF4-FFF2-40B4-BE49-F238E27FC236}">
                <a16:creationId xmlns:a16="http://schemas.microsoft.com/office/drawing/2014/main" id="{56B6BF59-3211-47F2-8E40-E1F40DDE1F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07848" y="4475559"/>
            <a:ext cx="1329282" cy="392177"/>
          </a:xfrm>
          <a:prstGeom prst="rect">
            <a:avLst/>
          </a:prstGeom>
        </p:spPr>
      </p:pic>
    </p:spTree>
    <p:extLst>
      <p:ext uri="{BB962C8B-B14F-4D97-AF65-F5344CB8AC3E}">
        <p14:creationId xmlns:p14="http://schemas.microsoft.com/office/powerpoint/2010/main" val="4232095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164" y="737421"/>
            <a:ext cx="6225834" cy="4406079"/>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025" y="270017"/>
            <a:ext cx="4007104" cy="3339876"/>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2A36939-B9BF-402E-8E43-1FA94AA0FF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8521" y="1256505"/>
            <a:ext cx="1881597" cy="1815308"/>
          </a:xfrm>
          <a:prstGeom prst="rect">
            <a:avLst/>
          </a:prstGeom>
        </p:spPr>
      </p:pic>
      <p:pic>
        <p:nvPicPr>
          <p:cNvPr id="6" name="Picture 5">
            <a:extLst>
              <a:ext uri="{FF2B5EF4-FFF2-40B4-BE49-F238E27FC236}">
                <a16:creationId xmlns:a16="http://schemas.microsoft.com/office/drawing/2014/main" id="{04A65B26-584D-42B9-B224-7DB82A9BDDB8}"/>
              </a:ext>
            </a:extLst>
          </p:cNvPr>
          <p:cNvPicPr>
            <a:picLocks noChangeAspect="1"/>
          </p:cNvPicPr>
          <p:nvPr/>
        </p:nvPicPr>
        <p:blipFill>
          <a:blip r:embed="rId6"/>
          <a:stretch>
            <a:fillRect/>
          </a:stretch>
        </p:blipFill>
        <p:spPr>
          <a:xfrm>
            <a:off x="4140699" y="1874758"/>
            <a:ext cx="4630683" cy="2472556"/>
          </a:xfrm>
          <a:prstGeom prst="rect">
            <a:avLst/>
          </a:prstGeom>
        </p:spPr>
      </p:pic>
    </p:spTree>
    <p:extLst>
      <p:ext uri="{BB962C8B-B14F-4D97-AF65-F5344CB8AC3E}">
        <p14:creationId xmlns:p14="http://schemas.microsoft.com/office/powerpoint/2010/main" val="353428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AA59C69D-0C8A-40AF-94E1-43B3621313C7}"/>
              </a:ext>
            </a:extLst>
          </p:cNvPr>
          <p:cNvSpPr txBox="1">
            <a:spLocks noChangeArrowheads="1"/>
          </p:cNvSpPr>
          <p:nvPr/>
        </p:nvSpPr>
        <p:spPr bwMode="auto">
          <a:xfrm>
            <a:off x="996244" y="312793"/>
            <a:ext cx="5562601" cy="4093428"/>
          </a:xfrm>
          <a:prstGeom prst="rect">
            <a:avLst/>
          </a:prstGeom>
          <a:noFill/>
          <a:ln>
            <a:noFill/>
          </a:ln>
          <a:effectLst/>
        </p:spPr>
        <p:txBody>
          <a:bodyPr wrap="square">
            <a:spAutoFit/>
          </a:bodyPr>
          <a:lstStyle/>
          <a:p>
            <a:pPr eaLnBrk="1" hangingPunct="1">
              <a:defRPr/>
            </a:pPr>
            <a:r>
              <a:rPr lang="en-US" altLang="en-US" sz="2000" b="1">
                <a:latin typeface="Times New Roman" panose="02020603050405020304" pitchFamily="18" charset="0"/>
                <a:cs typeface="Times New Roman" panose="02020603050405020304" pitchFamily="18" charset="0"/>
              </a:rPr>
              <a:t>1. Mở bài</a:t>
            </a:r>
            <a:r>
              <a:rPr lang="en-US" altLang="en-US" sz="2000">
                <a:latin typeface="Times New Roman" panose="02020603050405020304" pitchFamily="18" charset="0"/>
                <a:cs typeface="Times New Roman" panose="02020603050405020304" pitchFamily="18" charset="0"/>
              </a:rPr>
              <a:t>: Giới thiệu mẹ.</a:t>
            </a:r>
          </a:p>
          <a:p>
            <a:pPr eaLnBrk="1" hangingPunct="1">
              <a:defRPr/>
            </a:pPr>
            <a:r>
              <a:rPr lang="en-US" altLang="en-US" sz="2000" b="1">
                <a:latin typeface="Times New Roman" panose="02020603050405020304" pitchFamily="18" charset="0"/>
                <a:cs typeface="Times New Roman" panose="02020603050405020304" pitchFamily="18" charset="0"/>
              </a:rPr>
              <a:t>2. Thân bài</a:t>
            </a:r>
            <a:r>
              <a:rPr lang="en-US" altLang="en-US" sz="2000">
                <a:latin typeface="Times New Roman" panose="02020603050405020304" pitchFamily="18" charset="0"/>
                <a:cs typeface="Times New Roman" panose="02020603050405020304" pitchFamily="18" charset="0"/>
              </a:rPr>
              <a:t>: </a:t>
            </a:r>
          </a:p>
          <a:p>
            <a:pPr eaLnBrk="1" hangingPunct="1">
              <a:defRPr/>
            </a:pPr>
            <a:r>
              <a:rPr lang="en-US" altLang="en-US" sz="2000">
                <a:latin typeface="Times New Roman" panose="02020603050405020304" pitchFamily="18" charset="0"/>
                <a:cs typeface="Times New Roman" panose="02020603050405020304" pitchFamily="18" charset="0"/>
              </a:rPr>
              <a:t>a) </a:t>
            </a:r>
            <a:r>
              <a:rPr lang="en-US" altLang="en-US" sz="2000" b="1" i="1" u="sng">
                <a:latin typeface="Times New Roman" panose="02020603050405020304" pitchFamily="18" charset="0"/>
                <a:cs typeface="Times New Roman" panose="02020603050405020304" pitchFamily="18" charset="0"/>
              </a:rPr>
              <a:t>Tả hình dáng</a:t>
            </a:r>
            <a:r>
              <a:rPr lang="en-US" altLang="en-US" sz="2000" b="1" i="1">
                <a:latin typeface="Times New Roman" panose="02020603050405020304" pitchFamily="18" charset="0"/>
                <a:cs typeface="Times New Roman" panose="02020603050405020304" pitchFamily="18" charset="0"/>
              </a:rPr>
              <a:t>: </a:t>
            </a:r>
          </a:p>
          <a:p>
            <a:pPr eaLnBrk="1" hangingPunct="1">
              <a:buFontTx/>
              <a:buChar char="-"/>
              <a:defRPr/>
            </a:pPr>
            <a:r>
              <a:rPr lang="en-US" altLang="en-US" sz="2000">
                <a:latin typeface="Times New Roman" panose="02020603050405020304" pitchFamily="18" charset="0"/>
                <a:cs typeface="Times New Roman" panose="02020603050405020304" pitchFamily="18" charset="0"/>
              </a:rPr>
              <a:t> Tuổi: 40</a:t>
            </a:r>
          </a:p>
          <a:p>
            <a:pPr eaLnBrk="1" hangingPunct="1">
              <a:buFontTx/>
              <a:buChar char="-"/>
              <a:defRPr/>
            </a:pPr>
            <a:r>
              <a:rPr lang="en-US" altLang="en-US" sz="2000">
                <a:latin typeface="Times New Roman" panose="02020603050405020304" pitchFamily="18" charset="0"/>
                <a:cs typeface="Times New Roman" panose="02020603050405020304" pitchFamily="18" charset="0"/>
              </a:rPr>
              <a:t> Dáng người thon thả, mảnh mai</a:t>
            </a:r>
          </a:p>
          <a:p>
            <a:pPr eaLnBrk="1" hangingPunct="1">
              <a:buFontTx/>
              <a:buChar char="-"/>
              <a:defRPr/>
            </a:pPr>
            <a:r>
              <a:rPr lang="en-US" altLang="en-US" sz="2000">
                <a:latin typeface="Times New Roman" panose="02020603050405020304" pitchFamily="18" charset="0"/>
                <a:cs typeface="Times New Roman" panose="02020603050405020304" pitchFamily="18" charset="0"/>
              </a:rPr>
              <a:t> Khuôn mặt tròn</a:t>
            </a:r>
          </a:p>
          <a:p>
            <a:pPr eaLnBrk="1" hangingPunct="1">
              <a:buFontTx/>
              <a:buChar char="-"/>
              <a:defRPr/>
            </a:pPr>
            <a:r>
              <a:rPr lang="en-US" altLang="en-US" sz="2000">
                <a:latin typeface="Times New Roman" panose="02020603050405020304" pitchFamily="18" charset="0"/>
                <a:cs typeface="Times New Roman" panose="02020603050405020304" pitchFamily="18" charset="0"/>
              </a:rPr>
              <a:t> Nước da trắng hồng tự nhiên</a:t>
            </a:r>
          </a:p>
          <a:p>
            <a:pPr eaLnBrk="1" hangingPunct="1">
              <a:buFontTx/>
              <a:buChar char="-"/>
              <a:defRPr/>
            </a:pPr>
            <a:r>
              <a:rPr lang="en-US" altLang="en-US" sz="2000">
                <a:latin typeface="Times New Roman" panose="02020603050405020304" pitchFamily="18" charset="0"/>
                <a:cs typeface="Times New Roman" panose="02020603050405020304" pitchFamily="18" charset="0"/>
              </a:rPr>
              <a:t> Mái tóc dài, đen nhánh, búi gọn sau gáy</a:t>
            </a:r>
          </a:p>
          <a:p>
            <a:pPr eaLnBrk="1" hangingPunct="1">
              <a:buFontTx/>
              <a:buChar char="-"/>
              <a:defRPr/>
            </a:pPr>
            <a:r>
              <a:rPr lang="en-US" altLang="en-US" sz="2000">
                <a:latin typeface="Times New Roman" panose="02020603050405020304" pitchFamily="18" charset="0"/>
                <a:cs typeface="Times New Roman" panose="02020603050405020304" pitchFamily="18" charset="0"/>
              </a:rPr>
              <a:t> Cặp mắt bồ câu đen láy, lúc nào cũng như cười với mọi người</a:t>
            </a:r>
          </a:p>
          <a:p>
            <a:pPr eaLnBrk="1" hangingPunct="1">
              <a:buFontTx/>
              <a:buChar char="-"/>
              <a:defRPr/>
            </a:pPr>
            <a:r>
              <a:rPr lang="en-US" altLang="en-US" sz="2000">
                <a:latin typeface="Times New Roman" panose="02020603050405020304" pitchFamily="18" charset="0"/>
                <a:cs typeface="Times New Roman" panose="02020603050405020304" pitchFamily="18" charset="0"/>
              </a:rPr>
              <a:t> Miệng... </a:t>
            </a:r>
          </a:p>
          <a:p>
            <a:pPr eaLnBrk="1" hangingPunct="1">
              <a:buFontTx/>
              <a:buChar char="-"/>
              <a:defRPr/>
            </a:pPr>
            <a:r>
              <a:rPr lang="en-US" altLang="en-US" sz="2000">
                <a:latin typeface="Times New Roman" panose="02020603050405020304" pitchFamily="18" charset="0"/>
                <a:cs typeface="Times New Roman" panose="02020603050405020304" pitchFamily="18" charset="0"/>
              </a:rPr>
              <a:t> Đi lại... </a:t>
            </a:r>
          </a:p>
          <a:p>
            <a:pPr eaLnBrk="1" hangingPunct="1">
              <a:buFontTx/>
              <a:buChar char="-"/>
              <a:defRPr/>
            </a:pPr>
            <a:r>
              <a:rPr lang="en-US" altLang="en-US" sz="2000">
                <a:latin typeface="Times New Roman" panose="02020603050405020304" pitchFamily="18" charset="0"/>
                <a:cs typeface="Times New Roman" panose="02020603050405020304" pitchFamily="18" charset="0"/>
              </a:rPr>
              <a:t> Cách ăn nói...</a:t>
            </a:r>
          </a:p>
        </p:txBody>
      </p:sp>
    </p:spTree>
    <p:extLst>
      <p:ext uri="{BB962C8B-B14F-4D97-AF65-F5344CB8AC3E}">
        <p14:creationId xmlns:p14="http://schemas.microsoft.com/office/powerpoint/2010/main" val="381366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FC2FDE8-B11D-421D-9D85-E7B4161FA228}"/>
              </a:ext>
            </a:extLst>
          </p:cNvPr>
          <p:cNvSpPr txBox="1">
            <a:spLocks noChangeArrowheads="1"/>
          </p:cNvSpPr>
          <p:nvPr/>
        </p:nvSpPr>
        <p:spPr>
          <a:xfrm>
            <a:off x="767644" y="457200"/>
            <a:ext cx="7538156" cy="426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Tx/>
              <a:buNone/>
            </a:pPr>
            <a:r>
              <a:rPr lang="en-US" altLang="en-US" sz="2000">
                <a:solidFill>
                  <a:srgbClr val="000000"/>
                </a:solidFill>
                <a:latin typeface="Times New Roman" panose="02020603050405020304" pitchFamily="18" charset="0"/>
                <a:cs typeface="Times New Roman" panose="02020603050405020304" pitchFamily="18" charset="0"/>
              </a:rPr>
              <a:t>b)</a:t>
            </a:r>
            <a:r>
              <a:rPr lang="en-US" altLang="en-US" sz="2000" i="1">
                <a:solidFill>
                  <a:srgbClr val="000000"/>
                </a:solidFill>
                <a:latin typeface="Times New Roman" panose="02020603050405020304" pitchFamily="18" charset="0"/>
                <a:cs typeface="Times New Roman" panose="02020603050405020304" pitchFamily="18" charset="0"/>
              </a:rPr>
              <a:t> </a:t>
            </a:r>
            <a:r>
              <a:rPr lang="en-US" altLang="en-US" sz="2000" b="1" i="1" u="sng">
                <a:solidFill>
                  <a:srgbClr val="000000"/>
                </a:solidFill>
                <a:latin typeface="Times New Roman" panose="02020603050405020304" pitchFamily="18" charset="0"/>
                <a:cs typeface="Times New Roman" panose="02020603050405020304" pitchFamily="18" charset="0"/>
              </a:rPr>
              <a:t>Tả hoạt động: </a:t>
            </a:r>
          </a:p>
          <a:p>
            <a:pPr>
              <a:buClrTx/>
              <a:buFontTx/>
              <a:buChar char="-"/>
            </a:pPr>
            <a:r>
              <a:rPr lang="en-US" altLang="en-US" sz="2000">
                <a:solidFill>
                  <a:srgbClr val="000000"/>
                </a:solidFill>
                <a:latin typeface="Times New Roman" panose="02020603050405020304" pitchFamily="18" charset="0"/>
                <a:cs typeface="Times New Roman" panose="02020603050405020304" pitchFamily="18" charset="0"/>
              </a:rPr>
              <a:t>Dạy học</a:t>
            </a:r>
          </a:p>
          <a:p>
            <a:pPr>
              <a:buClrTx/>
              <a:buFontTx/>
              <a:buChar char="-"/>
            </a:pPr>
            <a:r>
              <a:rPr lang="en-US" altLang="en-US" sz="2000">
                <a:solidFill>
                  <a:srgbClr val="000000"/>
                </a:solidFill>
                <a:latin typeface="Times New Roman" panose="02020603050405020304" pitchFamily="18" charset="0"/>
                <a:cs typeface="Times New Roman" panose="02020603050405020304" pitchFamily="18" charset="0"/>
              </a:rPr>
              <a:t>Dậy sớm nấu cơm</a:t>
            </a:r>
          </a:p>
          <a:p>
            <a:pPr>
              <a:buClrTx/>
              <a:buFontTx/>
              <a:buChar char="-"/>
            </a:pPr>
            <a:r>
              <a:rPr lang="en-US" altLang="en-US" sz="2000">
                <a:solidFill>
                  <a:srgbClr val="000000"/>
                </a:solidFill>
                <a:latin typeface="Times New Roman" panose="02020603050405020304" pitchFamily="18" charset="0"/>
                <a:cs typeface="Times New Roman" panose="02020603050405020304" pitchFamily="18" charset="0"/>
              </a:rPr>
              <a:t>Thăm hỏi động viên mọi người...</a:t>
            </a:r>
          </a:p>
          <a:p>
            <a:pPr marL="0" indent="0">
              <a:buClrTx/>
              <a:buNone/>
            </a:pPr>
            <a:r>
              <a:rPr lang="en-US" altLang="en-US" sz="2000" b="1" i="1">
                <a:solidFill>
                  <a:srgbClr val="000000"/>
                </a:solidFill>
                <a:latin typeface="Times New Roman" panose="02020603050405020304" pitchFamily="18" charset="0"/>
                <a:cs typeface="Times New Roman" panose="02020603050405020304" pitchFamily="18" charset="0"/>
              </a:rPr>
              <a:t>c) </a:t>
            </a:r>
            <a:r>
              <a:rPr lang="en-US" altLang="en-US" sz="2000" b="1" i="1" u="sng">
                <a:solidFill>
                  <a:srgbClr val="000000"/>
                </a:solidFill>
                <a:latin typeface="Times New Roman" panose="02020603050405020304" pitchFamily="18" charset="0"/>
                <a:cs typeface="Times New Roman" panose="02020603050405020304" pitchFamily="18" charset="0"/>
              </a:rPr>
              <a:t>Tả tính tình:</a:t>
            </a:r>
            <a:r>
              <a:rPr lang="en-US" altLang="en-US" sz="2000" b="1" i="1">
                <a:solidFill>
                  <a:srgbClr val="000000"/>
                </a:solidFill>
                <a:latin typeface="Times New Roman" panose="02020603050405020304" pitchFamily="18" charset="0"/>
                <a:cs typeface="Times New Roman" panose="02020603050405020304" pitchFamily="18" charset="0"/>
              </a:rPr>
              <a:t> </a:t>
            </a:r>
            <a:r>
              <a:rPr lang="en-US" altLang="en-US" sz="2000">
                <a:solidFill>
                  <a:srgbClr val="000000"/>
                </a:solidFill>
                <a:latin typeface="Times New Roman" panose="02020603050405020304" pitchFamily="18" charset="0"/>
                <a:cs typeface="Times New Roman" panose="02020603050405020304" pitchFamily="18" charset="0"/>
              </a:rPr>
              <a:t>Dịu dàng, sống chan hoà với bà con hàng xóm</a:t>
            </a:r>
          </a:p>
          <a:p>
            <a:pPr marL="0" indent="0">
              <a:buClrTx/>
              <a:buNone/>
            </a:pPr>
            <a:r>
              <a:rPr lang="en-US" altLang="en-US" sz="2000" b="1">
                <a:solidFill>
                  <a:srgbClr val="000000"/>
                </a:solidFill>
                <a:latin typeface="Times New Roman" panose="02020603050405020304" pitchFamily="18" charset="0"/>
                <a:cs typeface="Times New Roman" panose="02020603050405020304" pitchFamily="18" charset="0"/>
              </a:rPr>
              <a:t>3. Kết bài: </a:t>
            </a:r>
          </a:p>
          <a:p>
            <a:pPr marL="0" indent="0">
              <a:buClrTx/>
              <a:buNone/>
            </a:pPr>
            <a:r>
              <a:rPr lang="en-US" altLang="en-US" sz="2000">
                <a:solidFill>
                  <a:srgbClr val="000000"/>
                </a:solidFill>
                <a:latin typeface="Times New Roman" panose="02020603050405020304" pitchFamily="18" charset="0"/>
                <a:cs typeface="Times New Roman" panose="02020603050405020304" pitchFamily="18" charset="0"/>
              </a:rPr>
              <a:t>- Cảm nghĩ</a:t>
            </a:r>
          </a:p>
          <a:p>
            <a:pPr marL="0" indent="0">
              <a:buClrTx/>
              <a:buNone/>
            </a:pPr>
            <a:r>
              <a:rPr lang="en-US" altLang="en-US" sz="2000">
                <a:solidFill>
                  <a:srgbClr val="000000"/>
                </a:solidFill>
                <a:latin typeface="Times New Roman" panose="02020603050405020304" pitchFamily="18" charset="0"/>
                <a:cs typeface="Times New Roman" panose="02020603050405020304" pitchFamily="18" charset="0"/>
              </a:rPr>
              <a:t>- Mong muốn</a:t>
            </a:r>
          </a:p>
          <a:p>
            <a:pPr marL="0" indent="0">
              <a:buClrTx/>
              <a:buNone/>
            </a:pPr>
            <a:r>
              <a:rPr lang="en-US" altLang="en-US" sz="2000">
                <a:solidFill>
                  <a:srgbClr val="000000"/>
                </a:solidFill>
                <a:latin typeface="Times New Roman" panose="02020603050405020304" pitchFamily="18" charset="0"/>
                <a:cs typeface="Times New Roman" panose="02020603050405020304" pitchFamily="18" charset="0"/>
              </a:rPr>
              <a:t>- Lời hứa</a:t>
            </a:r>
            <a:endParaRPr lang="en-US" altLang="en-US" sz="3800"/>
          </a:p>
          <a:p>
            <a:pPr>
              <a:buClrTx/>
            </a:pPr>
            <a:endParaRPr lang="en-US" altLang="en-US" sz="3800"/>
          </a:p>
        </p:txBody>
      </p:sp>
    </p:spTree>
    <p:extLst>
      <p:ext uri="{BB962C8B-B14F-4D97-AF65-F5344CB8AC3E}">
        <p14:creationId xmlns:p14="http://schemas.microsoft.com/office/powerpoint/2010/main" val="2464926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2" descr="Panda Emoji | SillyHilli | Gấu, Gấu trúc"/>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buClrTx/>
            </a:pPr>
            <a:endParaRPr lang="vi-VN" sz="1350" kern="1200">
              <a:ea typeface="+mn-ea"/>
              <a:cs typeface="+mn-cs"/>
            </a:endParaRPr>
          </a:p>
        </p:txBody>
      </p:sp>
      <p:pic>
        <p:nvPicPr>
          <p:cNvPr id="615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147"/>
            <a:ext cx="9144001" cy="517564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216401" y="3657600"/>
            <a:ext cx="4884737" cy="1428750"/>
          </a:xfrm>
          <a:prstGeom prst="roundRect">
            <a:avLst/>
          </a:prstGeom>
          <a:solidFill>
            <a:srgbClr val="FFD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r>
              <a:rPr lang="en-US" sz="4050" b="1" kern="1200" dirty="0">
                <a:solidFill>
                  <a:srgbClr val="996633"/>
                </a:solidFill>
                <a:latin typeface="UVN Thanh Pho Nang" panose="02060406040706070204" pitchFamily="18" charset="0"/>
                <a:cs typeface="Times New Roman" panose="02020603050405020304" pitchFamily="18" charset="0"/>
              </a:rPr>
              <a:t>GẤU TRÚC TÌM BẠN</a:t>
            </a:r>
            <a:endParaRPr lang="vi-VN" sz="4050" b="1" kern="1200" dirty="0">
              <a:solidFill>
                <a:srgbClr val="996633"/>
              </a:solidFill>
              <a:latin typeface="Times New Roman" panose="02020603050405020304" pitchFamily="18" charset="0"/>
              <a:cs typeface="Times New Roman" panose="02020603050405020304" pitchFamily="18" charset="0"/>
            </a:endParaRPr>
          </a:p>
        </p:txBody>
      </p:sp>
      <p:pic>
        <p:nvPicPr>
          <p:cNvPr id="6148" name="Picture 4" descr="Panda Emoji | SillyHilli | Gấu, Gấu trú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51751">
            <a:off x="4304705" y="3723535"/>
            <a:ext cx="483791" cy="483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anda Emoji | SillyHilli | Gấu, Gấu trúc">
            <a:extLst>
              <a:ext uri="{FF2B5EF4-FFF2-40B4-BE49-F238E27FC236}">
                <a16:creationId xmlns:a16="http://schemas.microsoft.com/office/drawing/2014/main" id="{5EA3E100-9A98-7B46-958F-72290D675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5992">
            <a:off x="8551413" y="4584105"/>
            <a:ext cx="483791" cy="4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67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1000" fill="hold"/>
                                        <p:tgtEl>
                                          <p:spTgt spid="6148"/>
                                        </p:tgtEl>
                                        <p:attrNameLst>
                                          <p:attrName>ppt_w</p:attrName>
                                        </p:attrNameLst>
                                      </p:cBhvr>
                                      <p:tavLst>
                                        <p:tav tm="0">
                                          <p:val>
                                            <p:fltVal val="0"/>
                                          </p:val>
                                        </p:tav>
                                        <p:tav tm="100000">
                                          <p:val>
                                            <p:strVal val="#ppt_w"/>
                                          </p:val>
                                        </p:tav>
                                      </p:tavLst>
                                    </p:anim>
                                    <p:anim calcmode="lin" valueType="num">
                                      <p:cBhvr>
                                        <p:cTn id="14" dur="1000" fill="hold"/>
                                        <p:tgtEl>
                                          <p:spTgt spid="6148"/>
                                        </p:tgtEl>
                                        <p:attrNameLst>
                                          <p:attrName>ppt_h</p:attrName>
                                        </p:attrNameLst>
                                      </p:cBhvr>
                                      <p:tavLst>
                                        <p:tav tm="0">
                                          <p:val>
                                            <p:fltVal val="0"/>
                                          </p:val>
                                        </p:tav>
                                        <p:tav tm="100000">
                                          <p:val>
                                            <p:strVal val="#ppt_h"/>
                                          </p:val>
                                        </p:tav>
                                      </p:tavLst>
                                    </p:anim>
                                    <p:anim calcmode="lin" valueType="num">
                                      <p:cBhvr>
                                        <p:cTn id="15"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4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Panda Emoji | SillyHilli | Gấu, Gấu trúc"/>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buClrTx/>
            </a:pPr>
            <a:endParaRPr lang="vi-VN" sz="1350" kern="1200">
              <a:ea typeface="+mn-ea"/>
              <a:cs typeface="+mn-cs"/>
            </a:endParaRPr>
          </a:p>
        </p:txBody>
      </p:sp>
      <p:pic>
        <p:nvPicPr>
          <p:cNvPr id="615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147"/>
            <a:ext cx="9144001" cy="517564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16707" y="3643313"/>
            <a:ext cx="8512968" cy="1428750"/>
          </a:xfrm>
          <a:prstGeom prst="roundRect">
            <a:avLst/>
          </a:prstGeom>
          <a:solidFill>
            <a:srgbClr val="FFEC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buClrTx/>
            </a:pPr>
            <a:r>
              <a:rPr lang="en-US" sz="2700" b="1" kern="1200" dirty="0" err="1">
                <a:solidFill>
                  <a:srgbClr val="996600"/>
                </a:solidFill>
                <a:latin typeface="UVN Thanh Pho Nang" panose="02060406040706070204" pitchFamily="18" charset="0"/>
              </a:rPr>
              <a:t>Vì</a:t>
            </a:r>
            <a:r>
              <a:rPr lang="en-US" sz="2700" b="1" kern="1200" dirty="0">
                <a:solidFill>
                  <a:srgbClr val="996600"/>
                </a:solidFill>
                <a:latin typeface="UVN Thanh Pho Nang" panose="02060406040706070204" pitchFamily="18" charset="0"/>
              </a:rPr>
              <a:t> ham </a:t>
            </a:r>
            <a:r>
              <a:rPr lang="en-US" sz="2700" b="1" kern="1200" dirty="0" err="1">
                <a:solidFill>
                  <a:srgbClr val="996600"/>
                </a:solidFill>
                <a:latin typeface="UVN Thanh Pho Nang" panose="02060406040706070204" pitchFamily="18" charset="0"/>
              </a:rPr>
              <a:t>ăn</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nên</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gấu</a:t>
            </a:r>
            <a:r>
              <a:rPr lang="en-US" sz="2700" b="1" kern="1200" dirty="0">
                <a:solidFill>
                  <a:srgbClr val="996600"/>
                </a:solidFill>
                <a:latin typeface="UVN Thanh Pho Nang" panose="02060406040706070204" pitchFamily="18" charset="0"/>
              </a:rPr>
              <a:t> ta </a:t>
            </a:r>
            <a:r>
              <a:rPr lang="en-US" sz="2700" b="1" kern="1200" dirty="0" err="1">
                <a:solidFill>
                  <a:srgbClr val="996600"/>
                </a:solidFill>
                <a:latin typeface="UVN Thanh Pho Nang" panose="02060406040706070204" pitchFamily="18" charset="0"/>
              </a:rPr>
              <a:t>lạc</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mất</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các</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bạn</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rồi</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Nào</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chúng</a:t>
            </a:r>
            <a:r>
              <a:rPr lang="en-US" sz="2700" b="1" kern="1200" dirty="0">
                <a:solidFill>
                  <a:srgbClr val="996600"/>
                </a:solidFill>
                <a:latin typeface="UVN Thanh Pho Nang" panose="02060406040706070204" pitchFamily="18" charset="0"/>
              </a:rPr>
              <a:t> ta </a:t>
            </a:r>
            <a:r>
              <a:rPr lang="en-US" sz="2700" b="1" kern="1200" dirty="0" err="1">
                <a:solidFill>
                  <a:srgbClr val="996600"/>
                </a:solidFill>
                <a:latin typeface="UVN Thanh Pho Nang" panose="02060406040706070204" pitchFamily="18" charset="0"/>
              </a:rPr>
              <a:t>hãy</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giúp</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gấu</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tìm</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lại</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các</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bạn</a:t>
            </a:r>
            <a:r>
              <a:rPr lang="en-US" sz="2700" b="1" kern="1200" dirty="0">
                <a:solidFill>
                  <a:srgbClr val="996600"/>
                </a:solidFill>
                <a:latin typeface="UVN Thanh Pho Nang" panose="02060406040706070204" pitchFamily="18" charset="0"/>
              </a:rPr>
              <a:t> </a:t>
            </a:r>
            <a:r>
              <a:rPr lang="en-US" sz="2700" b="1" kern="1200" dirty="0" err="1">
                <a:solidFill>
                  <a:srgbClr val="996600"/>
                </a:solidFill>
                <a:latin typeface="UVN Thanh Pho Nang" panose="02060406040706070204" pitchFamily="18" charset="0"/>
              </a:rPr>
              <a:t>nhé</a:t>
            </a:r>
            <a:r>
              <a:rPr lang="en-US" sz="2700" b="1" kern="1200" dirty="0">
                <a:solidFill>
                  <a:srgbClr val="996600"/>
                </a:solidFill>
                <a:latin typeface="UVN Thanh Pho Nang" panose="02060406040706070204" pitchFamily="18" charset="0"/>
              </a:rPr>
              <a:t>!</a:t>
            </a:r>
            <a:endParaRPr lang="vi-VN" sz="2700" b="1" kern="1200" dirty="0">
              <a:solidFill>
                <a:srgbClr val="996600"/>
              </a:solidFill>
              <a:latin typeface="Arial"/>
            </a:endParaRPr>
          </a:p>
        </p:txBody>
      </p:sp>
      <p:sp>
        <p:nvSpPr>
          <p:cNvPr id="8" name="Rectangle: Rounded Corners 14">
            <a:extLst>
              <a:ext uri="{FF2B5EF4-FFF2-40B4-BE49-F238E27FC236}">
                <a16:creationId xmlns:a16="http://schemas.microsoft.com/office/drawing/2014/main" id="{5A4CE815-7A38-42CB-92B5-4AA610CBF76A}"/>
              </a:ext>
            </a:extLst>
          </p:cNvPr>
          <p:cNvSpPr/>
          <p:nvPr/>
        </p:nvSpPr>
        <p:spPr>
          <a:xfrm>
            <a:off x="3547903" y="4016651"/>
            <a:ext cx="1762444" cy="682073"/>
          </a:xfrm>
          <a:prstGeom prst="roundRect">
            <a:avLst/>
          </a:prstGeom>
          <a:solidFill>
            <a:srgbClr val="FFBD45"/>
          </a:solidFill>
          <a:ln w="12700" cap="flat" cmpd="sng" algn="ctr">
            <a:noFill/>
            <a:prstDash val="solid"/>
            <a:miter lim="800000"/>
          </a:ln>
          <a:effectLst/>
          <a:scene3d>
            <a:camera prst="orthographicFront"/>
            <a:lightRig rig="threePt" dir="t"/>
          </a:scene3d>
          <a:sp3d>
            <a:bevelT prst="angle"/>
          </a:sp3d>
        </p:spPr>
        <p:txBody>
          <a:bodyPr rtlCol="0" anchor="ctr"/>
          <a:lstStyle/>
          <a:p>
            <a:pPr algn="ctr" defTabSz="685800">
              <a:buClrTx/>
              <a:defRPr/>
            </a:pPr>
            <a:r>
              <a:rPr lang="en-US" sz="2400" b="1" dirty="0">
                <a:solidFill>
                  <a:sysClr val="window" lastClr="FFFFFF"/>
                </a:solidFill>
                <a:latin typeface="UVN Thanh Pho Nang" panose="02060406040706070204" pitchFamily="18" charset="0"/>
                <a:ea typeface="+mn-ea"/>
                <a:cs typeface="+mn-cs"/>
              </a:rPr>
              <a:t>BẮT ĐẦU</a:t>
            </a:r>
          </a:p>
        </p:txBody>
      </p:sp>
    </p:spTree>
    <p:extLst>
      <p:ext uri="{BB962C8B-B14F-4D97-AF65-F5344CB8AC3E}">
        <p14:creationId xmlns:p14="http://schemas.microsoft.com/office/powerpoint/2010/main" val="2897790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1+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110" name="Text Box 59"/>
          <p:cNvSpPr txBox="1">
            <a:spLocks noChangeArrowheads="1"/>
          </p:cNvSpPr>
          <p:nvPr/>
        </p:nvSpPr>
        <p:spPr bwMode="auto">
          <a:xfrm>
            <a:off x="511035" y="2049680"/>
            <a:ext cx="4392868" cy="954107"/>
          </a:xfrm>
          <a:prstGeom prst="rect">
            <a:avLst/>
          </a:prstGeom>
          <a:solidFill>
            <a:srgbClr val="FFEC9B"/>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eaLnBrk="0" hangingPunct="0">
              <a:defRPr>
                <a:solidFill>
                  <a:schemeClr val="tx1"/>
                </a:solidFill>
                <a:latin typeface="TimelessTLig" pitchFamily="18" charset="0"/>
              </a:defRPr>
            </a:lvl1pPr>
            <a:lvl2pPr marL="742950" indent="-285750" eaLnBrk="0" hangingPunct="0">
              <a:defRPr>
                <a:solidFill>
                  <a:schemeClr val="tx1"/>
                </a:solidFill>
                <a:latin typeface="TimelessTLig" pitchFamily="18" charset="0"/>
              </a:defRPr>
            </a:lvl2pPr>
            <a:lvl3pPr marL="1143000" indent="-228600" eaLnBrk="0" hangingPunct="0">
              <a:defRPr>
                <a:solidFill>
                  <a:schemeClr val="tx1"/>
                </a:solidFill>
                <a:latin typeface="TimelessTLig" pitchFamily="18" charset="0"/>
              </a:defRPr>
            </a:lvl3pPr>
            <a:lvl4pPr marL="1600200" indent="-228600" eaLnBrk="0" hangingPunct="0">
              <a:defRPr>
                <a:solidFill>
                  <a:schemeClr val="tx1"/>
                </a:solidFill>
                <a:latin typeface="TimelessTLig" pitchFamily="18" charset="0"/>
              </a:defRPr>
            </a:lvl4pPr>
            <a:lvl5pPr marL="2057400" indent="-228600" eaLnBrk="0" hangingPunct="0">
              <a:defRPr>
                <a:solidFill>
                  <a:schemeClr val="tx1"/>
                </a:solidFill>
                <a:latin typeface="TimelessTLig" pitchFamily="18" charset="0"/>
              </a:defRPr>
            </a:lvl5pPr>
            <a:lvl6pPr marL="2514600" indent="-228600" eaLnBrk="0" fontAlgn="base" hangingPunct="0">
              <a:spcBef>
                <a:spcPct val="0"/>
              </a:spcBef>
              <a:spcAft>
                <a:spcPct val="0"/>
              </a:spcAft>
              <a:defRPr>
                <a:solidFill>
                  <a:schemeClr val="tx1"/>
                </a:solidFill>
                <a:latin typeface="TimelessTLig" pitchFamily="18" charset="0"/>
              </a:defRPr>
            </a:lvl6pPr>
            <a:lvl7pPr marL="2971800" indent="-228600" eaLnBrk="0" fontAlgn="base" hangingPunct="0">
              <a:spcBef>
                <a:spcPct val="0"/>
              </a:spcBef>
              <a:spcAft>
                <a:spcPct val="0"/>
              </a:spcAft>
              <a:defRPr>
                <a:solidFill>
                  <a:schemeClr val="tx1"/>
                </a:solidFill>
                <a:latin typeface="TimelessTLig" pitchFamily="18" charset="0"/>
              </a:defRPr>
            </a:lvl7pPr>
            <a:lvl8pPr marL="3429000" indent="-228600" eaLnBrk="0" fontAlgn="base" hangingPunct="0">
              <a:spcBef>
                <a:spcPct val="0"/>
              </a:spcBef>
              <a:spcAft>
                <a:spcPct val="0"/>
              </a:spcAft>
              <a:defRPr>
                <a:solidFill>
                  <a:schemeClr val="tx1"/>
                </a:solidFill>
                <a:latin typeface="TimelessTLig" pitchFamily="18" charset="0"/>
              </a:defRPr>
            </a:lvl8pPr>
            <a:lvl9pPr marL="3886200" indent="-228600" eaLnBrk="0" fontAlgn="base" hangingPunct="0">
              <a:spcBef>
                <a:spcPct val="0"/>
              </a:spcBef>
              <a:spcAft>
                <a:spcPct val="0"/>
              </a:spcAft>
              <a:defRPr>
                <a:solidFill>
                  <a:schemeClr val="tx1"/>
                </a:solidFill>
                <a:latin typeface="TimelessTLig" pitchFamily="18" charset="0"/>
              </a:defRPr>
            </a:lvl9pPr>
          </a:lstStyle>
          <a:p>
            <a:pPr algn="ctr">
              <a:spcBef>
                <a:spcPct val="50000"/>
              </a:spcBef>
              <a:buFontTx/>
              <a:buNone/>
            </a:pPr>
            <a:r>
              <a:rPr lang="en-US" altLang="en-US" sz="2800" b="1" u="sng">
                <a:solidFill>
                  <a:srgbClr val="002060"/>
                </a:solidFill>
              </a:rPr>
              <a:t>Câu 1: </a:t>
            </a:r>
            <a:r>
              <a:rPr lang="en-US" altLang="en-US" sz="2800">
                <a:solidFill>
                  <a:srgbClr val="002060"/>
                </a:solidFill>
              </a:rPr>
              <a:t>Cấu tạo của bài văn tả người gồm có mấy phần ?</a:t>
            </a:r>
          </a:p>
        </p:txBody>
      </p:sp>
      <p:sp>
        <p:nvSpPr>
          <p:cNvPr id="30" name="29 Rectángulo redondeado"/>
          <p:cNvSpPr/>
          <p:nvPr/>
        </p:nvSpPr>
        <p:spPr>
          <a:xfrm>
            <a:off x="5414938" y="928687"/>
            <a:ext cx="2592288" cy="832973"/>
          </a:xfrm>
          <a:prstGeom prst="roundRect">
            <a:avLst/>
          </a:prstGeom>
          <a:solidFill>
            <a:srgbClr val="FFEC9B"/>
          </a:solidFill>
          <a:ln/>
        </p:spPr>
        <p:style>
          <a:lnRef idx="2">
            <a:schemeClr val="accent3"/>
          </a:lnRef>
          <a:fillRef idx="1">
            <a:schemeClr val="lt1"/>
          </a:fillRef>
          <a:effectRef idx="0">
            <a:schemeClr val="accent3"/>
          </a:effectRef>
          <a:fontRef idx="minor">
            <a:schemeClr val="dk1"/>
          </a:fontRef>
        </p:style>
        <p:txBody>
          <a:bodyPr anchor="ctr"/>
          <a:lstStyle/>
          <a:p>
            <a:pPr defTabSz="685800" fontAlgn="base">
              <a:spcBef>
                <a:spcPct val="0"/>
              </a:spcBef>
              <a:spcAft>
                <a:spcPct val="0"/>
              </a:spcAft>
              <a:buClrTx/>
              <a:defRPr/>
            </a:pPr>
            <a:r>
              <a:rPr lang="es-ES_tradnl" sz="3000" b="1" kern="1200" dirty="0">
                <a:solidFill>
                  <a:srgbClr val="996600"/>
                </a:solidFill>
                <a:latin typeface="UVN Thanh Pho Nang" panose="02060406040706070204" pitchFamily="18" charset="0"/>
                <a:cs typeface="Times New Roman" panose="02020603050405020304" pitchFamily="18" charset="0"/>
              </a:rPr>
              <a:t>A</a:t>
            </a:r>
            <a:r>
              <a:rPr lang="es-ES_tradnl" sz="3000" b="1" kern="1200">
                <a:solidFill>
                  <a:srgbClr val="996600"/>
                </a:solidFill>
                <a:latin typeface="UVN Thanh Pho Nang" panose="02060406040706070204" pitchFamily="18" charset="0"/>
                <a:cs typeface="Times New Roman" panose="02020603050405020304" pitchFamily="18" charset="0"/>
              </a:rPr>
              <a:t>. 2</a:t>
            </a:r>
            <a:endParaRPr lang="es-ES" sz="3000" b="1" kern="1200" dirty="0">
              <a:solidFill>
                <a:srgbClr val="996600"/>
              </a:solidFill>
              <a:latin typeface="UVN Thanh Pho Nang" panose="02060406040706070204" pitchFamily="18" charset="0"/>
              <a:cs typeface="Times New Roman" panose="02020603050405020304" pitchFamily="18" charset="0"/>
            </a:endParaRPr>
          </a:p>
        </p:txBody>
      </p:sp>
      <p:sp>
        <p:nvSpPr>
          <p:cNvPr id="31" name="30 Rectángulo redondeado"/>
          <p:cNvSpPr/>
          <p:nvPr/>
        </p:nvSpPr>
        <p:spPr>
          <a:xfrm>
            <a:off x="5414938" y="1920347"/>
            <a:ext cx="2592288" cy="922865"/>
          </a:xfrm>
          <a:prstGeom prst="roundRect">
            <a:avLst/>
          </a:prstGeom>
          <a:solidFill>
            <a:srgbClr val="FFEC9B"/>
          </a:solidFill>
          <a:ln/>
        </p:spPr>
        <p:style>
          <a:lnRef idx="2">
            <a:schemeClr val="accent3"/>
          </a:lnRef>
          <a:fillRef idx="1">
            <a:schemeClr val="lt1"/>
          </a:fillRef>
          <a:effectRef idx="0">
            <a:schemeClr val="accent3"/>
          </a:effectRef>
          <a:fontRef idx="minor">
            <a:schemeClr val="dk1"/>
          </a:fontRef>
        </p:style>
        <p:txBody>
          <a:bodyPr anchor="ctr"/>
          <a:lstStyle/>
          <a:p>
            <a:pPr defTabSz="685800" fontAlgn="base">
              <a:spcBef>
                <a:spcPct val="0"/>
              </a:spcBef>
              <a:spcAft>
                <a:spcPct val="0"/>
              </a:spcAft>
              <a:buClrTx/>
              <a:defRPr/>
            </a:pPr>
            <a:r>
              <a:rPr lang="en-US" sz="3000" b="1" kern="1200" dirty="0">
                <a:solidFill>
                  <a:srgbClr val="996600"/>
                </a:solidFill>
                <a:latin typeface="UVN Thanh Pho Nang" panose="02060406040706070204" pitchFamily="18" charset="0"/>
                <a:cs typeface="Times New Roman" panose="02020603050405020304" pitchFamily="18" charset="0"/>
              </a:rPr>
              <a:t>B</a:t>
            </a:r>
            <a:r>
              <a:rPr lang="en-US" sz="3000" b="1" kern="1200">
                <a:solidFill>
                  <a:srgbClr val="996600"/>
                </a:solidFill>
                <a:latin typeface="UVN Thanh Pho Nang" panose="02060406040706070204" pitchFamily="18" charset="0"/>
                <a:cs typeface="Times New Roman" panose="02020603050405020304" pitchFamily="18" charset="0"/>
              </a:rPr>
              <a:t>. 3</a:t>
            </a:r>
            <a:endParaRPr lang="es-ES" sz="3000" b="1" kern="1200" dirty="0">
              <a:solidFill>
                <a:srgbClr val="996600"/>
              </a:solidFill>
              <a:latin typeface="UVN Thanh Pho Nang" panose="02060406040706070204" pitchFamily="18" charset="0"/>
              <a:cs typeface="Times New Roman" panose="02020603050405020304" pitchFamily="18" charset="0"/>
            </a:endParaRPr>
          </a:p>
        </p:txBody>
      </p:sp>
      <p:sp>
        <p:nvSpPr>
          <p:cNvPr id="32" name="31 Rectángulo redondeado"/>
          <p:cNvSpPr/>
          <p:nvPr/>
        </p:nvSpPr>
        <p:spPr>
          <a:xfrm>
            <a:off x="5415163" y="3036093"/>
            <a:ext cx="2592064" cy="864395"/>
          </a:xfrm>
          <a:prstGeom prst="roundRect">
            <a:avLst/>
          </a:prstGeom>
          <a:solidFill>
            <a:srgbClr val="FFEC9B"/>
          </a:solidFill>
          <a:ln/>
        </p:spPr>
        <p:style>
          <a:lnRef idx="2">
            <a:schemeClr val="accent3"/>
          </a:lnRef>
          <a:fillRef idx="1">
            <a:schemeClr val="lt1"/>
          </a:fillRef>
          <a:effectRef idx="0">
            <a:schemeClr val="accent3"/>
          </a:effectRef>
          <a:fontRef idx="minor">
            <a:schemeClr val="dk1"/>
          </a:fontRef>
        </p:style>
        <p:txBody>
          <a:bodyPr anchor="ctr"/>
          <a:lstStyle/>
          <a:p>
            <a:pPr defTabSz="685800" fontAlgn="base">
              <a:spcBef>
                <a:spcPct val="0"/>
              </a:spcBef>
              <a:spcAft>
                <a:spcPct val="0"/>
              </a:spcAft>
              <a:buClrTx/>
              <a:defRPr/>
            </a:pPr>
            <a:r>
              <a:rPr lang="es-ES_tradnl" sz="3000" b="1" kern="1200" dirty="0">
                <a:solidFill>
                  <a:srgbClr val="996600"/>
                </a:solidFill>
                <a:latin typeface="UVN Thanh Pho Nang" panose="02060406040706070204" pitchFamily="18" charset="0"/>
                <a:cs typeface="Times New Roman" panose="02020603050405020304" pitchFamily="18" charset="0"/>
              </a:rPr>
              <a:t>C</a:t>
            </a:r>
            <a:r>
              <a:rPr lang="es-ES_tradnl" sz="3000" b="1" kern="1200">
                <a:solidFill>
                  <a:srgbClr val="996600"/>
                </a:solidFill>
                <a:latin typeface="UVN Thanh Pho Nang" panose="02060406040706070204" pitchFamily="18" charset="0"/>
                <a:cs typeface="Times New Roman" panose="02020603050405020304" pitchFamily="18" charset="0"/>
              </a:rPr>
              <a:t>. 4</a:t>
            </a:r>
            <a:endParaRPr lang="es-ES" sz="3000" b="1" kern="1200" dirty="0">
              <a:solidFill>
                <a:srgbClr val="996600"/>
              </a:solidFill>
              <a:latin typeface="UVN Thanh Pho Nang" panose="02060406040706070204" pitchFamily="18" charset="0"/>
              <a:cs typeface="Times New Roman" panose="02020603050405020304" pitchFamily="18" charset="0"/>
            </a:endParaRPr>
          </a:p>
        </p:txBody>
      </p:sp>
      <p:pic>
        <p:nvPicPr>
          <p:cNvPr id="16" name="Picture 4" descr="Panda Emoji | SillyHilli | Gấu, Gấu trú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07358">
            <a:off x="7007945" y="1882446"/>
            <a:ext cx="990084" cy="99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110"/>
                                        </p:tgtEl>
                                        <p:attrNameLst>
                                          <p:attrName>style.visibility</p:attrName>
                                        </p:attrNameLst>
                                      </p:cBhvr>
                                      <p:to>
                                        <p:strVal val="visible"/>
                                      </p:to>
                                    </p:set>
                                    <p:anim by="(-#ppt_w*2)" calcmode="lin" valueType="num">
                                      <p:cBhvr rctx="PPT">
                                        <p:cTn id="7" dur="500" autoRev="1" fill="hold">
                                          <p:stCondLst>
                                            <p:cond delay="0"/>
                                          </p:stCondLst>
                                        </p:cTn>
                                        <p:tgtEl>
                                          <p:spTgt spid="4110"/>
                                        </p:tgtEl>
                                        <p:attrNameLst>
                                          <p:attrName>ppt_w</p:attrName>
                                        </p:attrNameLst>
                                      </p:cBhvr>
                                    </p:anim>
                                    <p:anim by="(#ppt_w*0.50)" calcmode="lin" valueType="num">
                                      <p:cBhvr>
                                        <p:cTn id="8" dur="500" decel="50000" autoRev="1" fill="hold">
                                          <p:stCondLst>
                                            <p:cond delay="0"/>
                                          </p:stCondLst>
                                        </p:cTn>
                                        <p:tgtEl>
                                          <p:spTgt spid="4110"/>
                                        </p:tgtEl>
                                        <p:attrNameLst>
                                          <p:attrName>ppt_x</p:attrName>
                                        </p:attrNameLst>
                                      </p:cBhvr>
                                    </p:anim>
                                    <p:anim from="(-#ppt_h/2)" to="(#ppt_y)" calcmode="lin" valueType="num">
                                      <p:cBhvr>
                                        <p:cTn id="9" dur="1000" fill="hold">
                                          <p:stCondLst>
                                            <p:cond delay="0"/>
                                          </p:stCondLst>
                                        </p:cTn>
                                        <p:tgtEl>
                                          <p:spTgt spid="4110"/>
                                        </p:tgtEl>
                                        <p:attrNameLst>
                                          <p:attrName>ppt_y</p:attrName>
                                        </p:attrNameLst>
                                      </p:cBhvr>
                                    </p:anim>
                                    <p:animRot by="21600000">
                                      <p:cBhvr>
                                        <p:cTn id="10" dur="1000" fill="hold">
                                          <p:stCondLst>
                                            <p:cond delay="0"/>
                                          </p:stCondLst>
                                        </p:cTn>
                                        <p:tgtEl>
                                          <p:spTgt spid="4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30"/>
                                        </p:tgtEl>
                                        <p:attrNameLst>
                                          <p:attrName>style.opacity</p:attrName>
                                        </p:attrNameLst>
                                      </p:cBhvr>
                                      <p:to>
                                        <p:strVal val="0.5"/>
                                      </p:to>
                                    </p:set>
                                    <p:animEffect filter="image" prLst="opacity: 0.5">
                                      <p:cBhvr rctx="IE">
                                        <p:cTn id="16" dur="indefinite"/>
                                        <p:tgtEl>
                                          <p:spTgt spid="30"/>
                                        </p:tgtEl>
                                      </p:cBhvr>
                                    </p:animEffect>
                                  </p:childTnLst>
                                  <p:subTnLst>
                                    <p:audio>
                                      <p:cMediaNode>
                                        <p:cTn display="0" masterRel="sameClick">
                                          <p:stCondLst>
                                            <p:cond evt="begin" delay="0">
                                              <p:tn val="14"/>
                                            </p:cond>
                                          </p:stCondLst>
                                          <p:endCondLst>
                                            <p:cond evt="onStopAudio" delay="0">
                                              <p:tgtEl>
                                                <p:sldTgt/>
                                              </p:tgtEl>
                                            </p:cond>
                                          </p:endCondLst>
                                        </p:cTn>
                                        <p:tgtEl>
                                          <p:sndTgt r:embed="rId2" name="S11.wav"/>
                                        </p:tgtEl>
                                      </p:cMediaNode>
                                    </p:audio>
                                  </p:sub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32"/>
                                        </p:tgtEl>
                                        <p:attrNameLst>
                                          <p:attrName>style.opacity</p:attrName>
                                        </p:attrNameLst>
                                      </p:cBhvr>
                                      <p:to>
                                        <p:strVal val="0.5"/>
                                      </p:to>
                                    </p:set>
                                    <p:animEffect filter="image" prLst="opacity: 0.5">
                                      <p:cBhvr rctx="IE">
                                        <p:cTn id="22" dur="indefinite"/>
                                        <p:tgtEl>
                                          <p:spTgt spid="32"/>
                                        </p:tgtEl>
                                      </p:cBhvr>
                                    </p:animEffect>
                                  </p:childTnLst>
                                  <p:subTnLst>
                                    <p:audio>
                                      <p:cMediaNode>
                                        <p:cTn display="0" masterRel="sameClick">
                                          <p:stCondLst>
                                            <p:cond evt="begin" delay="0">
                                              <p:tn val="20"/>
                                            </p:cond>
                                          </p:stCondLst>
                                          <p:endCondLst>
                                            <p:cond evt="onStopAudio" delay="0">
                                              <p:tgtEl>
                                                <p:sldTgt/>
                                              </p:tgtEl>
                                            </p:cond>
                                          </p:endCondLst>
                                        </p:cTn>
                                        <p:tgtEl>
                                          <p:sndTgt r:embed="rId2" name="S11.wav"/>
                                        </p:tgtEl>
                                      </p:cMediaNode>
                                    </p:audio>
                                  </p:subTnLst>
                                </p:cTn>
                              </p:par>
                            </p:childTnLst>
                          </p:cTn>
                        </p:par>
                      </p:childTnLst>
                    </p:cTn>
                  </p:par>
                </p:childTnLst>
              </p:cTn>
              <p:nextCondLst>
                <p:cond evt="onClick" delay="0">
                  <p:tgtEl>
                    <p:spTgt spid="32"/>
                  </p:tgtEl>
                </p:cond>
              </p:nextCondLst>
            </p:seq>
            <p:seq concurrent="1" nextAc="seek">
              <p:cTn id="23" restart="whenNotActive" fill="hold" evtFilter="cancelBubble" nodeType="interactiveSeq">
                <p:stCondLst>
                  <p:cond evt="onClick" delay="0">
                    <p:tgtEl>
                      <p:spTgt spid="3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1"/>
                                        </p:tgtEl>
                                        <p:attrNameLst>
                                          <p:attrName>fillcolor</p:attrName>
                                        </p:attrNameLst>
                                      </p:cBhvr>
                                      <p:to>
                                        <a:srgbClr val="FF0000"/>
                                      </p:to>
                                    </p:animClr>
                                    <p:set>
                                      <p:cBhvr>
                                        <p:cTn id="28" dur="2000" fill="hold"/>
                                        <p:tgtEl>
                                          <p:spTgt spid="31"/>
                                        </p:tgtEl>
                                        <p:attrNameLst>
                                          <p:attrName>fill.type</p:attrName>
                                        </p:attrNameLst>
                                      </p:cBhvr>
                                      <p:to>
                                        <p:strVal val="solid"/>
                                      </p:to>
                                    </p:set>
                                    <p:set>
                                      <p:cBhvr>
                                        <p:cTn id="29" dur="2000" fill="hold"/>
                                        <p:tgtEl>
                                          <p:spTgt spid="3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D11.wav"/>
                                        </p:tgtEl>
                                      </p:cMediaNode>
                                    </p:audio>
                                  </p:sub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16" presetClass="exit" presetSubtype="21" fill="hold" grpId="0" nodeType="withEffect">
                                  <p:stCondLst>
                                    <p:cond delay="0"/>
                                  </p:stCondLst>
                                  <p:childTnLst>
                                    <p:animEffect transition="out" filter="barn(inVertical)">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6" presetClass="exit" presetSubtype="21" fill="hold" grpId="0" nodeType="withEffect">
                                  <p:stCondLst>
                                    <p:cond delay="0"/>
                                  </p:stCondLst>
                                  <p:childTnLst>
                                    <p:animEffect transition="out" filter="barn(inVertical)">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4110" grpId="0" animBg="1"/>
      <p:bldP spid="30"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157" name="Text Box 50"/>
          <p:cNvSpPr txBox="1">
            <a:spLocks noChangeArrowheads="1"/>
          </p:cNvSpPr>
          <p:nvPr/>
        </p:nvSpPr>
        <p:spPr bwMode="auto">
          <a:xfrm>
            <a:off x="326954" y="1527558"/>
            <a:ext cx="4645290" cy="2246769"/>
          </a:xfrm>
          <a:prstGeom prst="rect">
            <a:avLst/>
          </a:prstGeom>
          <a:solidFill>
            <a:srgbClr val="FFEC9B"/>
          </a:solidFill>
          <a:ln>
            <a:noFill/>
          </a:ln>
        </p:spPr>
        <p:txBody>
          <a:bodyPr wrap="square">
            <a:spAutoFit/>
          </a:bodyPr>
          <a:lstStyle>
            <a:lvl1pPr eaLnBrk="0" hangingPunct="0">
              <a:defRPr>
                <a:solidFill>
                  <a:schemeClr val="tx1"/>
                </a:solidFill>
                <a:latin typeface="TimelessTLig" pitchFamily="18" charset="0"/>
              </a:defRPr>
            </a:lvl1pPr>
            <a:lvl2pPr marL="742950" indent="-285750" eaLnBrk="0" hangingPunct="0">
              <a:defRPr>
                <a:solidFill>
                  <a:schemeClr val="tx1"/>
                </a:solidFill>
                <a:latin typeface="TimelessTLig" pitchFamily="18" charset="0"/>
              </a:defRPr>
            </a:lvl2pPr>
            <a:lvl3pPr marL="1143000" indent="-228600" eaLnBrk="0" hangingPunct="0">
              <a:defRPr>
                <a:solidFill>
                  <a:schemeClr val="tx1"/>
                </a:solidFill>
                <a:latin typeface="TimelessTLig" pitchFamily="18" charset="0"/>
              </a:defRPr>
            </a:lvl3pPr>
            <a:lvl4pPr marL="1600200" indent="-228600" eaLnBrk="0" hangingPunct="0">
              <a:defRPr>
                <a:solidFill>
                  <a:schemeClr val="tx1"/>
                </a:solidFill>
                <a:latin typeface="TimelessTLig" pitchFamily="18" charset="0"/>
              </a:defRPr>
            </a:lvl4pPr>
            <a:lvl5pPr marL="2057400" indent="-228600" eaLnBrk="0" hangingPunct="0">
              <a:defRPr>
                <a:solidFill>
                  <a:schemeClr val="tx1"/>
                </a:solidFill>
                <a:latin typeface="TimelessTLig" pitchFamily="18" charset="0"/>
              </a:defRPr>
            </a:lvl5pPr>
            <a:lvl6pPr marL="2514600" indent="-228600" eaLnBrk="0" fontAlgn="base" hangingPunct="0">
              <a:spcBef>
                <a:spcPct val="0"/>
              </a:spcBef>
              <a:spcAft>
                <a:spcPct val="0"/>
              </a:spcAft>
              <a:defRPr>
                <a:solidFill>
                  <a:schemeClr val="tx1"/>
                </a:solidFill>
                <a:latin typeface="TimelessTLig" pitchFamily="18" charset="0"/>
              </a:defRPr>
            </a:lvl6pPr>
            <a:lvl7pPr marL="2971800" indent="-228600" eaLnBrk="0" fontAlgn="base" hangingPunct="0">
              <a:spcBef>
                <a:spcPct val="0"/>
              </a:spcBef>
              <a:spcAft>
                <a:spcPct val="0"/>
              </a:spcAft>
              <a:defRPr>
                <a:solidFill>
                  <a:schemeClr val="tx1"/>
                </a:solidFill>
                <a:latin typeface="TimelessTLig" pitchFamily="18" charset="0"/>
              </a:defRPr>
            </a:lvl7pPr>
            <a:lvl8pPr marL="3429000" indent="-228600" eaLnBrk="0" fontAlgn="base" hangingPunct="0">
              <a:spcBef>
                <a:spcPct val="0"/>
              </a:spcBef>
              <a:spcAft>
                <a:spcPct val="0"/>
              </a:spcAft>
              <a:defRPr>
                <a:solidFill>
                  <a:schemeClr val="tx1"/>
                </a:solidFill>
                <a:latin typeface="TimelessTLig" pitchFamily="18" charset="0"/>
              </a:defRPr>
            </a:lvl8pPr>
            <a:lvl9pPr marL="3886200" indent="-228600" eaLnBrk="0" fontAlgn="base" hangingPunct="0">
              <a:spcBef>
                <a:spcPct val="0"/>
              </a:spcBef>
              <a:spcAft>
                <a:spcPct val="0"/>
              </a:spcAft>
              <a:defRPr>
                <a:solidFill>
                  <a:schemeClr val="tx1"/>
                </a:solidFill>
                <a:latin typeface="TimelessTLig" pitchFamily="18" charset="0"/>
              </a:defRPr>
            </a:lvl9pPr>
          </a:lstStyle>
          <a:p>
            <a:pPr algn="ctr" defTabSz="342900">
              <a:buClrTx/>
            </a:pPr>
            <a:r>
              <a:rPr lang="en-US" altLang="en-US" sz="2800" b="1" u="sng">
                <a:solidFill>
                  <a:srgbClr val="002060"/>
                </a:solidFill>
              </a:rPr>
              <a:t>Câu 2</a:t>
            </a:r>
            <a:r>
              <a:rPr lang="en-US" altLang="en-US" sz="2800" b="1">
                <a:solidFill>
                  <a:srgbClr val="002060"/>
                </a:solidFill>
              </a:rPr>
              <a:t>: </a:t>
            </a:r>
            <a:r>
              <a:rPr lang="en-US" altLang="en-US" sz="2800">
                <a:solidFill>
                  <a:srgbClr val="002060"/>
                </a:solidFill>
                <a:ea typeface="+mn-ea"/>
                <a:cs typeface="+mn-cs"/>
              </a:rPr>
              <a:t>Đoạn văn miêu tả : tầm vóc, cách ăn mặc, gương mặt, đôi mắt, hàm răng, … là đoạn văn thuộc phần nào của bài văn tả người ?</a:t>
            </a:r>
            <a:endParaRPr lang="en-US" sz="2800" dirty="0">
              <a:solidFill>
                <a:srgbClr val="002060"/>
              </a:solidFill>
              <a:ea typeface="+mn-ea"/>
              <a:cs typeface="+mn-cs"/>
            </a:endParaRPr>
          </a:p>
        </p:txBody>
      </p:sp>
      <p:sp>
        <p:nvSpPr>
          <p:cNvPr id="29" name="28 Rectángulo redondeado"/>
          <p:cNvSpPr/>
          <p:nvPr/>
        </p:nvSpPr>
        <p:spPr>
          <a:xfrm>
            <a:off x="5429250" y="742950"/>
            <a:ext cx="3297511" cy="957961"/>
          </a:xfrm>
          <a:prstGeom prst="roundRect">
            <a:avLst/>
          </a:prstGeom>
          <a:solidFill>
            <a:srgbClr val="FFEC9B"/>
          </a:solidFill>
          <a:ln/>
        </p:spPr>
        <p:style>
          <a:lnRef idx="0">
            <a:schemeClr val="accent2"/>
          </a:lnRef>
          <a:fillRef idx="3">
            <a:schemeClr val="accent2"/>
          </a:fillRef>
          <a:effectRef idx="3">
            <a:schemeClr val="accent2"/>
          </a:effectRef>
          <a:fontRef idx="minor">
            <a:schemeClr val="lt1"/>
          </a:fontRef>
        </p:style>
        <p:txBody>
          <a:bodyPr anchor="ctr"/>
          <a:lstStyle/>
          <a:p>
            <a:pPr defTabSz="342900">
              <a:buClrTx/>
            </a:pPr>
            <a:r>
              <a:rPr lang="en-US" sz="2400" b="1" kern="1200" dirty="0">
                <a:solidFill>
                  <a:srgbClr val="996600"/>
                </a:solidFill>
                <a:latin typeface="UVN Thanh Pho Nang" panose="02060406040706070204" pitchFamily="18" charset="0"/>
                <a:cs typeface="Times New Roman" panose="02020603050405020304" pitchFamily="18" charset="0"/>
              </a:rPr>
              <a:t>A</a:t>
            </a:r>
            <a:r>
              <a:rPr lang="en-US" sz="2400" b="1" kern="1200">
                <a:solidFill>
                  <a:srgbClr val="996600"/>
                </a:solidFill>
                <a:latin typeface="UVN Thanh Pho Nang" panose="02060406040706070204" pitchFamily="18" charset="0"/>
                <a:cs typeface="Times New Roman" panose="02020603050405020304" pitchFamily="18" charset="0"/>
              </a:rPr>
              <a:t>. Mở bài</a:t>
            </a:r>
            <a:endParaRPr lang="en-US" sz="2400" b="1" kern="1200" dirty="0">
              <a:solidFill>
                <a:srgbClr val="996600"/>
              </a:solidFill>
              <a:latin typeface="UVN Thanh Pho Nang" panose="02060406040706070204" pitchFamily="18" charset="0"/>
              <a:cs typeface="Times New Roman" panose="02020603050405020304" pitchFamily="18" charset="0"/>
            </a:endParaRPr>
          </a:p>
        </p:txBody>
      </p:sp>
      <p:sp>
        <p:nvSpPr>
          <p:cNvPr id="30" name="29 Rectángulo redondeado"/>
          <p:cNvSpPr/>
          <p:nvPr/>
        </p:nvSpPr>
        <p:spPr>
          <a:xfrm>
            <a:off x="5429251" y="1843636"/>
            <a:ext cx="3319214" cy="956714"/>
          </a:xfrm>
          <a:prstGeom prst="roundRect">
            <a:avLst/>
          </a:prstGeom>
          <a:solidFill>
            <a:srgbClr val="FFEC9B"/>
          </a:solidFill>
          <a:ln/>
        </p:spPr>
        <p:style>
          <a:lnRef idx="0">
            <a:schemeClr val="accent2"/>
          </a:lnRef>
          <a:fillRef idx="3">
            <a:schemeClr val="accent2"/>
          </a:fillRef>
          <a:effectRef idx="3">
            <a:schemeClr val="accent2"/>
          </a:effectRef>
          <a:fontRef idx="minor">
            <a:schemeClr val="lt1"/>
          </a:fontRef>
        </p:style>
        <p:txBody>
          <a:bodyPr anchor="ctr"/>
          <a:lstStyle/>
          <a:p>
            <a:pPr defTabSz="342900">
              <a:buClrTx/>
            </a:pPr>
            <a:r>
              <a:rPr lang="en-US" sz="2400" b="1" kern="1200" dirty="0">
                <a:solidFill>
                  <a:srgbClr val="996600"/>
                </a:solidFill>
                <a:latin typeface="UVN Thanh Pho Nang" panose="02060406040706070204" pitchFamily="18" charset="0"/>
                <a:cs typeface="Times New Roman" panose="02020603050405020304" pitchFamily="18" charset="0"/>
              </a:rPr>
              <a:t>B</a:t>
            </a:r>
            <a:r>
              <a:rPr lang="en-US" sz="2400" b="1" kern="1200">
                <a:solidFill>
                  <a:srgbClr val="996600"/>
                </a:solidFill>
                <a:latin typeface="UVN Thanh Pho Nang" panose="02060406040706070204" pitchFamily="18" charset="0"/>
                <a:cs typeface="Times New Roman" panose="02020603050405020304" pitchFamily="18" charset="0"/>
              </a:rPr>
              <a:t>. Thân bài</a:t>
            </a:r>
            <a:endParaRPr lang="en-US" sz="2400" b="1" kern="1200" dirty="0">
              <a:solidFill>
                <a:srgbClr val="996600"/>
              </a:solidFill>
              <a:latin typeface="UVN Thanh Pho Nang" panose="02060406040706070204" pitchFamily="18" charset="0"/>
              <a:cs typeface="Times New Roman" panose="02020603050405020304" pitchFamily="18" charset="0"/>
            </a:endParaRPr>
          </a:p>
        </p:txBody>
      </p:sp>
      <p:sp>
        <p:nvSpPr>
          <p:cNvPr id="31" name="30 Rectángulo redondeado"/>
          <p:cNvSpPr/>
          <p:nvPr/>
        </p:nvSpPr>
        <p:spPr>
          <a:xfrm>
            <a:off x="5429250" y="2971800"/>
            <a:ext cx="3297511" cy="928688"/>
          </a:xfrm>
          <a:prstGeom prst="roundRect">
            <a:avLst/>
          </a:prstGeom>
          <a:solidFill>
            <a:srgbClr val="FFEC9B"/>
          </a:solidFill>
          <a:ln/>
        </p:spPr>
        <p:style>
          <a:lnRef idx="0">
            <a:schemeClr val="accent2"/>
          </a:lnRef>
          <a:fillRef idx="3">
            <a:schemeClr val="accent2"/>
          </a:fillRef>
          <a:effectRef idx="3">
            <a:schemeClr val="accent2"/>
          </a:effectRef>
          <a:fontRef idx="minor">
            <a:schemeClr val="lt1"/>
          </a:fontRef>
        </p:style>
        <p:txBody>
          <a:bodyPr anchor="ctr"/>
          <a:lstStyle/>
          <a:p>
            <a:pPr defTabSz="342900">
              <a:buClrTx/>
            </a:pPr>
            <a:r>
              <a:rPr lang="en-US" sz="2400" b="1" kern="1200" dirty="0">
                <a:solidFill>
                  <a:srgbClr val="996600"/>
                </a:solidFill>
                <a:latin typeface="UVN Thanh Pho Nang" panose="02060406040706070204" pitchFamily="18" charset="0"/>
                <a:cs typeface="Times New Roman" panose="02020603050405020304" pitchFamily="18" charset="0"/>
              </a:rPr>
              <a:t>C</a:t>
            </a:r>
            <a:r>
              <a:rPr lang="en-US" sz="2400" b="1" kern="1200">
                <a:solidFill>
                  <a:srgbClr val="996600"/>
                </a:solidFill>
                <a:latin typeface="UVN Thanh Pho Nang" panose="02060406040706070204" pitchFamily="18" charset="0"/>
                <a:cs typeface="Times New Roman" panose="02020603050405020304" pitchFamily="18" charset="0"/>
              </a:rPr>
              <a:t>. Kết bài</a:t>
            </a:r>
            <a:endParaRPr lang="en-US" sz="2400" b="1" kern="1200" dirty="0">
              <a:solidFill>
                <a:srgbClr val="996600"/>
              </a:solidFill>
              <a:latin typeface="UVN Thanh Pho Nang" panose="02060406040706070204" pitchFamily="18" charset="0"/>
              <a:cs typeface="Times New Roman" panose="02020603050405020304" pitchFamily="18" charset="0"/>
            </a:endParaRPr>
          </a:p>
        </p:txBody>
      </p:sp>
      <p:pic>
        <p:nvPicPr>
          <p:cNvPr id="12" name="Picture 4" descr="Panda Emoji | SillyHilli | Gấu, Gấu trú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07358">
            <a:off x="7474939" y="1759746"/>
            <a:ext cx="1070179" cy="107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57"/>
                                        </p:tgtEl>
                                        <p:attrNameLst>
                                          <p:attrName>style.visibility</p:attrName>
                                        </p:attrNameLst>
                                      </p:cBhvr>
                                      <p:to>
                                        <p:strVal val="visible"/>
                                      </p:to>
                                    </p:set>
                                    <p:anim by="(-#ppt_w*2)" calcmode="lin" valueType="num">
                                      <p:cBhvr rctx="PPT">
                                        <p:cTn id="7" dur="500" autoRev="1" fill="hold">
                                          <p:stCondLst>
                                            <p:cond delay="0"/>
                                          </p:stCondLst>
                                        </p:cTn>
                                        <p:tgtEl>
                                          <p:spTgt spid="6157"/>
                                        </p:tgtEl>
                                        <p:attrNameLst>
                                          <p:attrName>ppt_w</p:attrName>
                                        </p:attrNameLst>
                                      </p:cBhvr>
                                    </p:anim>
                                    <p:anim by="(#ppt_w*0.50)" calcmode="lin" valueType="num">
                                      <p:cBhvr>
                                        <p:cTn id="8" dur="500" decel="50000" autoRev="1" fill="hold">
                                          <p:stCondLst>
                                            <p:cond delay="0"/>
                                          </p:stCondLst>
                                        </p:cTn>
                                        <p:tgtEl>
                                          <p:spTgt spid="6157"/>
                                        </p:tgtEl>
                                        <p:attrNameLst>
                                          <p:attrName>ppt_x</p:attrName>
                                        </p:attrNameLst>
                                      </p:cBhvr>
                                    </p:anim>
                                    <p:anim from="(-#ppt_h/2)" to="(#ppt_y)" calcmode="lin" valueType="num">
                                      <p:cBhvr>
                                        <p:cTn id="9" dur="1000" fill="hold">
                                          <p:stCondLst>
                                            <p:cond delay="0"/>
                                          </p:stCondLst>
                                        </p:cTn>
                                        <p:tgtEl>
                                          <p:spTgt spid="6157"/>
                                        </p:tgtEl>
                                        <p:attrNameLst>
                                          <p:attrName>ppt_y</p:attrName>
                                        </p:attrNameLst>
                                      </p:cBhvr>
                                    </p:anim>
                                    <p:animRot by="21600000">
                                      <p:cBhvr>
                                        <p:cTn id="10" dur="1000" fill="hold">
                                          <p:stCondLst>
                                            <p:cond delay="0"/>
                                          </p:stCondLst>
                                        </p:cTn>
                                        <p:tgtEl>
                                          <p:spTgt spid="61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29"/>
                                        </p:tgtEl>
                                        <p:attrNameLst>
                                          <p:attrName>style.opacity</p:attrName>
                                        </p:attrNameLst>
                                      </p:cBhvr>
                                      <p:to>
                                        <p:strVal val="0.5"/>
                                      </p:to>
                                    </p:set>
                                    <p:animEffect filter="image" prLst="opacity: 0.5">
                                      <p:cBhvr rctx="IE">
                                        <p:cTn id="16" dur="indefinite"/>
                                        <p:tgtEl>
                                          <p:spTgt spid="29"/>
                                        </p:tgtEl>
                                      </p:cBhvr>
                                    </p:animEffect>
                                  </p:childTnLst>
                                  <p:subTnLst>
                                    <p:audio>
                                      <p:cMediaNode>
                                        <p:cTn display="0" masterRel="sameClick">
                                          <p:stCondLst>
                                            <p:cond evt="begin" delay="0">
                                              <p:tn val="14"/>
                                            </p:cond>
                                          </p:stCondLst>
                                          <p:endCondLst>
                                            <p:cond evt="onStopAudio" delay="0">
                                              <p:tgtEl>
                                                <p:sldTgt/>
                                              </p:tgtEl>
                                            </p:cond>
                                          </p:endCondLst>
                                        </p:cTn>
                                        <p:tgtEl>
                                          <p:sndTgt r:embed="rId2" name="S11.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31"/>
                                        </p:tgtEl>
                                        <p:attrNameLst>
                                          <p:attrName>style.opacity</p:attrName>
                                        </p:attrNameLst>
                                      </p:cBhvr>
                                      <p:to>
                                        <p:strVal val="0.5"/>
                                      </p:to>
                                    </p:set>
                                    <p:animEffect filter="image" prLst="opacity: 0.5">
                                      <p:cBhvr rctx="IE">
                                        <p:cTn id="22" dur="indefinite"/>
                                        <p:tgtEl>
                                          <p:spTgt spid="31"/>
                                        </p:tgtEl>
                                      </p:cBhvr>
                                    </p:animEffect>
                                  </p:childTnLst>
                                  <p:subTnLst>
                                    <p:audio>
                                      <p:cMediaNode>
                                        <p:cTn display="0" masterRel="sameClick">
                                          <p:stCondLst>
                                            <p:cond evt="begin" delay="0">
                                              <p:tn val="20"/>
                                            </p:cond>
                                          </p:stCondLst>
                                          <p:endCondLst>
                                            <p:cond evt="onStopAudio" delay="0">
                                              <p:tgtEl>
                                                <p:sldTgt/>
                                              </p:tgtEl>
                                            </p:cond>
                                          </p:endCondLst>
                                        </p:cTn>
                                        <p:tgtEl>
                                          <p:sndTgt r:embed="rId2" name="S11.wav"/>
                                        </p:tgtEl>
                                      </p:cMediaNode>
                                    </p:audio>
                                  </p:sub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0"/>
                                        </p:tgtEl>
                                        <p:attrNameLst>
                                          <p:attrName>fillcolor</p:attrName>
                                        </p:attrNameLst>
                                      </p:cBhvr>
                                      <p:to>
                                        <a:srgbClr val="FF0000"/>
                                      </p:to>
                                    </p:animClr>
                                    <p:set>
                                      <p:cBhvr>
                                        <p:cTn id="28" dur="2000" fill="hold"/>
                                        <p:tgtEl>
                                          <p:spTgt spid="30"/>
                                        </p:tgtEl>
                                        <p:attrNameLst>
                                          <p:attrName>fill.type</p:attrName>
                                        </p:attrNameLst>
                                      </p:cBhvr>
                                      <p:to>
                                        <p:strVal val="solid"/>
                                      </p:to>
                                    </p:set>
                                    <p:set>
                                      <p:cBhvr>
                                        <p:cTn id="29" dur="2000" fill="hold"/>
                                        <p:tgtEl>
                                          <p:spTgt spid="3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D11.wav"/>
                                        </p:tgtEl>
                                      </p:cMediaNode>
                                    </p:audio>
                                  </p:sub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16" presetClass="exit" presetSubtype="21" fill="hold" grpId="0" nodeType="withEffect">
                                  <p:stCondLst>
                                    <p:cond delay="0"/>
                                  </p:stCondLst>
                                  <p:childTnLst>
                                    <p:animEffect transition="out" filter="barn(inVertic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6" presetClass="exit" presetSubtype="21" fill="hold" grpId="0" nodeType="withEffect">
                                  <p:stCondLst>
                                    <p:cond delay="0"/>
                                  </p:stCondLst>
                                  <p:childTnLst>
                                    <p:animEffect transition="out" filter="barn(inVertical)">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157" grpId="0" animBg="1"/>
      <p:bldP spid="2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 name="Google Shape;3416;p77">
            <a:extLst>
              <a:ext uri="{FF2B5EF4-FFF2-40B4-BE49-F238E27FC236}">
                <a16:creationId xmlns:a16="http://schemas.microsoft.com/office/drawing/2014/main" id="{1F79A0E9-FBB8-4CA9-8750-89A55C4AF500}"/>
              </a:ext>
            </a:extLst>
          </p:cNvPr>
          <p:cNvGrpSpPr/>
          <p:nvPr/>
        </p:nvGrpSpPr>
        <p:grpSpPr>
          <a:xfrm flipH="1">
            <a:off x="1856542" y="1789556"/>
            <a:ext cx="1518836" cy="2723858"/>
            <a:chOff x="4613100" y="1458082"/>
            <a:chExt cx="771999" cy="1402966"/>
          </a:xfrm>
        </p:grpSpPr>
        <p:sp>
          <p:nvSpPr>
            <p:cNvPr id="3" name="Google Shape;3417;p77">
              <a:extLst>
                <a:ext uri="{FF2B5EF4-FFF2-40B4-BE49-F238E27FC236}">
                  <a16:creationId xmlns:a16="http://schemas.microsoft.com/office/drawing/2014/main" id="{ECD43005-A620-4B10-84CC-CA2916483723}"/>
                </a:ext>
              </a:extLst>
            </p:cNvPr>
            <p:cNvSpPr/>
            <p:nvPr/>
          </p:nvSpPr>
          <p:spPr>
            <a:xfrm>
              <a:off x="4803174" y="2080898"/>
              <a:ext cx="394220" cy="509924"/>
            </a:xfrm>
            <a:custGeom>
              <a:avLst/>
              <a:gdLst/>
              <a:ahLst/>
              <a:cxnLst/>
              <a:rect l="l" t="t" r="r" b="b"/>
              <a:pathLst>
                <a:path w="2661" h="3442" extrusionOk="0">
                  <a:moveTo>
                    <a:pt x="837" y="1"/>
                  </a:moveTo>
                  <a:cubicBezTo>
                    <a:pt x="837" y="1"/>
                    <a:pt x="837" y="244"/>
                    <a:pt x="811" y="461"/>
                  </a:cubicBezTo>
                  <a:cubicBezTo>
                    <a:pt x="798" y="704"/>
                    <a:pt x="526" y="866"/>
                    <a:pt x="312" y="1566"/>
                  </a:cubicBezTo>
                  <a:cubicBezTo>
                    <a:pt x="69" y="2389"/>
                    <a:pt x="1" y="3267"/>
                    <a:pt x="1" y="3267"/>
                  </a:cubicBezTo>
                  <a:cubicBezTo>
                    <a:pt x="1" y="3267"/>
                    <a:pt x="513" y="3442"/>
                    <a:pt x="1323" y="3442"/>
                  </a:cubicBezTo>
                  <a:cubicBezTo>
                    <a:pt x="2133" y="3442"/>
                    <a:pt x="2661" y="3267"/>
                    <a:pt x="2661" y="3267"/>
                  </a:cubicBezTo>
                  <a:cubicBezTo>
                    <a:pt x="2661" y="3267"/>
                    <a:pt x="2593" y="2389"/>
                    <a:pt x="2337" y="1566"/>
                  </a:cubicBezTo>
                  <a:cubicBezTo>
                    <a:pt x="2120" y="866"/>
                    <a:pt x="1864" y="704"/>
                    <a:pt x="1838" y="461"/>
                  </a:cubicBezTo>
                  <a:cubicBezTo>
                    <a:pt x="1822" y="244"/>
                    <a:pt x="1809" y="1"/>
                    <a:pt x="180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18;p77">
              <a:extLst>
                <a:ext uri="{FF2B5EF4-FFF2-40B4-BE49-F238E27FC236}">
                  <a16:creationId xmlns:a16="http://schemas.microsoft.com/office/drawing/2014/main" id="{D6854EF8-17AD-47EB-9589-464840E1D717}"/>
                </a:ext>
              </a:extLst>
            </p:cNvPr>
            <p:cNvSpPr/>
            <p:nvPr/>
          </p:nvSpPr>
          <p:spPr>
            <a:xfrm>
              <a:off x="4635766" y="1465045"/>
              <a:ext cx="696590" cy="652442"/>
            </a:xfrm>
            <a:custGeom>
              <a:avLst/>
              <a:gdLst/>
              <a:ahLst/>
              <a:cxnLst/>
              <a:rect l="l" t="t" r="r" b="b"/>
              <a:pathLst>
                <a:path w="4702" h="4404" extrusionOk="0">
                  <a:moveTo>
                    <a:pt x="1789" y="1"/>
                  </a:moveTo>
                  <a:cubicBezTo>
                    <a:pt x="751" y="1"/>
                    <a:pt x="1" y="797"/>
                    <a:pt x="10" y="1566"/>
                  </a:cubicBezTo>
                  <a:cubicBezTo>
                    <a:pt x="10" y="2402"/>
                    <a:pt x="441" y="2457"/>
                    <a:pt x="441" y="2457"/>
                  </a:cubicBezTo>
                  <a:lnTo>
                    <a:pt x="2372" y="4359"/>
                  </a:lnTo>
                  <a:cubicBezTo>
                    <a:pt x="2372" y="4359"/>
                    <a:pt x="2553" y="4404"/>
                    <a:pt x="2853" y="4404"/>
                  </a:cubicBezTo>
                  <a:cubicBezTo>
                    <a:pt x="3097" y="4404"/>
                    <a:pt x="3421" y="4374"/>
                    <a:pt x="3791" y="4265"/>
                  </a:cubicBezTo>
                  <a:cubicBezTo>
                    <a:pt x="4614" y="4009"/>
                    <a:pt x="4601" y="3011"/>
                    <a:pt x="4653" y="1903"/>
                  </a:cubicBezTo>
                  <a:cubicBezTo>
                    <a:pt x="4701" y="1055"/>
                    <a:pt x="4211" y="410"/>
                    <a:pt x="3464" y="410"/>
                  </a:cubicBezTo>
                  <a:cubicBezTo>
                    <a:pt x="3365" y="410"/>
                    <a:pt x="3263" y="421"/>
                    <a:pt x="3156" y="445"/>
                  </a:cubicBezTo>
                  <a:cubicBezTo>
                    <a:pt x="2674" y="131"/>
                    <a:pt x="2208" y="1"/>
                    <a:pt x="178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19;p77">
              <a:extLst>
                <a:ext uri="{FF2B5EF4-FFF2-40B4-BE49-F238E27FC236}">
                  <a16:creationId xmlns:a16="http://schemas.microsoft.com/office/drawing/2014/main" id="{2413181B-CFB5-49D3-B8BE-832A14342D49}"/>
                </a:ext>
              </a:extLst>
            </p:cNvPr>
            <p:cNvSpPr/>
            <p:nvPr/>
          </p:nvSpPr>
          <p:spPr>
            <a:xfrm>
              <a:off x="5055174" y="1458082"/>
              <a:ext cx="64000" cy="86370"/>
            </a:xfrm>
            <a:custGeom>
              <a:avLst/>
              <a:gdLst/>
              <a:ahLst/>
              <a:cxnLst/>
              <a:rect l="l" t="t" r="r" b="b"/>
              <a:pathLst>
                <a:path w="432" h="583" extrusionOk="0">
                  <a:moveTo>
                    <a:pt x="34" y="1"/>
                  </a:moveTo>
                  <a:cubicBezTo>
                    <a:pt x="23" y="1"/>
                    <a:pt x="12" y="2"/>
                    <a:pt x="1" y="6"/>
                  </a:cubicBezTo>
                  <a:cubicBezTo>
                    <a:pt x="1" y="6"/>
                    <a:pt x="1" y="19"/>
                    <a:pt x="14" y="19"/>
                  </a:cubicBezTo>
                  <a:cubicBezTo>
                    <a:pt x="108" y="32"/>
                    <a:pt x="218" y="168"/>
                    <a:pt x="257" y="249"/>
                  </a:cubicBezTo>
                  <a:cubicBezTo>
                    <a:pt x="299" y="330"/>
                    <a:pt x="283" y="398"/>
                    <a:pt x="270" y="492"/>
                  </a:cubicBezTo>
                  <a:lnTo>
                    <a:pt x="270" y="573"/>
                  </a:lnTo>
                  <a:cubicBezTo>
                    <a:pt x="276" y="579"/>
                    <a:pt x="287" y="583"/>
                    <a:pt x="297" y="583"/>
                  </a:cubicBezTo>
                  <a:cubicBezTo>
                    <a:pt x="308" y="583"/>
                    <a:pt x="318" y="579"/>
                    <a:pt x="325" y="573"/>
                  </a:cubicBezTo>
                  <a:cubicBezTo>
                    <a:pt x="432" y="437"/>
                    <a:pt x="351" y="223"/>
                    <a:pt x="244" y="113"/>
                  </a:cubicBezTo>
                  <a:cubicBezTo>
                    <a:pt x="196" y="68"/>
                    <a:pt x="109" y="1"/>
                    <a:pt x="34"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20;p77">
              <a:extLst>
                <a:ext uri="{FF2B5EF4-FFF2-40B4-BE49-F238E27FC236}">
                  <a16:creationId xmlns:a16="http://schemas.microsoft.com/office/drawing/2014/main" id="{5CE3B66B-B29D-4270-BE3D-181EEE4FED35}"/>
                </a:ext>
              </a:extLst>
            </p:cNvPr>
            <p:cNvSpPr/>
            <p:nvPr/>
          </p:nvSpPr>
          <p:spPr>
            <a:xfrm>
              <a:off x="5096952" y="1491711"/>
              <a:ext cx="56296" cy="50370"/>
            </a:xfrm>
            <a:custGeom>
              <a:avLst/>
              <a:gdLst/>
              <a:ahLst/>
              <a:cxnLst/>
              <a:rect l="l" t="t" r="r" b="b"/>
              <a:pathLst>
                <a:path w="380" h="340" extrusionOk="0">
                  <a:moveTo>
                    <a:pt x="303" y="1"/>
                  </a:moveTo>
                  <a:cubicBezTo>
                    <a:pt x="178" y="1"/>
                    <a:pt x="14" y="188"/>
                    <a:pt x="1" y="278"/>
                  </a:cubicBezTo>
                  <a:cubicBezTo>
                    <a:pt x="1" y="291"/>
                    <a:pt x="1" y="320"/>
                    <a:pt x="17" y="333"/>
                  </a:cubicBezTo>
                  <a:cubicBezTo>
                    <a:pt x="24" y="338"/>
                    <a:pt x="30" y="340"/>
                    <a:pt x="37" y="340"/>
                  </a:cubicBezTo>
                  <a:cubicBezTo>
                    <a:pt x="82" y="340"/>
                    <a:pt x="126" y="237"/>
                    <a:pt x="137" y="226"/>
                  </a:cubicBezTo>
                  <a:cubicBezTo>
                    <a:pt x="179" y="158"/>
                    <a:pt x="286" y="48"/>
                    <a:pt x="367" y="35"/>
                  </a:cubicBezTo>
                  <a:cubicBezTo>
                    <a:pt x="380" y="35"/>
                    <a:pt x="367" y="22"/>
                    <a:pt x="367" y="22"/>
                  </a:cubicBezTo>
                  <a:cubicBezTo>
                    <a:pt x="348" y="7"/>
                    <a:pt x="326" y="1"/>
                    <a:pt x="303"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21;p77">
              <a:extLst>
                <a:ext uri="{FF2B5EF4-FFF2-40B4-BE49-F238E27FC236}">
                  <a16:creationId xmlns:a16="http://schemas.microsoft.com/office/drawing/2014/main" id="{13CD692E-238C-48EC-B1C1-1D69D0444708}"/>
                </a:ext>
              </a:extLst>
            </p:cNvPr>
            <p:cNvSpPr/>
            <p:nvPr/>
          </p:nvSpPr>
          <p:spPr>
            <a:xfrm>
              <a:off x="4613100" y="2149935"/>
              <a:ext cx="308295" cy="353776"/>
            </a:xfrm>
            <a:custGeom>
              <a:avLst/>
              <a:gdLst/>
              <a:ahLst/>
              <a:cxnLst/>
              <a:rect l="l" t="t" r="r" b="b"/>
              <a:pathLst>
                <a:path w="2081" h="2388" extrusionOk="0">
                  <a:moveTo>
                    <a:pt x="1976" y="0"/>
                  </a:moveTo>
                  <a:cubicBezTo>
                    <a:pt x="1808" y="0"/>
                    <a:pt x="1555" y="139"/>
                    <a:pt x="1161" y="588"/>
                  </a:cubicBezTo>
                  <a:cubicBezTo>
                    <a:pt x="1015" y="750"/>
                    <a:pt x="879" y="912"/>
                    <a:pt x="743" y="1074"/>
                  </a:cubicBezTo>
                  <a:cubicBezTo>
                    <a:pt x="649" y="1194"/>
                    <a:pt x="542" y="1317"/>
                    <a:pt x="448" y="1437"/>
                  </a:cubicBezTo>
                  <a:cubicBezTo>
                    <a:pt x="406" y="1492"/>
                    <a:pt x="380" y="1534"/>
                    <a:pt x="338" y="1573"/>
                  </a:cubicBezTo>
                  <a:cubicBezTo>
                    <a:pt x="286" y="1615"/>
                    <a:pt x="218" y="1641"/>
                    <a:pt x="150" y="1654"/>
                  </a:cubicBezTo>
                  <a:cubicBezTo>
                    <a:pt x="108" y="1667"/>
                    <a:pt x="69" y="1667"/>
                    <a:pt x="43" y="1696"/>
                  </a:cubicBezTo>
                  <a:cubicBezTo>
                    <a:pt x="1" y="1735"/>
                    <a:pt x="14" y="1777"/>
                    <a:pt x="56" y="1790"/>
                  </a:cubicBezTo>
                  <a:cubicBezTo>
                    <a:pt x="82" y="1803"/>
                    <a:pt x="105" y="1806"/>
                    <a:pt x="129" y="1806"/>
                  </a:cubicBezTo>
                  <a:cubicBezTo>
                    <a:pt x="153" y="1806"/>
                    <a:pt x="177" y="1803"/>
                    <a:pt x="205" y="1803"/>
                  </a:cubicBezTo>
                  <a:cubicBezTo>
                    <a:pt x="205" y="1803"/>
                    <a:pt x="218" y="1803"/>
                    <a:pt x="218" y="1816"/>
                  </a:cubicBezTo>
                  <a:cubicBezTo>
                    <a:pt x="231" y="1816"/>
                    <a:pt x="218" y="1829"/>
                    <a:pt x="218" y="1842"/>
                  </a:cubicBezTo>
                  <a:cubicBezTo>
                    <a:pt x="189" y="1884"/>
                    <a:pt x="163" y="1910"/>
                    <a:pt x="150" y="1939"/>
                  </a:cubicBezTo>
                  <a:cubicBezTo>
                    <a:pt x="124" y="1978"/>
                    <a:pt x="43" y="2059"/>
                    <a:pt x="69" y="2114"/>
                  </a:cubicBezTo>
                  <a:cubicBezTo>
                    <a:pt x="78" y="2133"/>
                    <a:pt x="104" y="2145"/>
                    <a:pt x="126" y="2145"/>
                  </a:cubicBezTo>
                  <a:cubicBezTo>
                    <a:pt x="135" y="2145"/>
                    <a:pt x="143" y="2143"/>
                    <a:pt x="150" y="2140"/>
                  </a:cubicBezTo>
                  <a:cubicBezTo>
                    <a:pt x="176" y="2127"/>
                    <a:pt x="205" y="2101"/>
                    <a:pt x="231" y="2085"/>
                  </a:cubicBezTo>
                  <a:cubicBezTo>
                    <a:pt x="244" y="2072"/>
                    <a:pt x="257" y="2059"/>
                    <a:pt x="270" y="2046"/>
                  </a:cubicBezTo>
                  <a:cubicBezTo>
                    <a:pt x="270" y="2033"/>
                    <a:pt x="286" y="2020"/>
                    <a:pt x="312" y="2020"/>
                  </a:cubicBezTo>
                  <a:cubicBezTo>
                    <a:pt x="325" y="2020"/>
                    <a:pt x="325" y="2033"/>
                    <a:pt x="312" y="2046"/>
                  </a:cubicBezTo>
                  <a:cubicBezTo>
                    <a:pt x="312" y="2059"/>
                    <a:pt x="312" y="2072"/>
                    <a:pt x="299" y="2072"/>
                  </a:cubicBezTo>
                  <a:cubicBezTo>
                    <a:pt x="286" y="2114"/>
                    <a:pt x="257" y="2153"/>
                    <a:pt x="244" y="2195"/>
                  </a:cubicBezTo>
                  <a:cubicBezTo>
                    <a:pt x="231" y="2221"/>
                    <a:pt x="231" y="2234"/>
                    <a:pt x="231" y="2263"/>
                  </a:cubicBezTo>
                  <a:cubicBezTo>
                    <a:pt x="218" y="2276"/>
                    <a:pt x="231" y="2289"/>
                    <a:pt x="231" y="2302"/>
                  </a:cubicBezTo>
                  <a:cubicBezTo>
                    <a:pt x="244" y="2315"/>
                    <a:pt x="257" y="2315"/>
                    <a:pt x="270" y="2315"/>
                  </a:cubicBezTo>
                  <a:cubicBezTo>
                    <a:pt x="299" y="2315"/>
                    <a:pt x="325" y="2302"/>
                    <a:pt x="338" y="2289"/>
                  </a:cubicBezTo>
                  <a:cubicBezTo>
                    <a:pt x="367" y="2263"/>
                    <a:pt x="393" y="2247"/>
                    <a:pt x="406" y="2221"/>
                  </a:cubicBezTo>
                  <a:cubicBezTo>
                    <a:pt x="432" y="2195"/>
                    <a:pt x="461" y="2153"/>
                    <a:pt x="474" y="2140"/>
                  </a:cubicBezTo>
                  <a:cubicBezTo>
                    <a:pt x="487" y="2127"/>
                    <a:pt x="487" y="2127"/>
                    <a:pt x="500" y="2127"/>
                  </a:cubicBezTo>
                  <a:cubicBezTo>
                    <a:pt x="500" y="2127"/>
                    <a:pt x="513" y="2127"/>
                    <a:pt x="513" y="2140"/>
                  </a:cubicBezTo>
                  <a:lnTo>
                    <a:pt x="513" y="2153"/>
                  </a:lnTo>
                  <a:cubicBezTo>
                    <a:pt x="500" y="2182"/>
                    <a:pt x="500" y="2195"/>
                    <a:pt x="487" y="2221"/>
                  </a:cubicBezTo>
                  <a:cubicBezTo>
                    <a:pt x="487" y="2234"/>
                    <a:pt x="474" y="2263"/>
                    <a:pt x="474" y="2276"/>
                  </a:cubicBezTo>
                  <a:cubicBezTo>
                    <a:pt x="461" y="2302"/>
                    <a:pt x="461" y="2328"/>
                    <a:pt x="461" y="2357"/>
                  </a:cubicBezTo>
                  <a:cubicBezTo>
                    <a:pt x="475" y="2378"/>
                    <a:pt x="494" y="2388"/>
                    <a:pt x="515" y="2388"/>
                  </a:cubicBezTo>
                  <a:cubicBezTo>
                    <a:pt x="532" y="2388"/>
                    <a:pt x="550" y="2382"/>
                    <a:pt x="568" y="2370"/>
                  </a:cubicBezTo>
                  <a:cubicBezTo>
                    <a:pt x="594" y="2344"/>
                    <a:pt x="675" y="2195"/>
                    <a:pt x="691" y="2182"/>
                  </a:cubicBezTo>
                  <a:cubicBezTo>
                    <a:pt x="772" y="2033"/>
                    <a:pt x="866" y="1897"/>
                    <a:pt x="960" y="1777"/>
                  </a:cubicBezTo>
                  <a:cubicBezTo>
                    <a:pt x="1109" y="1560"/>
                    <a:pt x="1459" y="1142"/>
                    <a:pt x="1595" y="1019"/>
                  </a:cubicBezTo>
                  <a:lnTo>
                    <a:pt x="2081" y="21"/>
                  </a:lnTo>
                  <a:cubicBezTo>
                    <a:pt x="2050" y="8"/>
                    <a:pt x="2016" y="0"/>
                    <a:pt x="1976"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22;p77">
              <a:extLst>
                <a:ext uri="{FF2B5EF4-FFF2-40B4-BE49-F238E27FC236}">
                  <a16:creationId xmlns:a16="http://schemas.microsoft.com/office/drawing/2014/main" id="{063C6CBE-777B-4401-BF21-1A4D0668F554}"/>
                </a:ext>
              </a:extLst>
            </p:cNvPr>
            <p:cNvSpPr/>
            <p:nvPr/>
          </p:nvSpPr>
          <p:spPr>
            <a:xfrm>
              <a:off x="5079174" y="2149935"/>
              <a:ext cx="305925" cy="353776"/>
            </a:xfrm>
            <a:custGeom>
              <a:avLst/>
              <a:gdLst/>
              <a:ahLst/>
              <a:cxnLst/>
              <a:rect l="l" t="t" r="r" b="b"/>
              <a:pathLst>
                <a:path w="2065" h="2388" extrusionOk="0">
                  <a:moveTo>
                    <a:pt x="105" y="0"/>
                  </a:moveTo>
                  <a:cubicBezTo>
                    <a:pt x="66" y="0"/>
                    <a:pt x="32" y="8"/>
                    <a:pt x="1" y="21"/>
                  </a:cubicBezTo>
                  <a:lnTo>
                    <a:pt x="474" y="1019"/>
                  </a:lnTo>
                  <a:cubicBezTo>
                    <a:pt x="607" y="1142"/>
                    <a:pt x="879" y="1398"/>
                    <a:pt x="1135" y="1761"/>
                  </a:cubicBezTo>
                  <a:cubicBezTo>
                    <a:pt x="1229" y="1884"/>
                    <a:pt x="1310" y="2033"/>
                    <a:pt x="1378" y="2182"/>
                  </a:cubicBezTo>
                  <a:cubicBezTo>
                    <a:pt x="1391" y="2195"/>
                    <a:pt x="1472" y="2344"/>
                    <a:pt x="1514" y="2370"/>
                  </a:cubicBezTo>
                  <a:cubicBezTo>
                    <a:pt x="1531" y="2382"/>
                    <a:pt x="1550" y="2388"/>
                    <a:pt x="1565" y="2388"/>
                  </a:cubicBezTo>
                  <a:cubicBezTo>
                    <a:pt x="1585" y="2388"/>
                    <a:pt x="1601" y="2378"/>
                    <a:pt x="1608" y="2357"/>
                  </a:cubicBezTo>
                  <a:cubicBezTo>
                    <a:pt x="1621" y="2328"/>
                    <a:pt x="1621" y="2302"/>
                    <a:pt x="1608" y="2276"/>
                  </a:cubicBezTo>
                  <a:cubicBezTo>
                    <a:pt x="1608" y="2263"/>
                    <a:pt x="1595" y="2234"/>
                    <a:pt x="1579" y="2221"/>
                  </a:cubicBezTo>
                  <a:cubicBezTo>
                    <a:pt x="1579" y="2195"/>
                    <a:pt x="1566" y="2182"/>
                    <a:pt x="1566" y="2153"/>
                  </a:cubicBezTo>
                  <a:lnTo>
                    <a:pt x="1566" y="2140"/>
                  </a:lnTo>
                  <a:cubicBezTo>
                    <a:pt x="1566" y="2127"/>
                    <a:pt x="1566" y="2127"/>
                    <a:pt x="1579" y="2127"/>
                  </a:cubicBezTo>
                  <a:cubicBezTo>
                    <a:pt x="1595" y="2127"/>
                    <a:pt x="1595" y="2127"/>
                    <a:pt x="1595" y="2140"/>
                  </a:cubicBezTo>
                  <a:cubicBezTo>
                    <a:pt x="1621" y="2153"/>
                    <a:pt x="1647" y="2195"/>
                    <a:pt x="1660" y="2221"/>
                  </a:cubicBezTo>
                  <a:cubicBezTo>
                    <a:pt x="1689" y="2247"/>
                    <a:pt x="1702" y="2263"/>
                    <a:pt x="1728" y="2289"/>
                  </a:cubicBezTo>
                  <a:cubicBezTo>
                    <a:pt x="1757" y="2302"/>
                    <a:pt x="1783" y="2315"/>
                    <a:pt x="1809" y="2315"/>
                  </a:cubicBezTo>
                  <a:cubicBezTo>
                    <a:pt x="1822" y="2315"/>
                    <a:pt x="1838" y="2315"/>
                    <a:pt x="1838" y="2302"/>
                  </a:cubicBezTo>
                  <a:cubicBezTo>
                    <a:pt x="1851" y="2289"/>
                    <a:pt x="1851" y="2276"/>
                    <a:pt x="1851" y="2263"/>
                  </a:cubicBezTo>
                  <a:cubicBezTo>
                    <a:pt x="1851" y="2234"/>
                    <a:pt x="1838" y="2221"/>
                    <a:pt x="1838" y="2195"/>
                  </a:cubicBezTo>
                  <a:cubicBezTo>
                    <a:pt x="1822" y="2153"/>
                    <a:pt x="1796" y="2114"/>
                    <a:pt x="1770" y="2072"/>
                  </a:cubicBezTo>
                  <a:cubicBezTo>
                    <a:pt x="1770" y="2072"/>
                    <a:pt x="1757" y="2059"/>
                    <a:pt x="1757" y="2046"/>
                  </a:cubicBezTo>
                  <a:cubicBezTo>
                    <a:pt x="1757" y="2033"/>
                    <a:pt x="1757" y="2020"/>
                    <a:pt x="1770" y="2020"/>
                  </a:cubicBezTo>
                  <a:cubicBezTo>
                    <a:pt x="1783" y="2020"/>
                    <a:pt x="1796" y="2033"/>
                    <a:pt x="1809" y="2046"/>
                  </a:cubicBezTo>
                  <a:cubicBezTo>
                    <a:pt x="1822" y="2059"/>
                    <a:pt x="1838" y="2072"/>
                    <a:pt x="1851" y="2085"/>
                  </a:cubicBezTo>
                  <a:cubicBezTo>
                    <a:pt x="1877" y="2101"/>
                    <a:pt x="1903" y="2127"/>
                    <a:pt x="1932" y="2140"/>
                  </a:cubicBezTo>
                  <a:cubicBezTo>
                    <a:pt x="1935" y="2143"/>
                    <a:pt x="1941" y="2145"/>
                    <a:pt x="1947" y="2145"/>
                  </a:cubicBezTo>
                  <a:cubicBezTo>
                    <a:pt x="1964" y="2145"/>
                    <a:pt x="1988" y="2133"/>
                    <a:pt x="2000" y="2114"/>
                  </a:cubicBezTo>
                  <a:cubicBezTo>
                    <a:pt x="2039" y="2059"/>
                    <a:pt x="1958" y="1978"/>
                    <a:pt x="1932" y="1939"/>
                  </a:cubicBezTo>
                  <a:cubicBezTo>
                    <a:pt x="1903" y="1910"/>
                    <a:pt x="1890" y="1884"/>
                    <a:pt x="1864" y="1842"/>
                  </a:cubicBezTo>
                  <a:cubicBezTo>
                    <a:pt x="1864" y="1829"/>
                    <a:pt x="1851" y="1816"/>
                    <a:pt x="1864" y="1816"/>
                  </a:cubicBezTo>
                  <a:cubicBezTo>
                    <a:pt x="1864" y="1803"/>
                    <a:pt x="1864" y="1803"/>
                    <a:pt x="1877" y="1803"/>
                  </a:cubicBezTo>
                  <a:cubicBezTo>
                    <a:pt x="1898" y="1803"/>
                    <a:pt x="1921" y="1806"/>
                    <a:pt x="1945" y="1806"/>
                  </a:cubicBezTo>
                  <a:cubicBezTo>
                    <a:pt x="1968" y="1806"/>
                    <a:pt x="1992" y="1803"/>
                    <a:pt x="2013" y="1790"/>
                  </a:cubicBezTo>
                  <a:cubicBezTo>
                    <a:pt x="2052" y="1777"/>
                    <a:pt x="2065" y="1735"/>
                    <a:pt x="2039" y="1696"/>
                  </a:cubicBezTo>
                  <a:cubicBezTo>
                    <a:pt x="2013" y="1667"/>
                    <a:pt x="1958" y="1667"/>
                    <a:pt x="1919" y="1654"/>
                  </a:cubicBezTo>
                  <a:cubicBezTo>
                    <a:pt x="1864" y="1641"/>
                    <a:pt x="1796" y="1615"/>
                    <a:pt x="1741" y="1573"/>
                  </a:cubicBezTo>
                  <a:cubicBezTo>
                    <a:pt x="1702" y="1534"/>
                    <a:pt x="1660" y="1492"/>
                    <a:pt x="1634" y="1437"/>
                  </a:cubicBezTo>
                  <a:cubicBezTo>
                    <a:pt x="1527" y="1317"/>
                    <a:pt x="1433" y="1194"/>
                    <a:pt x="1336" y="1074"/>
                  </a:cubicBezTo>
                  <a:cubicBezTo>
                    <a:pt x="1203" y="912"/>
                    <a:pt x="1054" y="750"/>
                    <a:pt x="918" y="588"/>
                  </a:cubicBezTo>
                  <a:cubicBezTo>
                    <a:pt x="524" y="139"/>
                    <a:pt x="272" y="0"/>
                    <a:pt x="105"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23;p77">
              <a:extLst>
                <a:ext uri="{FF2B5EF4-FFF2-40B4-BE49-F238E27FC236}">
                  <a16:creationId xmlns:a16="http://schemas.microsoft.com/office/drawing/2014/main" id="{79E649D4-94DB-4FDF-B62E-113D036D465A}"/>
                </a:ext>
              </a:extLst>
            </p:cNvPr>
            <p:cNvSpPr/>
            <p:nvPr/>
          </p:nvSpPr>
          <p:spPr>
            <a:xfrm>
              <a:off x="5145100" y="2050676"/>
              <a:ext cx="131851" cy="144148"/>
            </a:xfrm>
            <a:custGeom>
              <a:avLst/>
              <a:gdLst/>
              <a:ahLst/>
              <a:cxnLst/>
              <a:rect l="l" t="t" r="r" b="b"/>
              <a:pathLst>
                <a:path w="890" h="973" extrusionOk="0">
                  <a:moveTo>
                    <a:pt x="511" y="0"/>
                  </a:moveTo>
                  <a:cubicBezTo>
                    <a:pt x="508" y="0"/>
                    <a:pt x="505" y="0"/>
                    <a:pt x="502" y="1"/>
                  </a:cubicBezTo>
                  <a:cubicBezTo>
                    <a:pt x="405" y="1"/>
                    <a:pt x="217" y="98"/>
                    <a:pt x="136" y="286"/>
                  </a:cubicBezTo>
                  <a:cubicBezTo>
                    <a:pt x="1" y="580"/>
                    <a:pt x="322" y="973"/>
                    <a:pt x="494" y="973"/>
                  </a:cubicBezTo>
                  <a:cubicBezTo>
                    <a:pt x="511" y="973"/>
                    <a:pt x="527" y="968"/>
                    <a:pt x="541" y="960"/>
                  </a:cubicBezTo>
                  <a:cubicBezTo>
                    <a:pt x="703" y="866"/>
                    <a:pt x="797" y="610"/>
                    <a:pt x="839" y="435"/>
                  </a:cubicBezTo>
                  <a:cubicBezTo>
                    <a:pt x="889" y="199"/>
                    <a:pt x="613" y="0"/>
                    <a:pt x="511"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24;p77">
              <a:extLst>
                <a:ext uri="{FF2B5EF4-FFF2-40B4-BE49-F238E27FC236}">
                  <a16:creationId xmlns:a16="http://schemas.microsoft.com/office/drawing/2014/main" id="{DAEF0B38-A470-4676-BB4D-333874985DB0}"/>
                </a:ext>
              </a:extLst>
            </p:cNvPr>
            <p:cNvSpPr/>
            <p:nvPr/>
          </p:nvSpPr>
          <p:spPr>
            <a:xfrm>
              <a:off x="5149396" y="2149046"/>
              <a:ext cx="129925" cy="146073"/>
            </a:xfrm>
            <a:custGeom>
              <a:avLst/>
              <a:gdLst/>
              <a:ahLst/>
              <a:cxnLst/>
              <a:rect l="l" t="t" r="r" b="b"/>
              <a:pathLst>
                <a:path w="877" h="986" extrusionOk="0">
                  <a:moveTo>
                    <a:pt x="497" y="0"/>
                  </a:moveTo>
                  <a:cubicBezTo>
                    <a:pt x="493" y="0"/>
                    <a:pt x="489" y="0"/>
                    <a:pt x="486" y="1"/>
                  </a:cubicBezTo>
                  <a:cubicBezTo>
                    <a:pt x="392" y="14"/>
                    <a:pt x="214" y="108"/>
                    <a:pt x="133" y="296"/>
                  </a:cubicBezTo>
                  <a:cubicBezTo>
                    <a:pt x="0" y="590"/>
                    <a:pt x="309" y="986"/>
                    <a:pt x="488" y="986"/>
                  </a:cubicBezTo>
                  <a:cubicBezTo>
                    <a:pt x="506" y="986"/>
                    <a:pt x="523" y="982"/>
                    <a:pt x="538" y="973"/>
                  </a:cubicBezTo>
                  <a:cubicBezTo>
                    <a:pt x="687" y="876"/>
                    <a:pt x="781" y="620"/>
                    <a:pt x="823" y="445"/>
                  </a:cubicBezTo>
                  <a:cubicBezTo>
                    <a:pt x="876" y="210"/>
                    <a:pt x="600" y="0"/>
                    <a:pt x="497"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25;p77">
              <a:extLst>
                <a:ext uri="{FF2B5EF4-FFF2-40B4-BE49-F238E27FC236}">
                  <a16:creationId xmlns:a16="http://schemas.microsoft.com/office/drawing/2014/main" id="{CF517D36-6450-4A93-9800-8B9BB3D8A8EB}"/>
                </a:ext>
              </a:extLst>
            </p:cNvPr>
            <p:cNvSpPr/>
            <p:nvPr/>
          </p:nvSpPr>
          <p:spPr>
            <a:xfrm>
              <a:off x="4925100" y="2080898"/>
              <a:ext cx="147999" cy="60148"/>
            </a:xfrm>
            <a:custGeom>
              <a:avLst/>
              <a:gdLst/>
              <a:ahLst/>
              <a:cxnLst/>
              <a:rect l="l" t="t" r="r" b="b"/>
              <a:pathLst>
                <a:path w="999" h="406" extrusionOk="0">
                  <a:moveTo>
                    <a:pt x="14" y="1"/>
                  </a:moveTo>
                  <a:cubicBezTo>
                    <a:pt x="14" y="1"/>
                    <a:pt x="14" y="189"/>
                    <a:pt x="1" y="393"/>
                  </a:cubicBezTo>
                  <a:cubicBezTo>
                    <a:pt x="95" y="406"/>
                    <a:pt x="205" y="406"/>
                    <a:pt x="299" y="406"/>
                  </a:cubicBezTo>
                  <a:cubicBezTo>
                    <a:pt x="529" y="406"/>
                    <a:pt x="837" y="325"/>
                    <a:pt x="999" y="231"/>
                  </a:cubicBezTo>
                  <a:cubicBezTo>
                    <a:pt x="986" y="56"/>
                    <a:pt x="999" y="1"/>
                    <a:pt x="999" y="1"/>
                  </a:cubicBez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26;p77">
              <a:extLst>
                <a:ext uri="{FF2B5EF4-FFF2-40B4-BE49-F238E27FC236}">
                  <a16:creationId xmlns:a16="http://schemas.microsoft.com/office/drawing/2014/main" id="{2AD349FC-FA45-46E9-8F44-3AED680E1ED9}"/>
                </a:ext>
              </a:extLst>
            </p:cNvPr>
            <p:cNvSpPr/>
            <p:nvPr/>
          </p:nvSpPr>
          <p:spPr>
            <a:xfrm>
              <a:off x="4745100" y="2564751"/>
              <a:ext cx="246369" cy="296295"/>
            </a:xfrm>
            <a:custGeom>
              <a:avLst/>
              <a:gdLst/>
              <a:ahLst/>
              <a:cxnLst/>
              <a:rect l="l" t="t" r="r" b="b"/>
              <a:pathLst>
                <a:path w="1663" h="2000" extrusionOk="0">
                  <a:moveTo>
                    <a:pt x="393" y="1"/>
                  </a:moveTo>
                  <a:lnTo>
                    <a:pt x="529" y="1676"/>
                  </a:lnTo>
                  <a:cubicBezTo>
                    <a:pt x="529" y="1676"/>
                    <a:pt x="270" y="1757"/>
                    <a:pt x="137" y="1838"/>
                  </a:cubicBezTo>
                  <a:cubicBezTo>
                    <a:pt x="1" y="1906"/>
                    <a:pt x="43" y="2000"/>
                    <a:pt x="623" y="2000"/>
                  </a:cubicBezTo>
                  <a:lnTo>
                    <a:pt x="1485" y="2000"/>
                  </a:lnTo>
                  <a:lnTo>
                    <a:pt x="1663"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27;p77">
              <a:extLst>
                <a:ext uri="{FF2B5EF4-FFF2-40B4-BE49-F238E27FC236}">
                  <a16:creationId xmlns:a16="http://schemas.microsoft.com/office/drawing/2014/main" id="{7DC3A740-7B31-434B-95E8-C11D7E7A9A89}"/>
                </a:ext>
              </a:extLst>
            </p:cNvPr>
            <p:cNvSpPr/>
            <p:nvPr/>
          </p:nvSpPr>
          <p:spPr>
            <a:xfrm>
              <a:off x="5007174" y="2564751"/>
              <a:ext cx="248295" cy="296295"/>
            </a:xfrm>
            <a:custGeom>
              <a:avLst/>
              <a:gdLst/>
              <a:ahLst/>
              <a:cxnLst/>
              <a:rect l="l" t="t" r="r" b="b"/>
              <a:pathLst>
                <a:path w="1676" h="2000" extrusionOk="0">
                  <a:moveTo>
                    <a:pt x="1" y="1"/>
                  </a:moveTo>
                  <a:lnTo>
                    <a:pt x="189" y="2000"/>
                  </a:lnTo>
                  <a:lnTo>
                    <a:pt x="1041" y="2000"/>
                  </a:lnTo>
                  <a:cubicBezTo>
                    <a:pt x="1634" y="2000"/>
                    <a:pt x="1676" y="1906"/>
                    <a:pt x="1540" y="1838"/>
                  </a:cubicBezTo>
                  <a:cubicBezTo>
                    <a:pt x="1404" y="1757"/>
                    <a:pt x="1148" y="1676"/>
                    <a:pt x="1148" y="1676"/>
                  </a:cubicBezTo>
                  <a:lnTo>
                    <a:pt x="1284"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28;p77">
              <a:extLst>
                <a:ext uri="{FF2B5EF4-FFF2-40B4-BE49-F238E27FC236}">
                  <a16:creationId xmlns:a16="http://schemas.microsoft.com/office/drawing/2014/main" id="{5436AD33-4691-4E8D-BBF7-C1CAB7E0BA48}"/>
                </a:ext>
              </a:extLst>
            </p:cNvPr>
            <p:cNvSpPr/>
            <p:nvPr/>
          </p:nvSpPr>
          <p:spPr>
            <a:xfrm>
              <a:off x="4805100" y="2584899"/>
              <a:ext cx="186370" cy="128296"/>
            </a:xfrm>
            <a:custGeom>
              <a:avLst/>
              <a:gdLst/>
              <a:ahLst/>
              <a:cxnLst/>
              <a:rect l="l" t="t" r="r" b="b"/>
              <a:pathLst>
                <a:path w="1258" h="866" extrusionOk="0">
                  <a:moveTo>
                    <a:pt x="1" y="1"/>
                  </a:moveTo>
                  <a:lnTo>
                    <a:pt x="56" y="730"/>
                  </a:lnTo>
                  <a:cubicBezTo>
                    <a:pt x="299" y="798"/>
                    <a:pt x="662" y="850"/>
                    <a:pt x="1177" y="866"/>
                  </a:cubicBezTo>
                  <a:lnTo>
                    <a:pt x="1258"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29;p77">
              <a:extLst>
                <a:ext uri="{FF2B5EF4-FFF2-40B4-BE49-F238E27FC236}">
                  <a16:creationId xmlns:a16="http://schemas.microsoft.com/office/drawing/2014/main" id="{CF108DDF-845F-4180-96F8-D0BD851F648C}"/>
                </a:ext>
              </a:extLst>
            </p:cNvPr>
            <p:cNvSpPr/>
            <p:nvPr/>
          </p:nvSpPr>
          <p:spPr>
            <a:xfrm>
              <a:off x="5009100" y="2584899"/>
              <a:ext cx="186370" cy="128296"/>
            </a:xfrm>
            <a:custGeom>
              <a:avLst/>
              <a:gdLst/>
              <a:ahLst/>
              <a:cxnLst/>
              <a:rect l="l" t="t" r="r" b="b"/>
              <a:pathLst>
                <a:path w="1258" h="866" extrusionOk="0">
                  <a:moveTo>
                    <a:pt x="1" y="1"/>
                  </a:moveTo>
                  <a:lnTo>
                    <a:pt x="82" y="866"/>
                  </a:lnTo>
                  <a:cubicBezTo>
                    <a:pt x="594" y="850"/>
                    <a:pt x="960" y="798"/>
                    <a:pt x="1203" y="730"/>
                  </a:cubicBezTo>
                  <a:lnTo>
                    <a:pt x="1258"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0;p77">
              <a:extLst>
                <a:ext uri="{FF2B5EF4-FFF2-40B4-BE49-F238E27FC236}">
                  <a16:creationId xmlns:a16="http://schemas.microsoft.com/office/drawing/2014/main" id="{EA4B422B-22A2-4C84-B9EF-3E6F3DB651A5}"/>
                </a:ext>
              </a:extLst>
            </p:cNvPr>
            <p:cNvSpPr/>
            <p:nvPr/>
          </p:nvSpPr>
          <p:spPr>
            <a:xfrm>
              <a:off x="4741248" y="2164898"/>
              <a:ext cx="518072" cy="528146"/>
            </a:xfrm>
            <a:custGeom>
              <a:avLst/>
              <a:gdLst/>
              <a:ahLst/>
              <a:cxnLst/>
              <a:rect l="l" t="t" r="r" b="b"/>
              <a:pathLst>
                <a:path w="3497" h="3565" extrusionOk="0">
                  <a:moveTo>
                    <a:pt x="1216" y="1"/>
                  </a:moveTo>
                  <a:cubicBezTo>
                    <a:pt x="1216" y="1"/>
                    <a:pt x="202" y="1498"/>
                    <a:pt x="1" y="3199"/>
                  </a:cubicBezTo>
                  <a:cubicBezTo>
                    <a:pt x="1" y="3199"/>
                    <a:pt x="257" y="3565"/>
                    <a:pt x="1741" y="3565"/>
                  </a:cubicBezTo>
                  <a:cubicBezTo>
                    <a:pt x="3228" y="3565"/>
                    <a:pt x="3497" y="3199"/>
                    <a:pt x="3497" y="3199"/>
                  </a:cubicBezTo>
                  <a:cubicBezTo>
                    <a:pt x="3280" y="1498"/>
                    <a:pt x="2282" y="1"/>
                    <a:pt x="2282" y="1"/>
                  </a:cubicBezTo>
                  <a:lnTo>
                    <a:pt x="1741" y="218"/>
                  </a:lnTo>
                  <a:lnTo>
                    <a:pt x="1216"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1;p77">
              <a:extLst>
                <a:ext uri="{FF2B5EF4-FFF2-40B4-BE49-F238E27FC236}">
                  <a16:creationId xmlns:a16="http://schemas.microsoft.com/office/drawing/2014/main" id="{78CDD05D-AA08-4FF6-8987-3779DFBD780A}"/>
                </a:ext>
              </a:extLst>
            </p:cNvPr>
            <p:cNvSpPr/>
            <p:nvPr/>
          </p:nvSpPr>
          <p:spPr>
            <a:xfrm>
              <a:off x="5031174" y="2812900"/>
              <a:ext cx="224295" cy="48148"/>
            </a:xfrm>
            <a:custGeom>
              <a:avLst/>
              <a:gdLst/>
              <a:ahLst/>
              <a:cxnLst/>
              <a:rect l="l" t="t" r="r" b="b"/>
              <a:pathLst>
                <a:path w="1514" h="325" extrusionOk="0">
                  <a:moveTo>
                    <a:pt x="1" y="1"/>
                  </a:moveTo>
                  <a:lnTo>
                    <a:pt x="27" y="325"/>
                  </a:lnTo>
                  <a:lnTo>
                    <a:pt x="879" y="325"/>
                  </a:lnTo>
                  <a:cubicBezTo>
                    <a:pt x="1472" y="325"/>
                    <a:pt x="1514" y="231"/>
                    <a:pt x="1378" y="163"/>
                  </a:cubicBezTo>
                  <a:cubicBezTo>
                    <a:pt x="1242" y="82"/>
                    <a:pt x="986" y="1"/>
                    <a:pt x="9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32;p77">
              <a:extLst>
                <a:ext uri="{FF2B5EF4-FFF2-40B4-BE49-F238E27FC236}">
                  <a16:creationId xmlns:a16="http://schemas.microsoft.com/office/drawing/2014/main" id="{332EFE3A-959A-4753-9B6A-D0386BD5E51B}"/>
                </a:ext>
              </a:extLst>
            </p:cNvPr>
            <p:cNvSpPr/>
            <p:nvPr/>
          </p:nvSpPr>
          <p:spPr>
            <a:xfrm>
              <a:off x="4745100" y="2812900"/>
              <a:ext cx="224295" cy="48148"/>
            </a:xfrm>
            <a:custGeom>
              <a:avLst/>
              <a:gdLst/>
              <a:ahLst/>
              <a:cxnLst/>
              <a:rect l="l" t="t" r="r" b="b"/>
              <a:pathLst>
                <a:path w="1514" h="325" extrusionOk="0">
                  <a:moveTo>
                    <a:pt x="529" y="1"/>
                  </a:moveTo>
                  <a:cubicBezTo>
                    <a:pt x="529" y="1"/>
                    <a:pt x="270" y="82"/>
                    <a:pt x="137" y="163"/>
                  </a:cubicBezTo>
                  <a:cubicBezTo>
                    <a:pt x="1" y="231"/>
                    <a:pt x="43"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33;p77">
              <a:extLst>
                <a:ext uri="{FF2B5EF4-FFF2-40B4-BE49-F238E27FC236}">
                  <a16:creationId xmlns:a16="http://schemas.microsoft.com/office/drawing/2014/main" id="{0164D350-42A3-4F82-9625-823030307D27}"/>
                </a:ext>
              </a:extLst>
            </p:cNvPr>
            <p:cNvSpPr/>
            <p:nvPr/>
          </p:nvSpPr>
          <p:spPr>
            <a:xfrm>
              <a:off x="4685100" y="1562971"/>
              <a:ext cx="566072" cy="533924"/>
            </a:xfrm>
            <a:custGeom>
              <a:avLst/>
              <a:gdLst/>
              <a:ahLst/>
              <a:cxnLst/>
              <a:rect l="l" t="t" r="r" b="b"/>
              <a:pathLst>
                <a:path w="3821" h="3604" extrusionOk="0">
                  <a:moveTo>
                    <a:pt x="1919" y="1"/>
                  </a:moveTo>
                  <a:cubicBezTo>
                    <a:pt x="1310" y="1"/>
                    <a:pt x="448" y="189"/>
                    <a:pt x="231" y="1080"/>
                  </a:cubicBezTo>
                  <a:cubicBezTo>
                    <a:pt x="1" y="1958"/>
                    <a:pt x="43" y="2849"/>
                    <a:pt x="419" y="3199"/>
                  </a:cubicBezTo>
                  <a:cubicBezTo>
                    <a:pt x="785" y="3536"/>
                    <a:pt x="1391" y="3604"/>
                    <a:pt x="1919" y="3604"/>
                  </a:cubicBezTo>
                  <a:cubicBezTo>
                    <a:pt x="2431" y="3604"/>
                    <a:pt x="3040" y="3536"/>
                    <a:pt x="3416" y="3199"/>
                  </a:cubicBezTo>
                  <a:cubicBezTo>
                    <a:pt x="3782" y="2849"/>
                    <a:pt x="3821" y="1958"/>
                    <a:pt x="3607" y="1080"/>
                  </a:cubicBezTo>
                  <a:cubicBezTo>
                    <a:pt x="3377" y="189"/>
                    <a:pt x="2525" y="1"/>
                    <a:pt x="191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34;p77">
              <a:extLst>
                <a:ext uri="{FF2B5EF4-FFF2-40B4-BE49-F238E27FC236}">
                  <a16:creationId xmlns:a16="http://schemas.microsoft.com/office/drawing/2014/main" id="{EE0B1EFE-C4E9-42A2-BE0F-815221777E76}"/>
                </a:ext>
              </a:extLst>
            </p:cNvPr>
            <p:cNvSpPr/>
            <p:nvPr/>
          </p:nvSpPr>
          <p:spPr>
            <a:xfrm>
              <a:off x="4709100" y="1898972"/>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35;p77">
              <a:extLst>
                <a:ext uri="{FF2B5EF4-FFF2-40B4-BE49-F238E27FC236}">
                  <a16:creationId xmlns:a16="http://schemas.microsoft.com/office/drawing/2014/main" id="{CE76BDF5-A8A7-48E4-989D-0C3471511E1F}"/>
                </a:ext>
              </a:extLst>
            </p:cNvPr>
            <p:cNvSpPr/>
            <p:nvPr/>
          </p:nvSpPr>
          <p:spPr>
            <a:xfrm>
              <a:off x="5103174" y="1898972"/>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6;p77">
              <a:extLst>
                <a:ext uri="{FF2B5EF4-FFF2-40B4-BE49-F238E27FC236}">
                  <a16:creationId xmlns:a16="http://schemas.microsoft.com/office/drawing/2014/main" id="{D0ABE275-B932-4B9A-8720-D1A18FC4070A}"/>
                </a:ext>
              </a:extLst>
            </p:cNvPr>
            <p:cNvSpPr/>
            <p:nvPr/>
          </p:nvSpPr>
          <p:spPr>
            <a:xfrm>
              <a:off x="4981248" y="1560897"/>
              <a:ext cx="291999" cy="244147"/>
            </a:xfrm>
            <a:custGeom>
              <a:avLst/>
              <a:gdLst/>
              <a:ahLst/>
              <a:cxnLst/>
              <a:rect l="l" t="t" r="r" b="b"/>
              <a:pathLst>
                <a:path w="1971" h="1648" extrusionOk="0">
                  <a:moveTo>
                    <a:pt x="259" y="1"/>
                  </a:moveTo>
                  <a:cubicBezTo>
                    <a:pt x="103" y="1"/>
                    <a:pt x="1" y="15"/>
                    <a:pt x="1" y="15"/>
                  </a:cubicBezTo>
                  <a:cubicBezTo>
                    <a:pt x="1" y="15"/>
                    <a:pt x="312" y="877"/>
                    <a:pt x="1689" y="1648"/>
                  </a:cubicBezTo>
                  <a:cubicBezTo>
                    <a:pt x="1689" y="1648"/>
                    <a:pt x="1971" y="877"/>
                    <a:pt x="1430" y="378"/>
                  </a:cubicBezTo>
                  <a:cubicBezTo>
                    <a:pt x="1081" y="55"/>
                    <a:pt x="566" y="1"/>
                    <a:pt x="25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37;p77">
              <a:extLst>
                <a:ext uri="{FF2B5EF4-FFF2-40B4-BE49-F238E27FC236}">
                  <a16:creationId xmlns:a16="http://schemas.microsoft.com/office/drawing/2014/main" id="{D4CBD6B8-D646-4E2E-98A5-5630D1E793E7}"/>
                </a:ext>
              </a:extLst>
            </p:cNvPr>
            <p:cNvSpPr/>
            <p:nvPr/>
          </p:nvSpPr>
          <p:spPr>
            <a:xfrm>
              <a:off x="4687026" y="1560897"/>
              <a:ext cx="294369" cy="237925"/>
            </a:xfrm>
            <a:custGeom>
              <a:avLst/>
              <a:gdLst/>
              <a:ahLst/>
              <a:cxnLst/>
              <a:rect l="l" t="t" r="r" b="b"/>
              <a:pathLst>
                <a:path w="1987" h="1606" extrusionOk="0">
                  <a:moveTo>
                    <a:pt x="1729" y="1"/>
                  </a:moveTo>
                  <a:cubicBezTo>
                    <a:pt x="1421" y="1"/>
                    <a:pt x="905" y="55"/>
                    <a:pt x="555" y="378"/>
                  </a:cubicBezTo>
                  <a:cubicBezTo>
                    <a:pt x="14" y="877"/>
                    <a:pt x="1" y="1606"/>
                    <a:pt x="1" y="1606"/>
                  </a:cubicBezTo>
                  <a:cubicBezTo>
                    <a:pt x="1715" y="1081"/>
                    <a:pt x="1987" y="15"/>
                    <a:pt x="1987" y="15"/>
                  </a:cubicBezTo>
                  <a:cubicBezTo>
                    <a:pt x="1987" y="15"/>
                    <a:pt x="1885" y="1"/>
                    <a:pt x="172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38;p77">
              <a:extLst>
                <a:ext uri="{FF2B5EF4-FFF2-40B4-BE49-F238E27FC236}">
                  <a16:creationId xmlns:a16="http://schemas.microsoft.com/office/drawing/2014/main" id="{201DA31E-7D5C-4040-9B27-93CB1DC85440}"/>
                </a:ext>
              </a:extLst>
            </p:cNvPr>
            <p:cNvSpPr/>
            <p:nvPr/>
          </p:nvSpPr>
          <p:spPr>
            <a:xfrm>
              <a:off x="4916952" y="1924898"/>
              <a:ext cx="71111" cy="30222"/>
            </a:xfrm>
            <a:custGeom>
              <a:avLst/>
              <a:gdLst/>
              <a:ahLst/>
              <a:cxnLst/>
              <a:rect l="l" t="t" r="r" b="b"/>
              <a:pathLst>
                <a:path w="480" h="204" extrusionOk="0">
                  <a:moveTo>
                    <a:pt x="260" y="1"/>
                  </a:moveTo>
                  <a:cubicBezTo>
                    <a:pt x="124" y="1"/>
                    <a:pt x="1" y="82"/>
                    <a:pt x="1" y="121"/>
                  </a:cubicBezTo>
                  <a:cubicBezTo>
                    <a:pt x="1" y="172"/>
                    <a:pt x="137" y="204"/>
                    <a:pt x="263" y="204"/>
                  </a:cubicBezTo>
                  <a:cubicBezTo>
                    <a:pt x="375" y="204"/>
                    <a:pt x="480" y="179"/>
                    <a:pt x="474" y="121"/>
                  </a:cubicBezTo>
                  <a:cubicBezTo>
                    <a:pt x="474" y="69"/>
                    <a:pt x="380" y="14"/>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9;p77">
              <a:extLst>
                <a:ext uri="{FF2B5EF4-FFF2-40B4-BE49-F238E27FC236}">
                  <a16:creationId xmlns:a16="http://schemas.microsoft.com/office/drawing/2014/main" id="{6F10C3E7-89D7-4415-99DA-4C544619998E}"/>
                </a:ext>
              </a:extLst>
            </p:cNvPr>
            <p:cNvSpPr/>
            <p:nvPr/>
          </p:nvSpPr>
          <p:spPr>
            <a:xfrm>
              <a:off x="4915026" y="1921490"/>
              <a:ext cx="78370" cy="28889"/>
            </a:xfrm>
            <a:custGeom>
              <a:avLst/>
              <a:gdLst/>
              <a:ahLst/>
              <a:cxnLst/>
              <a:rect l="l" t="t" r="r" b="b"/>
              <a:pathLst>
                <a:path w="529" h="195" extrusionOk="0">
                  <a:moveTo>
                    <a:pt x="280" y="0"/>
                  </a:moveTo>
                  <a:cubicBezTo>
                    <a:pt x="157" y="0"/>
                    <a:pt x="29" y="61"/>
                    <a:pt x="1" y="173"/>
                  </a:cubicBezTo>
                  <a:cubicBezTo>
                    <a:pt x="82" y="118"/>
                    <a:pt x="150" y="50"/>
                    <a:pt x="273" y="50"/>
                  </a:cubicBezTo>
                  <a:cubicBezTo>
                    <a:pt x="380" y="50"/>
                    <a:pt x="435" y="105"/>
                    <a:pt x="487" y="186"/>
                  </a:cubicBezTo>
                  <a:cubicBezTo>
                    <a:pt x="492" y="191"/>
                    <a:pt x="500" y="194"/>
                    <a:pt x="508" y="194"/>
                  </a:cubicBezTo>
                  <a:cubicBezTo>
                    <a:pt x="519" y="194"/>
                    <a:pt x="529" y="188"/>
                    <a:pt x="529" y="173"/>
                  </a:cubicBezTo>
                  <a:cubicBezTo>
                    <a:pt x="508" y="55"/>
                    <a:pt x="396" y="0"/>
                    <a:pt x="28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0;p77">
              <a:extLst>
                <a:ext uri="{FF2B5EF4-FFF2-40B4-BE49-F238E27FC236}">
                  <a16:creationId xmlns:a16="http://schemas.microsoft.com/office/drawing/2014/main" id="{D6C365AA-389E-45A9-BBB7-33D4FCFFC980}"/>
                </a:ext>
              </a:extLst>
            </p:cNvPr>
            <p:cNvSpPr/>
            <p:nvPr/>
          </p:nvSpPr>
          <p:spPr>
            <a:xfrm>
              <a:off x="4895470" y="1979268"/>
              <a:ext cx="162666" cy="45037"/>
            </a:xfrm>
            <a:custGeom>
              <a:avLst/>
              <a:gdLst/>
              <a:ahLst/>
              <a:cxnLst/>
              <a:rect l="l" t="t" r="r" b="b"/>
              <a:pathLst>
                <a:path w="1098" h="304" extrusionOk="0">
                  <a:moveTo>
                    <a:pt x="1053" y="1"/>
                  </a:moveTo>
                  <a:cubicBezTo>
                    <a:pt x="1043" y="1"/>
                    <a:pt x="1032" y="4"/>
                    <a:pt x="1024" y="13"/>
                  </a:cubicBezTo>
                  <a:cubicBezTo>
                    <a:pt x="874" y="179"/>
                    <a:pt x="643" y="247"/>
                    <a:pt x="414" y="247"/>
                  </a:cubicBezTo>
                  <a:cubicBezTo>
                    <a:pt x="273" y="247"/>
                    <a:pt x="132" y="221"/>
                    <a:pt x="13" y="175"/>
                  </a:cubicBezTo>
                  <a:cubicBezTo>
                    <a:pt x="10" y="172"/>
                    <a:pt x="8" y="170"/>
                    <a:pt x="7" y="170"/>
                  </a:cubicBezTo>
                  <a:cubicBezTo>
                    <a:pt x="1" y="170"/>
                    <a:pt x="3" y="191"/>
                    <a:pt x="13" y="201"/>
                  </a:cubicBezTo>
                  <a:cubicBezTo>
                    <a:pt x="128" y="270"/>
                    <a:pt x="271" y="303"/>
                    <a:pt x="417" y="303"/>
                  </a:cubicBezTo>
                  <a:cubicBezTo>
                    <a:pt x="666" y="303"/>
                    <a:pt x="926" y="208"/>
                    <a:pt x="1079" y="39"/>
                  </a:cubicBezTo>
                  <a:cubicBezTo>
                    <a:pt x="1097" y="21"/>
                    <a:pt x="1077" y="1"/>
                    <a:pt x="1053"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1;p77">
              <a:extLst>
                <a:ext uri="{FF2B5EF4-FFF2-40B4-BE49-F238E27FC236}">
                  <a16:creationId xmlns:a16="http://schemas.microsoft.com/office/drawing/2014/main" id="{7C063D87-890F-430F-8291-1BFA30010C2C}"/>
                </a:ext>
              </a:extLst>
            </p:cNvPr>
            <p:cNvSpPr/>
            <p:nvPr/>
          </p:nvSpPr>
          <p:spPr>
            <a:xfrm>
              <a:off x="5043174" y="1966676"/>
              <a:ext cx="29926" cy="22815"/>
            </a:xfrm>
            <a:custGeom>
              <a:avLst/>
              <a:gdLst/>
              <a:ahLst/>
              <a:cxnLst/>
              <a:rect l="l" t="t" r="r" b="b"/>
              <a:pathLst>
                <a:path w="202" h="154" extrusionOk="0">
                  <a:moveTo>
                    <a:pt x="27" y="1"/>
                  </a:moveTo>
                  <a:cubicBezTo>
                    <a:pt x="1" y="30"/>
                    <a:pt x="27" y="82"/>
                    <a:pt x="56" y="111"/>
                  </a:cubicBezTo>
                  <a:cubicBezTo>
                    <a:pt x="77" y="132"/>
                    <a:pt x="118" y="153"/>
                    <a:pt x="153" y="153"/>
                  </a:cubicBezTo>
                  <a:cubicBezTo>
                    <a:pt x="161" y="153"/>
                    <a:pt x="169" y="152"/>
                    <a:pt x="176" y="150"/>
                  </a:cubicBezTo>
                  <a:cubicBezTo>
                    <a:pt x="189" y="150"/>
                    <a:pt x="202" y="124"/>
                    <a:pt x="189" y="111"/>
                  </a:cubicBezTo>
                  <a:lnTo>
                    <a:pt x="137" y="111"/>
                  </a:lnTo>
                  <a:cubicBezTo>
                    <a:pt x="69" y="98"/>
                    <a:pt x="56" y="56"/>
                    <a:pt x="40"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42;p77">
              <a:extLst>
                <a:ext uri="{FF2B5EF4-FFF2-40B4-BE49-F238E27FC236}">
                  <a16:creationId xmlns:a16="http://schemas.microsoft.com/office/drawing/2014/main" id="{702206FF-BE22-46FB-B3AD-D8D7FA4FD2B0}"/>
                </a:ext>
              </a:extLst>
            </p:cNvPr>
            <p:cNvSpPr/>
            <p:nvPr/>
          </p:nvSpPr>
          <p:spPr>
            <a:xfrm>
              <a:off x="5011322" y="1768897"/>
              <a:ext cx="179851" cy="144296"/>
            </a:xfrm>
            <a:custGeom>
              <a:avLst/>
              <a:gdLst/>
              <a:ahLst/>
              <a:cxnLst/>
              <a:rect l="l" t="t" r="r" b="b"/>
              <a:pathLst>
                <a:path w="1214" h="974" extrusionOk="0">
                  <a:moveTo>
                    <a:pt x="608" y="1"/>
                  </a:moveTo>
                  <a:cubicBezTo>
                    <a:pt x="433" y="1"/>
                    <a:pt x="161" y="108"/>
                    <a:pt x="93" y="380"/>
                  </a:cubicBezTo>
                  <a:cubicBezTo>
                    <a:pt x="1" y="681"/>
                    <a:pt x="182" y="973"/>
                    <a:pt x="582" y="973"/>
                  </a:cubicBezTo>
                  <a:cubicBezTo>
                    <a:pt x="590" y="973"/>
                    <a:pt x="599" y="973"/>
                    <a:pt x="608" y="973"/>
                  </a:cubicBezTo>
                  <a:cubicBezTo>
                    <a:pt x="1065" y="960"/>
                    <a:pt x="1214" y="688"/>
                    <a:pt x="1175" y="445"/>
                  </a:cubicBezTo>
                  <a:cubicBezTo>
                    <a:pt x="1120" y="176"/>
                    <a:pt x="919" y="14"/>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43;p77">
              <a:extLst>
                <a:ext uri="{FF2B5EF4-FFF2-40B4-BE49-F238E27FC236}">
                  <a16:creationId xmlns:a16="http://schemas.microsoft.com/office/drawing/2014/main" id="{DB67DEB0-F63D-4DC8-B960-C2431096C187}"/>
                </a:ext>
              </a:extLst>
            </p:cNvPr>
            <p:cNvSpPr/>
            <p:nvPr/>
          </p:nvSpPr>
          <p:spPr>
            <a:xfrm>
              <a:off x="5021100" y="1762231"/>
              <a:ext cx="180147" cy="88444"/>
            </a:xfrm>
            <a:custGeom>
              <a:avLst/>
              <a:gdLst/>
              <a:ahLst/>
              <a:cxnLst/>
              <a:rect l="l" t="t" r="r" b="b"/>
              <a:pathLst>
                <a:path w="1216" h="597" extrusionOk="0">
                  <a:moveTo>
                    <a:pt x="568" y="1"/>
                  </a:moveTo>
                  <a:cubicBezTo>
                    <a:pt x="442" y="1"/>
                    <a:pt x="320" y="32"/>
                    <a:pt x="218" y="101"/>
                  </a:cubicBezTo>
                  <a:cubicBezTo>
                    <a:pt x="69" y="182"/>
                    <a:pt x="27" y="302"/>
                    <a:pt x="1" y="464"/>
                  </a:cubicBezTo>
                  <a:cubicBezTo>
                    <a:pt x="1" y="477"/>
                    <a:pt x="14" y="477"/>
                    <a:pt x="14" y="477"/>
                  </a:cubicBezTo>
                  <a:cubicBezTo>
                    <a:pt x="84" y="255"/>
                    <a:pt x="318" y="103"/>
                    <a:pt x="546" y="103"/>
                  </a:cubicBezTo>
                  <a:cubicBezTo>
                    <a:pt x="581" y="103"/>
                    <a:pt x="615" y="107"/>
                    <a:pt x="649" y="114"/>
                  </a:cubicBezTo>
                  <a:cubicBezTo>
                    <a:pt x="743" y="140"/>
                    <a:pt x="866" y="195"/>
                    <a:pt x="934" y="276"/>
                  </a:cubicBezTo>
                  <a:cubicBezTo>
                    <a:pt x="1015" y="370"/>
                    <a:pt x="1015" y="490"/>
                    <a:pt x="1096" y="587"/>
                  </a:cubicBezTo>
                  <a:cubicBezTo>
                    <a:pt x="1102" y="593"/>
                    <a:pt x="1112" y="597"/>
                    <a:pt x="1122" y="597"/>
                  </a:cubicBezTo>
                  <a:cubicBezTo>
                    <a:pt x="1132" y="597"/>
                    <a:pt x="1141" y="593"/>
                    <a:pt x="1148" y="587"/>
                  </a:cubicBezTo>
                  <a:cubicBezTo>
                    <a:pt x="1216" y="451"/>
                    <a:pt x="1109" y="276"/>
                    <a:pt x="1015" y="182"/>
                  </a:cubicBezTo>
                  <a:cubicBezTo>
                    <a:pt x="918" y="85"/>
                    <a:pt x="772" y="20"/>
                    <a:pt x="636" y="4"/>
                  </a:cubicBezTo>
                  <a:cubicBezTo>
                    <a:pt x="613" y="2"/>
                    <a:pt x="591" y="1"/>
                    <a:pt x="5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44;p77">
              <a:extLst>
                <a:ext uri="{FF2B5EF4-FFF2-40B4-BE49-F238E27FC236}">
                  <a16:creationId xmlns:a16="http://schemas.microsoft.com/office/drawing/2014/main" id="{E23CE932-2984-4555-ABA1-F1977B720446}"/>
                </a:ext>
              </a:extLst>
            </p:cNvPr>
            <p:cNvSpPr/>
            <p:nvPr/>
          </p:nvSpPr>
          <p:spPr>
            <a:xfrm>
              <a:off x="5029248" y="1792897"/>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45;p77">
              <a:extLst>
                <a:ext uri="{FF2B5EF4-FFF2-40B4-BE49-F238E27FC236}">
                  <a16:creationId xmlns:a16="http://schemas.microsoft.com/office/drawing/2014/main" id="{78E429E2-7852-4151-B787-1807A7E3DE2A}"/>
                </a:ext>
              </a:extLst>
            </p:cNvPr>
            <p:cNvSpPr/>
            <p:nvPr/>
          </p:nvSpPr>
          <p:spPr>
            <a:xfrm>
              <a:off x="5036952" y="1828897"/>
              <a:ext cx="40444" cy="38074"/>
            </a:xfrm>
            <a:custGeom>
              <a:avLst/>
              <a:gdLst/>
              <a:ahLst/>
              <a:cxnLst/>
              <a:rect l="l" t="t" r="r" b="b"/>
              <a:pathLst>
                <a:path w="273" h="257" extrusionOk="0">
                  <a:moveTo>
                    <a:pt x="137" y="1"/>
                  </a:moveTo>
                  <a:cubicBezTo>
                    <a:pt x="69" y="1"/>
                    <a:pt x="1" y="56"/>
                    <a:pt x="1" y="137"/>
                  </a:cubicBezTo>
                  <a:cubicBezTo>
                    <a:pt x="1" y="202"/>
                    <a:pt x="69" y="257"/>
                    <a:pt x="137" y="257"/>
                  </a:cubicBezTo>
                  <a:cubicBezTo>
                    <a:pt x="205" y="257"/>
                    <a:pt x="273" y="202"/>
                    <a:pt x="273" y="137"/>
                  </a:cubicBezTo>
                  <a:cubicBezTo>
                    <a:pt x="273" y="56"/>
                    <a:pt x="205"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46;p77">
              <a:extLst>
                <a:ext uri="{FF2B5EF4-FFF2-40B4-BE49-F238E27FC236}">
                  <a16:creationId xmlns:a16="http://schemas.microsoft.com/office/drawing/2014/main" id="{C4375258-9A52-4407-9261-A0B400EBAEE7}"/>
                </a:ext>
              </a:extLst>
            </p:cNvPr>
            <p:cNvSpPr/>
            <p:nvPr/>
          </p:nvSpPr>
          <p:spPr>
            <a:xfrm>
              <a:off x="4735026" y="1768897"/>
              <a:ext cx="181777" cy="144296"/>
            </a:xfrm>
            <a:custGeom>
              <a:avLst/>
              <a:gdLst/>
              <a:ahLst/>
              <a:cxnLst/>
              <a:rect l="l" t="t" r="r" b="b"/>
              <a:pathLst>
                <a:path w="1227" h="974" extrusionOk="0">
                  <a:moveTo>
                    <a:pt x="610" y="1"/>
                  </a:moveTo>
                  <a:cubicBezTo>
                    <a:pt x="299" y="14"/>
                    <a:pt x="95" y="176"/>
                    <a:pt x="43" y="445"/>
                  </a:cubicBezTo>
                  <a:cubicBezTo>
                    <a:pt x="1" y="688"/>
                    <a:pt x="163" y="960"/>
                    <a:pt x="610" y="973"/>
                  </a:cubicBezTo>
                  <a:cubicBezTo>
                    <a:pt x="619" y="973"/>
                    <a:pt x="627" y="973"/>
                    <a:pt x="636" y="973"/>
                  </a:cubicBezTo>
                  <a:cubicBezTo>
                    <a:pt x="1036" y="973"/>
                    <a:pt x="1227" y="681"/>
                    <a:pt x="1135" y="380"/>
                  </a:cubicBezTo>
                  <a:cubicBezTo>
                    <a:pt x="1054" y="108"/>
                    <a:pt x="785"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47;p77">
              <a:extLst>
                <a:ext uri="{FF2B5EF4-FFF2-40B4-BE49-F238E27FC236}">
                  <a16:creationId xmlns:a16="http://schemas.microsoft.com/office/drawing/2014/main" id="{040F609D-1D4C-4A71-BE5E-92767C5B5100}"/>
                </a:ext>
              </a:extLst>
            </p:cNvPr>
            <p:cNvSpPr/>
            <p:nvPr/>
          </p:nvSpPr>
          <p:spPr>
            <a:xfrm>
              <a:off x="4724951" y="1761638"/>
              <a:ext cx="180147" cy="89185"/>
            </a:xfrm>
            <a:custGeom>
              <a:avLst/>
              <a:gdLst/>
              <a:ahLst/>
              <a:cxnLst/>
              <a:rect l="l" t="t" r="r" b="b"/>
              <a:pathLst>
                <a:path w="1216" h="602" extrusionOk="0">
                  <a:moveTo>
                    <a:pt x="669" y="0"/>
                  </a:moveTo>
                  <a:cubicBezTo>
                    <a:pt x="608" y="0"/>
                    <a:pt x="546" y="9"/>
                    <a:pt x="487" y="24"/>
                  </a:cubicBezTo>
                  <a:cubicBezTo>
                    <a:pt x="380" y="63"/>
                    <a:pt x="260" y="118"/>
                    <a:pt x="192" y="212"/>
                  </a:cubicBezTo>
                  <a:cubicBezTo>
                    <a:pt x="111" y="306"/>
                    <a:pt x="1" y="455"/>
                    <a:pt x="82" y="575"/>
                  </a:cubicBezTo>
                  <a:cubicBezTo>
                    <a:pt x="93" y="586"/>
                    <a:pt x="109" y="602"/>
                    <a:pt x="122" y="602"/>
                  </a:cubicBezTo>
                  <a:cubicBezTo>
                    <a:pt x="128" y="602"/>
                    <a:pt x="133" y="599"/>
                    <a:pt x="137" y="591"/>
                  </a:cubicBezTo>
                  <a:cubicBezTo>
                    <a:pt x="192" y="510"/>
                    <a:pt x="205" y="413"/>
                    <a:pt x="244" y="348"/>
                  </a:cubicBezTo>
                  <a:cubicBezTo>
                    <a:pt x="299" y="251"/>
                    <a:pt x="380" y="199"/>
                    <a:pt x="461" y="157"/>
                  </a:cubicBezTo>
                  <a:cubicBezTo>
                    <a:pt x="536" y="123"/>
                    <a:pt x="614" y="108"/>
                    <a:pt x="690" y="108"/>
                  </a:cubicBezTo>
                  <a:cubicBezTo>
                    <a:pt x="919" y="108"/>
                    <a:pt x="1132" y="248"/>
                    <a:pt x="1203" y="481"/>
                  </a:cubicBezTo>
                  <a:cubicBezTo>
                    <a:pt x="1203" y="485"/>
                    <a:pt x="1204" y="486"/>
                    <a:pt x="1206" y="486"/>
                  </a:cubicBezTo>
                  <a:cubicBezTo>
                    <a:pt x="1209" y="486"/>
                    <a:pt x="1216" y="477"/>
                    <a:pt x="1216" y="468"/>
                  </a:cubicBezTo>
                  <a:cubicBezTo>
                    <a:pt x="1190" y="306"/>
                    <a:pt x="1122" y="170"/>
                    <a:pt x="973" y="76"/>
                  </a:cubicBezTo>
                  <a:cubicBezTo>
                    <a:pt x="880" y="24"/>
                    <a:pt x="775" y="0"/>
                    <a:pt x="6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48;p77">
              <a:extLst>
                <a:ext uri="{FF2B5EF4-FFF2-40B4-BE49-F238E27FC236}">
                  <a16:creationId xmlns:a16="http://schemas.microsoft.com/office/drawing/2014/main" id="{50F0604A-34F7-48D4-94EF-9DC4E977401F}"/>
                </a:ext>
              </a:extLst>
            </p:cNvPr>
            <p:cNvSpPr/>
            <p:nvPr/>
          </p:nvSpPr>
          <p:spPr>
            <a:xfrm>
              <a:off x="4777248" y="1792897"/>
              <a:ext cx="120148" cy="120148"/>
            </a:xfrm>
            <a:custGeom>
              <a:avLst/>
              <a:gdLst/>
              <a:ahLst/>
              <a:cxnLst/>
              <a:rect l="l" t="t" r="r" b="b"/>
              <a:pathLst>
                <a:path w="811" h="811" extrusionOk="0">
                  <a:moveTo>
                    <a:pt x="406" y="1"/>
                  </a:moveTo>
                  <a:cubicBezTo>
                    <a:pt x="189" y="1"/>
                    <a:pt x="1" y="189"/>
                    <a:pt x="1" y="406"/>
                  </a:cubicBezTo>
                  <a:cubicBezTo>
                    <a:pt x="1" y="636"/>
                    <a:pt x="189" y="811"/>
                    <a:pt x="406" y="811"/>
                  </a:cubicBezTo>
                  <a:cubicBezTo>
                    <a:pt x="636" y="811"/>
                    <a:pt x="811" y="636"/>
                    <a:pt x="811" y="406"/>
                  </a:cubicBezTo>
                  <a:cubicBezTo>
                    <a:pt x="811" y="189"/>
                    <a:pt x="636"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49;p77">
              <a:extLst>
                <a:ext uri="{FF2B5EF4-FFF2-40B4-BE49-F238E27FC236}">
                  <a16:creationId xmlns:a16="http://schemas.microsoft.com/office/drawing/2014/main" id="{770461FA-377A-46B8-B838-1CD1BADF595F}"/>
                </a:ext>
              </a:extLst>
            </p:cNvPr>
            <p:cNvSpPr/>
            <p:nvPr/>
          </p:nvSpPr>
          <p:spPr>
            <a:xfrm>
              <a:off x="4789248" y="1828897"/>
              <a:ext cx="38074" cy="38074"/>
            </a:xfrm>
            <a:custGeom>
              <a:avLst/>
              <a:gdLst/>
              <a:ahLst/>
              <a:cxnLst/>
              <a:rect l="l" t="t" r="r" b="b"/>
              <a:pathLst>
                <a:path w="257" h="257" extrusionOk="0">
                  <a:moveTo>
                    <a:pt x="121" y="1"/>
                  </a:moveTo>
                  <a:cubicBezTo>
                    <a:pt x="53" y="1"/>
                    <a:pt x="1" y="56"/>
                    <a:pt x="1" y="137"/>
                  </a:cubicBezTo>
                  <a:cubicBezTo>
                    <a:pt x="1" y="202"/>
                    <a:pt x="53" y="257"/>
                    <a:pt x="121" y="257"/>
                  </a:cubicBezTo>
                  <a:cubicBezTo>
                    <a:pt x="189" y="257"/>
                    <a:pt x="257" y="202"/>
                    <a:pt x="257" y="137"/>
                  </a:cubicBezTo>
                  <a:cubicBezTo>
                    <a:pt x="257" y="56"/>
                    <a:pt x="189"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0;p77">
              <a:extLst>
                <a:ext uri="{FF2B5EF4-FFF2-40B4-BE49-F238E27FC236}">
                  <a16:creationId xmlns:a16="http://schemas.microsoft.com/office/drawing/2014/main" id="{B9A591B8-9E57-4E49-994C-12A63E1C4DB2}"/>
                </a:ext>
              </a:extLst>
            </p:cNvPr>
            <p:cNvSpPr/>
            <p:nvPr/>
          </p:nvSpPr>
          <p:spPr>
            <a:xfrm>
              <a:off x="5057100" y="1658675"/>
              <a:ext cx="100000" cy="50963"/>
            </a:xfrm>
            <a:custGeom>
              <a:avLst/>
              <a:gdLst/>
              <a:ahLst/>
              <a:cxnLst/>
              <a:rect l="l" t="t" r="r" b="b"/>
              <a:pathLst>
                <a:path w="675" h="344" extrusionOk="0">
                  <a:moveTo>
                    <a:pt x="156" y="0"/>
                  </a:moveTo>
                  <a:cubicBezTo>
                    <a:pt x="140" y="0"/>
                    <a:pt x="124" y="1"/>
                    <a:pt x="108" y="3"/>
                  </a:cubicBezTo>
                  <a:cubicBezTo>
                    <a:pt x="95" y="3"/>
                    <a:pt x="69" y="3"/>
                    <a:pt x="43" y="16"/>
                  </a:cubicBezTo>
                  <a:cubicBezTo>
                    <a:pt x="27" y="29"/>
                    <a:pt x="1" y="55"/>
                    <a:pt x="1" y="84"/>
                  </a:cubicBezTo>
                  <a:cubicBezTo>
                    <a:pt x="1" y="136"/>
                    <a:pt x="43" y="165"/>
                    <a:pt x="95" y="178"/>
                  </a:cubicBezTo>
                  <a:cubicBezTo>
                    <a:pt x="124" y="178"/>
                    <a:pt x="163" y="178"/>
                    <a:pt x="205" y="191"/>
                  </a:cubicBezTo>
                  <a:cubicBezTo>
                    <a:pt x="231" y="191"/>
                    <a:pt x="244" y="191"/>
                    <a:pt x="270" y="204"/>
                  </a:cubicBezTo>
                  <a:cubicBezTo>
                    <a:pt x="367" y="217"/>
                    <a:pt x="448" y="246"/>
                    <a:pt x="529" y="298"/>
                  </a:cubicBezTo>
                  <a:cubicBezTo>
                    <a:pt x="555" y="314"/>
                    <a:pt x="594" y="340"/>
                    <a:pt x="623" y="340"/>
                  </a:cubicBezTo>
                  <a:cubicBezTo>
                    <a:pt x="629" y="340"/>
                    <a:pt x="639" y="343"/>
                    <a:pt x="649" y="343"/>
                  </a:cubicBezTo>
                  <a:cubicBezTo>
                    <a:pt x="659" y="343"/>
                    <a:pt x="668" y="340"/>
                    <a:pt x="675" y="327"/>
                  </a:cubicBezTo>
                  <a:lnTo>
                    <a:pt x="675" y="314"/>
                  </a:lnTo>
                  <a:cubicBezTo>
                    <a:pt x="662" y="259"/>
                    <a:pt x="636" y="233"/>
                    <a:pt x="610" y="191"/>
                  </a:cubicBezTo>
                  <a:cubicBezTo>
                    <a:pt x="568" y="152"/>
                    <a:pt x="513" y="110"/>
                    <a:pt x="461" y="84"/>
                  </a:cubicBezTo>
                  <a:cubicBezTo>
                    <a:pt x="365" y="36"/>
                    <a:pt x="262" y="0"/>
                    <a:pt x="156"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1;p77">
              <a:extLst>
                <a:ext uri="{FF2B5EF4-FFF2-40B4-BE49-F238E27FC236}">
                  <a16:creationId xmlns:a16="http://schemas.microsoft.com/office/drawing/2014/main" id="{573F932B-AC46-4493-B60E-13CD3B9D3881}"/>
                </a:ext>
              </a:extLst>
            </p:cNvPr>
            <p:cNvSpPr/>
            <p:nvPr/>
          </p:nvSpPr>
          <p:spPr>
            <a:xfrm>
              <a:off x="4769100" y="1658379"/>
              <a:ext cx="102370" cy="46815"/>
            </a:xfrm>
            <a:custGeom>
              <a:avLst/>
              <a:gdLst/>
              <a:ahLst/>
              <a:cxnLst/>
              <a:rect l="l" t="t" r="r" b="b"/>
              <a:pathLst>
                <a:path w="691" h="316" extrusionOk="0">
                  <a:moveTo>
                    <a:pt x="496" y="0"/>
                  </a:moveTo>
                  <a:cubicBezTo>
                    <a:pt x="404" y="0"/>
                    <a:pt x="313" y="17"/>
                    <a:pt x="231" y="57"/>
                  </a:cubicBezTo>
                  <a:cubicBezTo>
                    <a:pt x="176" y="86"/>
                    <a:pt x="124" y="125"/>
                    <a:pt x="69" y="167"/>
                  </a:cubicBezTo>
                  <a:cubicBezTo>
                    <a:pt x="43" y="193"/>
                    <a:pt x="14" y="219"/>
                    <a:pt x="1" y="274"/>
                  </a:cubicBezTo>
                  <a:lnTo>
                    <a:pt x="1" y="300"/>
                  </a:lnTo>
                  <a:cubicBezTo>
                    <a:pt x="1" y="316"/>
                    <a:pt x="27" y="316"/>
                    <a:pt x="43" y="316"/>
                  </a:cubicBezTo>
                  <a:cubicBezTo>
                    <a:pt x="82" y="300"/>
                    <a:pt x="108" y="287"/>
                    <a:pt x="150" y="274"/>
                  </a:cubicBezTo>
                  <a:cubicBezTo>
                    <a:pt x="231" y="235"/>
                    <a:pt x="312" y="206"/>
                    <a:pt x="406" y="193"/>
                  </a:cubicBezTo>
                  <a:lnTo>
                    <a:pt x="487" y="193"/>
                  </a:lnTo>
                  <a:cubicBezTo>
                    <a:pt x="513" y="180"/>
                    <a:pt x="555" y="180"/>
                    <a:pt x="594" y="180"/>
                  </a:cubicBezTo>
                  <a:cubicBezTo>
                    <a:pt x="636" y="180"/>
                    <a:pt x="691" y="154"/>
                    <a:pt x="691" y="99"/>
                  </a:cubicBezTo>
                  <a:cubicBezTo>
                    <a:pt x="691" y="73"/>
                    <a:pt x="675" y="44"/>
                    <a:pt x="649" y="31"/>
                  </a:cubicBezTo>
                  <a:cubicBezTo>
                    <a:pt x="623" y="18"/>
                    <a:pt x="610" y="5"/>
                    <a:pt x="581" y="5"/>
                  </a:cubicBezTo>
                  <a:cubicBezTo>
                    <a:pt x="553" y="2"/>
                    <a:pt x="524" y="0"/>
                    <a:pt x="496"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52;p77">
              <a:extLst>
                <a:ext uri="{FF2B5EF4-FFF2-40B4-BE49-F238E27FC236}">
                  <a16:creationId xmlns:a16="http://schemas.microsoft.com/office/drawing/2014/main" id="{A84DEDD2-7A72-48BA-8AFE-D80321B215B5}"/>
                </a:ext>
              </a:extLst>
            </p:cNvPr>
            <p:cNvSpPr/>
            <p:nvPr/>
          </p:nvSpPr>
          <p:spPr>
            <a:xfrm>
              <a:off x="5233248" y="1742527"/>
              <a:ext cx="147999" cy="190221"/>
            </a:xfrm>
            <a:custGeom>
              <a:avLst/>
              <a:gdLst/>
              <a:ahLst/>
              <a:cxnLst/>
              <a:rect l="l" t="t" r="r" b="b"/>
              <a:pathLst>
                <a:path w="999" h="1284" extrusionOk="0">
                  <a:moveTo>
                    <a:pt x="471" y="0"/>
                  </a:moveTo>
                  <a:cubicBezTo>
                    <a:pt x="238" y="0"/>
                    <a:pt x="44" y="211"/>
                    <a:pt x="1" y="367"/>
                  </a:cubicBezTo>
                  <a:lnTo>
                    <a:pt x="27" y="1151"/>
                  </a:lnTo>
                  <a:cubicBezTo>
                    <a:pt x="89" y="1242"/>
                    <a:pt x="188" y="1284"/>
                    <a:pt x="297" y="1284"/>
                  </a:cubicBezTo>
                  <a:cubicBezTo>
                    <a:pt x="493" y="1284"/>
                    <a:pt x="720" y="1150"/>
                    <a:pt x="824" y="934"/>
                  </a:cubicBezTo>
                  <a:cubicBezTo>
                    <a:pt x="999" y="597"/>
                    <a:pt x="931" y="153"/>
                    <a:pt x="620" y="30"/>
                  </a:cubicBezTo>
                  <a:cubicBezTo>
                    <a:pt x="569" y="9"/>
                    <a:pt x="519" y="0"/>
                    <a:pt x="471"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53;p77">
              <a:extLst>
                <a:ext uri="{FF2B5EF4-FFF2-40B4-BE49-F238E27FC236}">
                  <a16:creationId xmlns:a16="http://schemas.microsoft.com/office/drawing/2014/main" id="{8A8F5371-5BB4-4478-8800-7AE9CD71A87D}"/>
                </a:ext>
              </a:extLst>
            </p:cNvPr>
            <p:cNvSpPr/>
            <p:nvPr/>
          </p:nvSpPr>
          <p:spPr>
            <a:xfrm>
              <a:off x="5229396" y="1798823"/>
              <a:ext cx="120888" cy="75407"/>
            </a:xfrm>
            <a:custGeom>
              <a:avLst/>
              <a:gdLst/>
              <a:ahLst/>
              <a:cxnLst/>
              <a:rect l="l" t="t" r="r" b="b"/>
              <a:pathLst>
                <a:path w="816" h="509" extrusionOk="0">
                  <a:moveTo>
                    <a:pt x="366" y="1"/>
                  </a:moveTo>
                  <a:cubicBezTo>
                    <a:pt x="214" y="1"/>
                    <a:pt x="63" y="71"/>
                    <a:pt x="14" y="230"/>
                  </a:cubicBezTo>
                  <a:cubicBezTo>
                    <a:pt x="1" y="240"/>
                    <a:pt x="9" y="262"/>
                    <a:pt x="20" y="262"/>
                  </a:cubicBezTo>
                  <a:cubicBezTo>
                    <a:pt x="22" y="262"/>
                    <a:pt x="25" y="261"/>
                    <a:pt x="27" y="259"/>
                  </a:cubicBezTo>
                  <a:cubicBezTo>
                    <a:pt x="95" y="217"/>
                    <a:pt x="134" y="162"/>
                    <a:pt x="189" y="136"/>
                  </a:cubicBezTo>
                  <a:cubicBezTo>
                    <a:pt x="239" y="107"/>
                    <a:pt x="288" y="91"/>
                    <a:pt x="343" y="91"/>
                  </a:cubicBezTo>
                  <a:cubicBezTo>
                    <a:pt x="362" y="91"/>
                    <a:pt x="382" y="93"/>
                    <a:pt x="403" y="97"/>
                  </a:cubicBezTo>
                  <a:cubicBezTo>
                    <a:pt x="432" y="136"/>
                    <a:pt x="458" y="178"/>
                    <a:pt x="458" y="243"/>
                  </a:cubicBezTo>
                  <a:cubicBezTo>
                    <a:pt x="445" y="311"/>
                    <a:pt x="419" y="379"/>
                    <a:pt x="377" y="421"/>
                  </a:cubicBezTo>
                  <a:cubicBezTo>
                    <a:pt x="351" y="460"/>
                    <a:pt x="296" y="460"/>
                    <a:pt x="257" y="486"/>
                  </a:cubicBezTo>
                  <a:cubicBezTo>
                    <a:pt x="257" y="486"/>
                    <a:pt x="241" y="502"/>
                    <a:pt x="257" y="502"/>
                  </a:cubicBezTo>
                  <a:cubicBezTo>
                    <a:pt x="273" y="506"/>
                    <a:pt x="289" y="508"/>
                    <a:pt x="304" y="508"/>
                  </a:cubicBezTo>
                  <a:cubicBezTo>
                    <a:pt x="467" y="508"/>
                    <a:pt x="576" y="271"/>
                    <a:pt x="526" y="123"/>
                  </a:cubicBezTo>
                  <a:lnTo>
                    <a:pt x="526" y="123"/>
                  </a:lnTo>
                  <a:cubicBezTo>
                    <a:pt x="633" y="162"/>
                    <a:pt x="714" y="259"/>
                    <a:pt x="714" y="392"/>
                  </a:cubicBezTo>
                  <a:lnTo>
                    <a:pt x="727" y="392"/>
                  </a:lnTo>
                  <a:cubicBezTo>
                    <a:pt x="815" y="151"/>
                    <a:pt x="589" y="1"/>
                    <a:pt x="366"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54;p77">
              <a:extLst>
                <a:ext uri="{FF2B5EF4-FFF2-40B4-BE49-F238E27FC236}">
                  <a16:creationId xmlns:a16="http://schemas.microsoft.com/office/drawing/2014/main" id="{EAF225F7-FB78-4ED4-BEC8-8EBADC9BCBA5}"/>
                </a:ext>
              </a:extLst>
            </p:cNvPr>
            <p:cNvSpPr/>
            <p:nvPr/>
          </p:nvSpPr>
          <p:spPr>
            <a:xfrm>
              <a:off x="5215026" y="1742971"/>
              <a:ext cx="76444" cy="104740"/>
            </a:xfrm>
            <a:custGeom>
              <a:avLst/>
              <a:gdLst/>
              <a:ahLst/>
              <a:cxnLst/>
              <a:rect l="l" t="t" r="r" b="b"/>
              <a:pathLst>
                <a:path w="516" h="707" extrusionOk="0">
                  <a:moveTo>
                    <a:pt x="516" y="1"/>
                  </a:moveTo>
                  <a:lnTo>
                    <a:pt x="56" y="27"/>
                  </a:lnTo>
                  <a:cubicBezTo>
                    <a:pt x="82" y="163"/>
                    <a:pt x="1" y="594"/>
                    <a:pt x="56" y="688"/>
                  </a:cubicBezTo>
                  <a:cubicBezTo>
                    <a:pt x="63" y="700"/>
                    <a:pt x="75" y="706"/>
                    <a:pt x="91" y="706"/>
                  </a:cubicBezTo>
                  <a:cubicBezTo>
                    <a:pt x="195" y="706"/>
                    <a:pt x="457" y="445"/>
                    <a:pt x="516"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55;p77">
              <a:extLst>
                <a:ext uri="{FF2B5EF4-FFF2-40B4-BE49-F238E27FC236}">
                  <a16:creationId xmlns:a16="http://schemas.microsoft.com/office/drawing/2014/main" id="{F2A850D4-198F-4955-9F07-E5D24437CC28}"/>
                </a:ext>
              </a:extLst>
            </p:cNvPr>
            <p:cNvSpPr/>
            <p:nvPr/>
          </p:nvSpPr>
          <p:spPr>
            <a:xfrm>
              <a:off x="4885248" y="2149046"/>
              <a:ext cx="113925" cy="75407"/>
            </a:xfrm>
            <a:custGeom>
              <a:avLst/>
              <a:gdLst/>
              <a:ahLst/>
              <a:cxnLst/>
              <a:rect l="l" t="t" r="r" b="b"/>
              <a:pathLst>
                <a:path w="769" h="509" extrusionOk="0">
                  <a:moveTo>
                    <a:pt x="257" y="1"/>
                  </a:moveTo>
                  <a:cubicBezTo>
                    <a:pt x="257" y="1"/>
                    <a:pt x="1" y="82"/>
                    <a:pt x="14" y="270"/>
                  </a:cubicBezTo>
                  <a:cubicBezTo>
                    <a:pt x="22" y="391"/>
                    <a:pt x="168" y="509"/>
                    <a:pt x="359" y="509"/>
                  </a:cubicBezTo>
                  <a:cubicBezTo>
                    <a:pt x="485" y="509"/>
                    <a:pt x="630" y="458"/>
                    <a:pt x="769" y="325"/>
                  </a:cubicBezTo>
                  <a:lnTo>
                    <a:pt x="257" y="1"/>
                  </a:lnTo>
                  <a:close/>
                </a:path>
              </a:pathLst>
            </a:custGeom>
            <a:solidFill>
              <a:srgbClr val="F7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56;p77">
              <a:extLst>
                <a:ext uri="{FF2B5EF4-FFF2-40B4-BE49-F238E27FC236}">
                  <a16:creationId xmlns:a16="http://schemas.microsoft.com/office/drawing/2014/main" id="{4BB56804-8A1E-470F-875B-40FA8DD389B4}"/>
                </a:ext>
              </a:extLst>
            </p:cNvPr>
            <p:cNvSpPr/>
            <p:nvPr/>
          </p:nvSpPr>
          <p:spPr>
            <a:xfrm>
              <a:off x="4999026" y="2149046"/>
              <a:ext cx="116296" cy="75407"/>
            </a:xfrm>
            <a:custGeom>
              <a:avLst/>
              <a:gdLst/>
              <a:ahLst/>
              <a:cxnLst/>
              <a:rect l="l" t="t" r="r" b="b"/>
              <a:pathLst>
                <a:path w="785" h="509" extrusionOk="0">
                  <a:moveTo>
                    <a:pt x="516" y="1"/>
                  </a:moveTo>
                  <a:lnTo>
                    <a:pt x="1" y="325"/>
                  </a:lnTo>
                  <a:cubicBezTo>
                    <a:pt x="141" y="458"/>
                    <a:pt x="286" y="509"/>
                    <a:pt x="413" y="509"/>
                  </a:cubicBezTo>
                  <a:cubicBezTo>
                    <a:pt x="605" y="509"/>
                    <a:pt x="754" y="391"/>
                    <a:pt x="772" y="270"/>
                  </a:cubicBezTo>
                  <a:cubicBezTo>
                    <a:pt x="785" y="82"/>
                    <a:pt x="516" y="1"/>
                    <a:pt x="516" y="1"/>
                  </a:cubicBezTo>
                  <a:close/>
                </a:path>
              </a:pathLst>
            </a:custGeom>
            <a:solidFill>
              <a:srgbClr val="F7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angle: Rounded Corners 42">
            <a:extLst>
              <a:ext uri="{FF2B5EF4-FFF2-40B4-BE49-F238E27FC236}">
                <a16:creationId xmlns:a16="http://schemas.microsoft.com/office/drawing/2014/main" id="{485D0D14-23CD-46C2-B5CB-817D5BF7DBCC}"/>
              </a:ext>
            </a:extLst>
          </p:cNvPr>
          <p:cNvSpPr/>
          <p:nvPr/>
        </p:nvSpPr>
        <p:spPr>
          <a:xfrm>
            <a:off x="4492978" y="349956"/>
            <a:ext cx="3081866" cy="440266"/>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solidFill>
                  <a:sysClr val="windowText" lastClr="000000"/>
                </a:solidFill>
              </a:rPr>
              <a:t>TẢ ĐỒ VẬT</a:t>
            </a:r>
          </a:p>
        </p:txBody>
      </p:sp>
      <p:sp>
        <p:nvSpPr>
          <p:cNvPr id="44" name="Rectangle: Rounded Corners 43">
            <a:extLst>
              <a:ext uri="{FF2B5EF4-FFF2-40B4-BE49-F238E27FC236}">
                <a16:creationId xmlns:a16="http://schemas.microsoft.com/office/drawing/2014/main" id="{AC2277E3-5C91-4533-944B-FB1B4B401DD9}"/>
              </a:ext>
            </a:extLst>
          </p:cNvPr>
          <p:cNvSpPr/>
          <p:nvPr/>
        </p:nvSpPr>
        <p:spPr>
          <a:xfrm>
            <a:off x="4492978" y="999067"/>
            <a:ext cx="3081866" cy="440266"/>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solidFill>
                  <a:sysClr val="windowText" lastClr="000000"/>
                </a:solidFill>
              </a:rPr>
              <a:t>TẢ CÂY CỐI</a:t>
            </a:r>
          </a:p>
        </p:txBody>
      </p:sp>
      <p:sp>
        <p:nvSpPr>
          <p:cNvPr id="45" name="Rectangle: Rounded Corners 44">
            <a:extLst>
              <a:ext uri="{FF2B5EF4-FFF2-40B4-BE49-F238E27FC236}">
                <a16:creationId xmlns:a16="http://schemas.microsoft.com/office/drawing/2014/main" id="{3CAEF6F2-0501-416A-B0AA-722E3E3D6E4A}"/>
              </a:ext>
            </a:extLst>
          </p:cNvPr>
          <p:cNvSpPr/>
          <p:nvPr/>
        </p:nvSpPr>
        <p:spPr>
          <a:xfrm>
            <a:off x="4492978" y="1648178"/>
            <a:ext cx="3081866" cy="440266"/>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solidFill>
                  <a:sysClr val="windowText" lastClr="000000"/>
                </a:solidFill>
              </a:rPr>
              <a:t>TẢ CON VẬT</a:t>
            </a:r>
          </a:p>
        </p:txBody>
      </p:sp>
      <p:sp>
        <p:nvSpPr>
          <p:cNvPr id="46" name="Rectangle: Rounded Corners 45">
            <a:extLst>
              <a:ext uri="{FF2B5EF4-FFF2-40B4-BE49-F238E27FC236}">
                <a16:creationId xmlns:a16="http://schemas.microsoft.com/office/drawing/2014/main" id="{4715A673-EEFF-4DF9-85A1-B2F5AE471FAD}"/>
              </a:ext>
            </a:extLst>
          </p:cNvPr>
          <p:cNvSpPr/>
          <p:nvPr/>
        </p:nvSpPr>
        <p:spPr>
          <a:xfrm>
            <a:off x="4492978" y="2297289"/>
            <a:ext cx="3081866" cy="440266"/>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solidFill>
                  <a:sysClr val="windowText" lastClr="000000"/>
                </a:solidFill>
              </a:rPr>
              <a:t>TẢ CẢNH</a:t>
            </a:r>
          </a:p>
        </p:txBody>
      </p:sp>
      <p:sp>
        <p:nvSpPr>
          <p:cNvPr id="47" name="Rectangle: Rounded Corners 46">
            <a:extLst>
              <a:ext uri="{FF2B5EF4-FFF2-40B4-BE49-F238E27FC236}">
                <a16:creationId xmlns:a16="http://schemas.microsoft.com/office/drawing/2014/main" id="{6F693B35-AA96-4510-96F8-B5180B04C47D}"/>
              </a:ext>
            </a:extLst>
          </p:cNvPr>
          <p:cNvSpPr/>
          <p:nvPr/>
        </p:nvSpPr>
        <p:spPr>
          <a:xfrm>
            <a:off x="4492978" y="2931352"/>
            <a:ext cx="3081866" cy="440266"/>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solidFill>
                  <a:sysClr val="windowText" lastClr="000000"/>
                </a:solidFill>
              </a:rPr>
              <a:t>?</a:t>
            </a:r>
          </a:p>
        </p:txBody>
      </p:sp>
    </p:spTree>
    <p:extLst>
      <p:ext uri="{BB962C8B-B14F-4D97-AF65-F5344CB8AC3E}">
        <p14:creationId xmlns:p14="http://schemas.microsoft.com/office/powerpoint/2010/main" val="632623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arn(inVertical)">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136" name="Text Box 59"/>
          <p:cNvSpPr txBox="1">
            <a:spLocks noChangeArrowheads="1"/>
          </p:cNvSpPr>
          <p:nvPr/>
        </p:nvSpPr>
        <p:spPr bwMode="auto">
          <a:xfrm>
            <a:off x="114300" y="1761660"/>
            <a:ext cx="4929188" cy="954107"/>
          </a:xfrm>
          <a:prstGeom prst="rect">
            <a:avLst/>
          </a:prstGeom>
          <a:solidFill>
            <a:srgbClr val="FFEC9B"/>
          </a:solidFill>
          <a:ln>
            <a:noFill/>
          </a:ln>
        </p:spPr>
        <p:txBody>
          <a:bodyPr wrap="square">
            <a:spAutoFit/>
          </a:bodyPr>
          <a:lstStyle>
            <a:lvl1pPr eaLnBrk="0" hangingPunct="0">
              <a:defRPr>
                <a:solidFill>
                  <a:schemeClr val="tx1"/>
                </a:solidFill>
                <a:latin typeface="TimelessTLig" pitchFamily="18" charset="0"/>
              </a:defRPr>
            </a:lvl1pPr>
            <a:lvl2pPr marL="742950" indent="-285750" eaLnBrk="0" hangingPunct="0">
              <a:defRPr>
                <a:solidFill>
                  <a:schemeClr val="tx1"/>
                </a:solidFill>
                <a:latin typeface="TimelessTLig" pitchFamily="18" charset="0"/>
              </a:defRPr>
            </a:lvl2pPr>
            <a:lvl3pPr marL="1143000" indent="-228600" eaLnBrk="0" hangingPunct="0">
              <a:defRPr>
                <a:solidFill>
                  <a:schemeClr val="tx1"/>
                </a:solidFill>
                <a:latin typeface="TimelessTLig" pitchFamily="18" charset="0"/>
              </a:defRPr>
            </a:lvl3pPr>
            <a:lvl4pPr marL="1600200" indent="-228600" eaLnBrk="0" hangingPunct="0">
              <a:defRPr>
                <a:solidFill>
                  <a:schemeClr val="tx1"/>
                </a:solidFill>
                <a:latin typeface="TimelessTLig" pitchFamily="18" charset="0"/>
              </a:defRPr>
            </a:lvl4pPr>
            <a:lvl5pPr marL="2057400" indent="-228600" eaLnBrk="0" hangingPunct="0">
              <a:defRPr>
                <a:solidFill>
                  <a:schemeClr val="tx1"/>
                </a:solidFill>
                <a:latin typeface="TimelessTLig" pitchFamily="18" charset="0"/>
              </a:defRPr>
            </a:lvl5pPr>
            <a:lvl6pPr marL="2514600" indent="-228600" eaLnBrk="0" fontAlgn="base" hangingPunct="0">
              <a:spcBef>
                <a:spcPct val="0"/>
              </a:spcBef>
              <a:spcAft>
                <a:spcPct val="0"/>
              </a:spcAft>
              <a:defRPr>
                <a:solidFill>
                  <a:schemeClr val="tx1"/>
                </a:solidFill>
                <a:latin typeface="TimelessTLig" pitchFamily="18" charset="0"/>
              </a:defRPr>
            </a:lvl6pPr>
            <a:lvl7pPr marL="2971800" indent="-228600" eaLnBrk="0" fontAlgn="base" hangingPunct="0">
              <a:spcBef>
                <a:spcPct val="0"/>
              </a:spcBef>
              <a:spcAft>
                <a:spcPct val="0"/>
              </a:spcAft>
              <a:defRPr>
                <a:solidFill>
                  <a:schemeClr val="tx1"/>
                </a:solidFill>
                <a:latin typeface="TimelessTLig" pitchFamily="18" charset="0"/>
              </a:defRPr>
            </a:lvl7pPr>
            <a:lvl8pPr marL="3429000" indent="-228600" eaLnBrk="0" fontAlgn="base" hangingPunct="0">
              <a:spcBef>
                <a:spcPct val="0"/>
              </a:spcBef>
              <a:spcAft>
                <a:spcPct val="0"/>
              </a:spcAft>
              <a:defRPr>
                <a:solidFill>
                  <a:schemeClr val="tx1"/>
                </a:solidFill>
                <a:latin typeface="TimelessTLig" pitchFamily="18" charset="0"/>
              </a:defRPr>
            </a:lvl8pPr>
            <a:lvl9pPr marL="3886200" indent="-228600" eaLnBrk="0" fontAlgn="base" hangingPunct="0">
              <a:spcBef>
                <a:spcPct val="0"/>
              </a:spcBef>
              <a:spcAft>
                <a:spcPct val="0"/>
              </a:spcAft>
              <a:defRPr>
                <a:solidFill>
                  <a:schemeClr val="tx1"/>
                </a:solidFill>
                <a:latin typeface="TimelessTLig" pitchFamily="18" charset="0"/>
              </a:defRPr>
            </a:lvl9pPr>
          </a:lstStyle>
          <a:p>
            <a:pPr>
              <a:spcBef>
                <a:spcPct val="50000"/>
              </a:spcBef>
              <a:buFontTx/>
              <a:buNone/>
            </a:pPr>
            <a:r>
              <a:rPr lang="en-US" altLang="en-US" sz="2800">
                <a:solidFill>
                  <a:srgbClr val="002060"/>
                </a:solidFill>
                <a:ea typeface="+mn-ea"/>
                <a:cs typeface="+mn-cs"/>
              </a:rPr>
              <a:t>Khi viết văn tả người, phần thân bài phải có các ý cơ bản nào ?</a:t>
            </a:r>
          </a:p>
        </p:txBody>
      </p:sp>
      <p:sp>
        <p:nvSpPr>
          <p:cNvPr id="30" name="29 Rectángulo redondeado"/>
          <p:cNvSpPr/>
          <p:nvPr/>
        </p:nvSpPr>
        <p:spPr>
          <a:xfrm>
            <a:off x="5414963" y="1927409"/>
            <a:ext cx="3549526" cy="1087254"/>
          </a:xfrm>
          <a:prstGeom prst="roundRect">
            <a:avLst/>
          </a:prstGeom>
          <a:solidFill>
            <a:srgbClr val="FFEC9B"/>
          </a:solidFill>
          <a:ln/>
        </p:spPr>
        <p:style>
          <a:lnRef idx="0">
            <a:schemeClr val="accent2"/>
          </a:lnRef>
          <a:fillRef idx="3">
            <a:schemeClr val="accent2"/>
          </a:fillRef>
          <a:effectRef idx="3">
            <a:schemeClr val="accent2"/>
          </a:effectRef>
          <a:fontRef idx="minor">
            <a:schemeClr val="lt1"/>
          </a:fontRef>
        </p:style>
        <p:txBody>
          <a:bodyPr anchor="ctr"/>
          <a:lstStyle/>
          <a:p>
            <a:pPr defTabSz="685800" fontAlgn="base">
              <a:spcBef>
                <a:spcPct val="0"/>
              </a:spcBef>
              <a:spcAft>
                <a:spcPct val="0"/>
              </a:spcAft>
              <a:buClrTx/>
              <a:defRPr/>
            </a:pPr>
            <a:r>
              <a:rPr lang="en-US" sz="2700" b="1" kern="1200" dirty="0">
                <a:solidFill>
                  <a:srgbClr val="996600"/>
                </a:solidFill>
                <a:latin typeface="UVN Thanh Pho Nang" panose="02060406040706070204" pitchFamily="18" charset="0"/>
                <a:cs typeface="Times New Roman" panose="02020603050405020304" pitchFamily="18" charset="0"/>
              </a:rPr>
              <a:t>B</a:t>
            </a:r>
            <a:r>
              <a:rPr lang="en-US" sz="2700" b="1" kern="1200">
                <a:solidFill>
                  <a:srgbClr val="996600"/>
                </a:solidFill>
                <a:latin typeface="UVN Thanh Pho Nang" panose="02060406040706070204" pitchFamily="18" charset="0"/>
                <a:cs typeface="Times New Roman" panose="02020603050405020304" pitchFamily="18" charset="0"/>
              </a:rPr>
              <a:t>. Tính tình, cách ăn mặc, đôi mắt.</a:t>
            </a:r>
          </a:p>
        </p:txBody>
      </p:sp>
      <p:sp>
        <p:nvSpPr>
          <p:cNvPr id="32" name="31 Rectángulo redondeado"/>
          <p:cNvSpPr/>
          <p:nvPr/>
        </p:nvSpPr>
        <p:spPr>
          <a:xfrm>
            <a:off x="5414963" y="742950"/>
            <a:ext cx="3549526" cy="1018710"/>
          </a:xfrm>
          <a:prstGeom prst="roundRect">
            <a:avLst/>
          </a:prstGeom>
          <a:solidFill>
            <a:srgbClr val="FFEC9B"/>
          </a:solidFill>
          <a:ln/>
        </p:spPr>
        <p:style>
          <a:lnRef idx="0">
            <a:schemeClr val="accent2"/>
          </a:lnRef>
          <a:fillRef idx="3">
            <a:schemeClr val="accent2"/>
          </a:fillRef>
          <a:effectRef idx="3">
            <a:schemeClr val="accent2"/>
          </a:effectRef>
          <a:fontRef idx="minor">
            <a:schemeClr val="lt1"/>
          </a:fontRef>
        </p:style>
        <p:txBody>
          <a:bodyPr anchor="ctr"/>
          <a:lstStyle/>
          <a:p>
            <a:pPr eaLnBrk="1" hangingPunct="1">
              <a:spcBef>
                <a:spcPct val="0"/>
              </a:spcBef>
              <a:buFontTx/>
              <a:buNone/>
            </a:pPr>
            <a:r>
              <a:rPr lang="en-US" altLang="en-US" sz="2700" b="1" kern="1200">
                <a:solidFill>
                  <a:srgbClr val="996600"/>
                </a:solidFill>
                <a:latin typeface="UVN Thanh Pho Nang" panose="02060406040706070204" pitchFamily="18" charset="0"/>
                <a:cs typeface="Times New Roman" panose="02020603050405020304" pitchFamily="18" charset="0"/>
              </a:rPr>
              <a:t>A. Ngoại hình, tính tình, hoạt động.</a:t>
            </a:r>
          </a:p>
        </p:txBody>
      </p:sp>
      <p:sp>
        <p:nvSpPr>
          <p:cNvPr id="33" name="32 Rectángulo redondeado"/>
          <p:cNvSpPr/>
          <p:nvPr/>
        </p:nvSpPr>
        <p:spPr>
          <a:xfrm>
            <a:off x="5414963" y="3271838"/>
            <a:ext cx="3549526" cy="1114425"/>
          </a:xfrm>
          <a:prstGeom prst="roundRect">
            <a:avLst/>
          </a:prstGeom>
          <a:solidFill>
            <a:srgbClr val="FFEC9B"/>
          </a:solidFill>
          <a:ln/>
        </p:spPr>
        <p:style>
          <a:lnRef idx="0">
            <a:schemeClr val="accent2"/>
          </a:lnRef>
          <a:fillRef idx="3">
            <a:schemeClr val="accent2"/>
          </a:fillRef>
          <a:effectRef idx="3">
            <a:schemeClr val="accent2"/>
          </a:effectRef>
          <a:fontRef idx="minor">
            <a:schemeClr val="lt1"/>
          </a:fontRef>
        </p:style>
        <p:txBody>
          <a:bodyPr anchor="ctr"/>
          <a:lstStyle/>
          <a:p>
            <a:pPr defTabSz="685800" fontAlgn="base">
              <a:spcBef>
                <a:spcPct val="0"/>
              </a:spcBef>
              <a:spcAft>
                <a:spcPct val="0"/>
              </a:spcAft>
              <a:buClrTx/>
              <a:defRPr/>
            </a:pPr>
            <a:r>
              <a:rPr lang="en-US" sz="2700" b="1" kern="1200" dirty="0">
                <a:solidFill>
                  <a:srgbClr val="996600"/>
                </a:solidFill>
                <a:latin typeface="UVN Thanh Pho Nang" panose="02060406040706070204" pitchFamily="18" charset="0"/>
                <a:cs typeface="Times New Roman" panose="02020603050405020304" pitchFamily="18" charset="0"/>
              </a:rPr>
              <a:t>C</a:t>
            </a:r>
            <a:r>
              <a:rPr lang="en-US" sz="2700" b="1" kern="1200">
                <a:solidFill>
                  <a:srgbClr val="996600"/>
                </a:solidFill>
                <a:latin typeface="UVN Thanh Pho Nang" panose="02060406040706070204" pitchFamily="18" charset="0"/>
                <a:cs typeface="Times New Roman" panose="02020603050405020304" pitchFamily="18" charset="0"/>
              </a:rPr>
              <a:t>. Thân hình, hoạt động, cử chỉ.</a:t>
            </a:r>
          </a:p>
        </p:txBody>
      </p:sp>
      <p:pic>
        <p:nvPicPr>
          <p:cNvPr id="13" name="Picture 4" descr="Panda Emoji | SillyHilli | Gấu, Gấu trú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07358">
            <a:off x="7683318" y="709218"/>
            <a:ext cx="1070179" cy="107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43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36"/>
                                        </p:tgtEl>
                                        <p:attrNameLst>
                                          <p:attrName>style.visibility</p:attrName>
                                        </p:attrNameLst>
                                      </p:cBhvr>
                                      <p:to>
                                        <p:strVal val="visible"/>
                                      </p:to>
                                    </p:set>
                                    <p:anim by="(-#ppt_w*2)" calcmode="lin" valueType="num">
                                      <p:cBhvr rctx="PPT">
                                        <p:cTn id="7" dur="500" autoRev="1" fill="hold">
                                          <p:stCondLst>
                                            <p:cond delay="0"/>
                                          </p:stCondLst>
                                        </p:cTn>
                                        <p:tgtEl>
                                          <p:spTgt spid="5136"/>
                                        </p:tgtEl>
                                        <p:attrNameLst>
                                          <p:attrName>ppt_w</p:attrName>
                                        </p:attrNameLst>
                                      </p:cBhvr>
                                    </p:anim>
                                    <p:anim by="(#ppt_w*0.50)" calcmode="lin" valueType="num">
                                      <p:cBhvr>
                                        <p:cTn id="8" dur="500" decel="50000" autoRev="1" fill="hold">
                                          <p:stCondLst>
                                            <p:cond delay="0"/>
                                          </p:stCondLst>
                                        </p:cTn>
                                        <p:tgtEl>
                                          <p:spTgt spid="5136"/>
                                        </p:tgtEl>
                                        <p:attrNameLst>
                                          <p:attrName>ppt_x</p:attrName>
                                        </p:attrNameLst>
                                      </p:cBhvr>
                                    </p:anim>
                                    <p:anim from="(-#ppt_h/2)" to="(#ppt_y)" calcmode="lin" valueType="num">
                                      <p:cBhvr>
                                        <p:cTn id="9" dur="1000" fill="hold">
                                          <p:stCondLst>
                                            <p:cond delay="0"/>
                                          </p:stCondLst>
                                        </p:cTn>
                                        <p:tgtEl>
                                          <p:spTgt spid="5136"/>
                                        </p:tgtEl>
                                        <p:attrNameLst>
                                          <p:attrName>ppt_y</p:attrName>
                                        </p:attrNameLst>
                                      </p:cBhvr>
                                    </p:anim>
                                    <p:animRot by="21600000">
                                      <p:cBhvr>
                                        <p:cTn id="10" dur="1000" fill="hold">
                                          <p:stCondLst>
                                            <p:cond delay="0"/>
                                          </p:stCondLst>
                                        </p:cTn>
                                        <p:tgtEl>
                                          <p:spTgt spid="51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30"/>
                                        </p:tgtEl>
                                        <p:attrNameLst>
                                          <p:attrName>style.opacity</p:attrName>
                                        </p:attrNameLst>
                                      </p:cBhvr>
                                      <p:to>
                                        <p:strVal val="0.5"/>
                                      </p:to>
                                    </p:set>
                                    <p:animEffect filter="image" prLst="opacity: 0.5">
                                      <p:cBhvr rctx="IE">
                                        <p:cTn id="16" dur="indefinite"/>
                                        <p:tgtEl>
                                          <p:spTgt spid="30"/>
                                        </p:tgtEl>
                                      </p:cBhvr>
                                    </p:animEffect>
                                  </p:childTnLst>
                                  <p:subTnLst>
                                    <p:audio>
                                      <p:cMediaNode>
                                        <p:cTn display="0" masterRel="sameClick">
                                          <p:stCondLst>
                                            <p:cond evt="begin" delay="0">
                                              <p:tn val="14"/>
                                            </p:cond>
                                          </p:stCondLst>
                                          <p:endCondLst>
                                            <p:cond evt="onStopAudio" delay="0">
                                              <p:tgtEl>
                                                <p:sldTgt/>
                                              </p:tgtEl>
                                            </p:cond>
                                          </p:endCondLst>
                                        </p:cTn>
                                        <p:tgtEl>
                                          <p:sndTgt r:embed="rId2" name="S11.wav"/>
                                        </p:tgtEl>
                                      </p:cMediaNode>
                                    </p:audio>
                                  </p:sub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2" name="S11.wav"/>
                                        </p:tgtEl>
                                      </p:cMediaNode>
                                    </p:audio>
                                  </p:subTnLst>
                                </p:cTn>
                              </p:par>
                            </p:childTnLst>
                          </p:cTn>
                        </p:par>
                      </p:childTnLst>
                    </p:cTn>
                  </p:par>
                </p:childTnLst>
              </p:cTn>
              <p:nextCondLst>
                <p:cond evt="onClick" delay="0">
                  <p:tgtEl>
                    <p:spTgt spid="33"/>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2"/>
                                        </p:tgtEl>
                                        <p:attrNameLst>
                                          <p:attrName>fillcolor</p:attrName>
                                        </p:attrNameLst>
                                      </p:cBhvr>
                                      <p:to>
                                        <a:srgbClr val="FF0000"/>
                                      </p:to>
                                    </p:animClr>
                                    <p:set>
                                      <p:cBhvr>
                                        <p:cTn id="28" dur="2000" fill="hold"/>
                                        <p:tgtEl>
                                          <p:spTgt spid="32"/>
                                        </p:tgtEl>
                                        <p:attrNameLst>
                                          <p:attrName>fill.type</p:attrName>
                                        </p:attrNameLst>
                                      </p:cBhvr>
                                      <p:to>
                                        <p:strVal val="solid"/>
                                      </p:to>
                                    </p:set>
                                    <p:set>
                                      <p:cBhvr>
                                        <p:cTn id="29" dur="2000" fill="hold"/>
                                        <p:tgtEl>
                                          <p:spTgt spid="3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D11.wav"/>
                                        </p:tgtEl>
                                      </p:cMediaNode>
                                    </p:audio>
                                  </p:sub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16" presetClass="exit" presetSubtype="21" fill="hold" grpId="0" nodeType="withEffect">
                                  <p:stCondLst>
                                    <p:cond delay="0"/>
                                  </p:stCondLst>
                                  <p:childTnLst>
                                    <p:animEffect transition="out" filter="barn(inVertical)">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6" presetClass="exit" presetSubtype="21" fill="hold" grpId="0" nodeType="withEffect">
                                  <p:stCondLst>
                                    <p:cond delay="0"/>
                                  </p:stCondLst>
                                  <p:childTnLst>
                                    <p:animEffect transition="out" filter="barn(inVertical)">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5136" grpId="0" animBg="1"/>
      <p:bldP spid="30"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ò Chơi Vui Nhộn Cho Bé - Những Người Bạn Nhỏ Trong Rừng Của Gấu Trúc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61318" y="26718"/>
            <a:ext cx="5598318" cy="971551"/>
          </a:xfrm>
          <a:prstGeom prst="roundRect">
            <a:avLst/>
          </a:prstGeom>
          <a:solidFill>
            <a:srgbClr val="FFEC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buClrTx/>
            </a:pPr>
            <a:r>
              <a:rPr lang="en-US" sz="3000" b="1" kern="1200" dirty="0">
                <a:solidFill>
                  <a:srgbClr val="996600"/>
                </a:solidFill>
                <a:latin typeface="UVN Thanh Pho Nang" panose="02060406040706070204" pitchFamily="18" charset="0"/>
                <a:cs typeface="Times New Roman" panose="02020603050405020304" pitchFamily="18" charset="0"/>
              </a:rPr>
              <a:t>Yeah!!! </a:t>
            </a:r>
            <a:r>
              <a:rPr lang="en-US" sz="3000" b="1" kern="1200" dirty="0" err="1">
                <a:solidFill>
                  <a:srgbClr val="996600"/>
                </a:solidFill>
                <a:latin typeface="UVN Thanh Pho Nang" panose="02060406040706070204" pitchFamily="18" charset="0"/>
                <a:cs typeface="Times New Roman" panose="02020603050405020304" pitchFamily="18" charset="0"/>
              </a:rPr>
              <a:t>Tớ</a:t>
            </a:r>
            <a:r>
              <a:rPr lang="en-US" sz="3000" b="1" kern="1200" dirty="0">
                <a:solidFill>
                  <a:srgbClr val="996600"/>
                </a:solidFill>
                <a:latin typeface="UVN Thanh Pho Nang" panose="02060406040706070204" pitchFamily="18" charset="0"/>
                <a:cs typeface="Times New Roman" panose="02020603050405020304" pitchFamily="18" charset="0"/>
              </a:rPr>
              <a:t> </a:t>
            </a:r>
            <a:r>
              <a:rPr lang="en-US" sz="3000" b="1" kern="1200" dirty="0" err="1">
                <a:solidFill>
                  <a:srgbClr val="996600"/>
                </a:solidFill>
                <a:latin typeface="UVN Thanh Pho Nang" panose="02060406040706070204" pitchFamily="18" charset="0"/>
                <a:cs typeface="Times New Roman" panose="02020603050405020304" pitchFamily="18" charset="0"/>
              </a:rPr>
              <a:t>tìm</a:t>
            </a:r>
            <a:r>
              <a:rPr lang="en-US" sz="3000" b="1" kern="1200" dirty="0">
                <a:solidFill>
                  <a:srgbClr val="996600"/>
                </a:solidFill>
                <a:latin typeface="UVN Thanh Pho Nang" panose="02060406040706070204" pitchFamily="18" charset="0"/>
                <a:cs typeface="Times New Roman" panose="02020603050405020304" pitchFamily="18" charset="0"/>
              </a:rPr>
              <a:t> </a:t>
            </a:r>
            <a:r>
              <a:rPr lang="en-US" sz="3000" b="1" kern="1200" dirty="0" err="1">
                <a:solidFill>
                  <a:srgbClr val="996600"/>
                </a:solidFill>
                <a:latin typeface="UVN Thanh Pho Nang" panose="02060406040706070204" pitchFamily="18" charset="0"/>
                <a:cs typeface="Times New Roman" panose="02020603050405020304" pitchFamily="18" charset="0"/>
              </a:rPr>
              <a:t>được</a:t>
            </a:r>
            <a:r>
              <a:rPr lang="en-US" sz="3000" b="1" kern="1200" dirty="0">
                <a:solidFill>
                  <a:srgbClr val="996600"/>
                </a:solidFill>
                <a:latin typeface="UVN Thanh Pho Nang" panose="02060406040706070204" pitchFamily="18" charset="0"/>
                <a:cs typeface="Times New Roman" panose="02020603050405020304" pitchFamily="18" charset="0"/>
              </a:rPr>
              <a:t> </a:t>
            </a:r>
            <a:r>
              <a:rPr lang="en-US" sz="3000" b="1" kern="1200" dirty="0" err="1">
                <a:solidFill>
                  <a:srgbClr val="996600"/>
                </a:solidFill>
                <a:latin typeface="UVN Thanh Pho Nang" panose="02060406040706070204" pitchFamily="18" charset="0"/>
                <a:cs typeface="Times New Roman" panose="02020603050405020304" pitchFamily="18" charset="0"/>
              </a:rPr>
              <a:t>các</a:t>
            </a:r>
            <a:r>
              <a:rPr lang="en-US" sz="3000" b="1" kern="1200" dirty="0">
                <a:solidFill>
                  <a:srgbClr val="996600"/>
                </a:solidFill>
                <a:latin typeface="UVN Thanh Pho Nang" panose="02060406040706070204" pitchFamily="18" charset="0"/>
                <a:cs typeface="Times New Roman" panose="02020603050405020304" pitchFamily="18" charset="0"/>
              </a:rPr>
              <a:t> </a:t>
            </a:r>
            <a:r>
              <a:rPr lang="en-US" sz="3000" b="1" kern="1200" dirty="0" err="1">
                <a:solidFill>
                  <a:srgbClr val="996600"/>
                </a:solidFill>
                <a:latin typeface="UVN Thanh Pho Nang" panose="02060406040706070204" pitchFamily="18" charset="0"/>
                <a:cs typeface="Times New Roman" panose="02020603050405020304" pitchFamily="18" charset="0"/>
              </a:rPr>
              <a:t>cậu</a:t>
            </a:r>
            <a:r>
              <a:rPr lang="en-US" sz="3000" b="1" kern="1200" dirty="0">
                <a:solidFill>
                  <a:srgbClr val="996600"/>
                </a:solidFill>
                <a:latin typeface="UVN Thanh Pho Nang" panose="02060406040706070204" pitchFamily="18" charset="0"/>
                <a:cs typeface="Times New Roman" panose="02020603050405020304" pitchFamily="18" charset="0"/>
              </a:rPr>
              <a:t> </a:t>
            </a:r>
            <a:r>
              <a:rPr lang="en-US" sz="3000" b="1" kern="1200" dirty="0" err="1">
                <a:solidFill>
                  <a:srgbClr val="996600"/>
                </a:solidFill>
                <a:latin typeface="UVN Thanh Pho Nang" panose="02060406040706070204" pitchFamily="18" charset="0"/>
                <a:cs typeface="Times New Roman" panose="02020603050405020304" pitchFamily="18" charset="0"/>
              </a:rPr>
              <a:t>rồi</a:t>
            </a:r>
            <a:r>
              <a:rPr lang="en-US" sz="3000" b="1" kern="1200" dirty="0">
                <a:solidFill>
                  <a:srgbClr val="996600"/>
                </a:solidFill>
                <a:latin typeface="UVN Thanh Pho Nang" panose="02060406040706070204" pitchFamily="18" charset="0"/>
                <a:cs typeface="Times New Roman" panose="02020603050405020304" pitchFamily="18" charset="0"/>
              </a:rPr>
              <a:t>!</a:t>
            </a:r>
            <a:endParaRPr lang="vi-VN" sz="3000" b="1" kern="1200" dirty="0">
              <a:solidFill>
                <a:srgbClr val="99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494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DBB9-EF63-4F38-88F0-1EF17DF84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1E6EAE-5617-4DFB-9069-C229FF223CB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59000EA-7F26-4324-A04E-3BEAA11E7575}"/>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14396557"/>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0"/>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862B1D0-B005-45DD-A194-7340B75EF355}"/>
              </a:ext>
            </a:extLst>
          </p:cNvPr>
          <p:cNvPicPr>
            <a:picLocks noChangeAspect="1"/>
          </p:cNvPicPr>
          <p:nvPr/>
        </p:nvPicPr>
        <p:blipFill>
          <a:blip r:embed="rId3"/>
          <a:stretch>
            <a:fillRect/>
          </a:stretch>
        </p:blipFill>
        <p:spPr>
          <a:xfrm>
            <a:off x="-2675" y="-17511"/>
            <a:ext cx="9146675" cy="5143500"/>
          </a:xfrm>
          <a:prstGeom prst="rect">
            <a:avLst/>
          </a:prstGeom>
        </p:spPr>
      </p:pic>
      <p:grpSp>
        <p:nvGrpSpPr>
          <p:cNvPr id="121" name="Google Shape;3342;p77">
            <a:extLst>
              <a:ext uri="{FF2B5EF4-FFF2-40B4-BE49-F238E27FC236}">
                <a16:creationId xmlns:a16="http://schemas.microsoft.com/office/drawing/2014/main" id="{B2793363-35D2-464B-A7D0-D5CA2C9F3926}"/>
              </a:ext>
            </a:extLst>
          </p:cNvPr>
          <p:cNvGrpSpPr/>
          <p:nvPr/>
        </p:nvGrpSpPr>
        <p:grpSpPr>
          <a:xfrm>
            <a:off x="6627437" y="3229298"/>
            <a:ext cx="1119121" cy="1772300"/>
            <a:chOff x="2060950" y="1404748"/>
            <a:chExt cx="918366" cy="1454373"/>
          </a:xfrm>
        </p:grpSpPr>
        <p:sp>
          <p:nvSpPr>
            <p:cNvPr id="122" name="Google Shape;3343;p77">
              <a:extLst>
                <a:ext uri="{FF2B5EF4-FFF2-40B4-BE49-F238E27FC236}">
                  <a16:creationId xmlns:a16="http://schemas.microsoft.com/office/drawing/2014/main" id="{CF5C38A2-6935-48BC-BA33-18395CA64CBD}"/>
                </a:ext>
              </a:extLst>
            </p:cNvPr>
            <p:cNvSpPr/>
            <p:nvPr/>
          </p:nvSpPr>
          <p:spPr>
            <a:xfrm>
              <a:off x="2187172" y="2160009"/>
              <a:ext cx="308295" cy="355110"/>
            </a:xfrm>
            <a:custGeom>
              <a:avLst/>
              <a:gdLst/>
              <a:ahLst/>
              <a:cxnLst/>
              <a:rect l="l" t="t" r="r" b="b"/>
              <a:pathLst>
                <a:path w="2081" h="2397" extrusionOk="0">
                  <a:moveTo>
                    <a:pt x="1976" y="0"/>
                  </a:moveTo>
                  <a:cubicBezTo>
                    <a:pt x="1808" y="0"/>
                    <a:pt x="1555" y="139"/>
                    <a:pt x="1161" y="588"/>
                  </a:cubicBezTo>
                  <a:cubicBezTo>
                    <a:pt x="1012" y="750"/>
                    <a:pt x="879" y="912"/>
                    <a:pt x="743" y="1074"/>
                  </a:cubicBezTo>
                  <a:cubicBezTo>
                    <a:pt x="649" y="1194"/>
                    <a:pt x="542" y="1317"/>
                    <a:pt x="445" y="1437"/>
                  </a:cubicBezTo>
                  <a:cubicBezTo>
                    <a:pt x="406" y="1492"/>
                    <a:pt x="380" y="1547"/>
                    <a:pt x="338" y="1573"/>
                  </a:cubicBezTo>
                  <a:cubicBezTo>
                    <a:pt x="283" y="1628"/>
                    <a:pt x="218" y="1641"/>
                    <a:pt x="150" y="1654"/>
                  </a:cubicBezTo>
                  <a:cubicBezTo>
                    <a:pt x="121" y="1667"/>
                    <a:pt x="69" y="1667"/>
                    <a:pt x="40" y="1709"/>
                  </a:cubicBezTo>
                  <a:cubicBezTo>
                    <a:pt x="1" y="1735"/>
                    <a:pt x="27" y="1774"/>
                    <a:pt x="56" y="1803"/>
                  </a:cubicBezTo>
                  <a:cubicBezTo>
                    <a:pt x="73" y="1807"/>
                    <a:pt x="89" y="1809"/>
                    <a:pt x="105" y="1809"/>
                  </a:cubicBezTo>
                  <a:cubicBezTo>
                    <a:pt x="137" y="1809"/>
                    <a:pt x="167" y="1803"/>
                    <a:pt x="202" y="1803"/>
                  </a:cubicBezTo>
                  <a:cubicBezTo>
                    <a:pt x="202" y="1803"/>
                    <a:pt x="218" y="1803"/>
                    <a:pt x="218" y="1816"/>
                  </a:cubicBezTo>
                  <a:cubicBezTo>
                    <a:pt x="231" y="1829"/>
                    <a:pt x="218" y="1842"/>
                    <a:pt x="218" y="1842"/>
                  </a:cubicBezTo>
                  <a:cubicBezTo>
                    <a:pt x="189" y="1884"/>
                    <a:pt x="163" y="1910"/>
                    <a:pt x="150" y="1936"/>
                  </a:cubicBezTo>
                  <a:cubicBezTo>
                    <a:pt x="121" y="1978"/>
                    <a:pt x="40" y="2072"/>
                    <a:pt x="69" y="2127"/>
                  </a:cubicBezTo>
                  <a:cubicBezTo>
                    <a:pt x="78" y="2136"/>
                    <a:pt x="100" y="2145"/>
                    <a:pt x="123" y="2145"/>
                  </a:cubicBezTo>
                  <a:cubicBezTo>
                    <a:pt x="132" y="2145"/>
                    <a:pt x="141" y="2144"/>
                    <a:pt x="150" y="2140"/>
                  </a:cubicBezTo>
                  <a:cubicBezTo>
                    <a:pt x="176" y="2127"/>
                    <a:pt x="202" y="2098"/>
                    <a:pt x="231" y="2085"/>
                  </a:cubicBezTo>
                  <a:cubicBezTo>
                    <a:pt x="244" y="2072"/>
                    <a:pt x="257" y="2059"/>
                    <a:pt x="270" y="2046"/>
                  </a:cubicBezTo>
                  <a:cubicBezTo>
                    <a:pt x="270" y="2033"/>
                    <a:pt x="283" y="2017"/>
                    <a:pt x="312" y="2017"/>
                  </a:cubicBezTo>
                  <a:cubicBezTo>
                    <a:pt x="325" y="2017"/>
                    <a:pt x="325" y="2046"/>
                    <a:pt x="312" y="2046"/>
                  </a:cubicBezTo>
                  <a:cubicBezTo>
                    <a:pt x="312" y="2059"/>
                    <a:pt x="312" y="2072"/>
                    <a:pt x="299" y="2085"/>
                  </a:cubicBezTo>
                  <a:cubicBezTo>
                    <a:pt x="283" y="2114"/>
                    <a:pt x="257" y="2153"/>
                    <a:pt x="244" y="2195"/>
                  </a:cubicBezTo>
                  <a:cubicBezTo>
                    <a:pt x="231" y="2221"/>
                    <a:pt x="231" y="2234"/>
                    <a:pt x="231" y="2260"/>
                  </a:cubicBezTo>
                  <a:cubicBezTo>
                    <a:pt x="218" y="2276"/>
                    <a:pt x="231" y="2289"/>
                    <a:pt x="244" y="2302"/>
                  </a:cubicBezTo>
                  <a:cubicBezTo>
                    <a:pt x="244" y="2315"/>
                    <a:pt x="257" y="2315"/>
                    <a:pt x="270" y="2315"/>
                  </a:cubicBezTo>
                  <a:cubicBezTo>
                    <a:pt x="299" y="2315"/>
                    <a:pt x="325" y="2315"/>
                    <a:pt x="338" y="2289"/>
                  </a:cubicBezTo>
                  <a:cubicBezTo>
                    <a:pt x="364" y="2276"/>
                    <a:pt x="393" y="2247"/>
                    <a:pt x="406" y="2221"/>
                  </a:cubicBezTo>
                  <a:cubicBezTo>
                    <a:pt x="432" y="2195"/>
                    <a:pt x="461" y="2166"/>
                    <a:pt x="474" y="2140"/>
                  </a:cubicBezTo>
                  <a:cubicBezTo>
                    <a:pt x="487" y="2127"/>
                    <a:pt x="487" y="2127"/>
                    <a:pt x="500" y="2127"/>
                  </a:cubicBezTo>
                  <a:cubicBezTo>
                    <a:pt x="500" y="2127"/>
                    <a:pt x="513" y="2127"/>
                    <a:pt x="513" y="2140"/>
                  </a:cubicBezTo>
                  <a:lnTo>
                    <a:pt x="513" y="2166"/>
                  </a:lnTo>
                  <a:cubicBezTo>
                    <a:pt x="513" y="2179"/>
                    <a:pt x="500" y="2208"/>
                    <a:pt x="487" y="2221"/>
                  </a:cubicBezTo>
                  <a:cubicBezTo>
                    <a:pt x="487" y="2247"/>
                    <a:pt x="474" y="2260"/>
                    <a:pt x="474" y="2289"/>
                  </a:cubicBezTo>
                  <a:cubicBezTo>
                    <a:pt x="461" y="2302"/>
                    <a:pt x="461" y="2328"/>
                    <a:pt x="461" y="2357"/>
                  </a:cubicBezTo>
                  <a:cubicBezTo>
                    <a:pt x="478" y="2382"/>
                    <a:pt x="500" y="2396"/>
                    <a:pt x="525" y="2396"/>
                  </a:cubicBezTo>
                  <a:cubicBezTo>
                    <a:pt x="538" y="2396"/>
                    <a:pt x="553" y="2392"/>
                    <a:pt x="568" y="2383"/>
                  </a:cubicBezTo>
                  <a:cubicBezTo>
                    <a:pt x="607" y="2357"/>
                    <a:pt x="675" y="2195"/>
                    <a:pt x="688" y="2179"/>
                  </a:cubicBezTo>
                  <a:cubicBezTo>
                    <a:pt x="769" y="2033"/>
                    <a:pt x="866" y="1910"/>
                    <a:pt x="960" y="1774"/>
                  </a:cubicBezTo>
                  <a:cubicBezTo>
                    <a:pt x="1122" y="1560"/>
                    <a:pt x="1459" y="1155"/>
                    <a:pt x="1595" y="1032"/>
                  </a:cubicBezTo>
                  <a:lnTo>
                    <a:pt x="2081" y="21"/>
                  </a:lnTo>
                  <a:cubicBezTo>
                    <a:pt x="2050" y="8"/>
                    <a:pt x="2016" y="0"/>
                    <a:pt x="1976"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344;p77">
              <a:extLst>
                <a:ext uri="{FF2B5EF4-FFF2-40B4-BE49-F238E27FC236}">
                  <a16:creationId xmlns:a16="http://schemas.microsoft.com/office/drawing/2014/main" id="{693D5FFA-880F-4596-A58B-1183FB23F9DF}"/>
                </a:ext>
              </a:extLst>
            </p:cNvPr>
            <p:cNvSpPr/>
            <p:nvPr/>
          </p:nvSpPr>
          <p:spPr>
            <a:xfrm>
              <a:off x="2060950" y="1404748"/>
              <a:ext cx="918366" cy="872885"/>
            </a:xfrm>
            <a:custGeom>
              <a:avLst/>
              <a:gdLst/>
              <a:ahLst/>
              <a:cxnLst/>
              <a:rect l="l" t="t" r="r" b="b"/>
              <a:pathLst>
                <a:path w="6199" h="5892" extrusionOk="0">
                  <a:moveTo>
                    <a:pt x="3165" y="1"/>
                  </a:moveTo>
                  <a:cubicBezTo>
                    <a:pt x="2427" y="1"/>
                    <a:pt x="1551" y="232"/>
                    <a:pt x="973" y="894"/>
                  </a:cubicBezTo>
                  <a:cubicBezTo>
                    <a:pt x="30" y="1960"/>
                    <a:pt x="1" y="3201"/>
                    <a:pt x="827" y="3486"/>
                  </a:cubicBezTo>
                  <a:cubicBezTo>
                    <a:pt x="827" y="3486"/>
                    <a:pt x="124" y="4659"/>
                    <a:pt x="1135" y="5375"/>
                  </a:cubicBezTo>
                  <a:cubicBezTo>
                    <a:pt x="1632" y="5726"/>
                    <a:pt x="2482" y="5891"/>
                    <a:pt x="3312" y="5891"/>
                  </a:cubicBezTo>
                  <a:cubicBezTo>
                    <a:pt x="4175" y="5891"/>
                    <a:pt x="5017" y="5712"/>
                    <a:pt x="5415" y="5375"/>
                  </a:cubicBezTo>
                  <a:cubicBezTo>
                    <a:pt x="6199" y="4714"/>
                    <a:pt x="5564" y="3551"/>
                    <a:pt x="5415" y="3389"/>
                  </a:cubicBezTo>
                  <a:lnTo>
                    <a:pt x="5590" y="2297"/>
                  </a:lnTo>
                  <a:cubicBezTo>
                    <a:pt x="5590" y="2297"/>
                    <a:pt x="5713" y="1662"/>
                    <a:pt x="5428" y="1325"/>
                  </a:cubicBezTo>
                  <a:cubicBezTo>
                    <a:pt x="5227" y="1085"/>
                    <a:pt x="5011" y="1050"/>
                    <a:pt x="4904" y="1050"/>
                  </a:cubicBezTo>
                  <a:cubicBezTo>
                    <a:pt x="4861" y="1050"/>
                    <a:pt x="4835" y="1056"/>
                    <a:pt x="4835" y="1056"/>
                  </a:cubicBezTo>
                  <a:cubicBezTo>
                    <a:pt x="4835" y="1056"/>
                    <a:pt x="4903" y="570"/>
                    <a:pt x="4268" y="217"/>
                  </a:cubicBezTo>
                  <a:cubicBezTo>
                    <a:pt x="4021" y="88"/>
                    <a:pt x="3620" y="1"/>
                    <a:pt x="31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345;p77">
              <a:extLst>
                <a:ext uri="{FF2B5EF4-FFF2-40B4-BE49-F238E27FC236}">
                  <a16:creationId xmlns:a16="http://schemas.microsoft.com/office/drawing/2014/main" id="{F4F5A99C-DD85-4C12-8F0D-3A4F862D849B}"/>
                </a:ext>
              </a:extLst>
            </p:cNvPr>
            <p:cNvSpPr/>
            <p:nvPr/>
          </p:nvSpPr>
          <p:spPr>
            <a:xfrm>
              <a:off x="2377246" y="2078972"/>
              <a:ext cx="394220" cy="509924"/>
            </a:xfrm>
            <a:custGeom>
              <a:avLst/>
              <a:gdLst/>
              <a:ahLst/>
              <a:cxnLst/>
              <a:rect l="l" t="t" r="r" b="b"/>
              <a:pathLst>
                <a:path w="2661" h="3442" extrusionOk="0">
                  <a:moveTo>
                    <a:pt x="837" y="1"/>
                  </a:moveTo>
                  <a:cubicBezTo>
                    <a:pt x="837" y="1"/>
                    <a:pt x="837" y="244"/>
                    <a:pt x="811" y="458"/>
                  </a:cubicBezTo>
                  <a:cubicBezTo>
                    <a:pt x="798" y="701"/>
                    <a:pt x="526" y="879"/>
                    <a:pt x="312" y="1579"/>
                  </a:cubicBezTo>
                  <a:cubicBezTo>
                    <a:pt x="69" y="2389"/>
                    <a:pt x="1" y="3267"/>
                    <a:pt x="1" y="3267"/>
                  </a:cubicBezTo>
                  <a:cubicBezTo>
                    <a:pt x="1" y="3267"/>
                    <a:pt x="513" y="3442"/>
                    <a:pt x="1323" y="3442"/>
                  </a:cubicBezTo>
                  <a:cubicBezTo>
                    <a:pt x="2146" y="3442"/>
                    <a:pt x="2661" y="3267"/>
                    <a:pt x="2661" y="3267"/>
                  </a:cubicBezTo>
                  <a:cubicBezTo>
                    <a:pt x="2661" y="3267"/>
                    <a:pt x="2593" y="2389"/>
                    <a:pt x="2337" y="1579"/>
                  </a:cubicBezTo>
                  <a:cubicBezTo>
                    <a:pt x="2120" y="879"/>
                    <a:pt x="1864" y="701"/>
                    <a:pt x="1835" y="458"/>
                  </a:cubicBezTo>
                  <a:cubicBezTo>
                    <a:pt x="1822" y="244"/>
                    <a:pt x="1822" y="1"/>
                    <a:pt x="1822"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346;p77">
              <a:extLst>
                <a:ext uri="{FF2B5EF4-FFF2-40B4-BE49-F238E27FC236}">
                  <a16:creationId xmlns:a16="http://schemas.microsoft.com/office/drawing/2014/main" id="{91489749-BFDB-4EC0-9B4C-14FDF9090632}"/>
                </a:ext>
              </a:extLst>
            </p:cNvPr>
            <p:cNvSpPr/>
            <p:nvPr/>
          </p:nvSpPr>
          <p:spPr>
            <a:xfrm>
              <a:off x="2499172" y="2078972"/>
              <a:ext cx="147999" cy="60148"/>
            </a:xfrm>
            <a:custGeom>
              <a:avLst/>
              <a:gdLst/>
              <a:ahLst/>
              <a:cxnLst/>
              <a:rect l="l" t="t" r="r" b="b"/>
              <a:pathLst>
                <a:path w="999" h="406" extrusionOk="0">
                  <a:moveTo>
                    <a:pt x="14" y="1"/>
                  </a:moveTo>
                  <a:cubicBezTo>
                    <a:pt x="14" y="1"/>
                    <a:pt x="14" y="202"/>
                    <a:pt x="1" y="393"/>
                  </a:cubicBezTo>
                  <a:cubicBezTo>
                    <a:pt x="95" y="406"/>
                    <a:pt x="202" y="406"/>
                    <a:pt x="299" y="406"/>
                  </a:cubicBezTo>
                  <a:cubicBezTo>
                    <a:pt x="526" y="406"/>
                    <a:pt x="837" y="325"/>
                    <a:pt x="999" y="244"/>
                  </a:cubicBezTo>
                  <a:lnTo>
                    <a:pt x="999"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347;p77">
              <a:extLst>
                <a:ext uri="{FF2B5EF4-FFF2-40B4-BE49-F238E27FC236}">
                  <a16:creationId xmlns:a16="http://schemas.microsoft.com/office/drawing/2014/main" id="{49C50C4E-6BDF-436F-B888-D3413E96C656}"/>
                </a:ext>
              </a:extLst>
            </p:cNvPr>
            <p:cNvSpPr/>
            <p:nvPr/>
          </p:nvSpPr>
          <p:spPr>
            <a:xfrm>
              <a:off x="2319172" y="2562825"/>
              <a:ext cx="248295" cy="296295"/>
            </a:xfrm>
            <a:custGeom>
              <a:avLst/>
              <a:gdLst/>
              <a:ahLst/>
              <a:cxnLst/>
              <a:rect l="l" t="t" r="r" b="b"/>
              <a:pathLst>
                <a:path w="1676" h="2000" extrusionOk="0">
                  <a:moveTo>
                    <a:pt x="393" y="1"/>
                  </a:moveTo>
                  <a:lnTo>
                    <a:pt x="526" y="1689"/>
                  </a:lnTo>
                  <a:cubicBezTo>
                    <a:pt x="526" y="1689"/>
                    <a:pt x="270" y="1757"/>
                    <a:pt x="137" y="1838"/>
                  </a:cubicBezTo>
                  <a:cubicBezTo>
                    <a:pt x="1" y="1919"/>
                    <a:pt x="40" y="2000"/>
                    <a:pt x="623" y="2000"/>
                  </a:cubicBezTo>
                  <a:lnTo>
                    <a:pt x="1485" y="2000"/>
                  </a:lnTo>
                  <a:lnTo>
                    <a:pt x="1676"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348;p77">
              <a:extLst>
                <a:ext uri="{FF2B5EF4-FFF2-40B4-BE49-F238E27FC236}">
                  <a16:creationId xmlns:a16="http://schemas.microsoft.com/office/drawing/2014/main" id="{A95D23F5-39C4-4752-89DE-C99EAD674451}"/>
                </a:ext>
              </a:extLst>
            </p:cNvPr>
            <p:cNvSpPr/>
            <p:nvPr/>
          </p:nvSpPr>
          <p:spPr>
            <a:xfrm>
              <a:off x="2583173" y="2562825"/>
              <a:ext cx="245925" cy="296295"/>
            </a:xfrm>
            <a:custGeom>
              <a:avLst/>
              <a:gdLst/>
              <a:ahLst/>
              <a:cxnLst/>
              <a:rect l="l" t="t" r="r" b="b"/>
              <a:pathLst>
                <a:path w="1660" h="2000" extrusionOk="0">
                  <a:moveTo>
                    <a:pt x="1" y="1"/>
                  </a:moveTo>
                  <a:lnTo>
                    <a:pt x="176" y="2000"/>
                  </a:lnTo>
                  <a:lnTo>
                    <a:pt x="1041" y="2000"/>
                  </a:lnTo>
                  <a:cubicBezTo>
                    <a:pt x="1621" y="2000"/>
                    <a:pt x="1660" y="1919"/>
                    <a:pt x="1527" y="1838"/>
                  </a:cubicBezTo>
                  <a:cubicBezTo>
                    <a:pt x="1391" y="1757"/>
                    <a:pt x="1135" y="1689"/>
                    <a:pt x="1135" y="1689"/>
                  </a:cubicBezTo>
                  <a:lnTo>
                    <a:pt x="1271"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349;p77">
              <a:extLst>
                <a:ext uri="{FF2B5EF4-FFF2-40B4-BE49-F238E27FC236}">
                  <a16:creationId xmlns:a16="http://schemas.microsoft.com/office/drawing/2014/main" id="{7DEB2ECA-EFD6-4CD6-8F9A-2B19527E6CBD}"/>
                </a:ext>
              </a:extLst>
            </p:cNvPr>
            <p:cNvSpPr/>
            <p:nvPr/>
          </p:nvSpPr>
          <p:spPr>
            <a:xfrm>
              <a:off x="2379172" y="2582973"/>
              <a:ext cx="185925" cy="127851"/>
            </a:xfrm>
            <a:custGeom>
              <a:avLst/>
              <a:gdLst/>
              <a:ahLst/>
              <a:cxnLst/>
              <a:rect l="l" t="t" r="r" b="b"/>
              <a:pathLst>
                <a:path w="1255" h="863" extrusionOk="0">
                  <a:moveTo>
                    <a:pt x="1" y="1"/>
                  </a:moveTo>
                  <a:lnTo>
                    <a:pt x="56" y="730"/>
                  </a:lnTo>
                  <a:cubicBezTo>
                    <a:pt x="299" y="798"/>
                    <a:pt x="662" y="863"/>
                    <a:pt x="1174" y="863"/>
                  </a:cubicBezTo>
                  <a:lnTo>
                    <a:pt x="1255"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350;p77">
              <a:extLst>
                <a:ext uri="{FF2B5EF4-FFF2-40B4-BE49-F238E27FC236}">
                  <a16:creationId xmlns:a16="http://schemas.microsoft.com/office/drawing/2014/main" id="{2FCA7DBD-34A0-4308-B3B0-651E5BCAC6A3}"/>
                </a:ext>
              </a:extLst>
            </p:cNvPr>
            <p:cNvSpPr/>
            <p:nvPr/>
          </p:nvSpPr>
          <p:spPr>
            <a:xfrm>
              <a:off x="2583173" y="2582973"/>
              <a:ext cx="185925" cy="127851"/>
            </a:xfrm>
            <a:custGeom>
              <a:avLst/>
              <a:gdLst/>
              <a:ahLst/>
              <a:cxnLst/>
              <a:rect l="l" t="t" r="r" b="b"/>
              <a:pathLst>
                <a:path w="1255" h="863" extrusionOk="0">
                  <a:moveTo>
                    <a:pt x="1" y="1"/>
                  </a:moveTo>
                  <a:lnTo>
                    <a:pt x="82" y="863"/>
                  </a:lnTo>
                  <a:cubicBezTo>
                    <a:pt x="594" y="863"/>
                    <a:pt x="960" y="798"/>
                    <a:pt x="1203" y="730"/>
                  </a:cubicBezTo>
                  <a:lnTo>
                    <a:pt x="1255"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351;p77">
              <a:extLst>
                <a:ext uri="{FF2B5EF4-FFF2-40B4-BE49-F238E27FC236}">
                  <a16:creationId xmlns:a16="http://schemas.microsoft.com/office/drawing/2014/main" id="{D16C4C8E-51FD-4A0D-88C9-503D84C46E1E}"/>
                </a:ext>
              </a:extLst>
            </p:cNvPr>
            <p:cNvSpPr/>
            <p:nvPr/>
          </p:nvSpPr>
          <p:spPr>
            <a:xfrm>
              <a:off x="2605247" y="2812900"/>
              <a:ext cx="223851" cy="46222"/>
            </a:xfrm>
            <a:custGeom>
              <a:avLst/>
              <a:gdLst/>
              <a:ahLst/>
              <a:cxnLst/>
              <a:rect l="l" t="t" r="r" b="b"/>
              <a:pathLst>
                <a:path w="1511" h="312" extrusionOk="0">
                  <a:moveTo>
                    <a:pt x="1" y="1"/>
                  </a:moveTo>
                  <a:lnTo>
                    <a:pt x="27" y="312"/>
                  </a:lnTo>
                  <a:lnTo>
                    <a:pt x="892" y="312"/>
                  </a:lnTo>
                  <a:cubicBezTo>
                    <a:pt x="1472" y="312"/>
                    <a:pt x="1511" y="231"/>
                    <a:pt x="1378" y="150"/>
                  </a:cubicBezTo>
                  <a:cubicBezTo>
                    <a:pt x="1242" y="69"/>
                    <a:pt x="986" y="1"/>
                    <a:pt x="9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352;p77">
              <a:extLst>
                <a:ext uri="{FF2B5EF4-FFF2-40B4-BE49-F238E27FC236}">
                  <a16:creationId xmlns:a16="http://schemas.microsoft.com/office/drawing/2014/main" id="{6CE5B5D3-32E0-472D-A864-2B0B59865EAF}"/>
                </a:ext>
              </a:extLst>
            </p:cNvPr>
            <p:cNvSpPr/>
            <p:nvPr/>
          </p:nvSpPr>
          <p:spPr>
            <a:xfrm>
              <a:off x="2319172" y="2812900"/>
              <a:ext cx="224295" cy="46222"/>
            </a:xfrm>
            <a:custGeom>
              <a:avLst/>
              <a:gdLst/>
              <a:ahLst/>
              <a:cxnLst/>
              <a:rect l="l" t="t" r="r" b="b"/>
              <a:pathLst>
                <a:path w="1514" h="312" extrusionOk="0">
                  <a:moveTo>
                    <a:pt x="526" y="1"/>
                  </a:moveTo>
                  <a:cubicBezTo>
                    <a:pt x="526" y="1"/>
                    <a:pt x="270" y="69"/>
                    <a:pt x="137" y="150"/>
                  </a:cubicBezTo>
                  <a:cubicBezTo>
                    <a:pt x="1" y="231"/>
                    <a:pt x="40" y="312"/>
                    <a:pt x="623" y="312"/>
                  </a:cubicBezTo>
                  <a:lnTo>
                    <a:pt x="1485" y="312"/>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353;p77">
              <a:extLst>
                <a:ext uri="{FF2B5EF4-FFF2-40B4-BE49-F238E27FC236}">
                  <a16:creationId xmlns:a16="http://schemas.microsoft.com/office/drawing/2014/main" id="{187AE064-18A4-4376-A8F5-61035C940632}"/>
                </a:ext>
              </a:extLst>
            </p:cNvPr>
            <p:cNvSpPr/>
            <p:nvPr/>
          </p:nvSpPr>
          <p:spPr>
            <a:xfrm>
              <a:off x="2323024" y="2151713"/>
              <a:ext cx="172444" cy="207258"/>
            </a:xfrm>
            <a:custGeom>
              <a:avLst/>
              <a:gdLst/>
              <a:ahLst/>
              <a:cxnLst/>
              <a:rect l="l" t="t" r="r" b="b"/>
              <a:pathLst>
                <a:path w="1164" h="1399" extrusionOk="0">
                  <a:moveTo>
                    <a:pt x="984" y="0"/>
                  </a:moveTo>
                  <a:cubicBezTo>
                    <a:pt x="863" y="0"/>
                    <a:pt x="693" y="73"/>
                    <a:pt x="474" y="291"/>
                  </a:cubicBezTo>
                  <a:cubicBezTo>
                    <a:pt x="111" y="670"/>
                    <a:pt x="1" y="777"/>
                    <a:pt x="1" y="777"/>
                  </a:cubicBezTo>
                  <a:cubicBezTo>
                    <a:pt x="1" y="777"/>
                    <a:pt x="111" y="1237"/>
                    <a:pt x="623" y="1399"/>
                  </a:cubicBezTo>
                  <a:lnTo>
                    <a:pt x="1164" y="77"/>
                  </a:lnTo>
                  <a:cubicBezTo>
                    <a:pt x="1125" y="33"/>
                    <a:pt x="1065" y="0"/>
                    <a:pt x="984" y="0"/>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354;p77">
              <a:extLst>
                <a:ext uri="{FF2B5EF4-FFF2-40B4-BE49-F238E27FC236}">
                  <a16:creationId xmlns:a16="http://schemas.microsoft.com/office/drawing/2014/main" id="{74383C4D-CCBE-4170-ADBF-D0681C0747BA}"/>
                </a:ext>
              </a:extLst>
            </p:cNvPr>
            <p:cNvSpPr/>
            <p:nvPr/>
          </p:nvSpPr>
          <p:spPr>
            <a:xfrm>
              <a:off x="2653247" y="2160009"/>
              <a:ext cx="305925" cy="355110"/>
            </a:xfrm>
            <a:custGeom>
              <a:avLst/>
              <a:gdLst/>
              <a:ahLst/>
              <a:cxnLst/>
              <a:rect l="l" t="t" r="r" b="b"/>
              <a:pathLst>
                <a:path w="2065" h="2397" extrusionOk="0">
                  <a:moveTo>
                    <a:pt x="105" y="0"/>
                  </a:moveTo>
                  <a:cubicBezTo>
                    <a:pt x="66" y="0"/>
                    <a:pt x="32" y="8"/>
                    <a:pt x="1" y="21"/>
                  </a:cubicBezTo>
                  <a:lnTo>
                    <a:pt x="474" y="1032"/>
                  </a:lnTo>
                  <a:cubicBezTo>
                    <a:pt x="607" y="1155"/>
                    <a:pt x="879" y="1411"/>
                    <a:pt x="1135" y="1761"/>
                  </a:cubicBezTo>
                  <a:cubicBezTo>
                    <a:pt x="1229" y="1897"/>
                    <a:pt x="1310" y="2033"/>
                    <a:pt x="1391" y="2179"/>
                  </a:cubicBezTo>
                  <a:cubicBezTo>
                    <a:pt x="1391" y="2195"/>
                    <a:pt x="1472" y="2357"/>
                    <a:pt x="1511" y="2383"/>
                  </a:cubicBezTo>
                  <a:cubicBezTo>
                    <a:pt x="1526" y="2392"/>
                    <a:pt x="1540" y="2396"/>
                    <a:pt x="1553" y="2396"/>
                  </a:cubicBezTo>
                  <a:cubicBezTo>
                    <a:pt x="1578" y="2396"/>
                    <a:pt x="1598" y="2382"/>
                    <a:pt x="1608" y="2357"/>
                  </a:cubicBezTo>
                  <a:cubicBezTo>
                    <a:pt x="1621" y="2328"/>
                    <a:pt x="1621" y="2302"/>
                    <a:pt x="1608" y="2289"/>
                  </a:cubicBezTo>
                  <a:cubicBezTo>
                    <a:pt x="1608" y="2260"/>
                    <a:pt x="1592" y="2247"/>
                    <a:pt x="1592" y="2221"/>
                  </a:cubicBezTo>
                  <a:cubicBezTo>
                    <a:pt x="1579" y="2208"/>
                    <a:pt x="1566" y="2179"/>
                    <a:pt x="1566" y="2166"/>
                  </a:cubicBezTo>
                  <a:lnTo>
                    <a:pt x="1566" y="2140"/>
                  </a:lnTo>
                  <a:cubicBezTo>
                    <a:pt x="1566" y="2127"/>
                    <a:pt x="1579" y="2127"/>
                    <a:pt x="1579" y="2127"/>
                  </a:cubicBezTo>
                  <a:cubicBezTo>
                    <a:pt x="1592" y="2127"/>
                    <a:pt x="1592" y="2127"/>
                    <a:pt x="1592" y="2140"/>
                  </a:cubicBezTo>
                  <a:cubicBezTo>
                    <a:pt x="1621" y="2166"/>
                    <a:pt x="1647" y="2195"/>
                    <a:pt x="1660" y="2221"/>
                  </a:cubicBezTo>
                  <a:cubicBezTo>
                    <a:pt x="1689" y="2247"/>
                    <a:pt x="1702" y="2276"/>
                    <a:pt x="1728" y="2289"/>
                  </a:cubicBezTo>
                  <a:cubicBezTo>
                    <a:pt x="1754" y="2315"/>
                    <a:pt x="1783" y="2315"/>
                    <a:pt x="1809" y="2315"/>
                  </a:cubicBezTo>
                  <a:cubicBezTo>
                    <a:pt x="1822" y="2315"/>
                    <a:pt x="1835" y="2315"/>
                    <a:pt x="1835" y="2302"/>
                  </a:cubicBezTo>
                  <a:cubicBezTo>
                    <a:pt x="1851" y="2289"/>
                    <a:pt x="1851" y="2276"/>
                    <a:pt x="1851" y="2260"/>
                  </a:cubicBezTo>
                  <a:cubicBezTo>
                    <a:pt x="1851" y="2234"/>
                    <a:pt x="1835" y="2221"/>
                    <a:pt x="1835" y="2195"/>
                  </a:cubicBezTo>
                  <a:cubicBezTo>
                    <a:pt x="1822" y="2153"/>
                    <a:pt x="1796" y="2114"/>
                    <a:pt x="1770" y="2085"/>
                  </a:cubicBezTo>
                  <a:cubicBezTo>
                    <a:pt x="1770" y="2072"/>
                    <a:pt x="1770" y="2059"/>
                    <a:pt x="1754" y="2046"/>
                  </a:cubicBezTo>
                  <a:cubicBezTo>
                    <a:pt x="1754" y="2046"/>
                    <a:pt x="1754" y="2017"/>
                    <a:pt x="1770" y="2017"/>
                  </a:cubicBezTo>
                  <a:cubicBezTo>
                    <a:pt x="1783" y="2017"/>
                    <a:pt x="1796" y="2033"/>
                    <a:pt x="1809" y="2046"/>
                  </a:cubicBezTo>
                  <a:cubicBezTo>
                    <a:pt x="1822" y="2059"/>
                    <a:pt x="1835" y="2072"/>
                    <a:pt x="1851" y="2085"/>
                  </a:cubicBezTo>
                  <a:cubicBezTo>
                    <a:pt x="1877" y="2098"/>
                    <a:pt x="1903" y="2127"/>
                    <a:pt x="1932" y="2140"/>
                  </a:cubicBezTo>
                  <a:cubicBezTo>
                    <a:pt x="1940" y="2144"/>
                    <a:pt x="1947" y="2145"/>
                    <a:pt x="1954" y="2145"/>
                  </a:cubicBezTo>
                  <a:cubicBezTo>
                    <a:pt x="1972" y="2145"/>
                    <a:pt x="1988" y="2136"/>
                    <a:pt x="1997" y="2127"/>
                  </a:cubicBezTo>
                  <a:cubicBezTo>
                    <a:pt x="2039" y="2072"/>
                    <a:pt x="1958" y="1978"/>
                    <a:pt x="1932" y="1936"/>
                  </a:cubicBezTo>
                  <a:cubicBezTo>
                    <a:pt x="1916" y="1910"/>
                    <a:pt x="1890" y="1884"/>
                    <a:pt x="1864" y="1842"/>
                  </a:cubicBezTo>
                  <a:cubicBezTo>
                    <a:pt x="1864" y="1842"/>
                    <a:pt x="1851" y="1829"/>
                    <a:pt x="1864" y="1816"/>
                  </a:cubicBezTo>
                  <a:cubicBezTo>
                    <a:pt x="1864" y="1803"/>
                    <a:pt x="1864" y="1803"/>
                    <a:pt x="1877" y="1803"/>
                  </a:cubicBezTo>
                  <a:cubicBezTo>
                    <a:pt x="1903" y="1803"/>
                    <a:pt x="1936" y="1809"/>
                    <a:pt x="1968" y="1809"/>
                  </a:cubicBezTo>
                  <a:cubicBezTo>
                    <a:pt x="1983" y="1809"/>
                    <a:pt x="1999" y="1807"/>
                    <a:pt x="2013" y="1803"/>
                  </a:cubicBezTo>
                  <a:cubicBezTo>
                    <a:pt x="2052" y="1774"/>
                    <a:pt x="2065" y="1735"/>
                    <a:pt x="2039" y="1709"/>
                  </a:cubicBezTo>
                  <a:cubicBezTo>
                    <a:pt x="2013" y="1667"/>
                    <a:pt x="1958" y="1667"/>
                    <a:pt x="1916" y="1654"/>
                  </a:cubicBezTo>
                  <a:cubicBezTo>
                    <a:pt x="1864" y="1641"/>
                    <a:pt x="1796" y="1628"/>
                    <a:pt x="1741" y="1573"/>
                  </a:cubicBezTo>
                  <a:cubicBezTo>
                    <a:pt x="1702" y="1547"/>
                    <a:pt x="1660" y="1492"/>
                    <a:pt x="1634" y="1437"/>
                  </a:cubicBezTo>
                  <a:cubicBezTo>
                    <a:pt x="1527" y="1317"/>
                    <a:pt x="1430" y="1194"/>
                    <a:pt x="1336" y="1074"/>
                  </a:cubicBezTo>
                  <a:cubicBezTo>
                    <a:pt x="1203" y="912"/>
                    <a:pt x="1054" y="750"/>
                    <a:pt x="918" y="588"/>
                  </a:cubicBezTo>
                  <a:cubicBezTo>
                    <a:pt x="524" y="139"/>
                    <a:pt x="273" y="0"/>
                    <a:pt x="105"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355;p77">
              <a:extLst>
                <a:ext uri="{FF2B5EF4-FFF2-40B4-BE49-F238E27FC236}">
                  <a16:creationId xmlns:a16="http://schemas.microsoft.com/office/drawing/2014/main" id="{9F799C13-E140-4F67-ADE8-FA17E11ED064}"/>
                </a:ext>
              </a:extLst>
            </p:cNvPr>
            <p:cNvSpPr/>
            <p:nvPr/>
          </p:nvSpPr>
          <p:spPr>
            <a:xfrm>
              <a:off x="2653247" y="2151713"/>
              <a:ext cx="171999" cy="207258"/>
            </a:xfrm>
            <a:custGeom>
              <a:avLst/>
              <a:gdLst/>
              <a:ahLst/>
              <a:cxnLst/>
              <a:rect l="l" t="t" r="r" b="b"/>
              <a:pathLst>
                <a:path w="1161" h="1399" extrusionOk="0">
                  <a:moveTo>
                    <a:pt x="179" y="0"/>
                  </a:moveTo>
                  <a:cubicBezTo>
                    <a:pt x="98" y="0"/>
                    <a:pt x="39" y="33"/>
                    <a:pt x="1" y="77"/>
                  </a:cubicBezTo>
                  <a:lnTo>
                    <a:pt x="526" y="1399"/>
                  </a:lnTo>
                  <a:cubicBezTo>
                    <a:pt x="1054" y="1237"/>
                    <a:pt x="1161" y="777"/>
                    <a:pt x="1161" y="777"/>
                  </a:cubicBezTo>
                  <a:cubicBezTo>
                    <a:pt x="1161" y="777"/>
                    <a:pt x="1041" y="670"/>
                    <a:pt x="688" y="291"/>
                  </a:cubicBezTo>
                  <a:cubicBezTo>
                    <a:pt x="470" y="73"/>
                    <a:pt x="301" y="0"/>
                    <a:pt x="179" y="0"/>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356;p77">
              <a:extLst>
                <a:ext uri="{FF2B5EF4-FFF2-40B4-BE49-F238E27FC236}">
                  <a16:creationId xmlns:a16="http://schemas.microsoft.com/office/drawing/2014/main" id="{528F2AC0-591B-4529-9F38-54620C7470EC}"/>
                </a:ext>
              </a:extLst>
            </p:cNvPr>
            <p:cNvSpPr/>
            <p:nvPr/>
          </p:nvSpPr>
          <p:spPr>
            <a:xfrm>
              <a:off x="2259172" y="1561045"/>
              <a:ext cx="566072" cy="533924"/>
            </a:xfrm>
            <a:custGeom>
              <a:avLst/>
              <a:gdLst/>
              <a:ahLst/>
              <a:cxnLst/>
              <a:rect l="l" t="t" r="r" b="b"/>
              <a:pathLst>
                <a:path w="3821" h="3604" extrusionOk="0">
                  <a:moveTo>
                    <a:pt x="1919" y="1"/>
                  </a:moveTo>
                  <a:cubicBezTo>
                    <a:pt x="1310" y="1"/>
                    <a:pt x="445" y="202"/>
                    <a:pt x="231" y="1080"/>
                  </a:cubicBezTo>
                  <a:cubicBezTo>
                    <a:pt x="1" y="1958"/>
                    <a:pt x="40" y="2849"/>
                    <a:pt x="419" y="3199"/>
                  </a:cubicBezTo>
                  <a:cubicBezTo>
                    <a:pt x="785" y="3549"/>
                    <a:pt x="1391" y="3604"/>
                    <a:pt x="1919" y="3604"/>
                  </a:cubicBezTo>
                  <a:cubicBezTo>
                    <a:pt x="2431" y="3604"/>
                    <a:pt x="3037" y="3549"/>
                    <a:pt x="3416" y="3199"/>
                  </a:cubicBezTo>
                  <a:cubicBezTo>
                    <a:pt x="3782" y="2849"/>
                    <a:pt x="3821" y="1958"/>
                    <a:pt x="3604" y="1080"/>
                  </a:cubicBezTo>
                  <a:cubicBezTo>
                    <a:pt x="3377" y="202"/>
                    <a:pt x="2525" y="1"/>
                    <a:pt x="191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357;p77">
              <a:extLst>
                <a:ext uri="{FF2B5EF4-FFF2-40B4-BE49-F238E27FC236}">
                  <a16:creationId xmlns:a16="http://schemas.microsoft.com/office/drawing/2014/main" id="{E45C17B7-0EA0-42FC-9A3D-E121FD28C3DA}"/>
                </a:ext>
              </a:extLst>
            </p:cNvPr>
            <p:cNvSpPr/>
            <p:nvPr/>
          </p:nvSpPr>
          <p:spPr>
            <a:xfrm>
              <a:off x="2060950" y="1404748"/>
              <a:ext cx="716293" cy="516442"/>
            </a:xfrm>
            <a:custGeom>
              <a:avLst/>
              <a:gdLst/>
              <a:ahLst/>
              <a:cxnLst/>
              <a:rect l="l" t="t" r="r" b="b"/>
              <a:pathLst>
                <a:path w="4835" h="3486" extrusionOk="0">
                  <a:moveTo>
                    <a:pt x="3165" y="1"/>
                  </a:moveTo>
                  <a:cubicBezTo>
                    <a:pt x="2427" y="1"/>
                    <a:pt x="1551" y="232"/>
                    <a:pt x="973" y="894"/>
                  </a:cubicBezTo>
                  <a:cubicBezTo>
                    <a:pt x="30" y="1960"/>
                    <a:pt x="1" y="3201"/>
                    <a:pt x="827" y="3486"/>
                  </a:cubicBezTo>
                  <a:cubicBezTo>
                    <a:pt x="2123" y="3363"/>
                    <a:pt x="1164" y="1581"/>
                    <a:pt x="2933" y="1202"/>
                  </a:cubicBezTo>
                  <a:cubicBezTo>
                    <a:pt x="3126" y="1162"/>
                    <a:pt x="3304" y="1145"/>
                    <a:pt x="3465" y="1145"/>
                  </a:cubicBezTo>
                  <a:cubicBezTo>
                    <a:pt x="3956" y="1145"/>
                    <a:pt x="4302" y="1300"/>
                    <a:pt x="4524" y="1432"/>
                  </a:cubicBezTo>
                  <a:lnTo>
                    <a:pt x="4835" y="1040"/>
                  </a:lnTo>
                  <a:lnTo>
                    <a:pt x="4835" y="975"/>
                  </a:lnTo>
                  <a:cubicBezTo>
                    <a:pt x="4822" y="813"/>
                    <a:pt x="4741" y="473"/>
                    <a:pt x="4268" y="217"/>
                  </a:cubicBezTo>
                  <a:cubicBezTo>
                    <a:pt x="4021" y="88"/>
                    <a:pt x="3620" y="1"/>
                    <a:pt x="31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358;p77">
              <a:extLst>
                <a:ext uri="{FF2B5EF4-FFF2-40B4-BE49-F238E27FC236}">
                  <a16:creationId xmlns:a16="http://schemas.microsoft.com/office/drawing/2014/main" id="{D114D771-2BF6-46D5-A28B-31939783B9E3}"/>
                </a:ext>
              </a:extLst>
            </p:cNvPr>
            <p:cNvSpPr/>
            <p:nvPr/>
          </p:nvSpPr>
          <p:spPr>
            <a:xfrm>
              <a:off x="2283172" y="1898972"/>
              <a:ext cx="112000" cy="110074"/>
            </a:xfrm>
            <a:custGeom>
              <a:avLst/>
              <a:gdLst/>
              <a:ahLst/>
              <a:cxnLst/>
              <a:rect l="l" t="t" r="r" b="b"/>
              <a:pathLst>
                <a:path w="756" h="743" extrusionOk="0">
                  <a:moveTo>
                    <a:pt x="380" y="1"/>
                  </a:moveTo>
                  <a:cubicBezTo>
                    <a:pt x="176" y="1"/>
                    <a:pt x="1" y="163"/>
                    <a:pt x="1" y="364"/>
                  </a:cubicBezTo>
                  <a:cubicBezTo>
                    <a:pt x="1" y="581"/>
                    <a:pt x="176" y="743"/>
                    <a:pt x="380" y="743"/>
                  </a:cubicBezTo>
                  <a:cubicBezTo>
                    <a:pt x="581" y="743"/>
                    <a:pt x="756" y="581"/>
                    <a:pt x="756" y="364"/>
                  </a:cubicBezTo>
                  <a:cubicBezTo>
                    <a:pt x="756" y="163"/>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359;p77">
              <a:extLst>
                <a:ext uri="{FF2B5EF4-FFF2-40B4-BE49-F238E27FC236}">
                  <a16:creationId xmlns:a16="http://schemas.microsoft.com/office/drawing/2014/main" id="{575548F1-8FB9-43ED-A1C9-A2730EA8DE76}"/>
                </a:ext>
              </a:extLst>
            </p:cNvPr>
            <p:cNvSpPr/>
            <p:nvPr/>
          </p:nvSpPr>
          <p:spPr>
            <a:xfrm>
              <a:off x="2679173" y="1898972"/>
              <a:ext cx="110074" cy="110074"/>
            </a:xfrm>
            <a:custGeom>
              <a:avLst/>
              <a:gdLst/>
              <a:ahLst/>
              <a:cxnLst/>
              <a:rect l="l" t="t" r="r" b="b"/>
              <a:pathLst>
                <a:path w="743" h="743" extrusionOk="0">
                  <a:moveTo>
                    <a:pt x="364" y="1"/>
                  </a:moveTo>
                  <a:cubicBezTo>
                    <a:pt x="163" y="1"/>
                    <a:pt x="1" y="163"/>
                    <a:pt x="1" y="364"/>
                  </a:cubicBezTo>
                  <a:cubicBezTo>
                    <a:pt x="1" y="581"/>
                    <a:pt x="163" y="743"/>
                    <a:pt x="364" y="743"/>
                  </a:cubicBezTo>
                  <a:cubicBezTo>
                    <a:pt x="581" y="743"/>
                    <a:pt x="743" y="581"/>
                    <a:pt x="743" y="364"/>
                  </a:cubicBezTo>
                  <a:cubicBezTo>
                    <a:pt x="743" y="163"/>
                    <a:pt x="581" y="1"/>
                    <a:pt x="364"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360;p77">
              <a:extLst>
                <a:ext uri="{FF2B5EF4-FFF2-40B4-BE49-F238E27FC236}">
                  <a16:creationId xmlns:a16="http://schemas.microsoft.com/office/drawing/2014/main" id="{17A35639-5B47-4FA9-97F7-8E76FC4E78C4}"/>
                </a:ext>
              </a:extLst>
            </p:cNvPr>
            <p:cNvSpPr/>
            <p:nvPr/>
          </p:nvSpPr>
          <p:spPr>
            <a:xfrm>
              <a:off x="2491024" y="1924750"/>
              <a:ext cx="71259" cy="29629"/>
            </a:xfrm>
            <a:custGeom>
              <a:avLst/>
              <a:gdLst/>
              <a:ahLst/>
              <a:cxnLst/>
              <a:rect l="l" t="t" r="r" b="b"/>
              <a:pathLst>
                <a:path w="481" h="200" extrusionOk="0">
                  <a:moveTo>
                    <a:pt x="232" y="1"/>
                  </a:moveTo>
                  <a:cubicBezTo>
                    <a:pt x="109" y="1"/>
                    <a:pt x="1" y="85"/>
                    <a:pt x="1" y="122"/>
                  </a:cubicBezTo>
                  <a:cubicBezTo>
                    <a:pt x="1" y="172"/>
                    <a:pt x="130" y="200"/>
                    <a:pt x="253" y="200"/>
                  </a:cubicBezTo>
                  <a:cubicBezTo>
                    <a:pt x="369" y="200"/>
                    <a:pt x="480" y="175"/>
                    <a:pt x="474" y="122"/>
                  </a:cubicBezTo>
                  <a:cubicBezTo>
                    <a:pt x="474" y="57"/>
                    <a:pt x="380" y="2"/>
                    <a:pt x="257" y="2"/>
                  </a:cubicBezTo>
                  <a:cubicBezTo>
                    <a:pt x="248" y="1"/>
                    <a:pt x="240" y="1"/>
                    <a:pt x="232"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361;p77">
              <a:extLst>
                <a:ext uri="{FF2B5EF4-FFF2-40B4-BE49-F238E27FC236}">
                  <a16:creationId xmlns:a16="http://schemas.microsoft.com/office/drawing/2014/main" id="{F783DC81-488D-473C-9DED-B0772C99968D}"/>
                </a:ext>
              </a:extLst>
            </p:cNvPr>
            <p:cNvSpPr/>
            <p:nvPr/>
          </p:nvSpPr>
          <p:spPr>
            <a:xfrm>
              <a:off x="2489098" y="1920453"/>
              <a:ext cx="78370" cy="28148"/>
            </a:xfrm>
            <a:custGeom>
              <a:avLst/>
              <a:gdLst/>
              <a:ahLst/>
              <a:cxnLst/>
              <a:rect l="l" t="t" r="r" b="b"/>
              <a:pathLst>
                <a:path w="529" h="190" extrusionOk="0">
                  <a:moveTo>
                    <a:pt x="270" y="1"/>
                  </a:moveTo>
                  <a:cubicBezTo>
                    <a:pt x="150" y="1"/>
                    <a:pt x="28" y="58"/>
                    <a:pt x="1" y="167"/>
                  </a:cubicBezTo>
                  <a:lnTo>
                    <a:pt x="1" y="180"/>
                  </a:lnTo>
                  <a:cubicBezTo>
                    <a:pt x="82" y="112"/>
                    <a:pt x="150" y="44"/>
                    <a:pt x="270" y="44"/>
                  </a:cubicBezTo>
                  <a:cubicBezTo>
                    <a:pt x="380" y="44"/>
                    <a:pt x="432" y="99"/>
                    <a:pt x="487" y="180"/>
                  </a:cubicBezTo>
                  <a:cubicBezTo>
                    <a:pt x="493" y="186"/>
                    <a:pt x="504" y="190"/>
                    <a:pt x="513" y="190"/>
                  </a:cubicBezTo>
                  <a:cubicBezTo>
                    <a:pt x="522" y="190"/>
                    <a:pt x="529" y="186"/>
                    <a:pt x="529" y="180"/>
                  </a:cubicBezTo>
                  <a:cubicBezTo>
                    <a:pt x="508" y="58"/>
                    <a:pt x="390" y="1"/>
                    <a:pt x="270"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362;p77">
              <a:extLst>
                <a:ext uri="{FF2B5EF4-FFF2-40B4-BE49-F238E27FC236}">
                  <a16:creationId xmlns:a16="http://schemas.microsoft.com/office/drawing/2014/main" id="{AF19ED5D-C53C-46E8-A533-A5E51455B7CD}"/>
                </a:ext>
              </a:extLst>
            </p:cNvPr>
            <p:cNvSpPr/>
            <p:nvPr/>
          </p:nvSpPr>
          <p:spPr>
            <a:xfrm>
              <a:off x="2468950" y="1977194"/>
              <a:ext cx="163259" cy="45185"/>
            </a:xfrm>
            <a:custGeom>
              <a:avLst/>
              <a:gdLst/>
              <a:ahLst/>
              <a:cxnLst/>
              <a:rect l="l" t="t" r="r" b="b"/>
              <a:pathLst>
                <a:path w="1102" h="305" extrusionOk="0">
                  <a:moveTo>
                    <a:pt x="1055" y="0"/>
                  </a:moveTo>
                  <a:cubicBezTo>
                    <a:pt x="1045" y="0"/>
                    <a:pt x="1035" y="3"/>
                    <a:pt x="1028" y="11"/>
                  </a:cubicBezTo>
                  <a:cubicBezTo>
                    <a:pt x="878" y="179"/>
                    <a:pt x="651" y="253"/>
                    <a:pt x="423" y="253"/>
                  </a:cubicBezTo>
                  <a:cubicBezTo>
                    <a:pt x="282" y="253"/>
                    <a:pt x="141" y="225"/>
                    <a:pt x="17" y="173"/>
                  </a:cubicBezTo>
                  <a:cubicBezTo>
                    <a:pt x="1" y="173"/>
                    <a:pt x="1" y="202"/>
                    <a:pt x="17" y="202"/>
                  </a:cubicBezTo>
                  <a:cubicBezTo>
                    <a:pt x="131" y="271"/>
                    <a:pt x="273" y="304"/>
                    <a:pt x="420" y="304"/>
                  </a:cubicBezTo>
                  <a:cubicBezTo>
                    <a:pt x="669" y="304"/>
                    <a:pt x="930" y="209"/>
                    <a:pt x="1083" y="40"/>
                  </a:cubicBezTo>
                  <a:cubicBezTo>
                    <a:pt x="1101" y="19"/>
                    <a:pt x="1079" y="0"/>
                    <a:pt x="1055"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363;p77">
              <a:extLst>
                <a:ext uri="{FF2B5EF4-FFF2-40B4-BE49-F238E27FC236}">
                  <a16:creationId xmlns:a16="http://schemas.microsoft.com/office/drawing/2014/main" id="{02A7D155-CE85-413F-9B95-C80C9EFC1783}"/>
                </a:ext>
              </a:extLst>
            </p:cNvPr>
            <p:cNvSpPr/>
            <p:nvPr/>
          </p:nvSpPr>
          <p:spPr>
            <a:xfrm>
              <a:off x="2617247" y="1964750"/>
              <a:ext cx="29926" cy="22963"/>
            </a:xfrm>
            <a:custGeom>
              <a:avLst/>
              <a:gdLst/>
              <a:ahLst/>
              <a:cxnLst/>
              <a:rect l="l" t="t" r="r" b="b"/>
              <a:pathLst>
                <a:path w="202" h="155" extrusionOk="0">
                  <a:moveTo>
                    <a:pt x="27" y="1"/>
                  </a:moveTo>
                  <a:cubicBezTo>
                    <a:pt x="1" y="43"/>
                    <a:pt x="27" y="95"/>
                    <a:pt x="53" y="124"/>
                  </a:cubicBezTo>
                  <a:cubicBezTo>
                    <a:pt x="74" y="143"/>
                    <a:pt x="108" y="155"/>
                    <a:pt x="141" y="155"/>
                  </a:cubicBezTo>
                  <a:cubicBezTo>
                    <a:pt x="153" y="155"/>
                    <a:pt x="165" y="153"/>
                    <a:pt x="176" y="150"/>
                  </a:cubicBezTo>
                  <a:cubicBezTo>
                    <a:pt x="189" y="150"/>
                    <a:pt x="202" y="137"/>
                    <a:pt x="189" y="124"/>
                  </a:cubicBezTo>
                  <a:cubicBezTo>
                    <a:pt x="182" y="117"/>
                    <a:pt x="173" y="117"/>
                    <a:pt x="163" y="117"/>
                  </a:cubicBezTo>
                  <a:cubicBezTo>
                    <a:pt x="152" y="117"/>
                    <a:pt x="142" y="117"/>
                    <a:pt x="134" y="111"/>
                  </a:cubicBezTo>
                  <a:cubicBezTo>
                    <a:pt x="69" y="111"/>
                    <a:pt x="53" y="56"/>
                    <a:pt x="40" y="14"/>
                  </a:cubicBezTo>
                  <a:cubicBezTo>
                    <a:pt x="40" y="1"/>
                    <a:pt x="27" y="1"/>
                    <a:pt x="27"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364;p77">
              <a:extLst>
                <a:ext uri="{FF2B5EF4-FFF2-40B4-BE49-F238E27FC236}">
                  <a16:creationId xmlns:a16="http://schemas.microsoft.com/office/drawing/2014/main" id="{29BDBBE3-6EE0-40E9-88C6-742EB4AD8BFD}"/>
                </a:ext>
              </a:extLst>
            </p:cNvPr>
            <p:cNvSpPr/>
            <p:nvPr/>
          </p:nvSpPr>
          <p:spPr>
            <a:xfrm>
              <a:off x="2585395" y="1768897"/>
              <a:ext cx="179851" cy="144296"/>
            </a:xfrm>
            <a:custGeom>
              <a:avLst/>
              <a:gdLst/>
              <a:ahLst/>
              <a:cxnLst/>
              <a:rect l="l" t="t" r="r" b="b"/>
              <a:pathLst>
                <a:path w="1214" h="974" extrusionOk="0">
                  <a:moveTo>
                    <a:pt x="608" y="1"/>
                  </a:moveTo>
                  <a:cubicBezTo>
                    <a:pt x="430" y="1"/>
                    <a:pt x="161" y="108"/>
                    <a:pt x="93" y="364"/>
                  </a:cubicBezTo>
                  <a:cubicBezTo>
                    <a:pt x="1" y="669"/>
                    <a:pt x="179" y="973"/>
                    <a:pt x="583" y="973"/>
                  </a:cubicBezTo>
                  <a:cubicBezTo>
                    <a:pt x="591" y="973"/>
                    <a:pt x="599" y="973"/>
                    <a:pt x="608" y="973"/>
                  </a:cubicBezTo>
                  <a:cubicBezTo>
                    <a:pt x="1065" y="947"/>
                    <a:pt x="1214" y="688"/>
                    <a:pt x="1175" y="432"/>
                  </a:cubicBezTo>
                  <a:cubicBezTo>
                    <a:pt x="1120" y="163"/>
                    <a:pt x="932" y="1"/>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365;p77">
              <a:extLst>
                <a:ext uri="{FF2B5EF4-FFF2-40B4-BE49-F238E27FC236}">
                  <a16:creationId xmlns:a16="http://schemas.microsoft.com/office/drawing/2014/main" id="{EDEF1789-0D37-488F-998A-2E2BD4BAEEF6}"/>
                </a:ext>
              </a:extLst>
            </p:cNvPr>
            <p:cNvSpPr/>
            <p:nvPr/>
          </p:nvSpPr>
          <p:spPr>
            <a:xfrm>
              <a:off x="2595173" y="1760305"/>
              <a:ext cx="180147" cy="89185"/>
            </a:xfrm>
            <a:custGeom>
              <a:avLst/>
              <a:gdLst/>
              <a:ahLst/>
              <a:cxnLst/>
              <a:rect l="l" t="t" r="r" b="b"/>
              <a:pathLst>
                <a:path w="1216" h="602" extrusionOk="0">
                  <a:moveTo>
                    <a:pt x="564" y="1"/>
                  </a:moveTo>
                  <a:cubicBezTo>
                    <a:pt x="440" y="1"/>
                    <a:pt x="319" y="30"/>
                    <a:pt x="218" y="98"/>
                  </a:cubicBezTo>
                  <a:cubicBezTo>
                    <a:pt x="69" y="195"/>
                    <a:pt x="27" y="315"/>
                    <a:pt x="1" y="477"/>
                  </a:cubicBezTo>
                  <a:cubicBezTo>
                    <a:pt x="1" y="477"/>
                    <a:pt x="7" y="483"/>
                    <a:pt x="11" y="483"/>
                  </a:cubicBezTo>
                  <a:cubicBezTo>
                    <a:pt x="12" y="483"/>
                    <a:pt x="14" y="481"/>
                    <a:pt x="14" y="477"/>
                  </a:cubicBezTo>
                  <a:cubicBezTo>
                    <a:pt x="86" y="250"/>
                    <a:pt x="328" y="107"/>
                    <a:pt x="561" y="107"/>
                  </a:cubicBezTo>
                  <a:cubicBezTo>
                    <a:pt x="591" y="107"/>
                    <a:pt x="620" y="109"/>
                    <a:pt x="649" y="114"/>
                  </a:cubicBezTo>
                  <a:cubicBezTo>
                    <a:pt x="756" y="140"/>
                    <a:pt x="866" y="195"/>
                    <a:pt x="931" y="276"/>
                  </a:cubicBezTo>
                  <a:cubicBezTo>
                    <a:pt x="1012" y="370"/>
                    <a:pt x="1028" y="490"/>
                    <a:pt x="1093" y="584"/>
                  </a:cubicBezTo>
                  <a:cubicBezTo>
                    <a:pt x="1102" y="593"/>
                    <a:pt x="1114" y="601"/>
                    <a:pt x="1126" y="601"/>
                  </a:cubicBezTo>
                  <a:cubicBezTo>
                    <a:pt x="1134" y="601"/>
                    <a:pt x="1142" y="596"/>
                    <a:pt x="1148" y="584"/>
                  </a:cubicBezTo>
                  <a:cubicBezTo>
                    <a:pt x="1216" y="451"/>
                    <a:pt x="1109" y="289"/>
                    <a:pt x="1012" y="195"/>
                  </a:cubicBezTo>
                  <a:cubicBezTo>
                    <a:pt x="918" y="85"/>
                    <a:pt x="769" y="17"/>
                    <a:pt x="636" y="4"/>
                  </a:cubicBezTo>
                  <a:cubicBezTo>
                    <a:pt x="612" y="2"/>
                    <a:pt x="588" y="1"/>
                    <a:pt x="56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366;p77">
              <a:extLst>
                <a:ext uri="{FF2B5EF4-FFF2-40B4-BE49-F238E27FC236}">
                  <a16:creationId xmlns:a16="http://schemas.microsoft.com/office/drawing/2014/main" id="{C98B0BCE-E94F-4AD8-ACD8-F2FA97606863}"/>
                </a:ext>
              </a:extLst>
            </p:cNvPr>
            <p:cNvSpPr/>
            <p:nvPr/>
          </p:nvSpPr>
          <p:spPr>
            <a:xfrm>
              <a:off x="2603469" y="1792897"/>
              <a:ext cx="119999" cy="120148"/>
            </a:xfrm>
            <a:custGeom>
              <a:avLst/>
              <a:gdLst/>
              <a:ahLst/>
              <a:cxnLst/>
              <a:rect l="l" t="t" r="r" b="b"/>
              <a:pathLst>
                <a:path w="810" h="811" extrusionOk="0">
                  <a:moveTo>
                    <a:pt x="405" y="1"/>
                  </a:moveTo>
                  <a:cubicBezTo>
                    <a:pt x="175" y="1"/>
                    <a:pt x="0" y="176"/>
                    <a:pt x="0" y="406"/>
                  </a:cubicBezTo>
                  <a:cubicBezTo>
                    <a:pt x="0" y="623"/>
                    <a:pt x="175" y="811"/>
                    <a:pt x="405" y="811"/>
                  </a:cubicBezTo>
                  <a:cubicBezTo>
                    <a:pt x="619" y="811"/>
                    <a:pt x="810" y="623"/>
                    <a:pt x="810" y="406"/>
                  </a:cubicBezTo>
                  <a:cubicBezTo>
                    <a:pt x="810" y="176"/>
                    <a:pt x="619" y="1"/>
                    <a:pt x="405"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367;p77">
              <a:extLst>
                <a:ext uri="{FF2B5EF4-FFF2-40B4-BE49-F238E27FC236}">
                  <a16:creationId xmlns:a16="http://schemas.microsoft.com/office/drawing/2014/main" id="{CE2A8D3F-B9EE-45E7-8BE8-41B60DE7E0BC}"/>
                </a:ext>
              </a:extLst>
            </p:cNvPr>
            <p:cNvSpPr/>
            <p:nvPr/>
          </p:nvSpPr>
          <p:spPr>
            <a:xfrm>
              <a:off x="2615469" y="1826972"/>
              <a:ext cx="37926" cy="40000"/>
            </a:xfrm>
            <a:custGeom>
              <a:avLst/>
              <a:gdLst/>
              <a:ahLst/>
              <a:cxnLst/>
              <a:rect l="l" t="t" r="r" b="b"/>
              <a:pathLst>
                <a:path w="256" h="270" extrusionOk="0">
                  <a:moveTo>
                    <a:pt x="120" y="1"/>
                  </a:moveTo>
                  <a:cubicBezTo>
                    <a:pt x="52" y="1"/>
                    <a:pt x="0" y="69"/>
                    <a:pt x="0" y="134"/>
                  </a:cubicBezTo>
                  <a:cubicBezTo>
                    <a:pt x="0" y="202"/>
                    <a:pt x="52" y="270"/>
                    <a:pt x="120" y="270"/>
                  </a:cubicBezTo>
                  <a:cubicBezTo>
                    <a:pt x="201" y="270"/>
                    <a:pt x="256" y="202"/>
                    <a:pt x="256" y="134"/>
                  </a:cubicBezTo>
                  <a:cubicBezTo>
                    <a:pt x="256" y="69"/>
                    <a:pt x="201"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368;p77">
              <a:extLst>
                <a:ext uri="{FF2B5EF4-FFF2-40B4-BE49-F238E27FC236}">
                  <a16:creationId xmlns:a16="http://schemas.microsoft.com/office/drawing/2014/main" id="{E772315E-62A2-4FAB-BE79-02930B33AB31}"/>
                </a:ext>
              </a:extLst>
            </p:cNvPr>
            <p:cNvSpPr/>
            <p:nvPr/>
          </p:nvSpPr>
          <p:spPr>
            <a:xfrm>
              <a:off x="2309098" y="1768897"/>
              <a:ext cx="181777" cy="144296"/>
            </a:xfrm>
            <a:custGeom>
              <a:avLst/>
              <a:gdLst/>
              <a:ahLst/>
              <a:cxnLst/>
              <a:rect l="l" t="t" r="r" b="b"/>
              <a:pathLst>
                <a:path w="1227" h="974" extrusionOk="0">
                  <a:moveTo>
                    <a:pt x="610" y="1"/>
                  </a:moveTo>
                  <a:cubicBezTo>
                    <a:pt x="299" y="1"/>
                    <a:pt x="95" y="163"/>
                    <a:pt x="43" y="432"/>
                  </a:cubicBezTo>
                  <a:cubicBezTo>
                    <a:pt x="1" y="688"/>
                    <a:pt x="163" y="947"/>
                    <a:pt x="610" y="973"/>
                  </a:cubicBezTo>
                  <a:cubicBezTo>
                    <a:pt x="618" y="973"/>
                    <a:pt x="627" y="973"/>
                    <a:pt x="635" y="973"/>
                  </a:cubicBezTo>
                  <a:cubicBezTo>
                    <a:pt x="1036" y="973"/>
                    <a:pt x="1227" y="669"/>
                    <a:pt x="1135" y="364"/>
                  </a:cubicBezTo>
                  <a:cubicBezTo>
                    <a:pt x="1054" y="108"/>
                    <a:pt x="785"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369;p77">
              <a:extLst>
                <a:ext uri="{FF2B5EF4-FFF2-40B4-BE49-F238E27FC236}">
                  <a16:creationId xmlns:a16="http://schemas.microsoft.com/office/drawing/2014/main" id="{52C71742-CA7F-44F2-9891-4099E5C66BA8}"/>
                </a:ext>
              </a:extLst>
            </p:cNvPr>
            <p:cNvSpPr/>
            <p:nvPr/>
          </p:nvSpPr>
          <p:spPr>
            <a:xfrm>
              <a:off x="2299024" y="1760749"/>
              <a:ext cx="180147" cy="88592"/>
            </a:xfrm>
            <a:custGeom>
              <a:avLst/>
              <a:gdLst/>
              <a:ahLst/>
              <a:cxnLst/>
              <a:rect l="l" t="t" r="r" b="b"/>
              <a:pathLst>
                <a:path w="1216" h="598" extrusionOk="0">
                  <a:moveTo>
                    <a:pt x="665" y="1"/>
                  </a:moveTo>
                  <a:cubicBezTo>
                    <a:pt x="605" y="1"/>
                    <a:pt x="545" y="10"/>
                    <a:pt x="487" y="30"/>
                  </a:cubicBezTo>
                  <a:cubicBezTo>
                    <a:pt x="380" y="56"/>
                    <a:pt x="257" y="124"/>
                    <a:pt x="192" y="205"/>
                  </a:cubicBezTo>
                  <a:cubicBezTo>
                    <a:pt x="111" y="299"/>
                    <a:pt x="1" y="461"/>
                    <a:pt x="82" y="568"/>
                  </a:cubicBezTo>
                  <a:cubicBezTo>
                    <a:pt x="90" y="585"/>
                    <a:pt x="104" y="597"/>
                    <a:pt x="116" y="597"/>
                  </a:cubicBezTo>
                  <a:cubicBezTo>
                    <a:pt x="124" y="597"/>
                    <a:pt x="132" y="592"/>
                    <a:pt x="137" y="581"/>
                  </a:cubicBezTo>
                  <a:cubicBezTo>
                    <a:pt x="192" y="500"/>
                    <a:pt x="205" y="419"/>
                    <a:pt x="244" y="338"/>
                  </a:cubicBezTo>
                  <a:cubicBezTo>
                    <a:pt x="299" y="244"/>
                    <a:pt x="380" y="192"/>
                    <a:pt x="474" y="150"/>
                  </a:cubicBezTo>
                  <a:cubicBezTo>
                    <a:pt x="542" y="121"/>
                    <a:pt x="613" y="108"/>
                    <a:pt x="684" y="108"/>
                  </a:cubicBezTo>
                  <a:cubicBezTo>
                    <a:pt x="911" y="108"/>
                    <a:pt x="1131" y="247"/>
                    <a:pt x="1203" y="474"/>
                  </a:cubicBezTo>
                  <a:cubicBezTo>
                    <a:pt x="1207" y="478"/>
                    <a:pt x="1209" y="479"/>
                    <a:pt x="1211" y="479"/>
                  </a:cubicBezTo>
                  <a:cubicBezTo>
                    <a:pt x="1216" y="479"/>
                    <a:pt x="1216" y="470"/>
                    <a:pt x="1216" y="461"/>
                  </a:cubicBezTo>
                  <a:cubicBezTo>
                    <a:pt x="1190" y="299"/>
                    <a:pt x="1122" y="163"/>
                    <a:pt x="973" y="82"/>
                  </a:cubicBezTo>
                  <a:cubicBezTo>
                    <a:pt x="878" y="30"/>
                    <a:pt x="772" y="1"/>
                    <a:pt x="6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370;p77">
              <a:extLst>
                <a:ext uri="{FF2B5EF4-FFF2-40B4-BE49-F238E27FC236}">
                  <a16:creationId xmlns:a16="http://schemas.microsoft.com/office/drawing/2014/main" id="{5CA8566F-B5A6-4661-8D42-0163DC579C82}"/>
                </a:ext>
              </a:extLst>
            </p:cNvPr>
            <p:cNvSpPr/>
            <p:nvPr/>
          </p:nvSpPr>
          <p:spPr>
            <a:xfrm>
              <a:off x="2351469" y="1792897"/>
              <a:ext cx="119999" cy="120148"/>
            </a:xfrm>
            <a:custGeom>
              <a:avLst/>
              <a:gdLst/>
              <a:ahLst/>
              <a:cxnLst/>
              <a:rect l="l" t="t" r="r" b="b"/>
              <a:pathLst>
                <a:path w="810" h="811" extrusionOk="0">
                  <a:moveTo>
                    <a:pt x="405" y="1"/>
                  </a:moveTo>
                  <a:cubicBezTo>
                    <a:pt x="188" y="1"/>
                    <a:pt x="0" y="176"/>
                    <a:pt x="0" y="406"/>
                  </a:cubicBezTo>
                  <a:cubicBezTo>
                    <a:pt x="0" y="623"/>
                    <a:pt x="188" y="811"/>
                    <a:pt x="405" y="811"/>
                  </a:cubicBezTo>
                  <a:cubicBezTo>
                    <a:pt x="632" y="811"/>
                    <a:pt x="810" y="623"/>
                    <a:pt x="810" y="406"/>
                  </a:cubicBezTo>
                  <a:cubicBezTo>
                    <a:pt x="810" y="176"/>
                    <a:pt x="632" y="1"/>
                    <a:pt x="405"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371;p77">
              <a:extLst>
                <a:ext uri="{FF2B5EF4-FFF2-40B4-BE49-F238E27FC236}">
                  <a16:creationId xmlns:a16="http://schemas.microsoft.com/office/drawing/2014/main" id="{9152AB1F-672F-465F-A9F9-ED238BBF9045}"/>
                </a:ext>
              </a:extLst>
            </p:cNvPr>
            <p:cNvSpPr/>
            <p:nvPr/>
          </p:nvSpPr>
          <p:spPr>
            <a:xfrm>
              <a:off x="2363469" y="1826972"/>
              <a:ext cx="37926" cy="40000"/>
            </a:xfrm>
            <a:custGeom>
              <a:avLst/>
              <a:gdLst/>
              <a:ahLst/>
              <a:cxnLst/>
              <a:rect l="l" t="t" r="r" b="b"/>
              <a:pathLst>
                <a:path w="256" h="270" extrusionOk="0">
                  <a:moveTo>
                    <a:pt x="120" y="1"/>
                  </a:moveTo>
                  <a:cubicBezTo>
                    <a:pt x="52" y="1"/>
                    <a:pt x="0" y="69"/>
                    <a:pt x="0" y="134"/>
                  </a:cubicBezTo>
                  <a:cubicBezTo>
                    <a:pt x="0" y="202"/>
                    <a:pt x="52" y="270"/>
                    <a:pt x="120" y="270"/>
                  </a:cubicBezTo>
                  <a:cubicBezTo>
                    <a:pt x="201" y="270"/>
                    <a:pt x="256" y="202"/>
                    <a:pt x="256" y="134"/>
                  </a:cubicBezTo>
                  <a:cubicBezTo>
                    <a:pt x="256" y="69"/>
                    <a:pt x="201"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372;p77">
              <a:extLst>
                <a:ext uri="{FF2B5EF4-FFF2-40B4-BE49-F238E27FC236}">
                  <a16:creationId xmlns:a16="http://schemas.microsoft.com/office/drawing/2014/main" id="{18ACF25B-6913-4452-BCE0-1C3922889079}"/>
                </a:ext>
              </a:extLst>
            </p:cNvPr>
            <p:cNvSpPr/>
            <p:nvPr/>
          </p:nvSpPr>
          <p:spPr>
            <a:xfrm>
              <a:off x="2631173" y="1664749"/>
              <a:ext cx="100000" cy="52444"/>
            </a:xfrm>
            <a:custGeom>
              <a:avLst/>
              <a:gdLst/>
              <a:ahLst/>
              <a:cxnLst/>
              <a:rect l="l" t="t" r="r" b="b"/>
              <a:pathLst>
                <a:path w="675" h="354" extrusionOk="0">
                  <a:moveTo>
                    <a:pt x="121" y="1"/>
                  </a:moveTo>
                  <a:cubicBezTo>
                    <a:pt x="95" y="1"/>
                    <a:pt x="69" y="1"/>
                    <a:pt x="56" y="14"/>
                  </a:cubicBezTo>
                  <a:cubicBezTo>
                    <a:pt x="27" y="30"/>
                    <a:pt x="14" y="56"/>
                    <a:pt x="1" y="82"/>
                  </a:cubicBezTo>
                  <a:cubicBezTo>
                    <a:pt x="1" y="137"/>
                    <a:pt x="40" y="163"/>
                    <a:pt x="95" y="176"/>
                  </a:cubicBezTo>
                  <a:cubicBezTo>
                    <a:pt x="137" y="176"/>
                    <a:pt x="163" y="192"/>
                    <a:pt x="202" y="192"/>
                  </a:cubicBezTo>
                  <a:cubicBezTo>
                    <a:pt x="231" y="192"/>
                    <a:pt x="257" y="205"/>
                    <a:pt x="283" y="205"/>
                  </a:cubicBezTo>
                  <a:cubicBezTo>
                    <a:pt x="364" y="218"/>
                    <a:pt x="461" y="257"/>
                    <a:pt x="526" y="299"/>
                  </a:cubicBezTo>
                  <a:cubicBezTo>
                    <a:pt x="568" y="312"/>
                    <a:pt x="594" y="338"/>
                    <a:pt x="636" y="354"/>
                  </a:cubicBezTo>
                  <a:cubicBezTo>
                    <a:pt x="649" y="354"/>
                    <a:pt x="662" y="354"/>
                    <a:pt x="675" y="338"/>
                  </a:cubicBezTo>
                  <a:lnTo>
                    <a:pt x="675" y="312"/>
                  </a:lnTo>
                  <a:cubicBezTo>
                    <a:pt x="662" y="257"/>
                    <a:pt x="636" y="231"/>
                    <a:pt x="607" y="192"/>
                  </a:cubicBezTo>
                  <a:cubicBezTo>
                    <a:pt x="568" y="150"/>
                    <a:pt x="513" y="111"/>
                    <a:pt x="461" y="82"/>
                  </a:cubicBezTo>
                  <a:cubicBezTo>
                    <a:pt x="364" y="30"/>
                    <a:pt x="244" y="1"/>
                    <a:pt x="12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373;p77">
              <a:extLst>
                <a:ext uri="{FF2B5EF4-FFF2-40B4-BE49-F238E27FC236}">
                  <a16:creationId xmlns:a16="http://schemas.microsoft.com/office/drawing/2014/main" id="{35F2B616-7955-4AC5-BE9C-740BD372BEBA}"/>
                </a:ext>
              </a:extLst>
            </p:cNvPr>
            <p:cNvSpPr/>
            <p:nvPr/>
          </p:nvSpPr>
          <p:spPr>
            <a:xfrm>
              <a:off x="2357098" y="1668156"/>
              <a:ext cx="102370" cy="44741"/>
            </a:xfrm>
            <a:custGeom>
              <a:avLst/>
              <a:gdLst/>
              <a:ahLst/>
              <a:cxnLst/>
              <a:rect l="l" t="t" r="r" b="b"/>
              <a:pathLst>
                <a:path w="691" h="302" extrusionOk="0">
                  <a:moveTo>
                    <a:pt x="505" y="1"/>
                  </a:moveTo>
                  <a:cubicBezTo>
                    <a:pt x="414" y="1"/>
                    <a:pt x="324" y="20"/>
                    <a:pt x="244" y="59"/>
                  </a:cubicBezTo>
                  <a:cubicBezTo>
                    <a:pt x="189" y="88"/>
                    <a:pt x="124" y="114"/>
                    <a:pt x="82" y="153"/>
                  </a:cubicBezTo>
                  <a:cubicBezTo>
                    <a:pt x="56" y="195"/>
                    <a:pt x="27" y="221"/>
                    <a:pt x="14" y="263"/>
                  </a:cubicBezTo>
                  <a:cubicBezTo>
                    <a:pt x="1" y="276"/>
                    <a:pt x="14" y="289"/>
                    <a:pt x="14" y="289"/>
                  </a:cubicBezTo>
                  <a:cubicBezTo>
                    <a:pt x="14" y="302"/>
                    <a:pt x="43" y="302"/>
                    <a:pt x="56" y="302"/>
                  </a:cubicBezTo>
                  <a:cubicBezTo>
                    <a:pt x="95" y="302"/>
                    <a:pt x="124" y="289"/>
                    <a:pt x="150" y="263"/>
                  </a:cubicBezTo>
                  <a:cubicBezTo>
                    <a:pt x="231" y="221"/>
                    <a:pt x="325" y="208"/>
                    <a:pt x="406" y="195"/>
                  </a:cubicBezTo>
                  <a:cubicBezTo>
                    <a:pt x="432" y="195"/>
                    <a:pt x="461" y="182"/>
                    <a:pt x="487" y="182"/>
                  </a:cubicBezTo>
                  <a:lnTo>
                    <a:pt x="594" y="182"/>
                  </a:lnTo>
                  <a:cubicBezTo>
                    <a:pt x="649" y="169"/>
                    <a:pt x="691" y="153"/>
                    <a:pt x="691" y="101"/>
                  </a:cubicBezTo>
                  <a:cubicBezTo>
                    <a:pt x="691" y="72"/>
                    <a:pt x="675" y="33"/>
                    <a:pt x="649" y="20"/>
                  </a:cubicBezTo>
                  <a:cubicBezTo>
                    <a:pt x="636" y="7"/>
                    <a:pt x="610" y="7"/>
                    <a:pt x="594" y="7"/>
                  </a:cubicBezTo>
                  <a:cubicBezTo>
                    <a:pt x="564" y="3"/>
                    <a:pt x="534" y="1"/>
                    <a:pt x="5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374;p77">
              <a:extLst>
                <a:ext uri="{FF2B5EF4-FFF2-40B4-BE49-F238E27FC236}">
                  <a16:creationId xmlns:a16="http://schemas.microsoft.com/office/drawing/2014/main" id="{E37D5482-7623-4CF3-8D07-406F37D5E7BA}"/>
                </a:ext>
              </a:extLst>
            </p:cNvPr>
            <p:cNvSpPr/>
            <p:nvPr/>
          </p:nvSpPr>
          <p:spPr>
            <a:xfrm>
              <a:off x="2771469" y="1466971"/>
              <a:ext cx="37926" cy="96148"/>
            </a:xfrm>
            <a:custGeom>
              <a:avLst/>
              <a:gdLst/>
              <a:ahLst/>
              <a:cxnLst/>
              <a:rect l="l" t="t" r="r" b="b"/>
              <a:pathLst>
                <a:path w="256" h="649" extrusionOk="0">
                  <a:moveTo>
                    <a:pt x="94" y="1"/>
                  </a:moveTo>
                  <a:cubicBezTo>
                    <a:pt x="81" y="1"/>
                    <a:pt x="81" y="14"/>
                    <a:pt x="94" y="14"/>
                  </a:cubicBezTo>
                  <a:cubicBezTo>
                    <a:pt x="175" y="82"/>
                    <a:pt x="175" y="257"/>
                    <a:pt x="162" y="338"/>
                  </a:cubicBezTo>
                  <a:cubicBezTo>
                    <a:pt x="162" y="432"/>
                    <a:pt x="120" y="487"/>
                    <a:pt x="52" y="555"/>
                  </a:cubicBezTo>
                  <a:cubicBezTo>
                    <a:pt x="26" y="581"/>
                    <a:pt x="26" y="581"/>
                    <a:pt x="13" y="620"/>
                  </a:cubicBezTo>
                  <a:cubicBezTo>
                    <a:pt x="0" y="636"/>
                    <a:pt x="26" y="649"/>
                    <a:pt x="52" y="649"/>
                  </a:cubicBezTo>
                  <a:cubicBezTo>
                    <a:pt x="214" y="594"/>
                    <a:pt x="256" y="364"/>
                    <a:pt x="227" y="215"/>
                  </a:cubicBezTo>
                  <a:cubicBezTo>
                    <a:pt x="214" y="150"/>
                    <a:pt x="175" y="14"/>
                    <a:pt x="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375;p77">
              <a:extLst>
                <a:ext uri="{FF2B5EF4-FFF2-40B4-BE49-F238E27FC236}">
                  <a16:creationId xmlns:a16="http://schemas.microsoft.com/office/drawing/2014/main" id="{D771DE3E-0E0F-4C33-BBB9-E6366751363E}"/>
                </a:ext>
              </a:extLst>
            </p:cNvPr>
            <p:cNvSpPr/>
            <p:nvPr/>
          </p:nvSpPr>
          <p:spPr>
            <a:xfrm>
              <a:off x="2775173" y="1537638"/>
              <a:ext cx="70222" cy="25185"/>
            </a:xfrm>
            <a:custGeom>
              <a:avLst/>
              <a:gdLst/>
              <a:ahLst/>
              <a:cxnLst/>
              <a:rect l="l" t="t" r="r" b="b"/>
              <a:pathLst>
                <a:path w="474" h="170" extrusionOk="0">
                  <a:moveTo>
                    <a:pt x="310" y="0"/>
                  </a:moveTo>
                  <a:cubicBezTo>
                    <a:pt x="203" y="0"/>
                    <a:pt x="80" y="43"/>
                    <a:pt x="40" y="91"/>
                  </a:cubicBezTo>
                  <a:cubicBezTo>
                    <a:pt x="27" y="104"/>
                    <a:pt x="1" y="130"/>
                    <a:pt x="14" y="143"/>
                  </a:cubicBezTo>
                  <a:cubicBezTo>
                    <a:pt x="18" y="162"/>
                    <a:pt x="31" y="170"/>
                    <a:pt x="47" y="170"/>
                  </a:cubicBezTo>
                  <a:cubicBezTo>
                    <a:pt x="89" y="170"/>
                    <a:pt x="154" y="126"/>
                    <a:pt x="163" y="117"/>
                  </a:cubicBezTo>
                  <a:cubicBezTo>
                    <a:pt x="219" y="99"/>
                    <a:pt x="308" y="73"/>
                    <a:pt x="380" y="73"/>
                  </a:cubicBezTo>
                  <a:cubicBezTo>
                    <a:pt x="412" y="73"/>
                    <a:pt x="440" y="78"/>
                    <a:pt x="461" y="91"/>
                  </a:cubicBezTo>
                  <a:cubicBezTo>
                    <a:pt x="474" y="91"/>
                    <a:pt x="474" y="91"/>
                    <a:pt x="474" y="78"/>
                  </a:cubicBezTo>
                  <a:cubicBezTo>
                    <a:pt x="451" y="22"/>
                    <a:pt x="385" y="0"/>
                    <a:pt x="3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376;p77">
              <a:extLst>
                <a:ext uri="{FF2B5EF4-FFF2-40B4-BE49-F238E27FC236}">
                  <a16:creationId xmlns:a16="http://schemas.microsoft.com/office/drawing/2014/main" id="{6723EFCD-0F51-40B7-8993-88E3E9E16D29}"/>
                </a:ext>
              </a:extLst>
            </p:cNvPr>
            <p:cNvSpPr/>
            <p:nvPr/>
          </p:nvSpPr>
          <p:spPr>
            <a:xfrm>
              <a:off x="2807469" y="1741194"/>
              <a:ext cx="147851" cy="190814"/>
            </a:xfrm>
            <a:custGeom>
              <a:avLst/>
              <a:gdLst/>
              <a:ahLst/>
              <a:cxnLst/>
              <a:rect l="l" t="t" r="r" b="b"/>
              <a:pathLst>
                <a:path w="998" h="1288" extrusionOk="0">
                  <a:moveTo>
                    <a:pt x="478" y="1"/>
                  </a:moveTo>
                  <a:cubicBezTo>
                    <a:pt x="241" y="1"/>
                    <a:pt x="43" y="208"/>
                    <a:pt x="0" y="376"/>
                  </a:cubicBezTo>
                  <a:lnTo>
                    <a:pt x="26" y="1160"/>
                  </a:lnTo>
                  <a:cubicBezTo>
                    <a:pt x="89" y="1247"/>
                    <a:pt x="188" y="1287"/>
                    <a:pt x="298" y="1287"/>
                  </a:cubicBezTo>
                  <a:cubicBezTo>
                    <a:pt x="494" y="1287"/>
                    <a:pt x="724" y="1159"/>
                    <a:pt x="836" y="943"/>
                  </a:cubicBezTo>
                  <a:cubicBezTo>
                    <a:pt x="998" y="606"/>
                    <a:pt x="930" y="146"/>
                    <a:pt x="619" y="26"/>
                  </a:cubicBezTo>
                  <a:cubicBezTo>
                    <a:pt x="571" y="8"/>
                    <a:pt x="524" y="1"/>
                    <a:pt x="478"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377;p77">
              <a:extLst>
                <a:ext uri="{FF2B5EF4-FFF2-40B4-BE49-F238E27FC236}">
                  <a16:creationId xmlns:a16="http://schemas.microsoft.com/office/drawing/2014/main" id="{BF46CD60-AF37-4481-831B-89FCF9DE0C6C}"/>
                </a:ext>
              </a:extLst>
            </p:cNvPr>
            <p:cNvSpPr/>
            <p:nvPr/>
          </p:nvSpPr>
          <p:spPr>
            <a:xfrm>
              <a:off x="2803469" y="1797786"/>
              <a:ext cx="121925" cy="76000"/>
            </a:xfrm>
            <a:custGeom>
              <a:avLst/>
              <a:gdLst/>
              <a:ahLst/>
              <a:cxnLst/>
              <a:rect l="l" t="t" r="r" b="b"/>
              <a:pathLst>
                <a:path w="823" h="513" extrusionOk="0">
                  <a:moveTo>
                    <a:pt x="371" y="0"/>
                  </a:moveTo>
                  <a:cubicBezTo>
                    <a:pt x="216" y="0"/>
                    <a:pt x="61" y="69"/>
                    <a:pt x="11" y="224"/>
                  </a:cubicBezTo>
                  <a:cubicBezTo>
                    <a:pt x="1" y="234"/>
                    <a:pt x="17" y="255"/>
                    <a:pt x="30" y="255"/>
                  </a:cubicBezTo>
                  <a:cubicBezTo>
                    <a:pt x="34" y="255"/>
                    <a:pt x="37" y="253"/>
                    <a:pt x="40" y="250"/>
                  </a:cubicBezTo>
                  <a:cubicBezTo>
                    <a:pt x="92" y="211"/>
                    <a:pt x="134" y="156"/>
                    <a:pt x="189" y="130"/>
                  </a:cubicBezTo>
                  <a:cubicBezTo>
                    <a:pt x="238" y="98"/>
                    <a:pt x="289" y="83"/>
                    <a:pt x="345" y="83"/>
                  </a:cubicBezTo>
                  <a:cubicBezTo>
                    <a:pt x="364" y="83"/>
                    <a:pt x="383" y="85"/>
                    <a:pt x="403" y="88"/>
                  </a:cubicBezTo>
                  <a:cubicBezTo>
                    <a:pt x="432" y="130"/>
                    <a:pt x="458" y="169"/>
                    <a:pt x="458" y="237"/>
                  </a:cubicBezTo>
                  <a:cubicBezTo>
                    <a:pt x="445" y="305"/>
                    <a:pt x="416" y="373"/>
                    <a:pt x="377" y="412"/>
                  </a:cubicBezTo>
                  <a:cubicBezTo>
                    <a:pt x="351" y="454"/>
                    <a:pt x="296" y="467"/>
                    <a:pt x="254" y="493"/>
                  </a:cubicBezTo>
                  <a:cubicBezTo>
                    <a:pt x="254" y="493"/>
                    <a:pt x="241" y="493"/>
                    <a:pt x="254" y="509"/>
                  </a:cubicBezTo>
                  <a:cubicBezTo>
                    <a:pt x="266" y="512"/>
                    <a:pt x="279" y="513"/>
                    <a:pt x="291" y="513"/>
                  </a:cubicBezTo>
                  <a:cubicBezTo>
                    <a:pt x="462" y="513"/>
                    <a:pt x="574" y="268"/>
                    <a:pt x="526" y="117"/>
                  </a:cubicBezTo>
                  <a:lnTo>
                    <a:pt x="526" y="117"/>
                  </a:lnTo>
                  <a:cubicBezTo>
                    <a:pt x="633" y="169"/>
                    <a:pt x="727" y="266"/>
                    <a:pt x="714" y="386"/>
                  </a:cubicBezTo>
                  <a:cubicBezTo>
                    <a:pt x="714" y="390"/>
                    <a:pt x="715" y="392"/>
                    <a:pt x="717" y="392"/>
                  </a:cubicBezTo>
                  <a:cubicBezTo>
                    <a:pt x="721" y="392"/>
                    <a:pt x="727" y="386"/>
                    <a:pt x="727" y="386"/>
                  </a:cubicBezTo>
                  <a:cubicBezTo>
                    <a:pt x="823" y="146"/>
                    <a:pt x="597" y="0"/>
                    <a:pt x="371"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378;p77">
              <a:extLst>
                <a:ext uri="{FF2B5EF4-FFF2-40B4-BE49-F238E27FC236}">
                  <a16:creationId xmlns:a16="http://schemas.microsoft.com/office/drawing/2014/main" id="{E1DB5F59-9E36-4451-8890-29FBD27AA2A9}"/>
                </a:ext>
              </a:extLst>
            </p:cNvPr>
            <p:cNvSpPr/>
            <p:nvPr/>
          </p:nvSpPr>
          <p:spPr>
            <a:xfrm>
              <a:off x="2789099" y="1742971"/>
              <a:ext cx="76000" cy="102814"/>
            </a:xfrm>
            <a:custGeom>
              <a:avLst/>
              <a:gdLst/>
              <a:ahLst/>
              <a:cxnLst/>
              <a:rect l="l" t="t" r="r" b="b"/>
              <a:pathLst>
                <a:path w="513" h="694" extrusionOk="0">
                  <a:moveTo>
                    <a:pt x="513" y="1"/>
                  </a:moveTo>
                  <a:lnTo>
                    <a:pt x="56" y="14"/>
                  </a:lnTo>
                  <a:cubicBezTo>
                    <a:pt x="82" y="150"/>
                    <a:pt x="1" y="581"/>
                    <a:pt x="56" y="675"/>
                  </a:cubicBezTo>
                  <a:cubicBezTo>
                    <a:pt x="65" y="687"/>
                    <a:pt x="79" y="693"/>
                    <a:pt x="95" y="693"/>
                  </a:cubicBezTo>
                  <a:cubicBezTo>
                    <a:pt x="205" y="693"/>
                    <a:pt x="457" y="434"/>
                    <a:pt x="51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379;p77">
              <a:extLst>
                <a:ext uri="{FF2B5EF4-FFF2-40B4-BE49-F238E27FC236}">
                  <a16:creationId xmlns:a16="http://schemas.microsoft.com/office/drawing/2014/main" id="{E60C6EFC-89BA-46B5-BE89-979B312F0AE7}"/>
                </a:ext>
              </a:extLst>
            </p:cNvPr>
            <p:cNvSpPr/>
            <p:nvPr/>
          </p:nvSpPr>
          <p:spPr>
            <a:xfrm>
              <a:off x="2315469" y="2562825"/>
              <a:ext cx="517924" cy="128296"/>
            </a:xfrm>
            <a:custGeom>
              <a:avLst/>
              <a:gdLst/>
              <a:ahLst/>
              <a:cxnLst/>
              <a:rect l="l" t="t" r="r" b="b"/>
              <a:pathLst>
                <a:path w="3496" h="866" extrusionOk="0">
                  <a:moveTo>
                    <a:pt x="418" y="1"/>
                  </a:moveTo>
                  <a:lnTo>
                    <a:pt x="0" y="500"/>
                  </a:lnTo>
                  <a:cubicBezTo>
                    <a:pt x="0" y="500"/>
                    <a:pt x="295" y="866"/>
                    <a:pt x="1740" y="866"/>
                  </a:cubicBezTo>
                  <a:cubicBezTo>
                    <a:pt x="3198" y="866"/>
                    <a:pt x="3496" y="500"/>
                    <a:pt x="3496" y="500"/>
                  </a:cubicBezTo>
                  <a:lnTo>
                    <a:pt x="3078"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380;p77">
              <a:extLst>
                <a:ext uri="{FF2B5EF4-FFF2-40B4-BE49-F238E27FC236}">
                  <a16:creationId xmlns:a16="http://schemas.microsoft.com/office/drawing/2014/main" id="{D1CA0CC5-05A0-45AC-A9D7-CCBFDFE0DEBF}"/>
                </a:ext>
              </a:extLst>
            </p:cNvPr>
            <p:cNvSpPr/>
            <p:nvPr/>
          </p:nvSpPr>
          <p:spPr>
            <a:xfrm>
              <a:off x="2377246" y="2162972"/>
              <a:ext cx="394220" cy="425924"/>
            </a:xfrm>
            <a:custGeom>
              <a:avLst/>
              <a:gdLst/>
              <a:ahLst/>
              <a:cxnLst/>
              <a:rect l="l" t="t" r="r" b="b"/>
              <a:pathLst>
                <a:path w="2661" h="2875" extrusionOk="0">
                  <a:moveTo>
                    <a:pt x="798" y="1"/>
                  </a:moveTo>
                  <a:cubicBezTo>
                    <a:pt x="717" y="189"/>
                    <a:pt x="500" y="406"/>
                    <a:pt x="312" y="1012"/>
                  </a:cubicBezTo>
                  <a:cubicBezTo>
                    <a:pt x="69" y="1822"/>
                    <a:pt x="1" y="2700"/>
                    <a:pt x="1" y="2700"/>
                  </a:cubicBezTo>
                  <a:cubicBezTo>
                    <a:pt x="1" y="2700"/>
                    <a:pt x="513" y="2875"/>
                    <a:pt x="1323" y="2875"/>
                  </a:cubicBezTo>
                  <a:cubicBezTo>
                    <a:pt x="2146" y="2875"/>
                    <a:pt x="2661" y="2700"/>
                    <a:pt x="2661" y="2700"/>
                  </a:cubicBezTo>
                  <a:cubicBezTo>
                    <a:pt x="2661" y="2700"/>
                    <a:pt x="2593" y="1822"/>
                    <a:pt x="2337" y="1012"/>
                  </a:cubicBezTo>
                  <a:cubicBezTo>
                    <a:pt x="2159" y="406"/>
                    <a:pt x="1932" y="189"/>
                    <a:pt x="1864" y="1"/>
                  </a:cubicBezTo>
                  <a:cubicBezTo>
                    <a:pt x="1864" y="1"/>
                    <a:pt x="1770" y="231"/>
                    <a:pt x="1323" y="231"/>
                  </a:cubicBezTo>
                  <a:cubicBezTo>
                    <a:pt x="879" y="231"/>
                    <a:pt x="798" y="1"/>
                    <a:pt x="798"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381;p77">
              <a:extLst>
                <a:ext uri="{FF2B5EF4-FFF2-40B4-BE49-F238E27FC236}">
                  <a16:creationId xmlns:a16="http://schemas.microsoft.com/office/drawing/2014/main" id="{BC68864B-1313-4DF1-81AA-229A877081CE}"/>
                </a:ext>
              </a:extLst>
            </p:cNvPr>
            <p:cNvSpPr/>
            <p:nvPr/>
          </p:nvSpPr>
          <p:spPr>
            <a:xfrm>
              <a:off x="2459469" y="2146676"/>
              <a:ext cx="113777" cy="77333"/>
            </a:xfrm>
            <a:custGeom>
              <a:avLst/>
              <a:gdLst/>
              <a:ahLst/>
              <a:cxnLst/>
              <a:rect l="l" t="t" r="r" b="b"/>
              <a:pathLst>
                <a:path w="768" h="522" extrusionOk="0">
                  <a:moveTo>
                    <a:pt x="256" y="1"/>
                  </a:moveTo>
                  <a:cubicBezTo>
                    <a:pt x="256" y="1"/>
                    <a:pt x="0" y="82"/>
                    <a:pt x="13" y="286"/>
                  </a:cubicBezTo>
                  <a:cubicBezTo>
                    <a:pt x="21" y="401"/>
                    <a:pt x="170" y="521"/>
                    <a:pt x="365" y="521"/>
                  </a:cubicBezTo>
                  <a:cubicBezTo>
                    <a:pt x="489" y="521"/>
                    <a:pt x="632" y="472"/>
                    <a:pt x="768" y="341"/>
                  </a:cubicBezTo>
                  <a:lnTo>
                    <a:pt x="256"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382;p77">
              <a:extLst>
                <a:ext uri="{FF2B5EF4-FFF2-40B4-BE49-F238E27FC236}">
                  <a16:creationId xmlns:a16="http://schemas.microsoft.com/office/drawing/2014/main" id="{C98A4B9F-2597-4E36-9C0A-C2BE533DA6EB}"/>
                </a:ext>
              </a:extLst>
            </p:cNvPr>
            <p:cNvSpPr/>
            <p:nvPr/>
          </p:nvSpPr>
          <p:spPr>
            <a:xfrm>
              <a:off x="2573098" y="2146676"/>
              <a:ext cx="116296" cy="77333"/>
            </a:xfrm>
            <a:custGeom>
              <a:avLst/>
              <a:gdLst/>
              <a:ahLst/>
              <a:cxnLst/>
              <a:rect l="l" t="t" r="r" b="b"/>
              <a:pathLst>
                <a:path w="785" h="522" extrusionOk="0">
                  <a:moveTo>
                    <a:pt x="513" y="1"/>
                  </a:moveTo>
                  <a:lnTo>
                    <a:pt x="1" y="341"/>
                  </a:lnTo>
                  <a:cubicBezTo>
                    <a:pt x="137" y="472"/>
                    <a:pt x="280" y="521"/>
                    <a:pt x="405" y="521"/>
                  </a:cubicBezTo>
                  <a:cubicBezTo>
                    <a:pt x="601" y="521"/>
                    <a:pt x="754" y="401"/>
                    <a:pt x="772" y="286"/>
                  </a:cubicBezTo>
                  <a:cubicBezTo>
                    <a:pt x="785" y="82"/>
                    <a:pt x="513" y="1"/>
                    <a:pt x="51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3527;p77">
            <a:extLst>
              <a:ext uri="{FF2B5EF4-FFF2-40B4-BE49-F238E27FC236}">
                <a16:creationId xmlns:a16="http://schemas.microsoft.com/office/drawing/2014/main" id="{D6137067-A060-4538-B852-3676C3C2968E}"/>
              </a:ext>
            </a:extLst>
          </p:cNvPr>
          <p:cNvGrpSpPr/>
          <p:nvPr/>
        </p:nvGrpSpPr>
        <p:grpSpPr>
          <a:xfrm>
            <a:off x="7735042" y="3160471"/>
            <a:ext cx="1174312" cy="1818975"/>
            <a:chOff x="2155024" y="3086974"/>
            <a:chExt cx="808443" cy="1464151"/>
          </a:xfrm>
        </p:grpSpPr>
        <p:sp>
          <p:nvSpPr>
            <p:cNvPr id="163" name="Google Shape;3528;p77">
              <a:extLst>
                <a:ext uri="{FF2B5EF4-FFF2-40B4-BE49-F238E27FC236}">
                  <a16:creationId xmlns:a16="http://schemas.microsoft.com/office/drawing/2014/main" id="{84C27BAE-B0EE-470F-BA3D-479000D6DDCE}"/>
                </a:ext>
              </a:extLst>
            </p:cNvPr>
            <p:cNvSpPr/>
            <p:nvPr/>
          </p:nvSpPr>
          <p:spPr>
            <a:xfrm>
              <a:off x="2379172" y="3770976"/>
              <a:ext cx="394220" cy="509924"/>
            </a:xfrm>
            <a:custGeom>
              <a:avLst/>
              <a:gdLst/>
              <a:ahLst/>
              <a:cxnLst/>
              <a:rect l="l" t="t" r="r" b="b"/>
              <a:pathLst>
                <a:path w="2661" h="3442" extrusionOk="0">
                  <a:moveTo>
                    <a:pt x="837" y="1"/>
                  </a:moveTo>
                  <a:cubicBezTo>
                    <a:pt x="837" y="1"/>
                    <a:pt x="837" y="244"/>
                    <a:pt x="811" y="458"/>
                  </a:cubicBezTo>
                  <a:cubicBezTo>
                    <a:pt x="798" y="688"/>
                    <a:pt x="526" y="863"/>
                    <a:pt x="312" y="1566"/>
                  </a:cubicBezTo>
                  <a:cubicBezTo>
                    <a:pt x="69" y="2376"/>
                    <a:pt x="1" y="3267"/>
                    <a:pt x="1" y="3267"/>
                  </a:cubicBezTo>
                  <a:cubicBezTo>
                    <a:pt x="1" y="3267"/>
                    <a:pt x="513" y="3442"/>
                    <a:pt x="1323" y="3442"/>
                  </a:cubicBezTo>
                  <a:cubicBezTo>
                    <a:pt x="2146" y="3442"/>
                    <a:pt x="2661" y="3267"/>
                    <a:pt x="2661" y="3267"/>
                  </a:cubicBezTo>
                  <a:cubicBezTo>
                    <a:pt x="2661" y="3267"/>
                    <a:pt x="2593" y="2376"/>
                    <a:pt x="2337" y="1566"/>
                  </a:cubicBezTo>
                  <a:cubicBezTo>
                    <a:pt x="2120" y="863"/>
                    <a:pt x="1864" y="688"/>
                    <a:pt x="1838" y="458"/>
                  </a:cubicBezTo>
                  <a:cubicBezTo>
                    <a:pt x="1822" y="244"/>
                    <a:pt x="1822" y="1"/>
                    <a:pt x="1822"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529;p77">
              <a:extLst>
                <a:ext uri="{FF2B5EF4-FFF2-40B4-BE49-F238E27FC236}">
                  <a16:creationId xmlns:a16="http://schemas.microsoft.com/office/drawing/2014/main" id="{D9B66477-0060-4E86-ADA8-30247476963F}"/>
                </a:ext>
              </a:extLst>
            </p:cNvPr>
            <p:cNvSpPr/>
            <p:nvPr/>
          </p:nvSpPr>
          <p:spPr>
            <a:xfrm>
              <a:off x="2767024" y="3253049"/>
              <a:ext cx="174370" cy="471998"/>
            </a:xfrm>
            <a:custGeom>
              <a:avLst/>
              <a:gdLst/>
              <a:ahLst/>
              <a:cxnLst/>
              <a:rect l="l" t="t" r="r" b="b"/>
              <a:pathLst>
                <a:path w="1177" h="3186" extrusionOk="0">
                  <a:moveTo>
                    <a:pt x="325" y="1"/>
                  </a:moveTo>
                  <a:lnTo>
                    <a:pt x="1" y="3186"/>
                  </a:lnTo>
                  <a:cubicBezTo>
                    <a:pt x="1177" y="2794"/>
                    <a:pt x="1002" y="1012"/>
                    <a:pt x="840" y="539"/>
                  </a:cubicBezTo>
                  <a:cubicBezTo>
                    <a:pt x="678" y="66"/>
                    <a:pt x="325" y="1"/>
                    <a:pt x="325"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530;p77">
              <a:extLst>
                <a:ext uri="{FF2B5EF4-FFF2-40B4-BE49-F238E27FC236}">
                  <a16:creationId xmlns:a16="http://schemas.microsoft.com/office/drawing/2014/main" id="{76FAAE7E-6CE2-4F68-804A-B5A04B3CBA1C}"/>
                </a:ext>
              </a:extLst>
            </p:cNvPr>
            <p:cNvSpPr/>
            <p:nvPr/>
          </p:nvSpPr>
          <p:spPr>
            <a:xfrm>
              <a:off x="2801099" y="3170530"/>
              <a:ext cx="36148" cy="96592"/>
            </a:xfrm>
            <a:custGeom>
              <a:avLst/>
              <a:gdLst/>
              <a:ahLst/>
              <a:cxnLst/>
              <a:rect l="l" t="t" r="r" b="b"/>
              <a:pathLst>
                <a:path w="244" h="652" extrusionOk="0">
                  <a:moveTo>
                    <a:pt x="76" y="0"/>
                  </a:moveTo>
                  <a:cubicBezTo>
                    <a:pt x="69" y="0"/>
                    <a:pt x="72" y="17"/>
                    <a:pt x="82" y="17"/>
                  </a:cubicBezTo>
                  <a:cubicBezTo>
                    <a:pt x="163" y="85"/>
                    <a:pt x="163" y="260"/>
                    <a:pt x="163" y="341"/>
                  </a:cubicBezTo>
                  <a:cubicBezTo>
                    <a:pt x="150" y="435"/>
                    <a:pt x="108" y="477"/>
                    <a:pt x="56" y="542"/>
                  </a:cubicBezTo>
                  <a:cubicBezTo>
                    <a:pt x="14" y="584"/>
                    <a:pt x="14" y="584"/>
                    <a:pt x="1" y="623"/>
                  </a:cubicBezTo>
                  <a:cubicBezTo>
                    <a:pt x="1" y="639"/>
                    <a:pt x="27" y="652"/>
                    <a:pt x="43" y="652"/>
                  </a:cubicBezTo>
                  <a:cubicBezTo>
                    <a:pt x="205" y="597"/>
                    <a:pt x="244" y="367"/>
                    <a:pt x="218" y="218"/>
                  </a:cubicBezTo>
                  <a:cubicBezTo>
                    <a:pt x="205" y="153"/>
                    <a:pt x="163" y="17"/>
                    <a:pt x="82" y="4"/>
                  </a:cubicBezTo>
                  <a:cubicBezTo>
                    <a:pt x="79" y="1"/>
                    <a:pt x="77" y="0"/>
                    <a:pt x="76"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531;p77">
              <a:extLst>
                <a:ext uri="{FF2B5EF4-FFF2-40B4-BE49-F238E27FC236}">
                  <a16:creationId xmlns:a16="http://schemas.microsoft.com/office/drawing/2014/main" id="{8341A878-2E31-408F-B573-7A273A1867CC}"/>
                </a:ext>
              </a:extLst>
            </p:cNvPr>
            <p:cNvSpPr/>
            <p:nvPr/>
          </p:nvSpPr>
          <p:spPr>
            <a:xfrm>
              <a:off x="2804950" y="3240753"/>
              <a:ext cx="68296" cy="25185"/>
            </a:xfrm>
            <a:custGeom>
              <a:avLst/>
              <a:gdLst/>
              <a:ahLst/>
              <a:cxnLst/>
              <a:rect l="l" t="t" r="r" b="b"/>
              <a:pathLst>
                <a:path w="461" h="170" extrusionOk="0">
                  <a:moveTo>
                    <a:pt x="308" y="1"/>
                  </a:moveTo>
                  <a:cubicBezTo>
                    <a:pt x="201" y="1"/>
                    <a:pt x="70" y="49"/>
                    <a:pt x="30" y="97"/>
                  </a:cubicBezTo>
                  <a:cubicBezTo>
                    <a:pt x="17" y="110"/>
                    <a:pt x="1" y="136"/>
                    <a:pt x="1" y="149"/>
                  </a:cubicBezTo>
                  <a:cubicBezTo>
                    <a:pt x="5" y="164"/>
                    <a:pt x="18" y="170"/>
                    <a:pt x="34" y="170"/>
                  </a:cubicBezTo>
                  <a:cubicBezTo>
                    <a:pt x="76" y="170"/>
                    <a:pt x="141" y="132"/>
                    <a:pt x="150" y="123"/>
                  </a:cubicBezTo>
                  <a:cubicBezTo>
                    <a:pt x="206" y="105"/>
                    <a:pt x="295" y="79"/>
                    <a:pt x="371" y="79"/>
                  </a:cubicBezTo>
                  <a:cubicBezTo>
                    <a:pt x="405" y="79"/>
                    <a:pt x="436" y="84"/>
                    <a:pt x="461" y="97"/>
                  </a:cubicBezTo>
                  <a:lnTo>
                    <a:pt x="461" y="84"/>
                  </a:lnTo>
                  <a:cubicBezTo>
                    <a:pt x="445" y="23"/>
                    <a:pt x="382" y="1"/>
                    <a:pt x="308"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532;p77">
              <a:extLst>
                <a:ext uri="{FF2B5EF4-FFF2-40B4-BE49-F238E27FC236}">
                  <a16:creationId xmlns:a16="http://schemas.microsoft.com/office/drawing/2014/main" id="{9FEA6C09-588E-4C7B-9434-224BE09A7C31}"/>
                </a:ext>
              </a:extLst>
            </p:cNvPr>
            <p:cNvSpPr/>
            <p:nvPr/>
          </p:nvSpPr>
          <p:spPr>
            <a:xfrm>
              <a:off x="2155024" y="3086974"/>
              <a:ext cx="662071" cy="444294"/>
            </a:xfrm>
            <a:custGeom>
              <a:avLst/>
              <a:gdLst/>
              <a:ahLst/>
              <a:cxnLst/>
              <a:rect l="l" t="t" r="r" b="b"/>
              <a:pathLst>
                <a:path w="4469" h="2999" extrusionOk="0">
                  <a:moveTo>
                    <a:pt x="2592" y="0"/>
                  </a:moveTo>
                  <a:cubicBezTo>
                    <a:pt x="1740" y="0"/>
                    <a:pt x="1075" y="351"/>
                    <a:pt x="610" y="944"/>
                  </a:cubicBezTo>
                  <a:cubicBezTo>
                    <a:pt x="137" y="1553"/>
                    <a:pt x="1" y="2956"/>
                    <a:pt x="811" y="2998"/>
                  </a:cubicBezTo>
                  <a:cubicBezTo>
                    <a:pt x="822" y="2999"/>
                    <a:pt x="833" y="2999"/>
                    <a:pt x="844" y="2999"/>
                  </a:cubicBezTo>
                  <a:cubicBezTo>
                    <a:pt x="1696" y="2999"/>
                    <a:pt x="4456" y="1122"/>
                    <a:pt x="4456" y="1122"/>
                  </a:cubicBezTo>
                  <a:cubicBezTo>
                    <a:pt x="4456" y="1122"/>
                    <a:pt x="4469" y="325"/>
                    <a:pt x="3335" y="82"/>
                  </a:cubicBezTo>
                  <a:cubicBezTo>
                    <a:pt x="3073" y="27"/>
                    <a:pt x="2825" y="0"/>
                    <a:pt x="2592"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533;p77">
              <a:extLst>
                <a:ext uri="{FF2B5EF4-FFF2-40B4-BE49-F238E27FC236}">
                  <a16:creationId xmlns:a16="http://schemas.microsoft.com/office/drawing/2014/main" id="{8DD01FA3-00B0-41AD-8743-F7C3F92983DE}"/>
                </a:ext>
              </a:extLst>
            </p:cNvPr>
            <p:cNvSpPr/>
            <p:nvPr/>
          </p:nvSpPr>
          <p:spPr>
            <a:xfrm>
              <a:off x="2767024" y="3433049"/>
              <a:ext cx="102370" cy="291999"/>
            </a:xfrm>
            <a:custGeom>
              <a:avLst/>
              <a:gdLst/>
              <a:ahLst/>
              <a:cxnLst/>
              <a:rect l="l" t="t" r="r" b="b"/>
              <a:pathLst>
                <a:path w="691" h="1971" extrusionOk="0">
                  <a:moveTo>
                    <a:pt x="163" y="1"/>
                  </a:moveTo>
                  <a:lnTo>
                    <a:pt x="1" y="1971"/>
                  </a:lnTo>
                  <a:cubicBezTo>
                    <a:pt x="257" y="1783"/>
                    <a:pt x="691" y="1540"/>
                    <a:pt x="678"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534;p77">
              <a:extLst>
                <a:ext uri="{FF2B5EF4-FFF2-40B4-BE49-F238E27FC236}">
                  <a16:creationId xmlns:a16="http://schemas.microsoft.com/office/drawing/2014/main" id="{A0165FA8-46D4-456D-B816-3FC4D9D5F235}"/>
                </a:ext>
              </a:extLst>
            </p:cNvPr>
            <p:cNvSpPr/>
            <p:nvPr/>
          </p:nvSpPr>
          <p:spPr>
            <a:xfrm>
              <a:off x="2501098" y="3770976"/>
              <a:ext cx="147999" cy="60148"/>
            </a:xfrm>
            <a:custGeom>
              <a:avLst/>
              <a:gdLst/>
              <a:ahLst/>
              <a:cxnLst/>
              <a:rect l="l" t="t" r="r" b="b"/>
              <a:pathLst>
                <a:path w="999" h="406" extrusionOk="0">
                  <a:moveTo>
                    <a:pt x="14" y="1"/>
                  </a:moveTo>
                  <a:cubicBezTo>
                    <a:pt x="14" y="1"/>
                    <a:pt x="14" y="189"/>
                    <a:pt x="1" y="393"/>
                  </a:cubicBezTo>
                  <a:cubicBezTo>
                    <a:pt x="95" y="393"/>
                    <a:pt x="205" y="406"/>
                    <a:pt x="299" y="406"/>
                  </a:cubicBezTo>
                  <a:cubicBezTo>
                    <a:pt x="529" y="406"/>
                    <a:pt x="837" y="325"/>
                    <a:pt x="999" y="231"/>
                  </a:cubicBezTo>
                  <a:lnTo>
                    <a:pt x="999"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535;p77">
              <a:extLst>
                <a:ext uri="{FF2B5EF4-FFF2-40B4-BE49-F238E27FC236}">
                  <a16:creationId xmlns:a16="http://schemas.microsoft.com/office/drawing/2014/main" id="{50542DCD-89D4-4197-99A6-3E2F10F8C7C2}"/>
                </a:ext>
              </a:extLst>
            </p:cNvPr>
            <p:cNvSpPr/>
            <p:nvPr/>
          </p:nvSpPr>
          <p:spPr>
            <a:xfrm>
              <a:off x="2321098" y="4254829"/>
              <a:ext cx="248295" cy="296295"/>
            </a:xfrm>
            <a:custGeom>
              <a:avLst/>
              <a:gdLst/>
              <a:ahLst/>
              <a:cxnLst/>
              <a:rect l="l" t="t" r="r" b="b"/>
              <a:pathLst>
                <a:path w="1676" h="2000" extrusionOk="0">
                  <a:moveTo>
                    <a:pt x="393" y="1"/>
                  </a:moveTo>
                  <a:lnTo>
                    <a:pt x="529" y="1676"/>
                  </a:lnTo>
                  <a:cubicBezTo>
                    <a:pt x="529" y="1676"/>
                    <a:pt x="270" y="1757"/>
                    <a:pt x="137" y="1825"/>
                  </a:cubicBezTo>
                  <a:cubicBezTo>
                    <a:pt x="1" y="1906"/>
                    <a:pt x="43" y="2000"/>
                    <a:pt x="623" y="2000"/>
                  </a:cubicBezTo>
                  <a:lnTo>
                    <a:pt x="1485" y="2000"/>
                  </a:lnTo>
                  <a:lnTo>
                    <a:pt x="1676"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536;p77">
              <a:extLst>
                <a:ext uri="{FF2B5EF4-FFF2-40B4-BE49-F238E27FC236}">
                  <a16:creationId xmlns:a16="http://schemas.microsoft.com/office/drawing/2014/main" id="{B722A088-053B-4780-A7E2-DD6E9F12E925}"/>
                </a:ext>
              </a:extLst>
            </p:cNvPr>
            <p:cNvSpPr/>
            <p:nvPr/>
          </p:nvSpPr>
          <p:spPr>
            <a:xfrm>
              <a:off x="2583173" y="4254829"/>
              <a:ext cx="248295" cy="296295"/>
            </a:xfrm>
            <a:custGeom>
              <a:avLst/>
              <a:gdLst/>
              <a:ahLst/>
              <a:cxnLst/>
              <a:rect l="l" t="t" r="r" b="b"/>
              <a:pathLst>
                <a:path w="1676" h="2000" extrusionOk="0">
                  <a:moveTo>
                    <a:pt x="1" y="1"/>
                  </a:moveTo>
                  <a:lnTo>
                    <a:pt x="189" y="2000"/>
                  </a:lnTo>
                  <a:lnTo>
                    <a:pt x="1054" y="2000"/>
                  </a:lnTo>
                  <a:cubicBezTo>
                    <a:pt x="1634" y="2000"/>
                    <a:pt x="1676" y="1906"/>
                    <a:pt x="1540" y="1825"/>
                  </a:cubicBezTo>
                  <a:cubicBezTo>
                    <a:pt x="1404" y="1757"/>
                    <a:pt x="1148" y="1676"/>
                    <a:pt x="1148" y="1676"/>
                  </a:cubicBezTo>
                  <a:lnTo>
                    <a:pt x="1284"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537;p77">
              <a:extLst>
                <a:ext uri="{FF2B5EF4-FFF2-40B4-BE49-F238E27FC236}">
                  <a16:creationId xmlns:a16="http://schemas.microsoft.com/office/drawing/2014/main" id="{6A13B57D-5D8E-4E21-9325-EBFE4249703B}"/>
                </a:ext>
              </a:extLst>
            </p:cNvPr>
            <p:cNvSpPr/>
            <p:nvPr/>
          </p:nvSpPr>
          <p:spPr>
            <a:xfrm>
              <a:off x="2191024" y="3854087"/>
              <a:ext cx="306369" cy="354961"/>
            </a:xfrm>
            <a:custGeom>
              <a:avLst/>
              <a:gdLst/>
              <a:ahLst/>
              <a:cxnLst/>
              <a:rect l="l" t="t" r="r" b="b"/>
              <a:pathLst>
                <a:path w="2068" h="2396" extrusionOk="0">
                  <a:moveTo>
                    <a:pt x="1968" y="1"/>
                  </a:moveTo>
                  <a:cubicBezTo>
                    <a:pt x="1800" y="1"/>
                    <a:pt x="1546" y="144"/>
                    <a:pt x="1148" y="587"/>
                  </a:cubicBezTo>
                  <a:cubicBezTo>
                    <a:pt x="1015" y="749"/>
                    <a:pt x="866" y="911"/>
                    <a:pt x="730" y="1073"/>
                  </a:cubicBezTo>
                  <a:cubicBezTo>
                    <a:pt x="636" y="1193"/>
                    <a:pt x="529" y="1316"/>
                    <a:pt x="435" y="1452"/>
                  </a:cubicBezTo>
                  <a:cubicBezTo>
                    <a:pt x="406" y="1491"/>
                    <a:pt x="367" y="1546"/>
                    <a:pt x="325" y="1585"/>
                  </a:cubicBezTo>
                  <a:cubicBezTo>
                    <a:pt x="273" y="1627"/>
                    <a:pt x="205" y="1640"/>
                    <a:pt x="150" y="1653"/>
                  </a:cubicBezTo>
                  <a:cubicBezTo>
                    <a:pt x="111" y="1666"/>
                    <a:pt x="56" y="1679"/>
                    <a:pt x="30" y="1708"/>
                  </a:cubicBezTo>
                  <a:cubicBezTo>
                    <a:pt x="1" y="1734"/>
                    <a:pt x="14" y="1789"/>
                    <a:pt x="56" y="1802"/>
                  </a:cubicBezTo>
                  <a:cubicBezTo>
                    <a:pt x="75" y="1808"/>
                    <a:pt x="99" y="1808"/>
                    <a:pt x="123" y="1808"/>
                  </a:cubicBezTo>
                  <a:cubicBezTo>
                    <a:pt x="147" y="1808"/>
                    <a:pt x="171" y="1808"/>
                    <a:pt x="192" y="1815"/>
                  </a:cubicBezTo>
                  <a:lnTo>
                    <a:pt x="205" y="1815"/>
                  </a:lnTo>
                  <a:cubicBezTo>
                    <a:pt x="218" y="1828"/>
                    <a:pt x="205" y="1841"/>
                    <a:pt x="205" y="1841"/>
                  </a:cubicBezTo>
                  <a:cubicBezTo>
                    <a:pt x="176" y="1896"/>
                    <a:pt x="150" y="1909"/>
                    <a:pt x="137" y="1938"/>
                  </a:cubicBezTo>
                  <a:cubicBezTo>
                    <a:pt x="111" y="1977"/>
                    <a:pt x="30" y="2071"/>
                    <a:pt x="69" y="2126"/>
                  </a:cubicBezTo>
                  <a:cubicBezTo>
                    <a:pt x="76" y="2141"/>
                    <a:pt x="90" y="2147"/>
                    <a:pt x="104" y="2147"/>
                  </a:cubicBezTo>
                  <a:cubicBezTo>
                    <a:pt x="115" y="2147"/>
                    <a:pt x="126" y="2144"/>
                    <a:pt x="137" y="2139"/>
                  </a:cubicBezTo>
                  <a:cubicBezTo>
                    <a:pt x="163" y="2126"/>
                    <a:pt x="192" y="2113"/>
                    <a:pt x="218" y="2084"/>
                  </a:cubicBezTo>
                  <a:cubicBezTo>
                    <a:pt x="231" y="2071"/>
                    <a:pt x="244" y="2058"/>
                    <a:pt x="257" y="2045"/>
                  </a:cubicBezTo>
                  <a:cubicBezTo>
                    <a:pt x="273" y="2045"/>
                    <a:pt x="286" y="2019"/>
                    <a:pt x="299" y="2019"/>
                  </a:cubicBezTo>
                  <a:cubicBezTo>
                    <a:pt x="312" y="2032"/>
                    <a:pt x="312" y="2045"/>
                    <a:pt x="312" y="2058"/>
                  </a:cubicBezTo>
                  <a:cubicBezTo>
                    <a:pt x="299" y="2058"/>
                    <a:pt x="299" y="2071"/>
                    <a:pt x="299" y="2084"/>
                  </a:cubicBezTo>
                  <a:cubicBezTo>
                    <a:pt x="273" y="2126"/>
                    <a:pt x="244" y="2165"/>
                    <a:pt x="231" y="2207"/>
                  </a:cubicBezTo>
                  <a:cubicBezTo>
                    <a:pt x="218" y="2220"/>
                    <a:pt x="218" y="2246"/>
                    <a:pt x="218" y="2262"/>
                  </a:cubicBezTo>
                  <a:cubicBezTo>
                    <a:pt x="218" y="2275"/>
                    <a:pt x="218" y="2301"/>
                    <a:pt x="231" y="2314"/>
                  </a:cubicBezTo>
                  <a:cubicBezTo>
                    <a:pt x="231" y="2314"/>
                    <a:pt x="244" y="2327"/>
                    <a:pt x="257" y="2327"/>
                  </a:cubicBezTo>
                  <a:cubicBezTo>
                    <a:pt x="286" y="2327"/>
                    <a:pt x="312" y="2314"/>
                    <a:pt x="338" y="2301"/>
                  </a:cubicBezTo>
                  <a:cubicBezTo>
                    <a:pt x="367" y="2275"/>
                    <a:pt x="380" y="2246"/>
                    <a:pt x="406" y="2220"/>
                  </a:cubicBezTo>
                  <a:cubicBezTo>
                    <a:pt x="419" y="2194"/>
                    <a:pt x="448" y="2165"/>
                    <a:pt x="474" y="2139"/>
                  </a:cubicBezTo>
                  <a:cubicBezTo>
                    <a:pt x="474" y="2139"/>
                    <a:pt x="474" y="2126"/>
                    <a:pt x="487" y="2126"/>
                  </a:cubicBezTo>
                  <a:lnTo>
                    <a:pt x="500" y="2139"/>
                  </a:lnTo>
                  <a:lnTo>
                    <a:pt x="500" y="2165"/>
                  </a:lnTo>
                  <a:cubicBezTo>
                    <a:pt x="500" y="2194"/>
                    <a:pt x="487" y="2207"/>
                    <a:pt x="474" y="2220"/>
                  </a:cubicBezTo>
                  <a:cubicBezTo>
                    <a:pt x="474" y="2246"/>
                    <a:pt x="461" y="2262"/>
                    <a:pt x="461" y="2288"/>
                  </a:cubicBezTo>
                  <a:cubicBezTo>
                    <a:pt x="448" y="2314"/>
                    <a:pt x="448" y="2343"/>
                    <a:pt x="461" y="2356"/>
                  </a:cubicBezTo>
                  <a:cubicBezTo>
                    <a:pt x="469" y="2381"/>
                    <a:pt x="490" y="2395"/>
                    <a:pt x="514" y="2395"/>
                  </a:cubicBezTo>
                  <a:cubicBezTo>
                    <a:pt x="527" y="2395"/>
                    <a:pt x="541" y="2391"/>
                    <a:pt x="555" y="2382"/>
                  </a:cubicBezTo>
                  <a:cubicBezTo>
                    <a:pt x="597" y="2356"/>
                    <a:pt x="662" y="2207"/>
                    <a:pt x="678" y="2181"/>
                  </a:cubicBezTo>
                  <a:cubicBezTo>
                    <a:pt x="759" y="2032"/>
                    <a:pt x="866" y="1909"/>
                    <a:pt x="960" y="1776"/>
                  </a:cubicBezTo>
                  <a:cubicBezTo>
                    <a:pt x="1109" y="1572"/>
                    <a:pt x="1459" y="1154"/>
                    <a:pt x="1595" y="1031"/>
                  </a:cubicBezTo>
                  <a:lnTo>
                    <a:pt x="2068" y="20"/>
                  </a:lnTo>
                  <a:cubicBezTo>
                    <a:pt x="2039" y="8"/>
                    <a:pt x="2006" y="1"/>
                    <a:pt x="1968"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538;p77">
              <a:extLst>
                <a:ext uri="{FF2B5EF4-FFF2-40B4-BE49-F238E27FC236}">
                  <a16:creationId xmlns:a16="http://schemas.microsoft.com/office/drawing/2014/main" id="{A757E996-BC81-4171-94D2-5EF0D25DFE3F}"/>
                </a:ext>
              </a:extLst>
            </p:cNvPr>
            <p:cNvSpPr/>
            <p:nvPr/>
          </p:nvSpPr>
          <p:spPr>
            <a:xfrm>
              <a:off x="2655173" y="3854087"/>
              <a:ext cx="308295" cy="354961"/>
            </a:xfrm>
            <a:custGeom>
              <a:avLst/>
              <a:gdLst/>
              <a:ahLst/>
              <a:cxnLst/>
              <a:rect l="l" t="t" r="r" b="b"/>
              <a:pathLst>
                <a:path w="2081" h="2396" extrusionOk="0">
                  <a:moveTo>
                    <a:pt x="100" y="1"/>
                  </a:moveTo>
                  <a:cubicBezTo>
                    <a:pt x="63" y="1"/>
                    <a:pt x="30" y="8"/>
                    <a:pt x="1" y="20"/>
                  </a:cubicBezTo>
                  <a:lnTo>
                    <a:pt x="474" y="1031"/>
                  </a:lnTo>
                  <a:cubicBezTo>
                    <a:pt x="623" y="1154"/>
                    <a:pt x="879" y="1410"/>
                    <a:pt x="1135" y="1760"/>
                  </a:cubicBezTo>
                  <a:cubicBezTo>
                    <a:pt x="1229" y="1896"/>
                    <a:pt x="1310" y="2032"/>
                    <a:pt x="1391" y="2181"/>
                  </a:cubicBezTo>
                  <a:cubicBezTo>
                    <a:pt x="1404" y="2207"/>
                    <a:pt x="1472" y="2356"/>
                    <a:pt x="1514" y="2382"/>
                  </a:cubicBezTo>
                  <a:cubicBezTo>
                    <a:pt x="1528" y="2391"/>
                    <a:pt x="1542" y="2395"/>
                    <a:pt x="1556" y="2395"/>
                  </a:cubicBezTo>
                  <a:cubicBezTo>
                    <a:pt x="1581" y="2395"/>
                    <a:pt x="1604" y="2381"/>
                    <a:pt x="1621" y="2356"/>
                  </a:cubicBezTo>
                  <a:cubicBezTo>
                    <a:pt x="1621" y="2343"/>
                    <a:pt x="1621" y="2314"/>
                    <a:pt x="1608" y="2288"/>
                  </a:cubicBezTo>
                  <a:cubicBezTo>
                    <a:pt x="1608" y="2262"/>
                    <a:pt x="1595" y="2246"/>
                    <a:pt x="1595" y="2220"/>
                  </a:cubicBezTo>
                  <a:cubicBezTo>
                    <a:pt x="1579" y="2207"/>
                    <a:pt x="1566" y="2194"/>
                    <a:pt x="1566" y="2165"/>
                  </a:cubicBezTo>
                  <a:lnTo>
                    <a:pt x="1566" y="2139"/>
                  </a:lnTo>
                  <a:lnTo>
                    <a:pt x="1579" y="2126"/>
                  </a:lnTo>
                  <a:cubicBezTo>
                    <a:pt x="1595" y="2126"/>
                    <a:pt x="1595" y="2139"/>
                    <a:pt x="1608" y="2139"/>
                  </a:cubicBezTo>
                  <a:cubicBezTo>
                    <a:pt x="1621" y="2165"/>
                    <a:pt x="1647" y="2194"/>
                    <a:pt x="1660" y="2220"/>
                  </a:cubicBezTo>
                  <a:cubicBezTo>
                    <a:pt x="1689" y="2246"/>
                    <a:pt x="1715" y="2275"/>
                    <a:pt x="1728" y="2301"/>
                  </a:cubicBezTo>
                  <a:cubicBezTo>
                    <a:pt x="1757" y="2314"/>
                    <a:pt x="1783" y="2327"/>
                    <a:pt x="1809" y="2327"/>
                  </a:cubicBezTo>
                  <a:cubicBezTo>
                    <a:pt x="1822" y="2327"/>
                    <a:pt x="1838" y="2314"/>
                    <a:pt x="1838" y="2314"/>
                  </a:cubicBezTo>
                  <a:cubicBezTo>
                    <a:pt x="1851" y="2301"/>
                    <a:pt x="1851" y="2275"/>
                    <a:pt x="1851" y="2262"/>
                  </a:cubicBezTo>
                  <a:cubicBezTo>
                    <a:pt x="1851" y="2246"/>
                    <a:pt x="1851" y="2220"/>
                    <a:pt x="1838" y="2207"/>
                  </a:cubicBezTo>
                  <a:cubicBezTo>
                    <a:pt x="1822" y="2165"/>
                    <a:pt x="1796" y="2126"/>
                    <a:pt x="1783" y="2084"/>
                  </a:cubicBezTo>
                  <a:cubicBezTo>
                    <a:pt x="1770" y="2071"/>
                    <a:pt x="1770" y="2058"/>
                    <a:pt x="1770" y="2058"/>
                  </a:cubicBezTo>
                  <a:cubicBezTo>
                    <a:pt x="1757" y="2045"/>
                    <a:pt x="1757" y="2032"/>
                    <a:pt x="1770" y="2019"/>
                  </a:cubicBezTo>
                  <a:cubicBezTo>
                    <a:pt x="1796" y="2019"/>
                    <a:pt x="1809" y="2045"/>
                    <a:pt x="1809" y="2045"/>
                  </a:cubicBezTo>
                  <a:cubicBezTo>
                    <a:pt x="1822" y="2058"/>
                    <a:pt x="1838" y="2071"/>
                    <a:pt x="1851" y="2084"/>
                  </a:cubicBezTo>
                  <a:cubicBezTo>
                    <a:pt x="1877" y="2113"/>
                    <a:pt x="1903" y="2126"/>
                    <a:pt x="1932" y="2139"/>
                  </a:cubicBezTo>
                  <a:cubicBezTo>
                    <a:pt x="1943" y="2144"/>
                    <a:pt x="1956" y="2147"/>
                    <a:pt x="1969" y="2147"/>
                  </a:cubicBezTo>
                  <a:cubicBezTo>
                    <a:pt x="1988" y="2147"/>
                    <a:pt x="2005" y="2141"/>
                    <a:pt x="2013" y="2126"/>
                  </a:cubicBezTo>
                  <a:cubicBezTo>
                    <a:pt x="2039" y="2071"/>
                    <a:pt x="1958" y="1977"/>
                    <a:pt x="1932" y="1938"/>
                  </a:cubicBezTo>
                  <a:cubicBezTo>
                    <a:pt x="1919" y="1909"/>
                    <a:pt x="1890" y="1896"/>
                    <a:pt x="1864" y="1841"/>
                  </a:cubicBezTo>
                  <a:cubicBezTo>
                    <a:pt x="1864" y="1841"/>
                    <a:pt x="1851" y="1828"/>
                    <a:pt x="1864" y="1815"/>
                  </a:cubicBezTo>
                  <a:lnTo>
                    <a:pt x="1877" y="1815"/>
                  </a:lnTo>
                  <a:cubicBezTo>
                    <a:pt x="1904" y="1808"/>
                    <a:pt x="1928" y="1808"/>
                    <a:pt x="1950" y="1808"/>
                  </a:cubicBezTo>
                  <a:cubicBezTo>
                    <a:pt x="1972" y="1808"/>
                    <a:pt x="1992" y="1808"/>
                    <a:pt x="2013" y="1802"/>
                  </a:cubicBezTo>
                  <a:cubicBezTo>
                    <a:pt x="2052" y="1789"/>
                    <a:pt x="2081" y="1734"/>
                    <a:pt x="2039" y="1708"/>
                  </a:cubicBezTo>
                  <a:cubicBezTo>
                    <a:pt x="2013" y="1679"/>
                    <a:pt x="1958" y="1666"/>
                    <a:pt x="1932" y="1653"/>
                  </a:cubicBezTo>
                  <a:cubicBezTo>
                    <a:pt x="1864" y="1640"/>
                    <a:pt x="1796" y="1627"/>
                    <a:pt x="1741" y="1585"/>
                  </a:cubicBezTo>
                  <a:cubicBezTo>
                    <a:pt x="1702" y="1546"/>
                    <a:pt x="1660" y="1491"/>
                    <a:pt x="1634" y="1452"/>
                  </a:cubicBezTo>
                  <a:cubicBezTo>
                    <a:pt x="1540" y="1316"/>
                    <a:pt x="1433" y="1193"/>
                    <a:pt x="1336" y="1073"/>
                  </a:cubicBezTo>
                  <a:cubicBezTo>
                    <a:pt x="1203" y="911"/>
                    <a:pt x="1067" y="749"/>
                    <a:pt x="918" y="587"/>
                  </a:cubicBezTo>
                  <a:cubicBezTo>
                    <a:pt x="520" y="144"/>
                    <a:pt x="267" y="1"/>
                    <a:pt x="100"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539;p77">
              <a:extLst>
                <a:ext uri="{FF2B5EF4-FFF2-40B4-BE49-F238E27FC236}">
                  <a16:creationId xmlns:a16="http://schemas.microsoft.com/office/drawing/2014/main" id="{4F95E256-9ED7-4523-882C-49FACB4DA823}"/>
                </a:ext>
              </a:extLst>
            </p:cNvPr>
            <p:cNvSpPr/>
            <p:nvPr/>
          </p:nvSpPr>
          <p:spPr>
            <a:xfrm>
              <a:off x="2379172" y="4214977"/>
              <a:ext cx="394220" cy="175851"/>
            </a:xfrm>
            <a:custGeom>
              <a:avLst/>
              <a:gdLst/>
              <a:ahLst/>
              <a:cxnLst/>
              <a:rect l="l" t="t" r="r" b="b"/>
              <a:pathLst>
                <a:path w="2661" h="1187" extrusionOk="0">
                  <a:moveTo>
                    <a:pt x="330" y="1"/>
                  </a:moveTo>
                  <a:cubicBezTo>
                    <a:pt x="142" y="1"/>
                    <a:pt x="1" y="68"/>
                    <a:pt x="1" y="270"/>
                  </a:cubicBezTo>
                  <a:cubicBezTo>
                    <a:pt x="1" y="526"/>
                    <a:pt x="27" y="879"/>
                    <a:pt x="56" y="1187"/>
                  </a:cubicBezTo>
                  <a:lnTo>
                    <a:pt x="1190" y="1187"/>
                  </a:lnTo>
                  <a:lnTo>
                    <a:pt x="1229" y="730"/>
                  </a:lnTo>
                  <a:cubicBezTo>
                    <a:pt x="1263" y="736"/>
                    <a:pt x="1297" y="740"/>
                    <a:pt x="1331" y="740"/>
                  </a:cubicBezTo>
                  <a:cubicBezTo>
                    <a:pt x="1365" y="740"/>
                    <a:pt x="1399" y="736"/>
                    <a:pt x="1433" y="730"/>
                  </a:cubicBezTo>
                  <a:lnTo>
                    <a:pt x="1472" y="1187"/>
                  </a:lnTo>
                  <a:lnTo>
                    <a:pt x="2606" y="1187"/>
                  </a:lnTo>
                  <a:cubicBezTo>
                    <a:pt x="2632" y="879"/>
                    <a:pt x="2661" y="526"/>
                    <a:pt x="2661" y="270"/>
                  </a:cubicBezTo>
                  <a:cubicBezTo>
                    <a:pt x="2661" y="68"/>
                    <a:pt x="2518" y="1"/>
                    <a:pt x="2328" y="1"/>
                  </a:cubicBezTo>
                  <a:cubicBezTo>
                    <a:pt x="1948" y="1"/>
                    <a:pt x="1378" y="270"/>
                    <a:pt x="1378" y="270"/>
                  </a:cubicBezTo>
                  <a:lnTo>
                    <a:pt x="1391" y="377"/>
                  </a:lnTo>
                  <a:lnTo>
                    <a:pt x="1271" y="377"/>
                  </a:lnTo>
                  <a:lnTo>
                    <a:pt x="1271" y="270"/>
                  </a:lnTo>
                  <a:cubicBezTo>
                    <a:pt x="1271" y="270"/>
                    <a:pt x="707" y="1"/>
                    <a:pt x="330"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540;p77">
              <a:extLst>
                <a:ext uri="{FF2B5EF4-FFF2-40B4-BE49-F238E27FC236}">
                  <a16:creationId xmlns:a16="http://schemas.microsoft.com/office/drawing/2014/main" id="{754B0FCD-36DC-4C6C-A45B-3C452AD95FC9}"/>
                </a:ext>
              </a:extLst>
            </p:cNvPr>
            <p:cNvSpPr/>
            <p:nvPr/>
          </p:nvSpPr>
          <p:spPr>
            <a:xfrm>
              <a:off x="2324950" y="3843273"/>
              <a:ext cx="172444" cy="207703"/>
            </a:xfrm>
            <a:custGeom>
              <a:avLst/>
              <a:gdLst/>
              <a:ahLst/>
              <a:cxnLst/>
              <a:rect l="l" t="t" r="r" b="b"/>
              <a:pathLst>
                <a:path w="1164" h="1402" extrusionOk="0">
                  <a:moveTo>
                    <a:pt x="993" y="0"/>
                  </a:moveTo>
                  <a:cubicBezTo>
                    <a:pt x="871" y="0"/>
                    <a:pt x="698" y="72"/>
                    <a:pt x="474" y="294"/>
                  </a:cubicBezTo>
                  <a:cubicBezTo>
                    <a:pt x="111" y="660"/>
                    <a:pt x="1" y="780"/>
                    <a:pt x="1" y="780"/>
                  </a:cubicBezTo>
                  <a:cubicBezTo>
                    <a:pt x="1" y="780"/>
                    <a:pt x="111" y="1240"/>
                    <a:pt x="623" y="1402"/>
                  </a:cubicBezTo>
                  <a:lnTo>
                    <a:pt x="1164" y="67"/>
                  </a:lnTo>
                  <a:cubicBezTo>
                    <a:pt x="1127" y="29"/>
                    <a:pt x="1070" y="0"/>
                    <a:pt x="99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541;p77">
              <a:extLst>
                <a:ext uri="{FF2B5EF4-FFF2-40B4-BE49-F238E27FC236}">
                  <a16:creationId xmlns:a16="http://schemas.microsoft.com/office/drawing/2014/main" id="{42153131-A3DF-4388-913B-A41A7B0973D4}"/>
                </a:ext>
              </a:extLst>
            </p:cNvPr>
            <p:cNvSpPr/>
            <p:nvPr/>
          </p:nvSpPr>
          <p:spPr>
            <a:xfrm>
              <a:off x="2655173" y="3843273"/>
              <a:ext cx="171999" cy="207703"/>
            </a:xfrm>
            <a:custGeom>
              <a:avLst/>
              <a:gdLst/>
              <a:ahLst/>
              <a:cxnLst/>
              <a:rect l="l" t="t" r="r" b="b"/>
              <a:pathLst>
                <a:path w="1161" h="1402" extrusionOk="0">
                  <a:moveTo>
                    <a:pt x="172" y="0"/>
                  </a:moveTo>
                  <a:cubicBezTo>
                    <a:pt x="95" y="0"/>
                    <a:pt x="37" y="29"/>
                    <a:pt x="1" y="67"/>
                  </a:cubicBezTo>
                  <a:lnTo>
                    <a:pt x="526" y="1402"/>
                  </a:lnTo>
                  <a:cubicBezTo>
                    <a:pt x="1054" y="1240"/>
                    <a:pt x="1161" y="780"/>
                    <a:pt x="1161" y="780"/>
                  </a:cubicBezTo>
                  <a:cubicBezTo>
                    <a:pt x="1161" y="780"/>
                    <a:pt x="1041" y="660"/>
                    <a:pt x="688" y="294"/>
                  </a:cubicBezTo>
                  <a:cubicBezTo>
                    <a:pt x="466" y="72"/>
                    <a:pt x="294" y="0"/>
                    <a:pt x="17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542;p77">
              <a:extLst>
                <a:ext uri="{FF2B5EF4-FFF2-40B4-BE49-F238E27FC236}">
                  <a16:creationId xmlns:a16="http://schemas.microsoft.com/office/drawing/2014/main" id="{8C97FCEC-1C83-4927-ADF4-BB84336FADCE}"/>
                </a:ext>
              </a:extLst>
            </p:cNvPr>
            <p:cNvSpPr/>
            <p:nvPr/>
          </p:nvSpPr>
          <p:spPr>
            <a:xfrm>
              <a:off x="2379172" y="3853050"/>
              <a:ext cx="394220" cy="427850"/>
            </a:xfrm>
            <a:custGeom>
              <a:avLst/>
              <a:gdLst/>
              <a:ahLst/>
              <a:cxnLst/>
              <a:rect l="l" t="t" r="r" b="b"/>
              <a:pathLst>
                <a:path w="2661" h="2888" extrusionOk="0">
                  <a:moveTo>
                    <a:pt x="798" y="1"/>
                  </a:moveTo>
                  <a:cubicBezTo>
                    <a:pt x="717" y="202"/>
                    <a:pt x="500" y="419"/>
                    <a:pt x="312" y="1012"/>
                  </a:cubicBezTo>
                  <a:cubicBezTo>
                    <a:pt x="69" y="1822"/>
                    <a:pt x="1" y="2282"/>
                    <a:pt x="1" y="2713"/>
                  </a:cubicBezTo>
                  <a:cubicBezTo>
                    <a:pt x="1" y="2713"/>
                    <a:pt x="513" y="2888"/>
                    <a:pt x="1323" y="2888"/>
                  </a:cubicBezTo>
                  <a:cubicBezTo>
                    <a:pt x="2133" y="2888"/>
                    <a:pt x="2661" y="2713"/>
                    <a:pt x="2661" y="2713"/>
                  </a:cubicBezTo>
                  <a:cubicBezTo>
                    <a:pt x="2661" y="2269"/>
                    <a:pt x="2593" y="1822"/>
                    <a:pt x="2337" y="1012"/>
                  </a:cubicBezTo>
                  <a:cubicBezTo>
                    <a:pt x="2162" y="419"/>
                    <a:pt x="1932" y="202"/>
                    <a:pt x="1864" y="1"/>
                  </a:cubicBezTo>
                  <a:cubicBezTo>
                    <a:pt x="1864" y="14"/>
                    <a:pt x="1770" y="228"/>
                    <a:pt x="1323" y="228"/>
                  </a:cubicBezTo>
                  <a:cubicBezTo>
                    <a:pt x="879" y="228"/>
                    <a:pt x="798" y="14"/>
                    <a:pt x="798"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543;p77">
              <a:extLst>
                <a:ext uri="{FF2B5EF4-FFF2-40B4-BE49-F238E27FC236}">
                  <a16:creationId xmlns:a16="http://schemas.microsoft.com/office/drawing/2014/main" id="{356CAC62-F5E3-49E9-A353-270120031F83}"/>
                </a:ext>
              </a:extLst>
            </p:cNvPr>
            <p:cNvSpPr/>
            <p:nvPr/>
          </p:nvSpPr>
          <p:spPr>
            <a:xfrm>
              <a:off x="2607173" y="4502978"/>
              <a:ext cx="224295" cy="48148"/>
            </a:xfrm>
            <a:custGeom>
              <a:avLst/>
              <a:gdLst/>
              <a:ahLst/>
              <a:cxnLst/>
              <a:rect l="l" t="t" r="r" b="b"/>
              <a:pathLst>
                <a:path w="1514" h="325" extrusionOk="0">
                  <a:moveTo>
                    <a:pt x="1" y="1"/>
                  </a:moveTo>
                  <a:lnTo>
                    <a:pt x="27" y="325"/>
                  </a:lnTo>
                  <a:lnTo>
                    <a:pt x="892" y="325"/>
                  </a:lnTo>
                  <a:cubicBezTo>
                    <a:pt x="1472" y="325"/>
                    <a:pt x="1514" y="231"/>
                    <a:pt x="1378" y="150"/>
                  </a:cubicBezTo>
                  <a:cubicBezTo>
                    <a:pt x="1242" y="82"/>
                    <a:pt x="986" y="1"/>
                    <a:pt x="9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544;p77">
              <a:extLst>
                <a:ext uri="{FF2B5EF4-FFF2-40B4-BE49-F238E27FC236}">
                  <a16:creationId xmlns:a16="http://schemas.microsoft.com/office/drawing/2014/main" id="{6FBFDE41-BDFC-4B7B-A028-A4B4D73371D1}"/>
                </a:ext>
              </a:extLst>
            </p:cNvPr>
            <p:cNvSpPr/>
            <p:nvPr/>
          </p:nvSpPr>
          <p:spPr>
            <a:xfrm>
              <a:off x="2321098" y="4502978"/>
              <a:ext cx="224295" cy="48148"/>
            </a:xfrm>
            <a:custGeom>
              <a:avLst/>
              <a:gdLst/>
              <a:ahLst/>
              <a:cxnLst/>
              <a:rect l="l" t="t" r="r" b="b"/>
              <a:pathLst>
                <a:path w="1514" h="325" extrusionOk="0">
                  <a:moveTo>
                    <a:pt x="529" y="1"/>
                  </a:moveTo>
                  <a:cubicBezTo>
                    <a:pt x="529" y="1"/>
                    <a:pt x="270" y="82"/>
                    <a:pt x="137" y="150"/>
                  </a:cubicBezTo>
                  <a:cubicBezTo>
                    <a:pt x="1" y="231"/>
                    <a:pt x="43"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545;p77">
              <a:extLst>
                <a:ext uri="{FF2B5EF4-FFF2-40B4-BE49-F238E27FC236}">
                  <a16:creationId xmlns:a16="http://schemas.microsoft.com/office/drawing/2014/main" id="{DCE5E324-4575-4194-B701-68BE648765B4}"/>
                </a:ext>
              </a:extLst>
            </p:cNvPr>
            <p:cNvSpPr/>
            <p:nvPr/>
          </p:nvSpPr>
          <p:spPr>
            <a:xfrm>
              <a:off x="2261098" y="3253049"/>
              <a:ext cx="566072" cy="533924"/>
            </a:xfrm>
            <a:custGeom>
              <a:avLst/>
              <a:gdLst/>
              <a:ahLst/>
              <a:cxnLst/>
              <a:rect l="l" t="t" r="r" b="b"/>
              <a:pathLst>
                <a:path w="3821" h="3604" extrusionOk="0">
                  <a:moveTo>
                    <a:pt x="1919" y="1"/>
                  </a:moveTo>
                  <a:cubicBezTo>
                    <a:pt x="1310" y="1"/>
                    <a:pt x="448" y="189"/>
                    <a:pt x="231" y="1067"/>
                  </a:cubicBezTo>
                  <a:cubicBezTo>
                    <a:pt x="1" y="1958"/>
                    <a:pt x="43" y="2849"/>
                    <a:pt x="419" y="3186"/>
                  </a:cubicBezTo>
                  <a:cubicBezTo>
                    <a:pt x="785" y="3536"/>
                    <a:pt x="1391" y="3604"/>
                    <a:pt x="1919" y="3604"/>
                  </a:cubicBezTo>
                  <a:cubicBezTo>
                    <a:pt x="2431" y="3604"/>
                    <a:pt x="3040" y="3536"/>
                    <a:pt x="3416" y="3186"/>
                  </a:cubicBezTo>
                  <a:cubicBezTo>
                    <a:pt x="3782" y="2849"/>
                    <a:pt x="3821" y="1958"/>
                    <a:pt x="3607" y="1067"/>
                  </a:cubicBezTo>
                  <a:cubicBezTo>
                    <a:pt x="3377" y="189"/>
                    <a:pt x="2525" y="1"/>
                    <a:pt x="191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546;p77">
              <a:extLst>
                <a:ext uri="{FF2B5EF4-FFF2-40B4-BE49-F238E27FC236}">
                  <a16:creationId xmlns:a16="http://schemas.microsoft.com/office/drawing/2014/main" id="{57981479-0D13-4757-B76A-30D4BB4B87A8}"/>
                </a:ext>
              </a:extLst>
            </p:cNvPr>
            <p:cNvSpPr/>
            <p:nvPr/>
          </p:nvSpPr>
          <p:spPr>
            <a:xfrm>
              <a:off x="2285098" y="3589050"/>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547;p77">
              <a:extLst>
                <a:ext uri="{FF2B5EF4-FFF2-40B4-BE49-F238E27FC236}">
                  <a16:creationId xmlns:a16="http://schemas.microsoft.com/office/drawing/2014/main" id="{ACEBF4A1-00AD-418A-8775-579EAC227917}"/>
                </a:ext>
              </a:extLst>
            </p:cNvPr>
            <p:cNvSpPr/>
            <p:nvPr/>
          </p:nvSpPr>
          <p:spPr>
            <a:xfrm>
              <a:off x="2681098" y="3589050"/>
              <a:ext cx="110074" cy="112000"/>
            </a:xfrm>
            <a:custGeom>
              <a:avLst/>
              <a:gdLst/>
              <a:ahLst/>
              <a:cxnLst/>
              <a:rect l="l" t="t" r="r" b="b"/>
              <a:pathLst>
                <a:path w="743" h="756" extrusionOk="0">
                  <a:moveTo>
                    <a:pt x="367" y="1"/>
                  </a:moveTo>
                  <a:cubicBezTo>
                    <a:pt x="163" y="1"/>
                    <a:pt x="1" y="176"/>
                    <a:pt x="1" y="377"/>
                  </a:cubicBezTo>
                  <a:cubicBezTo>
                    <a:pt x="1" y="581"/>
                    <a:pt x="163" y="756"/>
                    <a:pt x="367" y="756"/>
                  </a:cubicBezTo>
                  <a:cubicBezTo>
                    <a:pt x="581" y="756"/>
                    <a:pt x="743" y="581"/>
                    <a:pt x="743" y="377"/>
                  </a:cubicBezTo>
                  <a:cubicBezTo>
                    <a:pt x="743" y="176"/>
                    <a:pt x="581" y="1"/>
                    <a:pt x="367"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548;p77">
              <a:extLst>
                <a:ext uri="{FF2B5EF4-FFF2-40B4-BE49-F238E27FC236}">
                  <a16:creationId xmlns:a16="http://schemas.microsoft.com/office/drawing/2014/main" id="{D892DD17-1D69-4D77-B596-218718637DAD}"/>
                </a:ext>
              </a:extLst>
            </p:cNvPr>
            <p:cNvSpPr/>
            <p:nvPr/>
          </p:nvSpPr>
          <p:spPr>
            <a:xfrm>
              <a:off x="2365246" y="3296753"/>
              <a:ext cx="394517" cy="160147"/>
            </a:xfrm>
            <a:custGeom>
              <a:avLst/>
              <a:gdLst/>
              <a:ahLst/>
              <a:cxnLst/>
              <a:rect l="l" t="t" r="r" b="b"/>
              <a:pathLst>
                <a:path w="2663" h="1081" extrusionOk="0">
                  <a:moveTo>
                    <a:pt x="2350" y="1"/>
                  </a:moveTo>
                  <a:lnTo>
                    <a:pt x="1" y="43"/>
                  </a:lnTo>
                  <a:cubicBezTo>
                    <a:pt x="269" y="890"/>
                    <a:pt x="967" y="1080"/>
                    <a:pt x="1339" y="1080"/>
                  </a:cubicBezTo>
                  <a:cubicBezTo>
                    <a:pt x="1451" y="1080"/>
                    <a:pt x="1534" y="1063"/>
                    <a:pt x="1566" y="1041"/>
                  </a:cubicBezTo>
                  <a:cubicBezTo>
                    <a:pt x="1715" y="934"/>
                    <a:pt x="1566" y="312"/>
                    <a:pt x="1566" y="312"/>
                  </a:cubicBezTo>
                  <a:lnTo>
                    <a:pt x="1566" y="312"/>
                  </a:lnTo>
                  <a:cubicBezTo>
                    <a:pt x="1713" y="843"/>
                    <a:pt x="2219" y="1038"/>
                    <a:pt x="2475" y="1038"/>
                  </a:cubicBezTo>
                  <a:cubicBezTo>
                    <a:pt x="2597" y="1038"/>
                    <a:pt x="2662" y="994"/>
                    <a:pt x="2606" y="921"/>
                  </a:cubicBezTo>
                  <a:cubicBezTo>
                    <a:pt x="2431" y="691"/>
                    <a:pt x="2350" y="1"/>
                    <a:pt x="2350"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549;p77">
              <a:extLst>
                <a:ext uri="{FF2B5EF4-FFF2-40B4-BE49-F238E27FC236}">
                  <a16:creationId xmlns:a16="http://schemas.microsoft.com/office/drawing/2014/main" id="{CF48E372-0790-4E4F-BC42-754E3CD504FF}"/>
                </a:ext>
              </a:extLst>
            </p:cNvPr>
            <p:cNvSpPr/>
            <p:nvPr/>
          </p:nvSpPr>
          <p:spPr>
            <a:xfrm>
              <a:off x="2492950" y="3614976"/>
              <a:ext cx="71111" cy="30074"/>
            </a:xfrm>
            <a:custGeom>
              <a:avLst/>
              <a:gdLst/>
              <a:ahLst/>
              <a:cxnLst/>
              <a:rect l="l" t="t" r="r" b="b"/>
              <a:pathLst>
                <a:path w="480" h="203" extrusionOk="0">
                  <a:moveTo>
                    <a:pt x="260" y="1"/>
                  </a:moveTo>
                  <a:cubicBezTo>
                    <a:pt x="124" y="1"/>
                    <a:pt x="1" y="82"/>
                    <a:pt x="1" y="121"/>
                  </a:cubicBezTo>
                  <a:cubicBezTo>
                    <a:pt x="1" y="171"/>
                    <a:pt x="139" y="203"/>
                    <a:pt x="266" y="203"/>
                  </a:cubicBezTo>
                  <a:cubicBezTo>
                    <a:pt x="377" y="203"/>
                    <a:pt x="480" y="178"/>
                    <a:pt x="474" y="121"/>
                  </a:cubicBezTo>
                  <a:cubicBezTo>
                    <a:pt x="474" y="69"/>
                    <a:pt x="380" y="14"/>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550;p77">
              <a:extLst>
                <a:ext uri="{FF2B5EF4-FFF2-40B4-BE49-F238E27FC236}">
                  <a16:creationId xmlns:a16="http://schemas.microsoft.com/office/drawing/2014/main" id="{F0D8BCF2-F341-4D7C-AD0F-0047E7823C7B}"/>
                </a:ext>
              </a:extLst>
            </p:cNvPr>
            <p:cNvSpPr/>
            <p:nvPr/>
          </p:nvSpPr>
          <p:spPr>
            <a:xfrm>
              <a:off x="2491024" y="3611568"/>
              <a:ext cx="78370" cy="28889"/>
            </a:xfrm>
            <a:custGeom>
              <a:avLst/>
              <a:gdLst/>
              <a:ahLst/>
              <a:cxnLst/>
              <a:rect l="l" t="t" r="r" b="b"/>
              <a:pathLst>
                <a:path w="529" h="195" extrusionOk="0">
                  <a:moveTo>
                    <a:pt x="280" y="0"/>
                  </a:moveTo>
                  <a:cubicBezTo>
                    <a:pt x="157" y="0"/>
                    <a:pt x="29" y="61"/>
                    <a:pt x="1" y="173"/>
                  </a:cubicBezTo>
                  <a:cubicBezTo>
                    <a:pt x="82" y="105"/>
                    <a:pt x="150" y="50"/>
                    <a:pt x="273" y="50"/>
                  </a:cubicBezTo>
                  <a:cubicBezTo>
                    <a:pt x="380" y="50"/>
                    <a:pt x="435" y="105"/>
                    <a:pt x="487" y="186"/>
                  </a:cubicBezTo>
                  <a:cubicBezTo>
                    <a:pt x="492" y="191"/>
                    <a:pt x="500" y="194"/>
                    <a:pt x="508" y="194"/>
                  </a:cubicBezTo>
                  <a:cubicBezTo>
                    <a:pt x="519" y="194"/>
                    <a:pt x="529" y="188"/>
                    <a:pt x="529" y="173"/>
                  </a:cubicBezTo>
                  <a:cubicBezTo>
                    <a:pt x="508" y="55"/>
                    <a:pt x="396" y="0"/>
                    <a:pt x="28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51;p77">
              <a:extLst>
                <a:ext uri="{FF2B5EF4-FFF2-40B4-BE49-F238E27FC236}">
                  <a16:creationId xmlns:a16="http://schemas.microsoft.com/office/drawing/2014/main" id="{31813036-4398-4153-AFEF-DED0EC6EB2FF}"/>
                </a:ext>
              </a:extLst>
            </p:cNvPr>
            <p:cNvSpPr/>
            <p:nvPr/>
          </p:nvSpPr>
          <p:spPr>
            <a:xfrm>
              <a:off x="2587321" y="3458975"/>
              <a:ext cx="179851" cy="144296"/>
            </a:xfrm>
            <a:custGeom>
              <a:avLst/>
              <a:gdLst/>
              <a:ahLst/>
              <a:cxnLst/>
              <a:rect l="l" t="t" r="r" b="b"/>
              <a:pathLst>
                <a:path w="1214" h="974" extrusionOk="0">
                  <a:moveTo>
                    <a:pt x="608" y="1"/>
                  </a:moveTo>
                  <a:cubicBezTo>
                    <a:pt x="433" y="1"/>
                    <a:pt x="161" y="108"/>
                    <a:pt x="93" y="364"/>
                  </a:cubicBezTo>
                  <a:cubicBezTo>
                    <a:pt x="1" y="681"/>
                    <a:pt x="182" y="973"/>
                    <a:pt x="582" y="973"/>
                  </a:cubicBezTo>
                  <a:cubicBezTo>
                    <a:pt x="590" y="973"/>
                    <a:pt x="599" y="973"/>
                    <a:pt x="608" y="973"/>
                  </a:cubicBezTo>
                  <a:cubicBezTo>
                    <a:pt x="1065" y="960"/>
                    <a:pt x="1214" y="688"/>
                    <a:pt x="1175" y="445"/>
                  </a:cubicBezTo>
                  <a:cubicBezTo>
                    <a:pt x="1120" y="176"/>
                    <a:pt x="932" y="1"/>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552;p77">
              <a:extLst>
                <a:ext uri="{FF2B5EF4-FFF2-40B4-BE49-F238E27FC236}">
                  <a16:creationId xmlns:a16="http://schemas.microsoft.com/office/drawing/2014/main" id="{9DE339E5-C2BE-4DEC-AD2F-2EEE86C8694B}"/>
                </a:ext>
              </a:extLst>
            </p:cNvPr>
            <p:cNvSpPr/>
            <p:nvPr/>
          </p:nvSpPr>
          <p:spPr>
            <a:xfrm>
              <a:off x="2597098" y="3451568"/>
              <a:ext cx="180147" cy="88296"/>
            </a:xfrm>
            <a:custGeom>
              <a:avLst/>
              <a:gdLst/>
              <a:ahLst/>
              <a:cxnLst/>
              <a:rect l="l" t="t" r="r" b="b"/>
              <a:pathLst>
                <a:path w="1216" h="596" extrusionOk="0">
                  <a:moveTo>
                    <a:pt x="541" y="1"/>
                  </a:moveTo>
                  <a:cubicBezTo>
                    <a:pt x="425" y="1"/>
                    <a:pt x="312" y="36"/>
                    <a:pt x="218" y="90"/>
                  </a:cubicBezTo>
                  <a:cubicBezTo>
                    <a:pt x="69" y="184"/>
                    <a:pt x="27" y="307"/>
                    <a:pt x="1" y="469"/>
                  </a:cubicBezTo>
                  <a:cubicBezTo>
                    <a:pt x="1" y="482"/>
                    <a:pt x="14" y="482"/>
                    <a:pt x="14" y="482"/>
                  </a:cubicBezTo>
                  <a:cubicBezTo>
                    <a:pt x="84" y="260"/>
                    <a:pt x="318" y="108"/>
                    <a:pt x="546" y="108"/>
                  </a:cubicBezTo>
                  <a:cubicBezTo>
                    <a:pt x="581" y="108"/>
                    <a:pt x="615" y="112"/>
                    <a:pt x="649" y="119"/>
                  </a:cubicBezTo>
                  <a:cubicBezTo>
                    <a:pt x="756" y="145"/>
                    <a:pt x="866" y="200"/>
                    <a:pt x="934" y="281"/>
                  </a:cubicBezTo>
                  <a:cubicBezTo>
                    <a:pt x="1015" y="375"/>
                    <a:pt x="1015" y="495"/>
                    <a:pt x="1096" y="576"/>
                  </a:cubicBezTo>
                  <a:cubicBezTo>
                    <a:pt x="1105" y="585"/>
                    <a:pt x="1121" y="596"/>
                    <a:pt x="1133" y="596"/>
                  </a:cubicBezTo>
                  <a:cubicBezTo>
                    <a:pt x="1139" y="596"/>
                    <a:pt x="1144" y="594"/>
                    <a:pt x="1148" y="589"/>
                  </a:cubicBezTo>
                  <a:cubicBezTo>
                    <a:pt x="1216" y="456"/>
                    <a:pt x="1109" y="281"/>
                    <a:pt x="1015" y="184"/>
                  </a:cubicBezTo>
                  <a:cubicBezTo>
                    <a:pt x="918" y="90"/>
                    <a:pt x="772" y="22"/>
                    <a:pt x="636" y="9"/>
                  </a:cubicBezTo>
                  <a:cubicBezTo>
                    <a:pt x="604" y="3"/>
                    <a:pt x="573" y="1"/>
                    <a:pt x="54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553;p77">
              <a:extLst>
                <a:ext uri="{FF2B5EF4-FFF2-40B4-BE49-F238E27FC236}">
                  <a16:creationId xmlns:a16="http://schemas.microsoft.com/office/drawing/2014/main" id="{01056EFE-724E-46DA-A026-8FA98C7B4DBA}"/>
                </a:ext>
              </a:extLst>
            </p:cNvPr>
            <p:cNvSpPr/>
            <p:nvPr/>
          </p:nvSpPr>
          <p:spPr>
            <a:xfrm>
              <a:off x="2605247"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554;p77">
              <a:extLst>
                <a:ext uri="{FF2B5EF4-FFF2-40B4-BE49-F238E27FC236}">
                  <a16:creationId xmlns:a16="http://schemas.microsoft.com/office/drawing/2014/main" id="{53C4A5A1-62F5-468F-9E15-7544BB829D51}"/>
                </a:ext>
              </a:extLst>
            </p:cNvPr>
            <p:cNvSpPr/>
            <p:nvPr/>
          </p:nvSpPr>
          <p:spPr>
            <a:xfrm>
              <a:off x="2619173" y="3518976"/>
              <a:ext cx="38074" cy="38074"/>
            </a:xfrm>
            <a:custGeom>
              <a:avLst/>
              <a:gdLst/>
              <a:ahLst/>
              <a:cxnLst/>
              <a:rect l="l" t="t" r="r" b="b"/>
              <a:pathLst>
                <a:path w="257" h="257" extrusionOk="0">
                  <a:moveTo>
                    <a:pt x="121" y="1"/>
                  </a:moveTo>
                  <a:cubicBezTo>
                    <a:pt x="56" y="1"/>
                    <a:pt x="1" y="53"/>
                    <a:pt x="1" y="134"/>
                  </a:cubicBezTo>
                  <a:cubicBezTo>
                    <a:pt x="1" y="202"/>
                    <a:pt x="56" y="257"/>
                    <a:pt x="121" y="257"/>
                  </a:cubicBezTo>
                  <a:cubicBezTo>
                    <a:pt x="189" y="257"/>
                    <a:pt x="257" y="202"/>
                    <a:pt x="257" y="134"/>
                  </a:cubicBezTo>
                  <a:cubicBezTo>
                    <a:pt x="257" y="53"/>
                    <a:pt x="189"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555;p77">
              <a:extLst>
                <a:ext uri="{FF2B5EF4-FFF2-40B4-BE49-F238E27FC236}">
                  <a16:creationId xmlns:a16="http://schemas.microsoft.com/office/drawing/2014/main" id="{ABAC170E-2D33-4BCD-8D0E-B7F1FBB0A06C}"/>
                </a:ext>
              </a:extLst>
            </p:cNvPr>
            <p:cNvSpPr/>
            <p:nvPr/>
          </p:nvSpPr>
          <p:spPr>
            <a:xfrm>
              <a:off x="2311024" y="3458975"/>
              <a:ext cx="181777" cy="144296"/>
            </a:xfrm>
            <a:custGeom>
              <a:avLst/>
              <a:gdLst/>
              <a:ahLst/>
              <a:cxnLst/>
              <a:rect l="l" t="t" r="r" b="b"/>
              <a:pathLst>
                <a:path w="1227" h="974" extrusionOk="0">
                  <a:moveTo>
                    <a:pt x="610" y="1"/>
                  </a:moveTo>
                  <a:cubicBezTo>
                    <a:pt x="299" y="1"/>
                    <a:pt x="95" y="176"/>
                    <a:pt x="43" y="445"/>
                  </a:cubicBezTo>
                  <a:cubicBezTo>
                    <a:pt x="1" y="688"/>
                    <a:pt x="163" y="960"/>
                    <a:pt x="610" y="973"/>
                  </a:cubicBezTo>
                  <a:cubicBezTo>
                    <a:pt x="619" y="973"/>
                    <a:pt x="627" y="973"/>
                    <a:pt x="636" y="973"/>
                  </a:cubicBezTo>
                  <a:cubicBezTo>
                    <a:pt x="1036" y="973"/>
                    <a:pt x="1227" y="681"/>
                    <a:pt x="1135" y="364"/>
                  </a:cubicBezTo>
                  <a:cubicBezTo>
                    <a:pt x="1054" y="108"/>
                    <a:pt x="785"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556;p77">
              <a:extLst>
                <a:ext uri="{FF2B5EF4-FFF2-40B4-BE49-F238E27FC236}">
                  <a16:creationId xmlns:a16="http://schemas.microsoft.com/office/drawing/2014/main" id="{4ECBC6B0-230A-4F8D-B643-32FB5C156254}"/>
                </a:ext>
              </a:extLst>
            </p:cNvPr>
            <p:cNvSpPr/>
            <p:nvPr/>
          </p:nvSpPr>
          <p:spPr>
            <a:xfrm>
              <a:off x="2300950" y="3451568"/>
              <a:ext cx="180147" cy="88296"/>
            </a:xfrm>
            <a:custGeom>
              <a:avLst/>
              <a:gdLst/>
              <a:ahLst/>
              <a:cxnLst/>
              <a:rect l="l" t="t" r="r" b="b"/>
              <a:pathLst>
                <a:path w="1216" h="596" extrusionOk="0">
                  <a:moveTo>
                    <a:pt x="663" y="1"/>
                  </a:moveTo>
                  <a:cubicBezTo>
                    <a:pt x="604" y="1"/>
                    <a:pt x="544" y="8"/>
                    <a:pt x="487" y="22"/>
                  </a:cubicBezTo>
                  <a:cubicBezTo>
                    <a:pt x="380" y="64"/>
                    <a:pt x="260" y="119"/>
                    <a:pt x="192" y="213"/>
                  </a:cubicBezTo>
                  <a:cubicBezTo>
                    <a:pt x="111" y="294"/>
                    <a:pt x="1" y="456"/>
                    <a:pt x="82" y="576"/>
                  </a:cubicBezTo>
                  <a:cubicBezTo>
                    <a:pt x="93" y="585"/>
                    <a:pt x="109" y="596"/>
                    <a:pt x="122" y="596"/>
                  </a:cubicBezTo>
                  <a:cubicBezTo>
                    <a:pt x="128" y="596"/>
                    <a:pt x="133" y="594"/>
                    <a:pt x="137" y="589"/>
                  </a:cubicBezTo>
                  <a:cubicBezTo>
                    <a:pt x="192" y="508"/>
                    <a:pt x="205" y="414"/>
                    <a:pt x="244" y="333"/>
                  </a:cubicBezTo>
                  <a:cubicBezTo>
                    <a:pt x="299" y="252"/>
                    <a:pt x="380" y="200"/>
                    <a:pt x="474" y="158"/>
                  </a:cubicBezTo>
                  <a:cubicBezTo>
                    <a:pt x="546" y="123"/>
                    <a:pt x="622" y="107"/>
                    <a:pt x="697" y="107"/>
                  </a:cubicBezTo>
                  <a:cubicBezTo>
                    <a:pt x="919" y="107"/>
                    <a:pt x="1133" y="249"/>
                    <a:pt x="1203" y="482"/>
                  </a:cubicBezTo>
                  <a:cubicBezTo>
                    <a:pt x="1207" y="486"/>
                    <a:pt x="1209" y="487"/>
                    <a:pt x="1211" y="487"/>
                  </a:cubicBezTo>
                  <a:cubicBezTo>
                    <a:pt x="1216" y="487"/>
                    <a:pt x="1216" y="478"/>
                    <a:pt x="1216" y="469"/>
                  </a:cubicBezTo>
                  <a:cubicBezTo>
                    <a:pt x="1190" y="307"/>
                    <a:pt x="1122" y="171"/>
                    <a:pt x="973" y="77"/>
                  </a:cubicBezTo>
                  <a:cubicBezTo>
                    <a:pt x="879" y="25"/>
                    <a:pt x="771" y="1"/>
                    <a:pt x="6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557;p77">
              <a:extLst>
                <a:ext uri="{FF2B5EF4-FFF2-40B4-BE49-F238E27FC236}">
                  <a16:creationId xmlns:a16="http://schemas.microsoft.com/office/drawing/2014/main" id="{23ED75C9-0B12-40D0-BB0B-E089F63D8CD6}"/>
                </a:ext>
              </a:extLst>
            </p:cNvPr>
            <p:cNvSpPr/>
            <p:nvPr/>
          </p:nvSpPr>
          <p:spPr>
            <a:xfrm>
              <a:off x="2353246" y="3482975"/>
              <a:ext cx="120148" cy="120148"/>
            </a:xfrm>
            <a:custGeom>
              <a:avLst/>
              <a:gdLst/>
              <a:ahLst/>
              <a:cxnLst/>
              <a:rect l="l" t="t" r="r" b="b"/>
              <a:pathLst>
                <a:path w="811" h="811" extrusionOk="0">
                  <a:moveTo>
                    <a:pt x="406" y="1"/>
                  </a:moveTo>
                  <a:cubicBezTo>
                    <a:pt x="189" y="1"/>
                    <a:pt x="1" y="189"/>
                    <a:pt x="1" y="406"/>
                  </a:cubicBezTo>
                  <a:cubicBezTo>
                    <a:pt x="1" y="636"/>
                    <a:pt x="189" y="811"/>
                    <a:pt x="406" y="811"/>
                  </a:cubicBezTo>
                  <a:cubicBezTo>
                    <a:pt x="636" y="811"/>
                    <a:pt x="811" y="636"/>
                    <a:pt x="811" y="406"/>
                  </a:cubicBezTo>
                  <a:cubicBezTo>
                    <a:pt x="811" y="189"/>
                    <a:pt x="636"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558;p77">
              <a:extLst>
                <a:ext uri="{FF2B5EF4-FFF2-40B4-BE49-F238E27FC236}">
                  <a16:creationId xmlns:a16="http://schemas.microsoft.com/office/drawing/2014/main" id="{6E21EC49-F492-4F69-9B55-51756AC38F0E}"/>
                </a:ext>
              </a:extLst>
            </p:cNvPr>
            <p:cNvSpPr/>
            <p:nvPr/>
          </p:nvSpPr>
          <p:spPr>
            <a:xfrm>
              <a:off x="2367172" y="3518976"/>
              <a:ext cx="40000" cy="38074"/>
            </a:xfrm>
            <a:custGeom>
              <a:avLst/>
              <a:gdLst/>
              <a:ahLst/>
              <a:cxnLst/>
              <a:rect l="l" t="t" r="r" b="b"/>
              <a:pathLst>
                <a:path w="270" h="257" extrusionOk="0">
                  <a:moveTo>
                    <a:pt x="137" y="1"/>
                  </a:moveTo>
                  <a:cubicBezTo>
                    <a:pt x="69" y="1"/>
                    <a:pt x="1" y="53"/>
                    <a:pt x="1" y="134"/>
                  </a:cubicBezTo>
                  <a:cubicBezTo>
                    <a:pt x="1" y="202"/>
                    <a:pt x="69" y="257"/>
                    <a:pt x="137" y="257"/>
                  </a:cubicBezTo>
                  <a:cubicBezTo>
                    <a:pt x="202" y="257"/>
                    <a:pt x="270" y="202"/>
                    <a:pt x="270" y="134"/>
                  </a:cubicBezTo>
                  <a:cubicBezTo>
                    <a:pt x="270" y="53"/>
                    <a:pt x="202"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559;p77">
              <a:extLst>
                <a:ext uri="{FF2B5EF4-FFF2-40B4-BE49-F238E27FC236}">
                  <a16:creationId xmlns:a16="http://schemas.microsoft.com/office/drawing/2014/main" id="{A0ECC08B-215A-4B53-A8E2-35A300356354}"/>
                </a:ext>
              </a:extLst>
            </p:cNvPr>
            <p:cNvSpPr/>
            <p:nvPr/>
          </p:nvSpPr>
          <p:spPr>
            <a:xfrm>
              <a:off x="2633098" y="3382234"/>
              <a:ext cx="100000" cy="50963"/>
            </a:xfrm>
            <a:custGeom>
              <a:avLst/>
              <a:gdLst/>
              <a:ahLst/>
              <a:cxnLst/>
              <a:rect l="l" t="t" r="r" b="b"/>
              <a:pathLst>
                <a:path w="675" h="344" extrusionOk="0">
                  <a:moveTo>
                    <a:pt x="165" y="1"/>
                  </a:moveTo>
                  <a:cubicBezTo>
                    <a:pt x="146" y="1"/>
                    <a:pt x="127" y="2"/>
                    <a:pt x="108" y="4"/>
                  </a:cubicBezTo>
                  <a:cubicBezTo>
                    <a:pt x="95" y="4"/>
                    <a:pt x="69" y="4"/>
                    <a:pt x="56" y="20"/>
                  </a:cubicBezTo>
                  <a:cubicBezTo>
                    <a:pt x="27" y="33"/>
                    <a:pt x="1" y="59"/>
                    <a:pt x="1" y="85"/>
                  </a:cubicBezTo>
                  <a:cubicBezTo>
                    <a:pt x="1" y="140"/>
                    <a:pt x="43" y="166"/>
                    <a:pt x="95" y="166"/>
                  </a:cubicBezTo>
                  <a:cubicBezTo>
                    <a:pt x="124" y="182"/>
                    <a:pt x="163" y="182"/>
                    <a:pt x="205" y="195"/>
                  </a:cubicBezTo>
                  <a:cubicBezTo>
                    <a:pt x="231" y="195"/>
                    <a:pt x="257" y="195"/>
                    <a:pt x="270" y="208"/>
                  </a:cubicBezTo>
                  <a:cubicBezTo>
                    <a:pt x="367" y="221"/>
                    <a:pt x="448" y="247"/>
                    <a:pt x="529" y="302"/>
                  </a:cubicBezTo>
                  <a:cubicBezTo>
                    <a:pt x="555" y="315"/>
                    <a:pt x="594" y="344"/>
                    <a:pt x="623" y="344"/>
                  </a:cubicBezTo>
                  <a:cubicBezTo>
                    <a:pt x="636" y="344"/>
                    <a:pt x="662" y="344"/>
                    <a:pt x="675" y="328"/>
                  </a:cubicBezTo>
                  <a:lnTo>
                    <a:pt x="675" y="302"/>
                  </a:lnTo>
                  <a:cubicBezTo>
                    <a:pt x="662" y="263"/>
                    <a:pt x="636" y="221"/>
                    <a:pt x="610" y="195"/>
                  </a:cubicBezTo>
                  <a:cubicBezTo>
                    <a:pt x="568" y="153"/>
                    <a:pt x="513" y="114"/>
                    <a:pt x="461" y="85"/>
                  </a:cubicBezTo>
                  <a:cubicBezTo>
                    <a:pt x="368" y="30"/>
                    <a:pt x="268" y="1"/>
                    <a:pt x="165" y="1"/>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560;p77">
              <a:extLst>
                <a:ext uri="{FF2B5EF4-FFF2-40B4-BE49-F238E27FC236}">
                  <a16:creationId xmlns:a16="http://schemas.microsoft.com/office/drawing/2014/main" id="{AA671085-0583-41B4-803A-6448073CE6C1}"/>
                </a:ext>
              </a:extLst>
            </p:cNvPr>
            <p:cNvSpPr/>
            <p:nvPr/>
          </p:nvSpPr>
          <p:spPr>
            <a:xfrm>
              <a:off x="2345098" y="3382086"/>
              <a:ext cx="102370" cy="46222"/>
            </a:xfrm>
            <a:custGeom>
              <a:avLst/>
              <a:gdLst/>
              <a:ahLst/>
              <a:cxnLst/>
              <a:rect l="l" t="t" r="r" b="b"/>
              <a:pathLst>
                <a:path w="691" h="312" extrusionOk="0">
                  <a:moveTo>
                    <a:pt x="497" y="0"/>
                  </a:moveTo>
                  <a:cubicBezTo>
                    <a:pt x="404" y="0"/>
                    <a:pt x="313" y="18"/>
                    <a:pt x="231" y="60"/>
                  </a:cubicBezTo>
                  <a:cubicBezTo>
                    <a:pt x="176" y="86"/>
                    <a:pt x="124" y="115"/>
                    <a:pt x="82" y="154"/>
                  </a:cubicBezTo>
                  <a:cubicBezTo>
                    <a:pt x="43" y="196"/>
                    <a:pt x="14" y="222"/>
                    <a:pt x="1" y="264"/>
                  </a:cubicBezTo>
                  <a:lnTo>
                    <a:pt x="1" y="290"/>
                  </a:lnTo>
                  <a:cubicBezTo>
                    <a:pt x="1" y="305"/>
                    <a:pt x="10" y="311"/>
                    <a:pt x="20" y="311"/>
                  </a:cubicBezTo>
                  <a:cubicBezTo>
                    <a:pt x="28" y="311"/>
                    <a:pt x="36" y="308"/>
                    <a:pt x="43" y="303"/>
                  </a:cubicBezTo>
                  <a:cubicBezTo>
                    <a:pt x="82" y="303"/>
                    <a:pt x="108" y="290"/>
                    <a:pt x="150" y="264"/>
                  </a:cubicBezTo>
                  <a:cubicBezTo>
                    <a:pt x="231" y="235"/>
                    <a:pt x="312" y="209"/>
                    <a:pt x="406" y="196"/>
                  </a:cubicBezTo>
                  <a:cubicBezTo>
                    <a:pt x="432" y="196"/>
                    <a:pt x="461" y="183"/>
                    <a:pt x="487" y="183"/>
                  </a:cubicBezTo>
                  <a:lnTo>
                    <a:pt x="594" y="183"/>
                  </a:lnTo>
                  <a:cubicBezTo>
                    <a:pt x="636" y="167"/>
                    <a:pt x="691" y="154"/>
                    <a:pt x="691" y="102"/>
                  </a:cubicBezTo>
                  <a:cubicBezTo>
                    <a:pt x="691" y="73"/>
                    <a:pt x="675" y="47"/>
                    <a:pt x="649" y="21"/>
                  </a:cubicBezTo>
                  <a:cubicBezTo>
                    <a:pt x="623" y="5"/>
                    <a:pt x="610" y="5"/>
                    <a:pt x="581" y="5"/>
                  </a:cubicBezTo>
                  <a:cubicBezTo>
                    <a:pt x="553" y="2"/>
                    <a:pt x="525" y="0"/>
                    <a:pt x="497"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561;p77">
              <a:extLst>
                <a:ext uri="{FF2B5EF4-FFF2-40B4-BE49-F238E27FC236}">
                  <a16:creationId xmlns:a16="http://schemas.microsoft.com/office/drawing/2014/main" id="{7850A9E9-012D-49A5-9A2F-E1945D8E0EF5}"/>
                </a:ext>
              </a:extLst>
            </p:cNvPr>
            <p:cNvSpPr/>
            <p:nvPr/>
          </p:nvSpPr>
          <p:spPr>
            <a:xfrm>
              <a:off x="2809247" y="3432309"/>
              <a:ext cx="147999" cy="189777"/>
            </a:xfrm>
            <a:custGeom>
              <a:avLst/>
              <a:gdLst/>
              <a:ahLst/>
              <a:cxnLst/>
              <a:rect l="l" t="t" r="r" b="b"/>
              <a:pathLst>
                <a:path w="999" h="1281" extrusionOk="0">
                  <a:moveTo>
                    <a:pt x="469" y="1"/>
                  </a:moveTo>
                  <a:cubicBezTo>
                    <a:pt x="237" y="1"/>
                    <a:pt x="44" y="214"/>
                    <a:pt x="1" y="369"/>
                  </a:cubicBezTo>
                  <a:lnTo>
                    <a:pt x="27" y="1153"/>
                  </a:lnTo>
                  <a:cubicBezTo>
                    <a:pt x="90" y="1240"/>
                    <a:pt x="189" y="1280"/>
                    <a:pt x="298" y="1280"/>
                  </a:cubicBezTo>
                  <a:cubicBezTo>
                    <a:pt x="493" y="1280"/>
                    <a:pt x="720" y="1152"/>
                    <a:pt x="824" y="936"/>
                  </a:cubicBezTo>
                  <a:cubicBezTo>
                    <a:pt x="999" y="599"/>
                    <a:pt x="931" y="139"/>
                    <a:pt x="620" y="32"/>
                  </a:cubicBezTo>
                  <a:cubicBezTo>
                    <a:pt x="568" y="10"/>
                    <a:pt x="518" y="1"/>
                    <a:pt x="46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62;p77">
              <a:extLst>
                <a:ext uri="{FF2B5EF4-FFF2-40B4-BE49-F238E27FC236}">
                  <a16:creationId xmlns:a16="http://schemas.microsoft.com/office/drawing/2014/main" id="{D31256C5-80C8-4139-883B-04C78D3C51D7}"/>
                </a:ext>
              </a:extLst>
            </p:cNvPr>
            <p:cNvSpPr/>
            <p:nvPr/>
          </p:nvSpPr>
          <p:spPr>
            <a:xfrm>
              <a:off x="2804950" y="3488901"/>
              <a:ext cx="122518" cy="74963"/>
            </a:xfrm>
            <a:custGeom>
              <a:avLst/>
              <a:gdLst/>
              <a:ahLst/>
              <a:cxnLst/>
              <a:rect l="l" t="t" r="r" b="b"/>
              <a:pathLst>
                <a:path w="827" h="506" extrusionOk="0">
                  <a:moveTo>
                    <a:pt x="373" y="1"/>
                  </a:moveTo>
                  <a:cubicBezTo>
                    <a:pt x="219" y="1"/>
                    <a:pt x="66" y="71"/>
                    <a:pt x="17" y="230"/>
                  </a:cubicBezTo>
                  <a:cubicBezTo>
                    <a:pt x="1" y="243"/>
                    <a:pt x="30" y="256"/>
                    <a:pt x="43" y="256"/>
                  </a:cubicBezTo>
                  <a:cubicBezTo>
                    <a:pt x="98" y="217"/>
                    <a:pt x="137" y="162"/>
                    <a:pt x="192" y="123"/>
                  </a:cubicBezTo>
                  <a:cubicBezTo>
                    <a:pt x="242" y="101"/>
                    <a:pt x="290" y="89"/>
                    <a:pt x="345" y="89"/>
                  </a:cubicBezTo>
                  <a:cubicBezTo>
                    <a:pt x="364" y="89"/>
                    <a:pt x="385" y="90"/>
                    <a:pt x="406" y="94"/>
                  </a:cubicBezTo>
                  <a:cubicBezTo>
                    <a:pt x="435" y="136"/>
                    <a:pt x="461" y="175"/>
                    <a:pt x="461" y="243"/>
                  </a:cubicBezTo>
                  <a:cubicBezTo>
                    <a:pt x="448" y="298"/>
                    <a:pt x="422" y="366"/>
                    <a:pt x="380" y="418"/>
                  </a:cubicBezTo>
                  <a:cubicBezTo>
                    <a:pt x="354" y="460"/>
                    <a:pt x="299" y="460"/>
                    <a:pt x="260" y="486"/>
                  </a:cubicBezTo>
                  <a:cubicBezTo>
                    <a:pt x="260" y="486"/>
                    <a:pt x="244" y="499"/>
                    <a:pt x="260" y="499"/>
                  </a:cubicBezTo>
                  <a:cubicBezTo>
                    <a:pt x="276" y="504"/>
                    <a:pt x="292" y="506"/>
                    <a:pt x="308" y="506"/>
                  </a:cubicBezTo>
                  <a:cubicBezTo>
                    <a:pt x="470" y="506"/>
                    <a:pt x="579" y="259"/>
                    <a:pt x="529" y="123"/>
                  </a:cubicBezTo>
                  <a:lnTo>
                    <a:pt x="529" y="123"/>
                  </a:lnTo>
                  <a:cubicBezTo>
                    <a:pt x="636" y="162"/>
                    <a:pt x="717" y="256"/>
                    <a:pt x="717" y="392"/>
                  </a:cubicBezTo>
                  <a:lnTo>
                    <a:pt x="730" y="392"/>
                  </a:lnTo>
                  <a:cubicBezTo>
                    <a:pt x="826" y="151"/>
                    <a:pt x="598" y="1"/>
                    <a:pt x="373"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563;p77">
              <a:extLst>
                <a:ext uri="{FF2B5EF4-FFF2-40B4-BE49-F238E27FC236}">
                  <a16:creationId xmlns:a16="http://schemas.microsoft.com/office/drawing/2014/main" id="{57AD0B3F-3100-4EC8-8BED-7E8AD2EB3F21}"/>
                </a:ext>
              </a:extLst>
            </p:cNvPr>
            <p:cNvSpPr/>
            <p:nvPr/>
          </p:nvSpPr>
          <p:spPr>
            <a:xfrm>
              <a:off x="2235172" y="3154234"/>
              <a:ext cx="638071" cy="385332"/>
            </a:xfrm>
            <a:custGeom>
              <a:avLst/>
              <a:gdLst/>
              <a:ahLst/>
              <a:cxnLst/>
              <a:rect l="l" t="t" r="r" b="b"/>
              <a:pathLst>
                <a:path w="4307" h="2601" extrusionOk="0">
                  <a:moveTo>
                    <a:pt x="2142" y="1"/>
                  </a:moveTo>
                  <a:cubicBezTo>
                    <a:pt x="1453" y="1"/>
                    <a:pt x="869" y="206"/>
                    <a:pt x="500" y="733"/>
                  </a:cubicBezTo>
                  <a:cubicBezTo>
                    <a:pt x="1" y="1449"/>
                    <a:pt x="270" y="2544"/>
                    <a:pt x="270" y="2544"/>
                  </a:cubicBezTo>
                  <a:cubicBezTo>
                    <a:pt x="380" y="1274"/>
                    <a:pt x="785" y="1125"/>
                    <a:pt x="879" y="1005"/>
                  </a:cubicBezTo>
                  <a:lnTo>
                    <a:pt x="1365" y="1206"/>
                  </a:lnTo>
                  <a:cubicBezTo>
                    <a:pt x="1570" y="1285"/>
                    <a:pt x="1788" y="1326"/>
                    <a:pt x="2005" y="1326"/>
                  </a:cubicBezTo>
                  <a:cubicBezTo>
                    <a:pt x="2231" y="1326"/>
                    <a:pt x="2455" y="1282"/>
                    <a:pt x="2661" y="1193"/>
                  </a:cubicBezTo>
                  <a:lnTo>
                    <a:pt x="3228" y="963"/>
                  </a:lnTo>
                  <a:cubicBezTo>
                    <a:pt x="3442" y="1598"/>
                    <a:pt x="3808" y="1909"/>
                    <a:pt x="3808" y="1909"/>
                  </a:cubicBezTo>
                  <a:cubicBezTo>
                    <a:pt x="3834" y="2045"/>
                    <a:pt x="3834" y="2489"/>
                    <a:pt x="3889" y="2583"/>
                  </a:cubicBezTo>
                  <a:cubicBezTo>
                    <a:pt x="3896" y="2594"/>
                    <a:pt x="3906" y="2600"/>
                    <a:pt x="3918" y="2600"/>
                  </a:cubicBezTo>
                  <a:cubicBezTo>
                    <a:pt x="4005" y="2600"/>
                    <a:pt x="4208" y="2320"/>
                    <a:pt x="4268" y="1883"/>
                  </a:cubicBezTo>
                  <a:cubicBezTo>
                    <a:pt x="4307" y="720"/>
                    <a:pt x="3578" y="195"/>
                    <a:pt x="2904" y="72"/>
                  </a:cubicBezTo>
                  <a:cubicBezTo>
                    <a:pt x="2640" y="26"/>
                    <a:pt x="2384" y="1"/>
                    <a:pt x="2142"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564;p77">
              <a:extLst>
                <a:ext uri="{FF2B5EF4-FFF2-40B4-BE49-F238E27FC236}">
                  <a16:creationId xmlns:a16="http://schemas.microsoft.com/office/drawing/2014/main" id="{F5529AEF-43B4-4DB3-9885-84720D8219EA}"/>
                </a:ext>
              </a:extLst>
            </p:cNvPr>
            <p:cNvSpPr/>
            <p:nvPr/>
          </p:nvSpPr>
          <p:spPr>
            <a:xfrm>
              <a:off x="2475321" y="3675420"/>
              <a:ext cx="164888" cy="44000"/>
            </a:xfrm>
            <a:custGeom>
              <a:avLst/>
              <a:gdLst/>
              <a:ahLst/>
              <a:cxnLst/>
              <a:rect l="l" t="t" r="r" b="b"/>
              <a:pathLst>
                <a:path w="1113" h="297" extrusionOk="0">
                  <a:moveTo>
                    <a:pt x="1062" y="0"/>
                  </a:moveTo>
                  <a:cubicBezTo>
                    <a:pt x="1052" y="0"/>
                    <a:pt x="1044" y="3"/>
                    <a:pt x="1040" y="11"/>
                  </a:cubicBezTo>
                  <a:cubicBezTo>
                    <a:pt x="887" y="172"/>
                    <a:pt x="649" y="242"/>
                    <a:pt x="412" y="242"/>
                  </a:cubicBezTo>
                  <a:cubicBezTo>
                    <a:pt x="272" y="242"/>
                    <a:pt x="133" y="217"/>
                    <a:pt x="13" y="173"/>
                  </a:cubicBezTo>
                  <a:cubicBezTo>
                    <a:pt x="10" y="170"/>
                    <a:pt x="8" y="169"/>
                    <a:pt x="7" y="169"/>
                  </a:cubicBezTo>
                  <a:cubicBezTo>
                    <a:pt x="0" y="169"/>
                    <a:pt x="2" y="188"/>
                    <a:pt x="13" y="199"/>
                  </a:cubicBezTo>
                  <a:cubicBezTo>
                    <a:pt x="129" y="264"/>
                    <a:pt x="276" y="296"/>
                    <a:pt x="426" y="296"/>
                  </a:cubicBezTo>
                  <a:cubicBezTo>
                    <a:pt x="677" y="296"/>
                    <a:pt x="940" y="207"/>
                    <a:pt x="1092" y="37"/>
                  </a:cubicBezTo>
                  <a:cubicBezTo>
                    <a:pt x="1112" y="18"/>
                    <a:pt x="1084" y="0"/>
                    <a:pt x="1062"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565;p77">
              <a:extLst>
                <a:ext uri="{FF2B5EF4-FFF2-40B4-BE49-F238E27FC236}">
                  <a16:creationId xmlns:a16="http://schemas.microsoft.com/office/drawing/2014/main" id="{D34203D6-780C-4618-86AF-3A25B685D74E}"/>
                </a:ext>
              </a:extLst>
            </p:cNvPr>
            <p:cNvSpPr/>
            <p:nvPr/>
          </p:nvSpPr>
          <p:spPr>
            <a:xfrm>
              <a:off x="2623024" y="3662976"/>
              <a:ext cx="30370" cy="22815"/>
            </a:xfrm>
            <a:custGeom>
              <a:avLst/>
              <a:gdLst/>
              <a:ahLst/>
              <a:cxnLst/>
              <a:rect l="l" t="t" r="r" b="b"/>
              <a:pathLst>
                <a:path w="205" h="154" extrusionOk="0">
                  <a:moveTo>
                    <a:pt x="30" y="1"/>
                  </a:moveTo>
                  <a:cubicBezTo>
                    <a:pt x="1" y="27"/>
                    <a:pt x="30" y="82"/>
                    <a:pt x="56" y="108"/>
                  </a:cubicBezTo>
                  <a:cubicBezTo>
                    <a:pt x="77" y="129"/>
                    <a:pt x="119" y="153"/>
                    <a:pt x="155" y="153"/>
                  </a:cubicBezTo>
                  <a:cubicBezTo>
                    <a:pt x="162" y="153"/>
                    <a:pt x="169" y="152"/>
                    <a:pt x="176" y="150"/>
                  </a:cubicBezTo>
                  <a:cubicBezTo>
                    <a:pt x="192" y="150"/>
                    <a:pt x="205" y="121"/>
                    <a:pt x="192" y="108"/>
                  </a:cubicBezTo>
                  <a:lnTo>
                    <a:pt x="137" y="108"/>
                  </a:lnTo>
                  <a:cubicBezTo>
                    <a:pt x="82" y="95"/>
                    <a:pt x="69" y="53"/>
                    <a:pt x="43"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a:extLst>
              <a:ext uri="{FF2B5EF4-FFF2-40B4-BE49-F238E27FC236}">
                <a16:creationId xmlns:a16="http://schemas.microsoft.com/office/drawing/2014/main" id="{FFC22EB1-807E-4BF6-88AB-C7A129C644C4}"/>
              </a:ext>
            </a:extLst>
          </p:cNvPr>
          <p:cNvPicPr>
            <a:picLocks noChangeAspect="1"/>
          </p:cNvPicPr>
          <p:nvPr/>
        </p:nvPicPr>
        <p:blipFill>
          <a:blip r:embed="rId4"/>
          <a:stretch>
            <a:fillRect/>
          </a:stretch>
        </p:blipFill>
        <p:spPr>
          <a:xfrm>
            <a:off x="1142703" y="1901132"/>
            <a:ext cx="6858594" cy="13412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8" name="Google Shape;3416;p77">
            <a:extLst>
              <a:ext uri="{FF2B5EF4-FFF2-40B4-BE49-F238E27FC236}">
                <a16:creationId xmlns:a16="http://schemas.microsoft.com/office/drawing/2014/main" id="{80B6F38D-9AE3-4C11-B721-3171EBD6B0D2}"/>
              </a:ext>
            </a:extLst>
          </p:cNvPr>
          <p:cNvGrpSpPr/>
          <p:nvPr/>
        </p:nvGrpSpPr>
        <p:grpSpPr>
          <a:xfrm>
            <a:off x="7839653" y="2947611"/>
            <a:ext cx="1012268" cy="1880708"/>
            <a:chOff x="4613100" y="1458082"/>
            <a:chExt cx="771999" cy="1402966"/>
          </a:xfrm>
        </p:grpSpPr>
        <p:sp>
          <p:nvSpPr>
            <p:cNvPr id="49" name="Google Shape;3417;p77">
              <a:extLst>
                <a:ext uri="{FF2B5EF4-FFF2-40B4-BE49-F238E27FC236}">
                  <a16:creationId xmlns:a16="http://schemas.microsoft.com/office/drawing/2014/main" id="{8C19A31D-C1C8-4825-8A69-05B5BA75C827}"/>
                </a:ext>
              </a:extLst>
            </p:cNvPr>
            <p:cNvSpPr/>
            <p:nvPr/>
          </p:nvSpPr>
          <p:spPr>
            <a:xfrm>
              <a:off x="4803174" y="2080898"/>
              <a:ext cx="394220" cy="509924"/>
            </a:xfrm>
            <a:custGeom>
              <a:avLst/>
              <a:gdLst/>
              <a:ahLst/>
              <a:cxnLst/>
              <a:rect l="l" t="t" r="r" b="b"/>
              <a:pathLst>
                <a:path w="2661" h="3442" extrusionOk="0">
                  <a:moveTo>
                    <a:pt x="837" y="1"/>
                  </a:moveTo>
                  <a:cubicBezTo>
                    <a:pt x="837" y="1"/>
                    <a:pt x="837" y="244"/>
                    <a:pt x="811" y="461"/>
                  </a:cubicBezTo>
                  <a:cubicBezTo>
                    <a:pt x="798" y="704"/>
                    <a:pt x="526" y="866"/>
                    <a:pt x="312" y="1566"/>
                  </a:cubicBezTo>
                  <a:cubicBezTo>
                    <a:pt x="69" y="2389"/>
                    <a:pt x="1" y="3267"/>
                    <a:pt x="1" y="3267"/>
                  </a:cubicBezTo>
                  <a:cubicBezTo>
                    <a:pt x="1" y="3267"/>
                    <a:pt x="513" y="3442"/>
                    <a:pt x="1323" y="3442"/>
                  </a:cubicBezTo>
                  <a:cubicBezTo>
                    <a:pt x="2133" y="3442"/>
                    <a:pt x="2661" y="3267"/>
                    <a:pt x="2661" y="3267"/>
                  </a:cubicBezTo>
                  <a:cubicBezTo>
                    <a:pt x="2661" y="3267"/>
                    <a:pt x="2593" y="2389"/>
                    <a:pt x="2337" y="1566"/>
                  </a:cubicBezTo>
                  <a:cubicBezTo>
                    <a:pt x="2120" y="866"/>
                    <a:pt x="1864" y="704"/>
                    <a:pt x="1838" y="461"/>
                  </a:cubicBezTo>
                  <a:cubicBezTo>
                    <a:pt x="1822" y="244"/>
                    <a:pt x="1809" y="1"/>
                    <a:pt x="180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18;p77">
              <a:extLst>
                <a:ext uri="{FF2B5EF4-FFF2-40B4-BE49-F238E27FC236}">
                  <a16:creationId xmlns:a16="http://schemas.microsoft.com/office/drawing/2014/main" id="{72CAB81B-87FC-4C7C-A345-C1F25221BDBD}"/>
                </a:ext>
              </a:extLst>
            </p:cNvPr>
            <p:cNvSpPr/>
            <p:nvPr/>
          </p:nvSpPr>
          <p:spPr>
            <a:xfrm>
              <a:off x="4635766" y="1465045"/>
              <a:ext cx="696590" cy="652442"/>
            </a:xfrm>
            <a:custGeom>
              <a:avLst/>
              <a:gdLst/>
              <a:ahLst/>
              <a:cxnLst/>
              <a:rect l="l" t="t" r="r" b="b"/>
              <a:pathLst>
                <a:path w="4702" h="4404" extrusionOk="0">
                  <a:moveTo>
                    <a:pt x="1789" y="1"/>
                  </a:moveTo>
                  <a:cubicBezTo>
                    <a:pt x="751" y="1"/>
                    <a:pt x="1" y="797"/>
                    <a:pt x="10" y="1566"/>
                  </a:cubicBezTo>
                  <a:cubicBezTo>
                    <a:pt x="10" y="2402"/>
                    <a:pt x="441" y="2457"/>
                    <a:pt x="441" y="2457"/>
                  </a:cubicBezTo>
                  <a:lnTo>
                    <a:pt x="2372" y="4359"/>
                  </a:lnTo>
                  <a:cubicBezTo>
                    <a:pt x="2372" y="4359"/>
                    <a:pt x="2553" y="4404"/>
                    <a:pt x="2853" y="4404"/>
                  </a:cubicBezTo>
                  <a:cubicBezTo>
                    <a:pt x="3097" y="4404"/>
                    <a:pt x="3421" y="4374"/>
                    <a:pt x="3791" y="4265"/>
                  </a:cubicBezTo>
                  <a:cubicBezTo>
                    <a:pt x="4614" y="4009"/>
                    <a:pt x="4601" y="3011"/>
                    <a:pt x="4653" y="1903"/>
                  </a:cubicBezTo>
                  <a:cubicBezTo>
                    <a:pt x="4701" y="1055"/>
                    <a:pt x="4211" y="410"/>
                    <a:pt x="3464" y="410"/>
                  </a:cubicBezTo>
                  <a:cubicBezTo>
                    <a:pt x="3365" y="410"/>
                    <a:pt x="3263" y="421"/>
                    <a:pt x="3156" y="445"/>
                  </a:cubicBezTo>
                  <a:cubicBezTo>
                    <a:pt x="2674" y="131"/>
                    <a:pt x="2208" y="1"/>
                    <a:pt x="178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19;p77">
              <a:extLst>
                <a:ext uri="{FF2B5EF4-FFF2-40B4-BE49-F238E27FC236}">
                  <a16:creationId xmlns:a16="http://schemas.microsoft.com/office/drawing/2014/main" id="{AECD7177-F6B6-4231-9504-0AE9A77B04D4}"/>
                </a:ext>
              </a:extLst>
            </p:cNvPr>
            <p:cNvSpPr/>
            <p:nvPr/>
          </p:nvSpPr>
          <p:spPr>
            <a:xfrm>
              <a:off x="5055174" y="1458082"/>
              <a:ext cx="64000" cy="86370"/>
            </a:xfrm>
            <a:custGeom>
              <a:avLst/>
              <a:gdLst/>
              <a:ahLst/>
              <a:cxnLst/>
              <a:rect l="l" t="t" r="r" b="b"/>
              <a:pathLst>
                <a:path w="432" h="583" extrusionOk="0">
                  <a:moveTo>
                    <a:pt x="34" y="1"/>
                  </a:moveTo>
                  <a:cubicBezTo>
                    <a:pt x="23" y="1"/>
                    <a:pt x="12" y="2"/>
                    <a:pt x="1" y="6"/>
                  </a:cubicBezTo>
                  <a:cubicBezTo>
                    <a:pt x="1" y="6"/>
                    <a:pt x="1" y="19"/>
                    <a:pt x="14" y="19"/>
                  </a:cubicBezTo>
                  <a:cubicBezTo>
                    <a:pt x="108" y="32"/>
                    <a:pt x="218" y="168"/>
                    <a:pt x="257" y="249"/>
                  </a:cubicBezTo>
                  <a:cubicBezTo>
                    <a:pt x="299" y="330"/>
                    <a:pt x="283" y="398"/>
                    <a:pt x="270" y="492"/>
                  </a:cubicBezTo>
                  <a:lnTo>
                    <a:pt x="270" y="573"/>
                  </a:lnTo>
                  <a:cubicBezTo>
                    <a:pt x="276" y="579"/>
                    <a:pt x="287" y="583"/>
                    <a:pt x="297" y="583"/>
                  </a:cubicBezTo>
                  <a:cubicBezTo>
                    <a:pt x="308" y="583"/>
                    <a:pt x="318" y="579"/>
                    <a:pt x="325" y="573"/>
                  </a:cubicBezTo>
                  <a:cubicBezTo>
                    <a:pt x="432" y="437"/>
                    <a:pt x="351" y="223"/>
                    <a:pt x="244" y="113"/>
                  </a:cubicBezTo>
                  <a:cubicBezTo>
                    <a:pt x="196" y="68"/>
                    <a:pt x="109" y="1"/>
                    <a:pt x="34"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20;p77">
              <a:extLst>
                <a:ext uri="{FF2B5EF4-FFF2-40B4-BE49-F238E27FC236}">
                  <a16:creationId xmlns:a16="http://schemas.microsoft.com/office/drawing/2014/main" id="{1BAAA29C-EC07-4C6E-88CE-F3BF6301DDD1}"/>
                </a:ext>
              </a:extLst>
            </p:cNvPr>
            <p:cNvSpPr/>
            <p:nvPr/>
          </p:nvSpPr>
          <p:spPr>
            <a:xfrm>
              <a:off x="5096952" y="1491711"/>
              <a:ext cx="56296" cy="50370"/>
            </a:xfrm>
            <a:custGeom>
              <a:avLst/>
              <a:gdLst/>
              <a:ahLst/>
              <a:cxnLst/>
              <a:rect l="l" t="t" r="r" b="b"/>
              <a:pathLst>
                <a:path w="380" h="340" extrusionOk="0">
                  <a:moveTo>
                    <a:pt x="303" y="1"/>
                  </a:moveTo>
                  <a:cubicBezTo>
                    <a:pt x="178" y="1"/>
                    <a:pt x="14" y="188"/>
                    <a:pt x="1" y="278"/>
                  </a:cubicBezTo>
                  <a:cubicBezTo>
                    <a:pt x="1" y="291"/>
                    <a:pt x="1" y="320"/>
                    <a:pt x="17" y="333"/>
                  </a:cubicBezTo>
                  <a:cubicBezTo>
                    <a:pt x="24" y="338"/>
                    <a:pt x="30" y="340"/>
                    <a:pt x="37" y="340"/>
                  </a:cubicBezTo>
                  <a:cubicBezTo>
                    <a:pt x="82" y="340"/>
                    <a:pt x="126" y="237"/>
                    <a:pt x="137" y="226"/>
                  </a:cubicBezTo>
                  <a:cubicBezTo>
                    <a:pt x="179" y="158"/>
                    <a:pt x="286" y="48"/>
                    <a:pt x="367" y="35"/>
                  </a:cubicBezTo>
                  <a:cubicBezTo>
                    <a:pt x="380" y="35"/>
                    <a:pt x="367" y="22"/>
                    <a:pt x="367" y="22"/>
                  </a:cubicBezTo>
                  <a:cubicBezTo>
                    <a:pt x="348" y="7"/>
                    <a:pt x="326" y="1"/>
                    <a:pt x="303"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21;p77">
              <a:extLst>
                <a:ext uri="{FF2B5EF4-FFF2-40B4-BE49-F238E27FC236}">
                  <a16:creationId xmlns:a16="http://schemas.microsoft.com/office/drawing/2014/main" id="{BE674A89-D95C-45A2-809D-250D2CF2C2A4}"/>
                </a:ext>
              </a:extLst>
            </p:cNvPr>
            <p:cNvSpPr/>
            <p:nvPr/>
          </p:nvSpPr>
          <p:spPr>
            <a:xfrm>
              <a:off x="4613100" y="2149935"/>
              <a:ext cx="308295" cy="353776"/>
            </a:xfrm>
            <a:custGeom>
              <a:avLst/>
              <a:gdLst/>
              <a:ahLst/>
              <a:cxnLst/>
              <a:rect l="l" t="t" r="r" b="b"/>
              <a:pathLst>
                <a:path w="2081" h="2388" extrusionOk="0">
                  <a:moveTo>
                    <a:pt x="1976" y="0"/>
                  </a:moveTo>
                  <a:cubicBezTo>
                    <a:pt x="1808" y="0"/>
                    <a:pt x="1555" y="139"/>
                    <a:pt x="1161" y="588"/>
                  </a:cubicBezTo>
                  <a:cubicBezTo>
                    <a:pt x="1015" y="750"/>
                    <a:pt x="879" y="912"/>
                    <a:pt x="743" y="1074"/>
                  </a:cubicBezTo>
                  <a:cubicBezTo>
                    <a:pt x="649" y="1194"/>
                    <a:pt x="542" y="1317"/>
                    <a:pt x="448" y="1437"/>
                  </a:cubicBezTo>
                  <a:cubicBezTo>
                    <a:pt x="406" y="1492"/>
                    <a:pt x="380" y="1534"/>
                    <a:pt x="338" y="1573"/>
                  </a:cubicBezTo>
                  <a:cubicBezTo>
                    <a:pt x="286" y="1615"/>
                    <a:pt x="218" y="1641"/>
                    <a:pt x="150" y="1654"/>
                  </a:cubicBezTo>
                  <a:cubicBezTo>
                    <a:pt x="108" y="1667"/>
                    <a:pt x="69" y="1667"/>
                    <a:pt x="43" y="1696"/>
                  </a:cubicBezTo>
                  <a:cubicBezTo>
                    <a:pt x="1" y="1735"/>
                    <a:pt x="14" y="1777"/>
                    <a:pt x="56" y="1790"/>
                  </a:cubicBezTo>
                  <a:cubicBezTo>
                    <a:pt x="82" y="1803"/>
                    <a:pt x="105" y="1806"/>
                    <a:pt x="129" y="1806"/>
                  </a:cubicBezTo>
                  <a:cubicBezTo>
                    <a:pt x="153" y="1806"/>
                    <a:pt x="177" y="1803"/>
                    <a:pt x="205" y="1803"/>
                  </a:cubicBezTo>
                  <a:cubicBezTo>
                    <a:pt x="205" y="1803"/>
                    <a:pt x="218" y="1803"/>
                    <a:pt x="218" y="1816"/>
                  </a:cubicBezTo>
                  <a:cubicBezTo>
                    <a:pt x="231" y="1816"/>
                    <a:pt x="218" y="1829"/>
                    <a:pt x="218" y="1842"/>
                  </a:cubicBezTo>
                  <a:cubicBezTo>
                    <a:pt x="189" y="1884"/>
                    <a:pt x="163" y="1910"/>
                    <a:pt x="150" y="1939"/>
                  </a:cubicBezTo>
                  <a:cubicBezTo>
                    <a:pt x="124" y="1978"/>
                    <a:pt x="43" y="2059"/>
                    <a:pt x="69" y="2114"/>
                  </a:cubicBezTo>
                  <a:cubicBezTo>
                    <a:pt x="78" y="2133"/>
                    <a:pt x="104" y="2145"/>
                    <a:pt x="126" y="2145"/>
                  </a:cubicBezTo>
                  <a:cubicBezTo>
                    <a:pt x="135" y="2145"/>
                    <a:pt x="143" y="2143"/>
                    <a:pt x="150" y="2140"/>
                  </a:cubicBezTo>
                  <a:cubicBezTo>
                    <a:pt x="176" y="2127"/>
                    <a:pt x="205" y="2101"/>
                    <a:pt x="231" y="2085"/>
                  </a:cubicBezTo>
                  <a:cubicBezTo>
                    <a:pt x="244" y="2072"/>
                    <a:pt x="257" y="2059"/>
                    <a:pt x="270" y="2046"/>
                  </a:cubicBezTo>
                  <a:cubicBezTo>
                    <a:pt x="270" y="2033"/>
                    <a:pt x="286" y="2020"/>
                    <a:pt x="312" y="2020"/>
                  </a:cubicBezTo>
                  <a:cubicBezTo>
                    <a:pt x="325" y="2020"/>
                    <a:pt x="325" y="2033"/>
                    <a:pt x="312" y="2046"/>
                  </a:cubicBezTo>
                  <a:cubicBezTo>
                    <a:pt x="312" y="2059"/>
                    <a:pt x="312" y="2072"/>
                    <a:pt x="299" y="2072"/>
                  </a:cubicBezTo>
                  <a:cubicBezTo>
                    <a:pt x="286" y="2114"/>
                    <a:pt x="257" y="2153"/>
                    <a:pt x="244" y="2195"/>
                  </a:cubicBezTo>
                  <a:cubicBezTo>
                    <a:pt x="231" y="2221"/>
                    <a:pt x="231" y="2234"/>
                    <a:pt x="231" y="2263"/>
                  </a:cubicBezTo>
                  <a:cubicBezTo>
                    <a:pt x="218" y="2276"/>
                    <a:pt x="231" y="2289"/>
                    <a:pt x="231" y="2302"/>
                  </a:cubicBezTo>
                  <a:cubicBezTo>
                    <a:pt x="244" y="2315"/>
                    <a:pt x="257" y="2315"/>
                    <a:pt x="270" y="2315"/>
                  </a:cubicBezTo>
                  <a:cubicBezTo>
                    <a:pt x="299" y="2315"/>
                    <a:pt x="325" y="2302"/>
                    <a:pt x="338" y="2289"/>
                  </a:cubicBezTo>
                  <a:cubicBezTo>
                    <a:pt x="367" y="2263"/>
                    <a:pt x="393" y="2247"/>
                    <a:pt x="406" y="2221"/>
                  </a:cubicBezTo>
                  <a:cubicBezTo>
                    <a:pt x="432" y="2195"/>
                    <a:pt x="461" y="2153"/>
                    <a:pt x="474" y="2140"/>
                  </a:cubicBezTo>
                  <a:cubicBezTo>
                    <a:pt x="487" y="2127"/>
                    <a:pt x="487" y="2127"/>
                    <a:pt x="500" y="2127"/>
                  </a:cubicBezTo>
                  <a:cubicBezTo>
                    <a:pt x="500" y="2127"/>
                    <a:pt x="513" y="2127"/>
                    <a:pt x="513" y="2140"/>
                  </a:cubicBezTo>
                  <a:lnTo>
                    <a:pt x="513" y="2153"/>
                  </a:lnTo>
                  <a:cubicBezTo>
                    <a:pt x="500" y="2182"/>
                    <a:pt x="500" y="2195"/>
                    <a:pt x="487" y="2221"/>
                  </a:cubicBezTo>
                  <a:cubicBezTo>
                    <a:pt x="487" y="2234"/>
                    <a:pt x="474" y="2263"/>
                    <a:pt x="474" y="2276"/>
                  </a:cubicBezTo>
                  <a:cubicBezTo>
                    <a:pt x="461" y="2302"/>
                    <a:pt x="461" y="2328"/>
                    <a:pt x="461" y="2357"/>
                  </a:cubicBezTo>
                  <a:cubicBezTo>
                    <a:pt x="475" y="2378"/>
                    <a:pt x="494" y="2388"/>
                    <a:pt x="515" y="2388"/>
                  </a:cubicBezTo>
                  <a:cubicBezTo>
                    <a:pt x="532" y="2388"/>
                    <a:pt x="550" y="2382"/>
                    <a:pt x="568" y="2370"/>
                  </a:cubicBezTo>
                  <a:cubicBezTo>
                    <a:pt x="594" y="2344"/>
                    <a:pt x="675" y="2195"/>
                    <a:pt x="691" y="2182"/>
                  </a:cubicBezTo>
                  <a:cubicBezTo>
                    <a:pt x="772" y="2033"/>
                    <a:pt x="866" y="1897"/>
                    <a:pt x="960" y="1777"/>
                  </a:cubicBezTo>
                  <a:cubicBezTo>
                    <a:pt x="1109" y="1560"/>
                    <a:pt x="1459" y="1142"/>
                    <a:pt x="1595" y="1019"/>
                  </a:cubicBezTo>
                  <a:lnTo>
                    <a:pt x="2081" y="21"/>
                  </a:lnTo>
                  <a:cubicBezTo>
                    <a:pt x="2050" y="8"/>
                    <a:pt x="2016" y="0"/>
                    <a:pt x="1976"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22;p77">
              <a:extLst>
                <a:ext uri="{FF2B5EF4-FFF2-40B4-BE49-F238E27FC236}">
                  <a16:creationId xmlns:a16="http://schemas.microsoft.com/office/drawing/2014/main" id="{63E664D5-B1E7-4A2F-9654-8880696AAB42}"/>
                </a:ext>
              </a:extLst>
            </p:cNvPr>
            <p:cNvSpPr/>
            <p:nvPr/>
          </p:nvSpPr>
          <p:spPr>
            <a:xfrm>
              <a:off x="5079174" y="2149935"/>
              <a:ext cx="305925" cy="353776"/>
            </a:xfrm>
            <a:custGeom>
              <a:avLst/>
              <a:gdLst/>
              <a:ahLst/>
              <a:cxnLst/>
              <a:rect l="l" t="t" r="r" b="b"/>
              <a:pathLst>
                <a:path w="2065" h="2388" extrusionOk="0">
                  <a:moveTo>
                    <a:pt x="105" y="0"/>
                  </a:moveTo>
                  <a:cubicBezTo>
                    <a:pt x="66" y="0"/>
                    <a:pt x="32" y="8"/>
                    <a:pt x="1" y="21"/>
                  </a:cubicBezTo>
                  <a:lnTo>
                    <a:pt x="474" y="1019"/>
                  </a:lnTo>
                  <a:cubicBezTo>
                    <a:pt x="607" y="1142"/>
                    <a:pt x="879" y="1398"/>
                    <a:pt x="1135" y="1761"/>
                  </a:cubicBezTo>
                  <a:cubicBezTo>
                    <a:pt x="1229" y="1884"/>
                    <a:pt x="1310" y="2033"/>
                    <a:pt x="1378" y="2182"/>
                  </a:cubicBezTo>
                  <a:cubicBezTo>
                    <a:pt x="1391" y="2195"/>
                    <a:pt x="1472" y="2344"/>
                    <a:pt x="1514" y="2370"/>
                  </a:cubicBezTo>
                  <a:cubicBezTo>
                    <a:pt x="1531" y="2382"/>
                    <a:pt x="1550" y="2388"/>
                    <a:pt x="1565" y="2388"/>
                  </a:cubicBezTo>
                  <a:cubicBezTo>
                    <a:pt x="1585" y="2388"/>
                    <a:pt x="1601" y="2378"/>
                    <a:pt x="1608" y="2357"/>
                  </a:cubicBezTo>
                  <a:cubicBezTo>
                    <a:pt x="1621" y="2328"/>
                    <a:pt x="1621" y="2302"/>
                    <a:pt x="1608" y="2276"/>
                  </a:cubicBezTo>
                  <a:cubicBezTo>
                    <a:pt x="1608" y="2263"/>
                    <a:pt x="1595" y="2234"/>
                    <a:pt x="1579" y="2221"/>
                  </a:cubicBezTo>
                  <a:cubicBezTo>
                    <a:pt x="1579" y="2195"/>
                    <a:pt x="1566" y="2182"/>
                    <a:pt x="1566" y="2153"/>
                  </a:cubicBezTo>
                  <a:lnTo>
                    <a:pt x="1566" y="2140"/>
                  </a:lnTo>
                  <a:cubicBezTo>
                    <a:pt x="1566" y="2127"/>
                    <a:pt x="1566" y="2127"/>
                    <a:pt x="1579" y="2127"/>
                  </a:cubicBezTo>
                  <a:cubicBezTo>
                    <a:pt x="1595" y="2127"/>
                    <a:pt x="1595" y="2127"/>
                    <a:pt x="1595" y="2140"/>
                  </a:cubicBezTo>
                  <a:cubicBezTo>
                    <a:pt x="1621" y="2153"/>
                    <a:pt x="1647" y="2195"/>
                    <a:pt x="1660" y="2221"/>
                  </a:cubicBezTo>
                  <a:cubicBezTo>
                    <a:pt x="1689" y="2247"/>
                    <a:pt x="1702" y="2263"/>
                    <a:pt x="1728" y="2289"/>
                  </a:cubicBezTo>
                  <a:cubicBezTo>
                    <a:pt x="1757" y="2302"/>
                    <a:pt x="1783" y="2315"/>
                    <a:pt x="1809" y="2315"/>
                  </a:cubicBezTo>
                  <a:cubicBezTo>
                    <a:pt x="1822" y="2315"/>
                    <a:pt x="1838" y="2315"/>
                    <a:pt x="1838" y="2302"/>
                  </a:cubicBezTo>
                  <a:cubicBezTo>
                    <a:pt x="1851" y="2289"/>
                    <a:pt x="1851" y="2276"/>
                    <a:pt x="1851" y="2263"/>
                  </a:cubicBezTo>
                  <a:cubicBezTo>
                    <a:pt x="1851" y="2234"/>
                    <a:pt x="1838" y="2221"/>
                    <a:pt x="1838" y="2195"/>
                  </a:cubicBezTo>
                  <a:cubicBezTo>
                    <a:pt x="1822" y="2153"/>
                    <a:pt x="1796" y="2114"/>
                    <a:pt x="1770" y="2072"/>
                  </a:cubicBezTo>
                  <a:cubicBezTo>
                    <a:pt x="1770" y="2072"/>
                    <a:pt x="1757" y="2059"/>
                    <a:pt x="1757" y="2046"/>
                  </a:cubicBezTo>
                  <a:cubicBezTo>
                    <a:pt x="1757" y="2033"/>
                    <a:pt x="1757" y="2020"/>
                    <a:pt x="1770" y="2020"/>
                  </a:cubicBezTo>
                  <a:cubicBezTo>
                    <a:pt x="1783" y="2020"/>
                    <a:pt x="1796" y="2033"/>
                    <a:pt x="1809" y="2046"/>
                  </a:cubicBezTo>
                  <a:cubicBezTo>
                    <a:pt x="1822" y="2059"/>
                    <a:pt x="1838" y="2072"/>
                    <a:pt x="1851" y="2085"/>
                  </a:cubicBezTo>
                  <a:cubicBezTo>
                    <a:pt x="1877" y="2101"/>
                    <a:pt x="1903" y="2127"/>
                    <a:pt x="1932" y="2140"/>
                  </a:cubicBezTo>
                  <a:cubicBezTo>
                    <a:pt x="1935" y="2143"/>
                    <a:pt x="1941" y="2145"/>
                    <a:pt x="1947" y="2145"/>
                  </a:cubicBezTo>
                  <a:cubicBezTo>
                    <a:pt x="1964" y="2145"/>
                    <a:pt x="1988" y="2133"/>
                    <a:pt x="2000" y="2114"/>
                  </a:cubicBezTo>
                  <a:cubicBezTo>
                    <a:pt x="2039" y="2059"/>
                    <a:pt x="1958" y="1978"/>
                    <a:pt x="1932" y="1939"/>
                  </a:cubicBezTo>
                  <a:cubicBezTo>
                    <a:pt x="1903" y="1910"/>
                    <a:pt x="1890" y="1884"/>
                    <a:pt x="1864" y="1842"/>
                  </a:cubicBezTo>
                  <a:cubicBezTo>
                    <a:pt x="1864" y="1829"/>
                    <a:pt x="1851" y="1816"/>
                    <a:pt x="1864" y="1816"/>
                  </a:cubicBezTo>
                  <a:cubicBezTo>
                    <a:pt x="1864" y="1803"/>
                    <a:pt x="1864" y="1803"/>
                    <a:pt x="1877" y="1803"/>
                  </a:cubicBezTo>
                  <a:cubicBezTo>
                    <a:pt x="1898" y="1803"/>
                    <a:pt x="1921" y="1806"/>
                    <a:pt x="1945" y="1806"/>
                  </a:cubicBezTo>
                  <a:cubicBezTo>
                    <a:pt x="1968" y="1806"/>
                    <a:pt x="1992" y="1803"/>
                    <a:pt x="2013" y="1790"/>
                  </a:cubicBezTo>
                  <a:cubicBezTo>
                    <a:pt x="2052" y="1777"/>
                    <a:pt x="2065" y="1735"/>
                    <a:pt x="2039" y="1696"/>
                  </a:cubicBezTo>
                  <a:cubicBezTo>
                    <a:pt x="2013" y="1667"/>
                    <a:pt x="1958" y="1667"/>
                    <a:pt x="1919" y="1654"/>
                  </a:cubicBezTo>
                  <a:cubicBezTo>
                    <a:pt x="1864" y="1641"/>
                    <a:pt x="1796" y="1615"/>
                    <a:pt x="1741" y="1573"/>
                  </a:cubicBezTo>
                  <a:cubicBezTo>
                    <a:pt x="1702" y="1534"/>
                    <a:pt x="1660" y="1492"/>
                    <a:pt x="1634" y="1437"/>
                  </a:cubicBezTo>
                  <a:cubicBezTo>
                    <a:pt x="1527" y="1317"/>
                    <a:pt x="1433" y="1194"/>
                    <a:pt x="1336" y="1074"/>
                  </a:cubicBezTo>
                  <a:cubicBezTo>
                    <a:pt x="1203" y="912"/>
                    <a:pt x="1054" y="750"/>
                    <a:pt x="918" y="588"/>
                  </a:cubicBezTo>
                  <a:cubicBezTo>
                    <a:pt x="524" y="139"/>
                    <a:pt x="272" y="0"/>
                    <a:pt x="105"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23;p77">
              <a:extLst>
                <a:ext uri="{FF2B5EF4-FFF2-40B4-BE49-F238E27FC236}">
                  <a16:creationId xmlns:a16="http://schemas.microsoft.com/office/drawing/2014/main" id="{67D9D2CB-1C31-4A47-821F-88BD114D1637}"/>
                </a:ext>
              </a:extLst>
            </p:cNvPr>
            <p:cNvSpPr/>
            <p:nvPr/>
          </p:nvSpPr>
          <p:spPr>
            <a:xfrm>
              <a:off x="5145100" y="2050676"/>
              <a:ext cx="131851" cy="144148"/>
            </a:xfrm>
            <a:custGeom>
              <a:avLst/>
              <a:gdLst/>
              <a:ahLst/>
              <a:cxnLst/>
              <a:rect l="l" t="t" r="r" b="b"/>
              <a:pathLst>
                <a:path w="890" h="973" extrusionOk="0">
                  <a:moveTo>
                    <a:pt x="511" y="0"/>
                  </a:moveTo>
                  <a:cubicBezTo>
                    <a:pt x="508" y="0"/>
                    <a:pt x="505" y="0"/>
                    <a:pt x="502" y="1"/>
                  </a:cubicBezTo>
                  <a:cubicBezTo>
                    <a:pt x="405" y="1"/>
                    <a:pt x="217" y="98"/>
                    <a:pt x="136" y="286"/>
                  </a:cubicBezTo>
                  <a:cubicBezTo>
                    <a:pt x="1" y="580"/>
                    <a:pt x="322" y="973"/>
                    <a:pt x="494" y="973"/>
                  </a:cubicBezTo>
                  <a:cubicBezTo>
                    <a:pt x="511" y="973"/>
                    <a:pt x="527" y="968"/>
                    <a:pt x="541" y="960"/>
                  </a:cubicBezTo>
                  <a:cubicBezTo>
                    <a:pt x="703" y="866"/>
                    <a:pt x="797" y="610"/>
                    <a:pt x="839" y="435"/>
                  </a:cubicBezTo>
                  <a:cubicBezTo>
                    <a:pt x="889" y="199"/>
                    <a:pt x="613" y="0"/>
                    <a:pt x="511"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24;p77">
              <a:extLst>
                <a:ext uri="{FF2B5EF4-FFF2-40B4-BE49-F238E27FC236}">
                  <a16:creationId xmlns:a16="http://schemas.microsoft.com/office/drawing/2014/main" id="{99277C3D-D97C-41F8-9973-8B2945BB985E}"/>
                </a:ext>
              </a:extLst>
            </p:cNvPr>
            <p:cNvSpPr/>
            <p:nvPr/>
          </p:nvSpPr>
          <p:spPr>
            <a:xfrm>
              <a:off x="5149396" y="2149046"/>
              <a:ext cx="129925" cy="146073"/>
            </a:xfrm>
            <a:custGeom>
              <a:avLst/>
              <a:gdLst/>
              <a:ahLst/>
              <a:cxnLst/>
              <a:rect l="l" t="t" r="r" b="b"/>
              <a:pathLst>
                <a:path w="877" h="986" extrusionOk="0">
                  <a:moveTo>
                    <a:pt x="497" y="0"/>
                  </a:moveTo>
                  <a:cubicBezTo>
                    <a:pt x="493" y="0"/>
                    <a:pt x="489" y="0"/>
                    <a:pt x="486" y="1"/>
                  </a:cubicBezTo>
                  <a:cubicBezTo>
                    <a:pt x="392" y="14"/>
                    <a:pt x="214" y="108"/>
                    <a:pt x="133" y="296"/>
                  </a:cubicBezTo>
                  <a:cubicBezTo>
                    <a:pt x="0" y="590"/>
                    <a:pt x="309" y="986"/>
                    <a:pt x="488" y="986"/>
                  </a:cubicBezTo>
                  <a:cubicBezTo>
                    <a:pt x="506" y="986"/>
                    <a:pt x="523" y="982"/>
                    <a:pt x="538" y="973"/>
                  </a:cubicBezTo>
                  <a:cubicBezTo>
                    <a:pt x="687" y="876"/>
                    <a:pt x="781" y="620"/>
                    <a:pt x="823" y="445"/>
                  </a:cubicBezTo>
                  <a:cubicBezTo>
                    <a:pt x="876" y="210"/>
                    <a:pt x="600" y="0"/>
                    <a:pt x="497" y="0"/>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25;p77">
              <a:extLst>
                <a:ext uri="{FF2B5EF4-FFF2-40B4-BE49-F238E27FC236}">
                  <a16:creationId xmlns:a16="http://schemas.microsoft.com/office/drawing/2014/main" id="{289DEA31-2EC1-4CC9-A3BB-6634F2BB872B}"/>
                </a:ext>
              </a:extLst>
            </p:cNvPr>
            <p:cNvSpPr/>
            <p:nvPr/>
          </p:nvSpPr>
          <p:spPr>
            <a:xfrm>
              <a:off x="4925100" y="2080898"/>
              <a:ext cx="147999" cy="60148"/>
            </a:xfrm>
            <a:custGeom>
              <a:avLst/>
              <a:gdLst/>
              <a:ahLst/>
              <a:cxnLst/>
              <a:rect l="l" t="t" r="r" b="b"/>
              <a:pathLst>
                <a:path w="999" h="406" extrusionOk="0">
                  <a:moveTo>
                    <a:pt x="14" y="1"/>
                  </a:moveTo>
                  <a:cubicBezTo>
                    <a:pt x="14" y="1"/>
                    <a:pt x="14" y="189"/>
                    <a:pt x="1" y="393"/>
                  </a:cubicBezTo>
                  <a:cubicBezTo>
                    <a:pt x="95" y="406"/>
                    <a:pt x="205" y="406"/>
                    <a:pt x="299" y="406"/>
                  </a:cubicBezTo>
                  <a:cubicBezTo>
                    <a:pt x="529" y="406"/>
                    <a:pt x="837" y="325"/>
                    <a:pt x="999" y="231"/>
                  </a:cubicBezTo>
                  <a:cubicBezTo>
                    <a:pt x="986" y="56"/>
                    <a:pt x="999" y="1"/>
                    <a:pt x="999" y="1"/>
                  </a:cubicBez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26;p77">
              <a:extLst>
                <a:ext uri="{FF2B5EF4-FFF2-40B4-BE49-F238E27FC236}">
                  <a16:creationId xmlns:a16="http://schemas.microsoft.com/office/drawing/2014/main" id="{5ACD3141-64E1-40B2-952B-9E2FAFA699C6}"/>
                </a:ext>
              </a:extLst>
            </p:cNvPr>
            <p:cNvSpPr/>
            <p:nvPr/>
          </p:nvSpPr>
          <p:spPr>
            <a:xfrm>
              <a:off x="4745100" y="2564751"/>
              <a:ext cx="246369" cy="296295"/>
            </a:xfrm>
            <a:custGeom>
              <a:avLst/>
              <a:gdLst/>
              <a:ahLst/>
              <a:cxnLst/>
              <a:rect l="l" t="t" r="r" b="b"/>
              <a:pathLst>
                <a:path w="1663" h="2000" extrusionOk="0">
                  <a:moveTo>
                    <a:pt x="393" y="1"/>
                  </a:moveTo>
                  <a:lnTo>
                    <a:pt x="529" y="1676"/>
                  </a:lnTo>
                  <a:cubicBezTo>
                    <a:pt x="529" y="1676"/>
                    <a:pt x="270" y="1757"/>
                    <a:pt x="137" y="1838"/>
                  </a:cubicBezTo>
                  <a:cubicBezTo>
                    <a:pt x="1" y="1906"/>
                    <a:pt x="43" y="2000"/>
                    <a:pt x="623" y="2000"/>
                  </a:cubicBezTo>
                  <a:lnTo>
                    <a:pt x="1485" y="2000"/>
                  </a:lnTo>
                  <a:lnTo>
                    <a:pt x="1663"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27;p77">
              <a:extLst>
                <a:ext uri="{FF2B5EF4-FFF2-40B4-BE49-F238E27FC236}">
                  <a16:creationId xmlns:a16="http://schemas.microsoft.com/office/drawing/2014/main" id="{4C2D45A3-560C-469C-80B0-015EE1F0DC73}"/>
                </a:ext>
              </a:extLst>
            </p:cNvPr>
            <p:cNvSpPr/>
            <p:nvPr/>
          </p:nvSpPr>
          <p:spPr>
            <a:xfrm>
              <a:off x="5007174" y="2564751"/>
              <a:ext cx="248295" cy="296295"/>
            </a:xfrm>
            <a:custGeom>
              <a:avLst/>
              <a:gdLst/>
              <a:ahLst/>
              <a:cxnLst/>
              <a:rect l="l" t="t" r="r" b="b"/>
              <a:pathLst>
                <a:path w="1676" h="2000" extrusionOk="0">
                  <a:moveTo>
                    <a:pt x="1" y="1"/>
                  </a:moveTo>
                  <a:lnTo>
                    <a:pt x="189" y="2000"/>
                  </a:lnTo>
                  <a:lnTo>
                    <a:pt x="1041" y="2000"/>
                  </a:lnTo>
                  <a:cubicBezTo>
                    <a:pt x="1634" y="2000"/>
                    <a:pt x="1676" y="1906"/>
                    <a:pt x="1540" y="1838"/>
                  </a:cubicBezTo>
                  <a:cubicBezTo>
                    <a:pt x="1404" y="1757"/>
                    <a:pt x="1148" y="1676"/>
                    <a:pt x="1148" y="1676"/>
                  </a:cubicBezTo>
                  <a:lnTo>
                    <a:pt x="1284" y="1"/>
                  </a:ln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28;p77">
              <a:extLst>
                <a:ext uri="{FF2B5EF4-FFF2-40B4-BE49-F238E27FC236}">
                  <a16:creationId xmlns:a16="http://schemas.microsoft.com/office/drawing/2014/main" id="{324453EF-6104-4DAF-AC5C-81C9EC6F3F6C}"/>
                </a:ext>
              </a:extLst>
            </p:cNvPr>
            <p:cNvSpPr/>
            <p:nvPr/>
          </p:nvSpPr>
          <p:spPr>
            <a:xfrm>
              <a:off x="4805100" y="2584899"/>
              <a:ext cx="186370" cy="128296"/>
            </a:xfrm>
            <a:custGeom>
              <a:avLst/>
              <a:gdLst/>
              <a:ahLst/>
              <a:cxnLst/>
              <a:rect l="l" t="t" r="r" b="b"/>
              <a:pathLst>
                <a:path w="1258" h="866" extrusionOk="0">
                  <a:moveTo>
                    <a:pt x="1" y="1"/>
                  </a:moveTo>
                  <a:lnTo>
                    <a:pt x="56" y="730"/>
                  </a:lnTo>
                  <a:cubicBezTo>
                    <a:pt x="299" y="798"/>
                    <a:pt x="662" y="850"/>
                    <a:pt x="1177" y="866"/>
                  </a:cubicBezTo>
                  <a:lnTo>
                    <a:pt x="1258"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29;p77">
              <a:extLst>
                <a:ext uri="{FF2B5EF4-FFF2-40B4-BE49-F238E27FC236}">
                  <a16:creationId xmlns:a16="http://schemas.microsoft.com/office/drawing/2014/main" id="{BEBF102B-0024-4250-92BF-3F01E173F154}"/>
                </a:ext>
              </a:extLst>
            </p:cNvPr>
            <p:cNvSpPr/>
            <p:nvPr/>
          </p:nvSpPr>
          <p:spPr>
            <a:xfrm>
              <a:off x="5009100" y="2584899"/>
              <a:ext cx="186370" cy="128296"/>
            </a:xfrm>
            <a:custGeom>
              <a:avLst/>
              <a:gdLst/>
              <a:ahLst/>
              <a:cxnLst/>
              <a:rect l="l" t="t" r="r" b="b"/>
              <a:pathLst>
                <a:path w="1258" h="866" extrusionOk="0">
                  <a:moveTo>
                    <a:pt x="1" y="1"/>
                  </a:moveTo>
                  <a:lnTo>
                    <a:pt x="82" y="866"/>
                  </a:lnTo>
                  <a:cubicBezTo>
                    <a:pt x="594" y="850"/>
                    <a:pt x="960" y="798"/>
                    <a:pt x="1203" y="730"/>
                  </a:cubicBezTo>
                  <a:lnTo>
                    <a:pt x="1258" y="1"/>
                  </a:ln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30;p77">
              <a:extLst>
                <a:ext uri="{FF2B5EF4-FFF2-40B4-BE49-F238E27FC236}">
                  <a16:creationId xmlns:a16="http://schemas.microsoft.com/office/drawing/2014/main" id="{57CDEB12-CD21-4ED4-81B8-FB803776C77E}"/>
                </a:ext>
              </a:extLst>
            </p:cNvPr>
            <p:cNvSpPr/>
            <p:nvPr/>
          </p:nvSpPr>
          <p:spPr>
            <a:xfrm>
              <a:off x="4741248" y="2164898"/>
              <a:ext cx="518072" cy="528146"/>
            </a:xfrm>
            <a:custGeom>
              <a:avLst/>
              <a:gdLst/>
              <a:ahLst/>
              <a:cxnLst/>
              <a:rect l="l" t="t" r="r" b="b"/>
              <a:pathLst>
                <a:path w="3497" h="3565" extrusionOk="0">
                  <a:moveTo>
                    <a:pt x="1216" y="1"/>
                  </a:moveTo>
                  <a:cubicBezTo>
                    <a:pt x="1216" y="1"/>
                    <a:pt x="202" y="1498"/>
                    <a:pt x="1" y="3199"/>
                  </a:cubicBezTo>
                  <a:cubicBezTo>
                    <a:pt x="1" y="3199"/>
                    <a:pt x="257" y="3565"/>
                    <a:pt x="1741" y="3565"/>
                  </a:cubicBezTo>
                  <a:cubicBezTo>
                    <a:pt x="3228" y="3565"/>
                    <a:pt x="3497" y="3199"/>
                    <a:pt x="3497" y="3199"/>
                  </a:cubicBezTo>
                  <a:cubicBezTo>
                    <a:pt x="3280" y="1498"/>
                    <a:pt x="2282" y="1"/>
                    <a:pt x="2282" y="1"/>
                  </a:cubicBezTo>
                  <a:lnTo>
                    <a:pt x="1741" y="218"/>
                  </a:lnTo>
                  <a:lnTo>
                    <a:pt x="1216"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31;p77">
              <a:extLst>
                <a:ext uri="{FF2B5EF4-FFF2-40B4-BE49-F238E27FC236}">
                  <a16:creationId xmlns:a16="http://schemas.microsoft.com/office/drawing/2014/main" id="{7E9A85DC-E95D-4AFA-98E2-966FB8BFCCA7}"/>
                </a:ext>
              </a:extLst>
            </p:cNvPr>
            <p:cNvSpPr/>
            <p:nvPr/>
          </p:nvSpPr>
          <p:spPr>
            <a:xfrm>
              <a:off x="5031174" y="2812900"/>
              <a:ext cx="224295" cy="48148"/>
            </a:xfrm>
            <a:custGeom>
              <a:avLst/>
              <a:gdLst/>
              <a:ahLst/>
              <a:cxnLst/>
              <a:rect l="l" t="t" r="r" b="b"/>
              <a:pathLst>
                <a:path w="1514" h="325" extrusionOk="0">
                  <a:moveTo>
                    <a:pt x="1" y="1"/>
                  </a:moveTo>
                  <a:lnTo>
                    <a:pt x="27" y="325"/>
                  </a:lnTo>
                  <a:lnTo>
                    <a:pt x="879" y="325"/>
                  </a:lnTo>
                  <a:cubicBezTo>
                    <a:pt x="1472" y="325"/>
                    <a:pt x="1514" y="231"/>
                    <a:pt x="1378" y="163"/>
                  </a:cubicBezTo>
                  <a:cubicBezTo>
                    <a:pt x="1242" y="82"/>
                    <a:pt x="986" y="1"/>
                    <a:pt x="9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32;p77">
              <a:extLst>
                <a:ext uri="{FF2B5EF4-FFF2-40B4-BE49-F238E27FC236}">
                  <a16:creationId xmlns:a16="http://schemas.microsoft.com/office/drawing/2014/main" id="{6D2CFF32-E1F6-4580-B7CE-3489011CF518}"/>
                </a:ext>
              </a:extLst>
            </p:cNvPr>
            <p:cNvSpPr/>
            <p:nvPr/>
          </p:nvSpPr>
          <p:spPr>
            <a:xfrm>
              <a:off x="4745100" y="2812900"/>
              <a:ext cx="224295" cy="48148"/>
            </a:xfrm>
            <a:custGeom>
              <a:avLst/>
              <a:gdLst/>
              <a:ahLst/>
              <a:cxnLst/>
              <a:rect l="l" t="t" r="r" b="b"/>
              <a:pathLst>
                <a:path w="1514" h="325" extrusionOk="0">
                  <a:moveTo>
                    <a:pt x="529" y="1"/>
                  </a:moveTo>
                  <a:cubicBezTo>
                    <a:pt x="529" y="1"/>
                    <a:pt x="270" y="82"/>
                    <a:pt x="137" y="163"/>
                  </a:cubicBezTo>
                  <a:cubicBezTo>
                    <a:pt x="1" y="231"/>
                    <a:pt x="43"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33;p77">
              <a:extLst>
                <a:ext uri="{FF2B5EF4-FFF2-40B4-BE49-F238E27FC236}">
                  <a16:creationId xmlns:a16="http://schemas.microsoft.com/office/drawing/2014/main" id="{27DB653E-D931-4779-9201-E34AAA33E365}"/>
                </a:ext>
              </a:extLst>
            </p:cNvPr>
            <p:cNvSpPr/>
            <p:nvPr/>
          </p:nvSpPr>
          <p:spPr>
            <a:xfrm>
              <a:off x="4685100" y="1562971"/>
              <a:ext cx="566072" cy="533924"/>
            </a:xfrm>
            <a:custGeom>
              <a:avLst/>
              <a:gdLst/>
              <a:ahLst/>
              <a:cxnLst/>
              <a:rect l="l" t="t" r="r" b="b"/>
              <a:pathLst>
                <a:path w="3821" h="3604" extrusionOk="0">
                  <a:moveTo>
                    <a:pt x="1919" y="1"/>
                  </a:moveTo>
                  <a:cubicBezTo>
                    <a:pt x="1310" y="1"/>
                    <a:pt x="448" y="189"/>
                    <a:pt x="231" y="1080"/>
                  </a:cubicBezTo>
                  <a:cubicBezTo>
                    <a:pt x="1" y="1958"/>
                    <a:pt x="43" y="2849"/>
                    <a:pt x="419" y="3199"/>
                  </a:cubicBezTo>
                  <a:cubicBezTo>
                    <a:pt x="785" y="3536"/>
                    <a:pt x="1391" y="3604"/>
                    <a:pt x="1919" y="3604"/>
                  </a:cubicBezTo>
                  <a:cubicBezTo>
                    <a:pt x="2431" y="3604"/>
                    <a:pt x="3040" y="3536"/>
                    <a:pt x="3416" y="3199"/>
                  </a:cubicBezTo>
                  <a:cubicBezTo>
                    <a:pt x="3782" y="2849"/>
                    <a:pt x="3821" y="1958"/>
                    <a:pt x="3607" y="1080"/>
                  </a:cubicBezTo>
                  <a:cubicBezTo>
                    <a:pt x="3377" y="189"/>
                    <a:pt x="2525" y="1"/>
                    <a:pt x="191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34;p77">
              <a:extLst>
                <a:ext uri="{FF2B5EF4-FFF2-40B4-BE49-F238E27FC236}">
                  <a16:creationId xmlns:a16="http://schemas.microsoft.com/office/drawing/2014/main" id="{2D3A78DD-BD80-4E1D-9538-AC2845B80092}"/>
                </a:ext>
              </a:extLst>
            </p:cNvPr>
            <p:cNvSpPr/>
            <p:nvPr/>
          </p:nvSpPr>
          <p:spPr>
            <a:xfrm>
              <a:off x="4709100" y="1898972"/>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35;p77">
              <a:extLst>
                <a:ext uri="{FF2B5EF4-FFF2-40B4-BE49-F238E27FC236}">
                  <a16:creationId xmlns:a16="http://schemas.microsoft.com/office/drawing/2014/main" id="{1BCB8EE1-F295-49CE-B9F4-42C5B25AF54B}"/>
                </a:ext>
              </a:extLst>
            </p:cNvPr>
            <p:cNvSpPr/>
            <p:nvPr/>
          </p:nvSpPr>
          <p:spPr>
            <a:xfrm>
              <a:off x="5103174" y="1898972"/>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36;p77">
              <a:extLst>
                <a:ext uri="{FF2B5EF4-FFF2-40B4-BE49-F238E27FC236}">
                  <a16:creationId xmlns:a16="http://schemas.microsoft.com/office/drawing/2014/main" id="{6B0EB7A4-F125-46C1-8367-54233AD64316}"/>
                </a:ext>
              </a:extLst>
            </p:cNvPr>
            <p:cNvSpPr/>
            <p:nvPr/>
          </p:nvSpPr>
          <p:spPr>
            <a:xfrm>
              <a:off x="4981248" y="1560897"/>
              <a:ext cx="291999" cy="244147"/>
            </a:xfrm>
            <a:custGeom>
              <a:avLst/>
              <a:gdLst/>
              <a:ahLst/>
              <a:cxnLst/>
              <a:rect l="l" t="t" r="r" b="b"/>
              <a:pathLst>
                <a:path w="1971" h="1648" extrusionOk="0">
                  <a:moveTo>
                    <a:pt x="259" y="1"/>
                  </a:moveTo>
                  <a:cubicBezTo>
                    <a:pt x="103" y="1"/>
                    <a:pt x="1" y="15"/>
                    <a:pt x="1" y="15"/>
                  </a:cubicBezTo>
                  <a:cubicBezTo>
                    <a:pt x="1" y="15"/>
                    <a:pt x="312" y="877"/>
                    <a:pt x="1689" y="1648"/>
                  </a:cubicBezTo>
                  <a:cubicBezTo>
                    <a:pt x="1689" y="1648"/>
                    <a:pt x="1971" y="877"/>
                    <a:pt x="1430" y="378"/>
                  </a:cubicBezTo>
                  <a:cubicBezTo>
                    <a:pt x="1081" y="55"/>
                    <a:pt x="566" y="1"/>
                    <a:pt x="25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37;p77">
              <a:extLst>
                <a:ext uri="{FF2B5EF4-FFF2-40B4-BE49-F238E27FC236}">
                  <a16:creationId xmlns:a16="http://schemas.microsoft.com/office/drawing/2014/main" id="{05AA18A8-92C7-4BD1-92A8-D8F5C8634678}"/>
                </a:ext>
              </a:extLst>
            </p:cNvPr>
            <p:cNvSpPr/>
            <p:nvPr/>
          </p:nvSpPr>
          <p:spPr>
            <a:xfrm>
              <a:off x="4687026" y="1560897"/>
              <a:ext cx="294369" cy="237925"/>
            </a:xfrm>
            <a:custGeom>
              <a:avLst/>
              <a:gdLst/>
              <a:ahLst/>
              <a:cxnLst/>
              <a:rect l="l" t="t" r="r" b="b"/>
              <a:pathLst>
                <a:path w="1987" h="1606" extrusionOk="0">
                  <a:moveTo>
                    <a:pt x="1729" y="1"/>
                  </a:moveTo>
                  <a:cubicBezTo>
                    <a:pt x="1421" y="1"/>
                    <a:pt x="905" y="55"/>
                    <a:pt x="555" y="378"/>
                  </a:cubicBezTo>
                  <a:cubicBezTo>
                    <a:pt x="14" y="877"/>
                    <a:pt x="1" y="1606"/>
                    <a:pt x="1" y="1606"/>
                  </a:cubicBezTo>
                  <a:cubicBezTo>
                    <a:pt x="1715" y="1081"/>
                    <a:pt x="1987" y="15"/>
                    <a:pt x="1987" y="15"/>
                  </a:cubicBezTo>
                  <a:cubicBezTo>
                    <a:pt x="1987" y="15"/>
                    <a:pt x="1885" y="1"/>
                    <a:pt x="1729"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38;p77">
              <a:extLst>
                <a:ext uri="{FF2B5EF4-FFF2-40B4-BE49-F238E27FC236}">
                  <a16:creationId xmlns:a16="http://schemas.microsoft.com/office/drawing/2014/main" id="{577A496A-7306-43EA-9508-C89FCFF61043}"/>
                </a:ext>
              </a:extLst>
            </p:cNvPr>
            <p:cNvSpPr/>
            <p:nvPr/>
          </p:nvSpPr>
          <p:spPr>
            <a:xfrm>
              <a:off x="4916952" y="1924898"/>
              <a:ext cx="71111" cy="30222"/>
            </a:xfrm>
            <a:custGeom>
              <a:avLst/>
              <a:gdLst/>
              <a:ahLst/>
              <a:cxnLst/>
              <a:rect l="l" t="t" r="r" b="b"/>
              <a:pathLst>
                <a:path w="480" h="204" extrusionOk="0">
                  <a:moveTo>
                    <a:pt x="260" y="1"/>
                  </a:moveTo>
                  <a:cubicBezTo>
                    <a:pt x="124" y="1"/>
                    <a:pt x="1" y="82"/>
                    <a:pt x="1" y="121"/>
                  </a:cubicBezTo>
                  <a:cubicBezTo>
                    <a:pt x="1" y="172"/>
                    <a:pt x="137" y="204"/>
                    <a:pt x="263" y="204"/>
                  </a:cubicBezTo>
                  <a:cubicBezTo>
                    <a:pt x="375" y="204"/>
                    <a:pt x="480" y="179"/>
                    <a:pt x="474" y="121"/>
                  </a:cubicBezTo>
                  <a:cubicBezTo>
                    <a:pt x="474" y="69"/>
                    <a:pt x="380" y="14"/>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39;p77">
              <a:extLst>
                <a:ext uri="{FF2B5EF4-FFF2-40B4-BE49-F238E27FC236}">
                  <a16:creationId xmlns:a16="http://schemas.microsoft.com/office/drawing/2014/main" id="{32B227D6-9B8C-4CB4-8DF5-7D767C55FD38}"/>
                </a:ext>
              </a:extLst>
            </p:cNvPr>
            <p:cNvSpPr/>
            <p:nvPr/>
          </p:nvSpPr>
          <p:spPr>
            <a:xfrm>
              <a:off x="4915026" y="1921490"/>
              <a:ext cx="78370" cy="28889"/>
            </a:xfrm>
            <a:custGeom>
              <a:avLst/>
              <a:gdLst/>
              <a:ahLst/>
              <a:cxnLst/>
              <a:rect l="l" t="t" r="r" b="b"/>
              <a:pathLst>
                <a:path w="529" h="195" extrusionOk="0">
                  <a:moveTo>
                    <a:pt x="280" y="0"/>
                  </a:moveTo>
                  <a:cubicBezTo>
                    <a:pt x="157" y="0"/>
                    <a:pt x="29" y="61"/>
                    <a:pt x="1" y="173"/>
                  </a:cubicBezTo>
                  <a:cubicBezTo>
                    <a:pt x="82" y="118"/>
                    <a:pt x="150" y="50"/>
                    <a:pt x="273" y="50"/>
                  </a:cubicBezTo>
                  <a:cubicBezTo>
                    <a:pt x="380" y="50"/>
                    <a:pt x="435" y="105"/>
                    <a:pt x="487" y="186"/>
                  </a:cubicBezTo>
                  <a:cubicBezTo>
                    <a:pt x="492" y="191"/>
                    <a:pt x="500" y="194"/>
                    <a:pt x="508" y="194"/>
                  </a:cubicBezTo>
                  <a:cubicBezTo>
                    <a:pt x="519" y="194"/>
                    <a:pt x="529" y="188"/>
                    <a:pt x="529" y="173"/>
                  </a:cubicBezTo>
                  <a:cubicBezTo>
                    <a:pt x="508" y="55"/>
                    <a:pt x="396" y="0"/>
                    <a:pt x="28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40;p77">
              <a:extLst>
                <a:ext uri="{FF2B5EF4-FFF2-40B4-BE49-F238E27FC236}">
                  <a16:creationId xmlns:a16="http://schemas.microsoft.com/office/drawing/2014/main" id="{ECAF2CB8-1F50-4B38-9439-5A64159E1179}"/>
                </a:ext>
              </a:extLst>
            </p:cNvPr>
            <p:cNvSpPr/>
            <p:nvPr/>
          </p:nvSpPr>
          <p:spPr>
            <a:xfrm>
              <a:off x="4895470" y="1979268"/>
              <a:ext cx="162666" cy="45037"/>
            </a:xfrm>
            <a:custGeom>
              <a:avLst/>
              <a:gdLst/>
              <a:ahLst/>
              <a:cxnLst/>
              <a:rect l="l" t="t" r="r" b="b"/>
              <a:pathLst>
                <a:path w="1098" h="304" extrusionOk="0">
                  <a:moveTo>
                    <a:pt x="1053" y="1"/>
                  </a:moveTo>
                  <a:cubicBezTo>
                    <a:pt x="1043" y="1"/>
                    <a:pt x="1032" y="4"/>
                    <a:pt x="1024" y="13"/>
                  </a:cubicBezTo>
                  <a:cubicBezTo>
                    <a:pt x="874" y="179"/>
                    <a:pt x="643" y="247"/>
                    <a:pt x="414" y="247"/>
                  </a:cubicBezTo>
                  <a:cubicBezTo>
                    <a:pt x="273" y="247"/>
                    <a:pt x="132" y="221"/>
                    <a:pt x="13" y="175"/>
                  </a:cubicBezTo>
                  <a:cubicBezTo>
                    <a:pt x="10" y="172"/>
                    <a:pt x="8" y="170"/>
                    <a:pt x="7" y="170"/>
                  </a:cubicBezTo>
                  <a:cubicBezTo>
                    <a:pt x="1" y="170"/>
                    <a:pt x="3" y="191"/>
                    <a:pt x="13" y="201"/>
                  </a:cubicBezTo>
                  <a:cubicBezTo>
                    <a:pt x="128" y="270"/>
                    <a:pt x="271" y="303"/>
                    <a:pt x="417" y="303"/>
                  </a:cubicBezTo>
                  <a:cubicBezTo>
                    <a:pt x="666" y="303"/>
                    <a:pt x="926" y="208"/>
                    <a:pt x="1079" y="39"/>
                  </a:cubicBezTo>
                  <a:cubicBezTo>
                    <a:pt x="1097" y="21"/>
                    <a:pt x="1077" y="1"/>
                    <a:pt x="1053"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41;p77">
              <a:extLst>
                <a:ext uri="{FF2B5EF4-FFF2-40B4-BE49-F238E27FC236}">
                  <a16:creationId xmlns:a16="http://schemas.microsoft.com/office/drawing/2014/main" id="{75C0D1B0-D8C8-4BE5-ACEF-207ABF44E779}"/>
                </a:ext>
              </a:extLst>
            </p:cNvPr>
            <p:cNvSpPr/>
            <p:nvPr/>
          </p:nvSpPr>
          <p:spPr>
            <a:xfrm>
              <a:off x="5043174" y="1966676"/>
              <a:ext cx="29926" cy="22815"/>
            </a:xfrm>
            <a:custGeom>
              <a:avLst/>
              <a:gdLst/>
              <a:ahLst/>
              <a:cxnLst/>
              <a:rect l="l" t="t" r="r" b="b"/>
              <a:pathLst>
                <a:path w="202" h="154" extrusionOk="0">
                  <a:moveTo>
                    <a:pt x="27" y="1"/>
                  </a:moveTo>
                  <a:cubicBezTo>
                    <a:pt x="1" y="30"/>
                    <a:pt x="27" y="82"/>
                    <a:pt x="56" y="111"/>
                  </a:cubicBezTo>
                  <a:cubicBezTo>
                    <a:pt x="77" y="132"/>
                    <a:pt x="118" y="153"/>
                    <a:pt x="153" y="153"/>
                  </a:cubicBezTo>
                  <a:cubicBezTo>
                    <a:pt x="161" y="153"/>
                    <a:pt x="169" y="152"/>
                    <a:pt x="176" y="150"/>
                  </a:cubicBezTo>
                  <a:cubicBezTo>
                    <a:pt x="189" y="150"/>
                    <a:pt x="202" y="124"/>
                    <a:pt x="189" y="111"/>
                  </a:cubicBezTo>
                  <a:lnTo>
                    <a:pt x="137" y="111"/>
                  </a:lnTo>
                  <a:cubicBezTo>
                    <a:pt x="69" y="98"/>
                    <a:pt x="56" y="56"/>
                    <a:pt x="40"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42;p77">
              <a:extLst>
                <a:ext uri="{FF2B5EF4-FFF2-40B4-BE49-F238E27FC236}">
                  <a16:creationId xmlns:a16="http://schemas.microsoft.com/office/drawing/2014/main" id="{DEDA3204-B07D-4719-828B-366BBB1A2259}"/>
                </a:ext>
              </a:extLst>
            </p:cNvPr>
            <p:cNvSpPr/>
            <p:nvPr/>
          </p:nvSpPr>
          <p:spPr>
            <a:xfrm>
              <a:off x="5011322" y="1768897"/>
              <a:ext cx="179851" cy="144296"/>
            </a:xfrm>
            <a:custGeom>
              <a:avLst/>
              <a:gdLst/>
              <a:ahLst/>
              <a:cxnLst/>
              <a:rect l="l" t="t" r="r" b="b"/>
              <a:pathLst>
                <a:path w="1214" h="974" extrusionOk="0">
                  <a:moveTo>
                    <a:pt x="608" y="1"/>
                  </a:moveTo>
                  <a:cubicBezTo>
                    <a:pt x="433" y="1"/>
                    <a:pt x="161" y="108"/>
                    <a:pt x="93" y="380"/>
                  </a:cubicBezTo>
                  <a:cubicBezTo>
                    <a:pt x="1" y="681"/>
                    <a:pt x="182" y="973"/>
                    <a:pt x="582" y="973"/>
                  </a:cubicBezTo>
                  <a:cubicBezTo>
                    <a:pt x="590" y="973"/>
                    <a:pt x="599" y="973"/>
                    <a:pt x="608" y="973"/>
                  </a:cubicBezTo>
                  <a:cubicBezTo>
                    <a:pt x="1065" y="960"/>
                    <a:pt x="1214" y="688"/>
                    <a:pt x="1175" y="445"/>
                  </a:cubicBezTo>
                  <a:cubicBezTo>
                    <a:pt x="1120" y="176"/>
                    <a:pt x="919" y="14"/>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43;p77">
              <a:extLst>
                <a:ext uri="{FF2B5EF4-FFF2-40B4-BE49-F238E27FC236}">
                  <a16:creationId xmlns:a16="http://schemas.microsoft.com/office/drawing/2014/main" id="{83213B72-9AA6-490B-9889-31F4D5DEF982}"/>
                </a:ext>
              </a:extLst>
            </p:cNvPr>
            <p:cNvSpPr/>
            <p:nvPr/>
          </p:nvSpPr>
          <p:spPr>
            <a:xfrm>
              <a:off x="5021100" y="1762231"/>
              <a:ext cx="180147" cy="88444"/>
            </a:xfrm>
            <a:custGeom>
              <a:avLst/>
              <a:gdLst/>
              <a:ahLst/>
              <a:cxnLst/>
              <a:rect l="l" t="t" r="r" b="b"/>
              <a:pathLst>
                <a:path w="1216" h="597" extrusionOk="0">
                  <a:moveTo>
                    <a:pt x="568" y="1"/>
                  </a:moveTo>
                  <a:cubicBezTo>
                    <a:pt x="442" y="1"/>
                    <a:pt x="320" y="32"/>
                    <a:pt x="218" y="101"/>
                  </a:cubicBezTo>
                  <a:cubicBezTo>
                    <a:pt x="69" y="182"/>
                    <a:pt x="27" y="302"/>
                    <a:pt x="1" y="464"/>
                  </a:cubicBezTo>
                  <a:cubicBezTo>
                    <a:pt x="1" y="477"/>
                    <a:pt x="14" y="477"/>
                    <a:pt x="14" y="477"/>
                  </a:cubicBezTo>
                  <a:cubicBezTo>
                    <a:pt x="84" y="255"/>
                    <a:pt x="318" y="103"/>
                    <a:pt x="546" y="103"/>
                  </a:cubicBezTo>
                  <a:cubicBezTo>
                    <a:pt x="581" y="103"/>
                    <a:pt x="615" y="107"/>
                    <a:pt x="649" y="114"/>
                  </a:cubicBezTo>
                  <a:cubicBezTo>
                    <a:pt x="743" y="140"/>
                    <a:pt x="866" y="195"/>
                    <a:pt x="934" y="276"/>
                  </a:cubicBezTo>
                  <a:cubicBezTo>
                    <a:pt x="1015" y="370"/>
                    <a:pt x="1015" y="490"/>
                    <a:pt x="1096" y="587"/>
                  </a:cubicBezTo>
                  <a:cubicBezTo>
                    <a:pt x="1102" y="593"/>
                    <a:pt x="1112" y="597"/>
                    <a:pt x="1122" y="597"/>
                  </a:cubicBezTo>
                  <a:cubicBezTo>
                    <a:pt x="1132" y="597"/>
                    <a:pt x="1141" y="593"/>
                    <a:pt x="1148" y="587"/>
                  </a:cubicBezTo>
                  <a:cubicBezTo>
                    <a:pt x="1216" y="451"/>
                    <a:pt x="1109" y="276"/>
                    <a:pt x="1015" y="182"/>
                  </a:cubicBezTo>
                  <a:cubicBezTo>
                    <a:pt x="918" y="85"/>
                    <a:pt x="772" y="20"/>
                    <a:pt x="636" y="4"/>
                  </a:cubicBezTo>
                  <a:cubicBezTo>
                    <a:pt x="613" y="2"/>
                    <a:pt x="591" y="1"/>
                    <a:pt x="5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44;p77">
              <a:extLst>
                <a:ext uri="{FF2B5EF4-FFF2-40B4-BE49-F238E27FC236}">
                  <a16:creationId xmlns:a16="http://schemas.microsoft.com/office/drawing/2014/main" id="{FDD29921-4160-4A5D-B568-F219D8C19587}"/>
                </a:ext>
              </a:extLst>
            </p:cNvPr>
            <p:cNvSpPr/>
            <p:nvPr/>
          </p:nvSpPr>
          <p:spPr>
            <a:xfrm>
              <a:off x="5029248" y="1792897"/>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45;p77">
              <a:extLst>
                <a:ext uri="{FF2B5EF4-FFF2-40B4-BE49-F238E27FC236}">
                  <a16:creationId xmlns:a16="http://schemas.microsoft.com/office/drawing/2014/main" id="{B781A1DE-60CF-4DCD-91DF-A95A1CE0C01C}"/>
                </a:ext>
              </a:extLst>
            </p:cNvPr>
            <p:cNvSpPr/>
            <p:nvPr/>
          </p:nvSpPr>
          <p:spPr>
            <a:xfrm>
              <a:off x="5036952" y="1828897"/>
              <a:ext cx="40444" cy="38074"/>
            </a:xfrm>
            <a:custGeom>
              <a:avLst/>
              <a:gdLst/>
              <a:ahLst/>
              <a:cxnLst/>
              <a:rect l="l" t="t" r="r" b="b"/>
              <a:pathLst>
                <a:path w="273" h="257" extrusionOk="0">
                  <a:moveTo>
                    <a:pt x="137" y="1"/>
                  </a:moveTo>
                  <a:cubicBezTo>
                    <a:pt x="69" y="1"/>
                    <a:pt x="1" y="56"/>
                    <a:pt x="1" y="137"/>
                  </a:cubicBezTo>
                  <a:cubicBezTo>
                    <a:pt x="1" y="202"/>
                    <a:pt x="69" y="257"/>
                    <a:pt x="137" y="257"/>
                  </a:cubicBezTo>
                  <a:cubicBezTo>
                    <a:pt x="205" y="257"/>
                    <a:pt x="273" y="202"/>
                    <a:pt x="273" y="137"/>
                  </a:cubicBezTo>
                  <a:cubicBezTo>
                    <a:pt x="273" y="56"/>
                    <a:pt x="205"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46;p77">
              <a:extLst>
                <a:ext uri="{FF2B5EF4-FFF2-40B4-BE49-F238E27FC236}">
                  <a16:creationId xmlns:a16="http://schemas.microsoft.com/office/drawing/2014/main" id="{5A4F7DC2-4301-4A59-8132-E90FE6D4D44B}"/>
                </a:ext>
              </a:extLst>
            </p:cNvPr>
            <p:cNvSpPr/>
            <p:nvPr/>
          </p:nvSpPr>
          <p:spPr>
            <a:xfrm>
              <a:off x="4735026" y="1768897"/>
              <a:ext cx="181777" cy="144296"/>
            </a:xfrm>
            <a:custGeom>
              <a:avLst/>
              <a:gdLst/>
              <a:ahLst/>
              <a:cxnLst/>
              <a:rect l="l" t="t" r="r" b="b"/>
              <a:pathLst>
                <a:path w="1227" h="974" extrusionOk="0">
                  <a:moveTo>
                    <a:pt x="610" y="1"/>
                  </a:moveTo>
                  <a:cubicBezTo>
                    <a:pt x="299" y="14"/>
                    <a:pt x="95" y="176"/>
                    <a:pt x="43" y="445"/>
                  </a:cubicBezTo>
                  <a:cubicBezTo>
                    <a:pt x="1" y="688"/>
                    <a:pt x="163" y="960"/>
                    <a:pt x="610" y="973"/>
                  </a:cubicBezTo>
                  <a:cubicBezTo>
                    <a:pt x="619" y="973"/>
                    <a:pt x="627" y="973"/>
                    <a:pt x="636" y="973"/>
                  </a:cubicBezTo>
                  <a:cubicBezTo>
                    <a:pt x="1036" y="973"/>
                    <a:pt x="1227" y="681"/>
                    <a:pt x="1135" y="380"/>
                  </a:cubicBezTo>
                  <a:cubicBezTo>
                    <a:pt x="1054" y="108"/>
                    <a:pt x="785"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47;p77">
              <a:extLst>
                <a:ext uri="{FF2B5EF4-FFF2-40B4-BE49-F238E27FC236}">
                  <a16:creationId xmlns:a16="http://schemas.microsoft.com/office/drawing/2014/main" id="{4ABD85A1-77BE-493C-8488-9523DF7BCB4B}"/>
                </a:ext>
              </a:extLst>
            </p:cNvPr>
            <p:cNvSpPr/>
            <p:nvPr/>
          </p:nvSpPr>
          <p:spPr>
            <a:xfrm>
              <a:off x="4724951" y="1761638"/>
              <a:ext cx="180147" cy="89185"/>
            </a:xfrm>
            <a:custGeom>
              <a:avLst/>
              <a:gdLst/>
              <a:ahLst/>
              <a:cxnLst/>
              <a:rect l="l" t="t" r="r" b="b"/>
              <a:pathLst>
                <a:path w="1216" h="602" extrusionOk="0">
                  <a:moveTo>
                    <a:pt x="669" y="0"/>
                  </a:moveTo>
                  <a:cubicBezTo>
                    <a:pt x="608" y="0"/>
                    <a:pt x="546" y="9"/>
                    <a:pt x="487" y="24"/>
                  </a:cubicBezTo>
                  <a:cubicBezTo>
                    <a:pt x="380" y="63"/>
                    <a:pt x="260" y="118"/>
                    <a:pt x="192" y="212"/>
                  </a:cubicBezTo>
                  <a:cubicBezTo>
                    <a:pt x="111" y="306"/>
                    <a:pt x="1" y="455"/>
                    <a:pt x="82" y="575"/>
                  </a:cubicBezTo>
                  <a:cubicBezTo>
                    <a:pt x="93" y="586"/>
                    <a:pt x="109" y="602"/>
                    <a:pt x="122" y="602"/>
                  </a:cubicBezTo>
                  <a:cubicBezTo>
                    <a:pt x="128" y="602"/>
                    <a:pt x="133" y="599"/>
                    <a:pt x="137" y="591"/>
                  </a:cubicBezTo>
                  <a:cubicBezTo>
                    <a:pt x="192" y="510"/>
                    <a:pt x="205" y="413"/>
                    <a:pt x="244" y="348"/>
                  </a:cubicBezTo>
                  <a:cubicBezTo>
                    <a:pt x="299" y="251"/>
                    <a:pt x="380" y="199"/>
                    <a:pt x="461" y="157"/>
                  </a:cubicBezTo>
                  <a:cubicBezTo>
                    <a:pt x="536" y="123"/>
                    <a:pt x="614" y="108"/>
                    <a:pt x="690" y="108"/>
                  </a:cubicBezTo>
                  <a:cubicBezTo>
                    <a:pt x="919" y="108"/>
                    <a:pt x="1132" y="248"/>
                    <a:pt x="1203" y="481"/>
                  </a:cubicBezTo>
                  <a:cubicBezTo>
                    <a:pt x="1203" y="485"/>
                    <a:pt x="1204" y="486"/>
                    <a:pt x="1206" y="486"/>
                  </a:cubicBezTo>
                  <a:cubicBezTo>
                    <a:pt x="1209" y="486"/>
                    <a:pt x="1216" y="477"/>
                    <a:pt x="1216" y="468"/>
                  </a:cubicBezTo>
                  <a:cubicBezTo>
                    <a:pt x="1190" y="306"/>
                    <a:pt x="1122" y="170"/>
                    <a:pt x="973" y="76"/>
                  </a:cubicBezTo>
                  <a:cubicBezTo>
                    <a:pt x="880" y="24"/>
                    <a:pt x="775" y="0"/>
                    <a:pt x="6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48;p77">
              <a:extLst>
                <a:ext uri="{FF2B5EF4-FFF2-40B4-BE49-F238E27FC236}">
                  <a16:creationId xmlns:a16="http://schemas.microsoft.com/office/drawing/2014/main" id="{2348D9FE-9F9C-4A88-A447-E0118D29C8E7}"/>
                </a:ext>
              </a:extLst>
            </p:cNvPr>
            <p:cNvSpPr/>
            <p:nvPr/>
          </p:nvSpPr>
          <p:spPr>
            <a:xfrm>
              <a:off x="4777248" y="1792897"/>
              <a:ext cx="120148" cy="120148"/>
            </a:xfrm>
            <a:custGeom>
              <a:avLst/>
              <a:gdLst/>
              <a:ahLst/>
              <a:cxnLst/>
              <a:rect l="l" t="t" r="r" b="b"/>
              <a:pathLst>
                <a:path w="811" h="811" extrusionOk="0">
                  <a:moveTo>
                    <a:pt x="406" y="1"/>
                  </a:moveTo>
                  <a:cubicBezTo>
                    <a:pt x="189" y="1"/>
                    <a:pt x="1" y="189"/>
                    <a:pt x="1" y="406"/>
                  </a:cubicBezTo>
                  <a:cubicBezTo>
                    <a:pt x="1" y="636"/>
                    <a:pt x="189" y="811"/>
                    <a:pt x="406" y="811"/>
                  </a:cubicBezTo>
                  <a:cubicBezTo>
                    <a:pt x="636" y="811"/>
                    <a:pt x="811" y="636"/>
                    <a:pt x="811" y="406"/>
                  </a:cubicBezTo>
                  <a:cubicBezTo>
                    <a:pt x="811" y="189"/>
                    <a:pt x="636"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49;p77">
              <a:extLst>
                <a:ext uri="{FF2B5EF4-FFF2-40B4-BE49-F238E27FC236}">
                  <a16:creationId xmlns:a16="http://schemas.microsoft.com/office/drawing/2014/main" id="{1AD97892-8514-4C3F-B2C5-99148C7B4141}"/>
                </a:ext>
              </a:extLst>
            </p:cNvPr>
            <p:cNvSpPr/>
            <p:nvPr/>
          </p:nvSpPr>
          <p:spPr>
            <a:xfrm>
              <a:off x="4789248" y="1828897"/>
              <a:ext cx="38074" cy="38074"/>
            </a:xfrm>
            <a:custGeom>
              <a:avLst/>
              <a:gdLst/>
              <a:ahLst/>
              <a:cxnLst/>
              <a:rect l="l" t="t" r="r" b="b"/>
              <a:pathLst>
                <a:path w="257" h="257" extrusionOk="0">
                  <a:moveTo>
                    <a:pt x="121" y="1"/>
                  </a:moveTo>
                  <a:cubicBezTo>
                    <a:pt x="53" y="1"/>
                    <a:pt x="1" y="56"/>
                    <a:pt x="1" y="137"/>
                  </a:cubicBezTo>
                  <a:cubicBezTo>
                    <a:pt x="1" y="202"/>
                    <a:pt x="53" y="257"/>
                    <a:pt x="121" y="257"/>
                  </a:cubicBezTo>
                  <a:cubicBezTo>
                    <a:pt x="189" y="257"/>
                    <a:pt x="257" y="202"/>
                    <a:pt x="257" y="137"/>
                  </a:cubicBezTo>
                  <a:cubicBezTo>
                    <a:pt x="257" y="56"/>
                    <a:pt x="189"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50;p77">
              <a:extLst>
                <a:ext uri="{FF2B5EF4-FFF2-40B4-BE49-F238E27FC236}">
                  <a16:creationId xmlns:a16="http://schemas.microsoft.com/office/drawing/2014/main" id="{3205D3AA-DBD6-459B-B597-92B206EFF8BD}"/>
                </a:ext>
              </a:extLst>
            </p:cNvPr>
            <p:cNvSpPr/>
            <p:nvPr/>
          </p:nvSpPr>
          <p:spPr>
            <a:xfrm>
              <a:off x="5057100" y="1658675"/>
              <a:ext cx="100000" cy="50963"/>
            </a:xfrm>
            <a:custGeom>
              <a:avLst/>
              <a:gdLst/>
              <a:ahLst/>
              <a:cxnLst/>
              <a:rect l="l" t="t" r="r" b="b"/>
              <a:pathLst>
                <a:path w="675" h="344" extrusionOk="0">
                  <a:moveTo>
                    <a:pt x="156" y="0"/>
                  </a:moveTo>
                  <a:cubicBezTo>
                    <a:pt x="140" y="0"/>
                    <a:pt x="124" y="1"/>
                    <a:pt x="108" y="3"/>
                  </a:cubicBezTo>
                  <a:cubicBezTo>
                    <a:pt x="95" y="3"/>
                    <a:pt x="69" y="3"/>
                    <a:pt x="43" y="16"/>
                  </a:cubicBezTo>
                  <a:cubicBezTo>
                    <a:pt x="27" y="29"/>
                    <a:pt x="1" y="55"/>
                    <a:pt x="1" y="84"/>
                  </a:cubicBezTo>
                  <a:cubicBezTo>
                    <a:pt x="1" y="136"/>
                    <a:pt x="43" y="165"/>
                    <a:pt x="95" y="178"/>
                  </a:cubicBezTo>
                  <a:cubicBezTo>
                    <a:pt x="124" y="178"/>
                    <a:pt x="163" y="178"/>
                    <a:pt x="205" y="191"/>
                  </a:cubicBezTo>
                  <a:cubicBezTo>
                    <a:pt x="231" y="191"/>
                    <a:pt x="244" y="191"/>
                    <a:pt x="270" y="204"/>
                  </a:cubicBezTo>
                  <a:cubicBezTo>
                    <a:pt x="367" y="217"/>
                    <a:pt x="448" y="246"/>
                    <a:pt x="529" y="298"/>
                  </a:cubicBezTo>
                  <a:cubicBezTo>
                    <a:pt x="555" y="314"/>
                    <a:pt x="594" y="340"/>
                    <a:pt x="623" y="340"/>
                  </a:cubicBezTo>
                  <a:cubicBezTo>
                    <a:pt x="629" y="340"/>
                    <a:pt x="639" y="343"/>
                    <a:pt x="649" y="343"/>
                  </a:cubicBezTo>
                  <a:cubicBezTo>
                    <a:pt x="659" y="343"/>
                    <a:pt x="668" y="340"/>
                    <a:pt x="675" y="327"/>
                  </a:cubicBezTo>
                  <a:lnTo>
                    <a:pt x="675" y="314"/>
                  </a:lnTo>
                  <a:cubicBezTo>
                    <a:pt x="662" y="259"/>
                    <a:pt x="636" y="233"/>
                    <a:pt x="610" y="191"/>
                  </a:cubicBezTo>
                  <a:cubicBezTo>
                    <a:pt x="568" y="152"/>
                    <a:pt x="513" y="110"/>
                    <a:pt x="461" y="84"/>
                  </a:cubicBezTo>
                  <a:cubicBezTo>
                    <a:pt x="365" y="36"/>
                    <a:pt x="262" y="0"/>
                    <a:pt x="156"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51;p77">
              <a:extLst>
                <a:ext uri="{FF2B5EF4-FFF2-40B4-BE49-F238E27FC236}">
                  <a16:creationId xmlns:a16="http://schemas.microsoft.com/office/drawing/2014/main" id="{5F7844F1-98B9-466A-841B-10939BE591E8}"/>
                </a:ext>
              </a:extLst>
            </p:cNvPr>
            <p:cNvSpPr/>
            <p:nvPr/>
          </p:nvSpPr>
          <p:spPr>
            <a:xfrm>
              <a:off x="4769100" y="1658379"/>
              <a:ext cx="102370" cy="46815"/>
            </a:xfrm>
            <a:custGeom>
              <a:avLst/>
              <a:gdLst/>
              <a:ahLst/>
              <a:cxnLst/>
              <a:rect l="l" t="t" r="r" b="b"/>
              <a:pathLst>
                <a:path w="691" h="316" extrusionOk="0">
                  <a:moveTo>
                    <a:pt x="496" y="0"/>
                  </a:moveTo>
                  <a:cubicBezTo>
                    <a:pt x="404" y="0"/>
                    <a:pt x="313" y="17"/>
                    <a:pt x="231" y="57"/>
                  </a:cubicBezTo>
                  <a:cubicBezTo>
                    <a:pt x="176" y="86"/>
                    <a:pt x="124" y="125"/>
                    <a:pt x="69" y="167"/>
                  </a:cubicBezTo>
                  <a:cubicBezTo>
                    <a:pt x="43" y="193"/>
                    <a:pt x="14" y="219"/>
                    <a:pt x="1" y="274"/>
                  </a:cubicBezTo>
                  <a:lnTo>
                    <a:pt x="1" y="300"/>
                  </a:lnTo>
                  <a:cubicBezTo>
                    <a:pt x="1" y="316"/>
                    <a:pt x="27" y="316"/>
                    <a:pt x="43" y="316"/>
                  </a:cubicBezTo>
                  <a:cubicBezTo>
                    <a:pt x="82" y="300"/>
                    <a:pt x="108" y="287"/>
                    <a:pt x="150" y="274"/>
                  </a:cubicBezTo>
                  <a:cubicBezTo>
                    <a:pt x="231" y="235"/>
                    <a:pt x="312" y="206"/>
                    <a:pt x="406" y="193"/>
                  </a:cubicBezTo>
                  <a:lnTo>
                    <a:pt x="487" y="193"/>
                  </a:lnTo>
                  <a:cubicBezTo>
                    <a:pt x="513" y="180"/>
                    <a:pt x="555" y="180"/>
                    <a:pt x="594" y="180"/>
                  </a:cubicBezTo>
                  <a:cubicBezTo>
                    <a:pt x="636" y="180"/>
                    <a:pt x="691" y="154"/>
                    <a:pt x="691" y="99"/>
                  </a:cubicBezTo>
                  <a:cubicBezTo>
                    <a:pt x="691" y="73"/>
                    <a:pt x="675" y="44"/>
                    <a:pt x="649" y="31"/>
                  </a:cubicBezTo>
                  <a:cubicBezTo>
                    <a:pt x="623" y="18"/>
                    <a:pt x="610" y="5"/>
                    <a:pt x="581" y="5"/>
                  </a:cubicBezTo>
                  <a:cubicBezTo>
                    <a:pt x="553" y="2"/>
                    <a:pt x="524" y="0"/>
                    <a:pt x="496" y="0"/>
                  </a:cubicBezTo>
                  <a:close/>
                </a:path>
              </a:pathLst>
            </a:custGeom>
            <a:solidFill>
              <a:srgbClr val="A03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52;p77">
              <a:extLst>
                <a:ext uri="{FF2B5EF4-FFF2-40B4-BE49-F238E27FC236}">
                  <a16:creationId xmlns:a16="http://schemas.microsoft.com/office/drawing/2014/main" id="{9BC0CCED-D06C-4207-87F5-AF59D9AB457A}"/>
                </a:ext>
              </a:extLst>
            </p:cNvPr>
            <p:cNvSpPr/>
            <p:nvPr/>
          </p:nvSpPr>
          <p:spPr>
            <a:xfrm>
              <a:off x="5233248" y="1742527"/>
              <a:ext cx="147999" cy="190221"/>
            </a:xfrm>
            <a:custGeom>
              <a:avLst/>
              <a:gdLst/>
              <a:ahLst/>
              <a:cxnLst/>
              <a:rect l="l" t="t" r="r" b="b"/>
              <a:pathLst>
                <a:path w="999" h="1284" extrusionOk="0">
                  <a:moveTo>
                    <a:pt x="471" y="0"/>
                  </a:moveTo>
                  <a:cubicBezTo>
                    <a:pt x="238" y="0"/>
                    <a:pt x="44" y="211"/>
                    <a:pt x="1" y="367"/>
                  </a:cubicBezTo>
                  <a:lnTo>
                    <a:pt x="27" y="1151"/>
                  </a:lnTo>
                  <a:cubicBezTo>
                    <a:pt x="89" y="1242"/>
                    <a:pt x="188" y="1284"/>
                    <a:pt x="297" y="1284"/>
                  </a:cubicBezTo>
                  <a:cubicBezTo>
                    <a:pt x="493" y="1284"/>
                    <a:pt x="720" y="1150"/>
                    <a:pt x="824" y="934"/>
                  </a:cubicBezTo>
                  <a:cubicBezTo>
                    <a:pt x="999" y="597"/>
                    <a:pt x="931" y="153"/>
                    <a:pt x="620" y="30"/>
                  </a:cubicBezTo>
                  <a:cubicBezTo>
                    <a:pt x="569" y="9"/>
                    <a:pt x="519" y="0"/>
                    <a:pt x="471" y="0"/>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53;p77">
              <a:extLst>
                <a:ext uri="{FF2B5EF4-FFF2-40B4-BE49-F238E27FC236}">
                  <a16:creationId xmlns:a16="http://schemas.microsoft.com/office/drawing/2014/main" id="{606873E4-6F4A-4C76-8E84-8EF006ADCE44}"/>
                </a:ext>
              </a:extLst>
            </p:cNvPr>
            <p:cNvSpPr/>
            <p:nvPr/>
          </p:nvSpPr>
          <p:spPr>
            <a:xfrm>
              <a:off x="5229396" y="1798823"/>
              <a:ext cx="120888" cy="75407"/>
            </a:xfrm>
            <a:custGeom>
              <a:avLst/>
              <a:gdLst/>
              <a:ahLst/>
              <a:cxnLst/>
              <a:rect l="l" t="t" r="r" b="b"/>
              <a:pathLst>
                <a:path w="816" h="509" extrusionOk="0">
                  <a:moveTo>
                    <a:pt x="366" y="1"/>
                  </a:moveTo>
                  <a:cubicBezTo>
                    <a:pt x="214" y="1"/>
                    <a:pt x="63" y="71"/>
                    <a:pt x="14" y="230"/>
                  </a:cubicBezTo>
                  <a:cubicBezTo>
                    <a:pt x="1" y="240"/>
                    <a:pt x="9" y="262"/>
                    <a:pt x="20" y="262"/>
                  </a:cubicBezTo>
                  <a:cubicBezTo>
                    <a:pt x="22" y="262"/>
                    <a:pt x="25" y="261"/>
                    <a:pt x="27" y="259"/>
                  </a:cubicBezTo>
                  <a:cubicBezTo>
                    <a:pt x="95" y="217"/>
                    <a:pt x="134" y="162"/>
                    <a:pt x="189" y="136"/>
                  </a:cubicBezTo>
                  <a:cubicBezTo>
                    <a:pt x="239" y="107"/>
                    <a:pt x="288" y="91"/>
                    <a:pt x="343" y="91"/>
                  </a:cubicBezTo>
                  <a:cubicBezTo>
                    <a:pt x="362" y="91"/>
                    <a:pt x="382" y="93"/>
                    <a:pt x="403" y="97"/>
                  </a:cubicBezTo>
                  <a:cubicBezTo>
                    <a:pt x="432" y="136"/>
                    <a:pt x="458" y="178"/>
                    <a:pt x="458" y="243"/>
                  </a:cubicBezTo>
                  <a:cubicBezTo>
                    <a:pt x="445" y="311"/>
                    <a:pt x="419" y="379"/>
                    <a:pt x="377" y="421"/>
                  </a:cubicBezTo>
                  <a:cubicBezTo>
                    <a:pt x="351" y="460"/>
                    <a:pt x="296" y="460"/>
                    <a:pt x="257" y="486"/>
                  </a:cubicBezTo>
                  <a:cubicBezTo>
                    <a:pt x="257" y="486"/>
                    <a:pt x="241" y="502"/>
                    <a:pt x="257" y="502"/>
                  </a:cubicBezTo>
                  <a:cubicBezTo>
                    <a:pt x="273" y="506"/>
                    <a:pt x="289" y="508"/>
                    <a:pt x="304" y="508"/>
                  </a:cubicBezTo>
                  <a:cubicBezTo>
                    <a:pt x="467" y="508"/>
                    <a:pt x="576" y="271"/>
                    <a:pt x="526" y="123"/>
                  </a:cubicBezTo>
                  <a:lnTo>
                    <a:pt x="526" y="123"/>
                  </a:lnTo>
                  <a:cubicBezTo>
                    <a:pt x="633" y="162"/>
                    <a:pt x="714" y="259"/>
                    <a:pt x="714" y="392"/>
                  </a:cubicBezTo>
                  <a:lnTo>
                    <a:pt x="727" y="392"/>
                  </a:lnTo>
                  <a:cubicBezTo>
                    <a:pt x="815" y="151"/>
                    <a:pt x="589" y="1"/>
                    <a:pt x="366"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54;p77">
              <a:extLst>
                <a:ext uri="{FF2B5EF4-FFF2-40B4-BE49-F238E27FC236}">
                  <a16:creationId xmlns:a16="http://schemas.microsoft.com/office/drawing/2014/main" id="{6C5CD5B9-156C-4126-9DFE-80274CE25767}"/>
                </a:ext>
              </a:extLst>
            </p:cNvPr>
            <p:cNvSpPr/>
            <p:nvPr/>
          </p:nvSpPr>
          <p:spPr>
            <a:xfrm>
              <a:off x="5215026" y="1742971"/>
              <a:ext cx="76444" cy="104740"/>
            </a:xfrm>
            <a:custGeom>
              <a:avLst/>
              <a:gdLst/>
              <a:ahLst/>
              <a:cxnLst/>
              <a:rect l="l" t="t" r="r" b="b"/>
              <a:pathLst>
                <a:path w="516" h="707" extrusionOk="0">
                  <a:moveTo>
                    <a:pt x="516" y="1"/>
                  </a:moveTo>
                  <a:lnTo>
                    <a:pt x="56" y="27"/>
                  </a:lnTo>
                  <a:cubicBezTo>
                    <a:pt x="82" y="163"/>
                    <a:pt x="1" y="594"/>
                    <a:pt x="56" y="688"/>
                  </a:cubicBezTo>
                  <a:cubicBezTo>
                    <a:pt x="63" y="700"/>
                    <a:pt x="75" y="706"/>
                    <a:pt x="91" y="706"/>
                  </a:cubicBezTo>
                  <a:cubicBezTo>
                    <a:pt x="195" y="706"/>
                    <a:pt x="457" y="445"/>
                    <a:pt x="516" y="1"/>
                  </a:cubicBezTo>
                  <a:close/>
                </a:path>
              </a:pathLst>
            </a:custGeom>
            <a:solidFill>
              <a:srgbClr val="CC5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55;p77">
              <a:extLst>
                <a:ext uri="{FF2B5EF4-FFF2-40B4-BE49-F238E27FC236}">
                  <a16:creationId xmlns:a16="http://schemas.microsoft.com/office/drawing/2014/main" id="{1EA2175A-64B8-46EE-9423-A05B4F6A6183}"/>
                </a:ext>
              </a:extLst>
            </p:cNvPr>
            <p:cNvSpPr/>
            <p:nvPr/>
          </p:nvSpPr>
          <p:spPr>
            <a:xfrm>
              <a:off x="4885248" y="2149046"/>
              <a:ext cx="113925" cy="75407"/>
            </a:xfrm>
            <a:custGeom>
              <a:avLst/>
              <a:gdLst/>
              <a:ahLst/>
              <a:cxnLst/>
              <a:rect l="l" t="t" r="r" b="b"/>
              <a:pathLst>
                <a:path w="769" h="509" extrusionOk="0">
                  <a:moveTo>
                    <a:pt x="257" y="1"/>
                  </a:moveTo>
                  <a:cubicBezTo>
                    <a:pt x="257" y="1"/>
                    <a:pt x="1" y="82"/>
                    <a:pt x="14" y="270"/>
                  </a:cubicBezTo>
                  <a:cubicBezTo>
                    <a:pt x="22" y="391"/>
                    <a:pt x="168" y="509"/>
                    <a:pt x="359" y="509"/>
                  </a:cubicBezTo>
                  <a:cubicBezTo>
                    <a:pt x="485" y="509"/>
                    <a:pt x="630" y="458"/>
                    <a:pt x="769" y="325"/>
                  </a:cubicBezTo>
                  <a:lnTo>
                    <a:pt x="257" y="1"/>
                  </a:lnTo>
                  <a:close/>
                </a:path>
              </a:pathLst>
            </a:custGeom>
            <a:solidFill>
              <a:srgbClr val="F7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56;p77">
              <a:extLst>
                <a:ext uri="{FF2B5EF4-FFF2-40B4-BE49-F238E27FC236}">
                  <a16:creationId xmlns:a16="http://schemas.microsoft.com/office/drawing/2014/main" id="{A09041D6-886B-4FF8-9048-DD137A25F82F}"/>
                </a:ext>
              </a:extLst>
            </p:cNvPr>
            <p:cNvSpPr/>
            <p:nvPr/>
          </p:nvSpPr>
          <p:spPr>
            <a:xfrm>
              <a:off x="4999026" y="2149046"/>
              <a:ext cx="116296" cy="75407"/>
            </a:xfrm>
            <a:custGeom>
              <a:avLst/>
              <a:gdLst/>
              <a:ahLst/>
              <a:cxnLst/>
              <a:rect l="l" t="t" r="r" b="b"/>
              <a:pathLst>
                <a:path w="785" h="509" extrusionOk="0">
                  <a:moveTo>
                    <a:pt x="516" y="1"/>
                  </a:moveTo>
                  <a:lnTo>
                    <a:pt x="1" y="325"/>
                  </a:lnTo>
                  <a:cubicBezTo>
                    <a:pt x="141" y="458"/>
                    <a:pt x="286" y="509"/>
                    <a:pt x="413" y="509"/>
                  </a:cubicBezTo>
                  <a:cubicBezTo>
                    <a:pt x="605" y="509"/>
                    <a:pt x="754" y="391"/>
                    <a:pt x="772" y="270"/>
                  </a:cubicBezTo>
                  <a:cubicBezTo>
                    <a:pt x="785" y="82"/>
                    <a:pt x="516" y="1"/>
                    <a:pt x="516" y="1"/>
                  </a:cubicBezTo>
                  <a:close/>
                </a:path>
              </a:pathLst>
            </a:custGeom>
            <a:solidFill>
              <a:srgbClr val="F7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3492;p77">
            <a:extLst>
              <a:ext uri="{FF2B5EF4-FFF2-40B4-BE49-F238E27FC236}">
                <a16:creationId xmlns:a16="http://schemas.microsoft.com/office/drawing/2014/main" id="{57EC08A8-73EE-427A-AFBB-F9CDD9C905E4}"/>
              </a:ext>
            </a:extLst>
          </p:cNvPr>
          <p:cNvGrpSpPr/>
          <p:nvPr/>
        </p:nvGrpSpPr>
        <p:grpSpPr>
          <a:xfrm>
            <a:off x="6939030" y="3149234"/>
            <a:ext cx="1097725" cy="1950116"/>
            <a:chOff x="4613100" y="3115123"/>
            <a:chExt cx="771999" cy="1436003"/>
          </a:xfrm>
        </p:grpSpPr>
        <p:sp>
          <p:nvSpPr>
            <p:cNvPr id="90" name="Google Shape;3493;p77">
              <a:extLst>
                <a:ext uri="{FF2B5EF4-FFF2-40B4-BE49-F238E27FC236}">
                  <a16:creationId xmlns:a16="http://schemas.microsoft.com/office/drawing/2014/main" id="{49BC6E49-D5CA-4DE0-A472-7EF26718D714}"/>
                </a:ext>
              </a:extLst>
            </p:cNvPr>
            <p:cNvSpPr/>
            <p:nvPr/>
          </p:nvSpPr>
          <p:spPr>
            <a:xfrm>
              <a:off x="4801248" y="3769050"/>
              <a:ext cx="396146" cy="509924"/>
            </a:xfrm>
            <a:custGeom>
              <a:avLst/>
              <a:gdLst/>
              <a:ahLst/>
              <a:cxnLst/>
              <a:rect l="l" t="t" r="r" b="b"/>
              <a:pathLst>
                <a:path w="2674" h="3442" extrusionOk="0">
                  <a:moveTo>
                    <a:pt x="850" y="1"/>
                  </a:moveTo>
                  <a:cubicBezTo>
                    <a:pt x="850" y="1"/>
                    <a:pt x="850" y="257"/>
                    <a:pt x="824" y="471"/>
                  </a:cubicBezTo>
                  <a:cubicBezTo>
                    <a:pt x="811" y="701"/>
                    <a:pt x="539" y="876"/>
                    <a:pt x="325" y="1579"/>
                  </a:cubicBezTo>
                  <a:cubicBezTo>
                    <a:pt x="82" y="2389"/>
                    <a:pt x="1" y="3280"/>
                    <a:pt x="1" y="3280"/>
                  </a:cubicBezTo>
                  <a:cubicBezTo>
                    <a:pt x="1" y="3280"/>
                    <a:pt x="526" y="3442"/>
                    <a:pt x="1336" y="3442"/>
                  </a:cubicBezTo>
                  <a:cubicBezTo>
                    <a:pt x="2146" y="3442"/>
                    <a:pt x="2674" y="3280"/>
                    <a:pt x="2674" y="3280"/>
                  </a:cubicBezTo>
                  <a:cubicBezTo>
                    <a:pt x="2674" y="3280"/>
                    <a:pt x="2593" y="2389"/>
                    <a:pt x="2350" y="1579"/>
                  </a:cubicBezTo>
                  <a:cubicBezTo>
                    <a:pt x="2133" y="876"/>
                    <a:pt x="1864" y="701"/>
                    <a:pt x="1851" y="471"/>
                  </a:cubicBezTo>
                  <a:cubicBezTo>
                    <a:pt x="1835" y="257"/>
                    <a:pt x="1822" y="1"/>
                    <a:pt x="1822"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94;p77">
              <a:extLst>
                <a:ext uri="{FF2B5EF4-FFF2-40B4-BE49-F238E27FC236}">
                  <a16:creationId xmlns:a16="http://schemas.microsoft.com/office/drawing/2014/main" id="{05098771-D4D6-40D8-8FCB-D47263428533}"/>
                </a:ext>
              </a:extLst>
            </p:cNvPr>
            <p:cNvSpPr/>
            <p:nvPr/>
          </p:nvSpPr>
          <p:spPr>
            <a:xfrm>
              <a:off x="4615025" y="3115123"/>
              <a:ext cx="720145" cy="609923"/>
            </a:xfrm>
            <a:custGeom>
              <a:avLst/>
              <a:gdLst/>
              <a:ahLst/>
              <a:cxnLst/>
              <a:rect l="l" t="t" r="r" b="b"/>
              <a:pathLst>
                <a:path w="4861" h="4117" extrusionOk="0">
                  <a:moveTo>
                    <a:pt x="2441" y="0"/>
                  </a:moveTo>
                  <a:cubicBezTo>
                    <a:pt x="1968" y="0"/>
                    <a:pt x="1474" y="104"/>
                    <a:pt x="1083" y="404"/>
                  </a:cubicBezTo>
                  <a:cubicBezTo>
                    <a:pt x="1" y="1240"/>
                    <a:pt x="299" y="2403"/>
                    <a:pt x="568" y="2808"/>
                  </a:cubicBezTo>
                  <a:lnTo>
                    <a:pt x="3889" y="4117"/>
                  </a:lnTo>
                  <a:cubicBezTo>
                    <a:pt x="3889" y="4117"/>
                    <a:pt x="4469" y="4075"/>
                    <a:pt x="4660" y="3346"/>
                  </a:cubicBezTo>
                  <a:cubicBezTo>
                    <a:pt x="4848" y="2617"/>
                    <a:pt x="4861" y="1956"/>
                    <a:pt x="4728" y="1564"/>
                  </a:cubicBezTo>
                  <a:cubicBezTo>
                    <a:pt x="4605" y="1175"/>
                    <a:pt x="4323" y="1094"/>
                    <a:pt x="4323" y="1094"/>
                  </a:cubicBezTo>
                  <a:cubicBezTo>
                    <a:pt x="4323" y="1094"/>
                    <a:pt x="4456" y="822"/>
                    <a:pt x="4012" y="404"/>
                  </a:cubicBezTo>
                  <a:cubicBezTo>
                    <a:pt x="3832" y="242"/>
                    <a:pt x="3161" y="0"/>
                    <a:pt x="244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95;p77">
              <a:extLst>
                <a:ext uri="{FF2B5EF4-FFF2-40B4-BE49-F238E27FC236}">
                  <a16:creationId xmlns:a16="http://schemas.microsoft.com/office/drawing/2014/main" id="{905F1159-6F8C-4C90-B7E1-F09AF1A8C3D7}"/>
                </a:ext>
              </a:extLst>
            </p:cNvPr>
            <p:cNvSpPr/>
            <p:nvPr/>
          </p:nvSpPr>
          <p:spPr>
            <a:xfrm>
              <a:off x="5191026" y="3433049"/>
              <a:ext cx="100444" cy="291999"/>
            </a:xfrm>
            <a:custGeom>
              <a:avLst/>
              <a:gdLst/>
              <a:ahLst/>
              <a:cxnLst/>
              <a:rect l="l" t="t" r="r" b="b"/>
              <a:pathLst>
                <a:path w="678" h="1971" extrusionOk="0">
                  <a:moveTo>
                    <a:pt x="163" y="1"/>
                  </a:moveTo>
                  <a:lnTo>
                    <a:pt x="1" y="1971"/>
                  </a:lnTo>
                  <a:cubicBezTo>
                    <a:pt x="257" y="1783"/>
                    <a:pt x="678" y="1524"/>
                    <a:pt x="67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96;p77">
              <a:extLst>
                <a:ext uri="{FF2B5EF4-FFF2-40B4-BE49-F238E27FC236}">
                  <a16:creationId xmlns:a16="http://schemas.microsoft.com/office/drawing/2014/main" id="{6C488128-DD17-42C5-9164-9E734390A3FC}"/>
                </a:ext>
              </a:extLst>
            </p:cNvPr>
            <p:cNvSpPr/>
            <p:nvPr/>
          </p:nvSpPr>
          <p:spPr>
            <a:xfrm>
              <a:off x="4925100" y="3769050"/>
              <a:ext cx="147999" cy="62074"/>
            </a:xfrm>
            <a:custGeom>
              <a:avLst/>
              <a:gdLst/>
              <a:ahLst/>
              <a:cxnLst/>
              <a:rect l="l" t="t" r="r" b="b"/>
              <a:pathLst>
                <a:path w="999" h="419" extrusionOk="0">
                  <a:moveTo>
                    <a:pt x="14" y="1"/>
                  </a:moveTo>
                  <a:cubicBezTo>
                    <a:pt x="14" y="1"/>
                    <a:pt x="14" y="202"/>
                    <a:pt x="1" y="406"/>
                  </a:cubicBezTo>
                  <a:cubicBezTo>
                    <a:pt x="95" y="406"/>
                    <a:pt x="189" y="419"/>
                    <a:pt x="286" y="419"/>
                  </a:cubicBezTo>
                  <a:cubicBezTo>
                    <a:pt x="529" y="419"/>
                    <a:pt x="837" y="338"/>
                    <a:pt x="999" y="244"/>
                  </a:cubicBezTo>
                  <a:cubicBezTo>
                    <a:pt x="986" y="66"/>
                    <a:pt x="986" y="1"/>
                    <a:pt x="986" y="1"/>
                  </a:cubicBezTo>
                  <a:close/>
                </a:path>
              </a:pathLst>
            </a:custGeom>
            <a:solidFill>
              <a:srgbClr val="F49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97;p77">
              <a:extLst>
                <a:ext uri="{FF2B5EF4-FFF2-40B4-BE49-F238E27FC236}">
                  <a16:creationId xmlns:a16="http://schemas.microsoft.com/office/drawing/2014/main" id="{7B4D4C92-C8FF-4AD6-AFE6-9EC0EC0D45E4}"/>
                </a:ext>
              </a:extLst>
            </p:cNvPr>
            <p:cNvSpPr/>
            <p:nvPr/>
          </p:nvSpPr>
          <p:spPr>
            <a:xfrm>
              <a:off x="4613100" y="3854087"/>
              <a:ext cx="308295" cy="354961"/>
            </a:xfrm>
            <a:custGeom>
              <a:avLst/>
              <a:gdLst/>
              <a:ahLst/>
              <a:cxnLst/>
              <a:rect l="l" t="t" r="r" b="b"/>
              <a:pathLst>
                <a:path w="2081" h="2396" extrusionOk="0">
                  <a:moveTo>
                    <a:pt x="1981" y="1"/>
                  </a:moveTo>
                  <a:cubicBezTo>
                    <a:pt x="1813" y="1"/>
                    <a:pt x="1559" y="144"/>
                    <a:pt x="1161" y="587"/>
                  </a:cubicBezTo>
                  <a:cubicBezTo>
                    <a:pt x="1015" y="749"/>
                    <a:pt x="879" y="911"/>
                    <a:pt x="743" y="1073"/>
                  </a:cubicBezTo>
                  <a:cubicBezTo>
                    <a:pt x="649" y="1193"/>
                    <a:pt x="542" y="1316"/>
                    <a:pt x="448" y="1452"/>
                  </a:cubicBezTo>
                  <a:cubicBezTo>
                    <a:pt x="406" y="1491"/>
                    <a:pt x="380" y="1546"/>
                    <a:pt x="338" y="1585"/>
                  </a:cubicBezTo>
                  <a:cubicBezTo>
                    <a:pt x="286" y="1627"/>
                    <a:pt x="218" y="1640"/>
                    <a:pt x="150" y="1653"/>
                  </a:cubicBezTo>
                  <a:cubicBezTo>
                    <a:pt x="108" y="1666"/>
                    <a:pt x="69" y="1679"/>
                    <a:pt x="43" y="1708"/>
                  </a:cubicBezTo>
                  <a:cubicBezTo>
                    <a:pt x="1" y="1734"/>
                    <a:pt x="14" y="1789"/>
                    <a:pt x="56" y="1802"/>
                  </a:cubicBezTo>
                  <a:cubicBezTo>
                    <a:pt x="73" y="1806"/>
                    <a:pt x="89" y="1808"/>
                    <a:pt x="105" y="1808"/>
                  </a:cubicBezTo>
                  <a:cubicBezTo>
                    <a:pt x="137" y="1808"/>
                    <a:pt x="168" y="1802"/>
                    <a:pt x="205" y="1802"/>
                  </a:cubicBezTo>
                  <a:lnTo>
                    <a:pt x="218" y="1815"/>
                  </a:lnTo>
                  <a:cubicBezTo>
                    <a:pt x="231" y="1828"/>
                    <a:pt x="218" y="1841"/>
                    <a:pt x="218" y="1841"/>
                  </a:cubicBezTo>
                  <a:cubicBezTo>
                    <a:pt x="189" y="1896"/>
                    <a:pt x="163" y="1909"/>
                    <a:pt x="150" y="1938"/>
                  </a:cubicBezTo>
                  <a:cubicBezTo>
                    <a:pt x="124" y="1977"/>
                    <a:pt x="43" y="2071"/>
                    <a:pt x="69" y="2126"/>
                  </a:cubicBezTo>
                  <a:cubicBezTo>
                    <a:pt x="76" y="2141"/>
                    <a:pt x="94" y="2147"/>
                    <a:pt x="113" y="2147"/>
                  </a:cubicBezTo>
                  <a:cubicBezTo>
                    <a:pt x="126" y="2147"/>
                    <a:pt x="139" y="2144"/>
                    <a:pt x="150" y="2139"/>
                  </a:cubicBezTo>
                  <a:cubicBezTo>
                    <a:pt x="176" y="2126"/>
                    <a:pt x="205" y="2113"/>
                    <a:pt x="231" y="2084"/>
                  </a:cubicBezTo>
                  <a:cubicBezTo>
                    <a:pt x="244" y="2071"/>
                    <a:pt x="257" y="2058"/>
                    <a:pt x="270" y="2045"/>
                  </a:cubicBezTo>
                  <a:cubicBezTo>
                    <a:pt x="270" y="2045"/>
                    <a:pt x="286" y="2019"/>
                    <a:pt x="312" y="2019"/>
                  </a:cubicBezTo>
                  <a:cubicBezTo>
                    <a:pt x="325" y="2032"/>
                    <a:pt x="325" y="2045"/>
                    <a:pt x="312" y="2058"/>
                  </a:cubicBezTo>
                  <a:cubicBezTo>
                    <a:pt x="312" y="2058"/>
                    <a:pt x="312" y="2071"/>
                    <a:pt x="299" y="2084"/>
                  </a:cubicBezTo>
                  <a:cubicBezTo>
                    <a:pt x="286" y="2126"/>
                    <a:pt x="257" y="2165"/>
                    <a:pt x="244" y="2207"/>
                  </a:cubicBezTo>
                  <a:cubicBezTo>
                    <a:pt x="231" y="2220"/>
                    <a:pt x="231" y="2246"/>
                    <a:pt x="231" y="2262"/>
                  </a:cubicBezTo>
                  <a:cubicBezTo>
                    <a:pt x="218" y="2275"/>
                    <a:pt x="231" y="2301"/>
                    <a:pt x="231" y="2314"/>
                  </a:cubicBezTo>
                  <a:cubicBezTo>
                    <a:pt x="244" y="2314"/>
                    <a:pt x="257" y="2314"/>
                    <a:pt x="270" y="2327"/>
                  </a:cubicBezTo>
                  <a:cubicBezTo>
                    <a:pt x="299" y="2327"/>
                    <a:pt x="325" y="2314"/>
                    <a:pt x="338" y="2301"/>
                  </a:cubicBezTo>
                  <a:cubicBezTo>
                    <a:pt x="367" y="2275"/>
                    <a:pt x="393" y="2246"/>
                    <a:pt x="406" y="2220"/>
                  </a:cubicBezTo>
                  <a:cubicBezTo>
                    <a:pt x="432" y="2194"/>
                    <a:pt x="461" y="2165"/>
                    <a:pt x="474" y="2139"/>
                  </a:cubicBezTo>
                  <a:cubicBezTo>
                    <a:pt x="487" y="2139"/>
                    <a:pt x="487" y="2126"/>
                    <a:pt x="500" y="2126"/>
                  </a:cubicBezTo>
                  <a:lnTo>
                    <a:pt x="513" y="2139"/>
                  </a:lnTo>
                  <a:lnTo>
                    <a:pt x="513" y="2165"/>
                  </a:lnTo>
                  <a:cubicBezTo>
                    <a:pt x="500" y="2194"/>
                    <a:pt x="500" y="2207"/>
                    <a:pt x="487" y="2220"/>
                  </a:cubicBezTo>
                  <a:cubicBezTo>
                    <a:pt x="487" y="2246"/>
                    <a:pt x="474" y="2262"/>
                    <a:pt x="474" y="2288"/>
                  </a:cubicBezTo>
                  <a:cubicBezTo>
                    <a:pt x="461" y="2314"/>
                    <a:pt x="461" y="2343"/>
                    <a:pt x="461" y="2356"/>
                  </a:cubicBezTo>
                  <a:cubicBezTo>
                    <a:pt x="478" y="2381"/>
                    <a:pt x="501" y="2395"/>
                    <a:pt x="526" y="2395"/>
                  </a:cubicBezTo>
                  <a:cubicBezTo>
                    <a:pt x="540" y="2395"/>
                    <a:pt x="554" y="2391"/>
                    <a:pt x="568" y="2382"/>
                  </a:cubicBezTo>
                  <a:cubicBezTo>
                    <a:pt x="594" y="2356"/>
                    <a:pt x="675" y="2207"/>
                    <a:pt x="691" y="2181"/>
                  </a:cubicBezTo>
                  <a:cubicBezTo>
                    <a:pt x="772" y="2032"/>
                    <a:pt x="866" y="1909"/>
                    <a:pt x="960" y="1776"/>
                  </a:cubicBezTo>
                  <a:cubicBezTo>
                    <a:pt x="1109" y="1572"/>
                    <a:pt x="1459" y="1154"/>
                    <a:pt x="1595" y="1031"/>
                  </a:cubicBezTo>
                  <a:lnTo>
                    <a:pt x="2081" y="20"/>
                  </a:lnTo>
                  <a:cubicBezTo>
                    <a:pt x="2052" y="8"/>
                    <a:pt x="2019" y="1"/>
                    <a:pt x="1981"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98;p77">
              <a:extLst>
                <a:ext uri="{FF2B5EF4-FFF2-40B4-BE49-F238E27FC236}">
                  <a16:creationId xmlns:a16="http://schemas.microsoft.com/office/drawing/2014/main" id="{74C1FFE9-D228-478A-BA3E-490DF0888180}"/>
                </a:ext>
              </a:extLst>
            </p:cNvPr>
            <p:cNvSpPr/>
            <p:nvPr/>
          </p:nvSpPr>
          <p:spPr>
            <a:xfrm>
              <a:off x="5079174" y="3854087"/>
              <a:ext cx="305925" cy="354961"/>
            </a:xfrm>
            <a:custGeom>
              <a:avLst/>
              <a:gdLst/>
              <a:ahLst/>
              <a:cxnLst/>
              <a:rect l="l" t="t" r="r" b="b"/>
              <a:pathLst>
                <a:path w="2065" h="2396" extrusionOk="0">
                  <a:moveTo>
                    <a:pt x="100" y="1"/>
                  </a:moveTo>
                  <a:cubicBezTo>
                    <a:pt x="63" y="1"/>
                    <a:pt x="30" y="8"/>
                    <a:pt x="1" y="20"/>
                  </a:cubicBezTo>
                  <a:lnTo>
                    <a:pt x="474" y="1031"/>
                  </a:lnTo>
                  <a:cubicBezTo>
                    <a:pt x="607" y="1154"/>
                    <a:pt x="879" y="1410"/>
                    <a:pt x="1135" y="1760"/>
                  </a:cubicBezTo>
                  <a:cubicBezTo>
                    <a:pt x="1229" y="1896"/>
                    <a:pt x="1310" y="2032"/>
                    <a:pt x="1378" y="2181"/>
                  </a:cubicBezTo>
                  <a:cubicBezTo>
                    <a:pt x="1391" y="2207"/>
                    <a:pt x="1472" y="2356"/>
                    <a:pt x="1514" y="2382"/>
                  </a:cubicBezTo>
                  <a:cubicBezTo>
                    <a:pt x="1528" y="2391"/>
                    <a:pt x="1542" y="2395"/>
                    <a:pt x="1555" y="2395"/>
                  </a:cubicBezTo>
                  <a:cubicBezTo>
                    <a:pt x="1579" y="2395"/>
                    <a:pt x="1600" y="2381"/>
                    <a:pt x="1608" y="2356"/>
                  </a:cubicBezTo>
                  <a:cubicBezTo>
                    <a:pt x="1621" y="2343"/>
                    <a:pt x="1621" y="2314"/>
                    <a:pt x="1608" y="2288"/>
                  </a:cubicBezTo>
                  <a:cubicBezTo>
                    <a:pt x="1608" y="2262"/>
                    <a:pt x="1595" y="2246"/>
                    <a:pt x="1579" y="2220"/>
                  </a:cubicBezTo>
                  <a:cubicBezTo>
                    <a:pt x="1579" y="2207"/>
                    <a:pt x="1566" y="2194"/>
                    <a:pt x="1566" y="2165"/>
                  </a:cubicBezTo>
                  <a:lnTo>
                    <a:pt x="1566" y="2139"/>
                  </a:lnTo>
                  <a:cubicBezTo>
                    <a:pt x="1566" y="2139"/>
                    <a:pt x="1566" y="2126"/>
                    <a:pt x="1579" y="2126"/>
                  </a:cubicBezTo>
                  <a:cubicBezTo>
                    <a:pt x="1595" y="2126"/>
                    <a:pt x="1595" y="2139"/>
                    <a:pt x="1595" y="2139"/>
                  </a:cubicBezTo>
                  <a:cubicBezTo>
                    <a:pt x="1621" y="2165"/>
                    <a:pt x="1647" y="2194"/>
                    <a:pt x="1660" y="2220"/>
                  </a:cubicBezTo>
                  <a:cubicBezTo>
                    <a:pt x="1689" y="2246"/>
                    <a:pt x="1702" y="2275"/>
                    <a:pt x="1728" y="2301"/>
                  </a:cubicBezTo>
                  <a:cubicBezTo>
                    <a:pt x="1757" y="2314"/>
                    <a:pt x="1783" y="2327"/>
                    <a:pt x="1809" y="2327"/>
                  </a:cubicBezTo>
                  <a:cubicBezTo>
                    <a:pt x="1822" y="2314"/>
                    <a:pt x="1838" y="2314"/>
                    <a:pt x="1838" y="2314"/>
                  </a:cubicBezTo>
                  <a:cubicBezTo>
                    <a:pt x="1851" y="2301"/>
                    <a:pt x="1851" y="2275"/>
                    <a:pt x="1851" y="2262"/>
                  </a:cubicBezTo>
                  <a:cubicBezTo>
                    <a:pt x="1851" y="2246"/>
                    <a:pt x="1838" y="2220"/>
                    <a:pt x="1838" y="2207"/>
                  </a:cubicBezTo>
                  <a:cubicBezTo>
                    <a:pt x="1822" y="2165"/>
                    <a:pt x="1796" y="2126"/>
                    <a:pt x="1770" y="2084"/>
                  </a:cubicBezTo>
                  <a:cubicBezTo>
                    <a:pt x="1770" y="2071"/>
                    <a:pt x="1757" y="2058"/>
                    <a:pt x="1757" y="2058"/>
                  </a:cubicBezTo>
                  <a:cubicBezTo>
                    <a:pt x="1757" y="2045"/>
                    <a:pt x="1757" y="2032"/>
                    <a:pt x="1770" y="2019"/>
                  </a:cubicBezTo>
                  <a:cubicBezTo>
                    <a:pt x="1783" y="2019"/>
                    <a:pt x="1796" y="2045"/>
                    <a:pt x="1809" y="2045"/>
                  </a:cubicBezTo>
                  <a:cubicBezTo>
                    <a:pt x="1822" y="2058"/>
                    <a:pt x="1838" y="2071"/>
                    <a:pt x="1851" y="2084"/>
                  </a:cubicBezTo>
                  <a:cubicBezTo>
                    <a:pt x="1877" y="2113"/>
                    <a:pt x="1903" y="2126"/>
                    <a:pt x="1932" y="2139"/>
                  </a:cubicBezTo>
                  <a:cubicBezTo>
                    <a:pt x="1937" y="2144"/>
                    <a:pt x="1947" y="2147"/>
                    <a:pt x="1958" y="2147"/>
                  </a:cubicBezTo>
                  <a:cubicBezTo>
                    <a:pt x="1973" y="2147"/>
                    <a:pt x="1990" y="2141"/>
                    <a:pt x="2000" y="2126"/>
                  </a:cubicBezTo>
                  <a:cubicBezTo>
                    <a:pt x="2039" y="2071"/>
                    <a:pt x="1958" y="1977"/>
                    <a:pt x="1932" y="1938"/>
                  </a:cubicBezTo>
                  <a:cubicBezTo>
                    <a:pt x="1903" y="1909"/>
                    <a:pt x="1890" y="1896"/>
                    <a:pt x="1864" y="1841"/>
                  </a:cubicBezTo>
                  <a:cubicBezTo>
                    <a:pt x="1864" y="1841"/>
                    <a:pt x="1851" y="1828"/>
                    <a:pt x="1864" y="1815"/>
                  </a:cubicBezTo>
                  <a:cubicBezTo>
                    <a:pt x="1864" y="1815"/>
                    <a:pt x="1864" y="1802"/>
                    <a:pt x="1877" y="1802"/>
                  </a:cubicBezTo>
                  <a:cubicBezTo>
                    <a:pt x="1905" y="1802"/>
                    <a:pt x="1937" y="1808"/>
                    <a:pt x="1968" y="1808"/>
                  </a:cubicBezTo>
                  <a:cubicBezTo>
                    <a:pt x="1984" y="1808"/>
                    <a:pt x="1999" y="1806"/>
                    <a:pt x="2013" y="1802"/>
                  </a:cubicBezTo>
                  <a:cubicBezTo>
                    <a:pt x="2052" y="1789"/>
                    <a:pt x="2065" y="1734"/>
                    <a:pt x="2039" y="1708"/>
                  </a:cubicBezTo>
                  <a:cubicBezTo>
                    <a:pt x="2013" y="1679"/>
                    <a:pt x="1958" y="1666"/>
                    <a:pt x="1919" y="1653"/>
                  </a:cubicBezTo>
                  <a:cubicBezTo>
                    <a:pt x="1864" y="1640"/>
                    <a:pt x="1796" y="1627"/>
                    <a:pt x="1741" y="1585"/>
                  </a:cubicBezTo>
                  <a:cubicBezTo>
                    <a:pt x="1702" y="1546"/>
                    <a:pt x="1660" y="1491"/>
                    <a:pt x="1634" y="1452"/>
                  </a:cubicBezTo>
                  <a:cubicBezTo>
                    <a:pt x="1527" y="1316"/>
                    <a:pt x="1433" y="1193"/>
                    <a:pt x="1336" y="1073"/>
                  </a:cubicBezTo>
                  <a:cubicBezTo>
                    <a:pt x="1203" y="911"/>
                    <a:pt x="1054" y="749"/>
                    <a:pt x="918" y="587"/>
                  </a:cubicBezTo>
                  <a:cubicBezTo>
                    <a:pt x="520" y="144"/>
                    <a:pt x="267" y="1"/>
                    <a:pt x="100"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99;p77">
              <a:extLst>
                <a:ext uri="{FF2B5EF4-FFF2-40B4-BE49-F238E27FC236}">
                  <a16:creationId xmlns:a16="http://schemas.microsoft.com/office/drawing/2014/main" id="{9F8D3ECC-6B96-4E60-87DE-BAFFA6FD853B}"/>
                </a:ext>
              </a:extLst>
            </p:cNvPr>
            <p:cNvSpPr/>
            <p:nvPr/>
          </p:nvSpPr>
          <p:spPr>
            <a:xfrm>
              <a:off x="4928952" y="4310977"/>
              <a:ext cx="56296" cy="192147"/>
            </a:xfrm>
            <a:custGeom>
              <a:avLst/>
              <a:gdLst/>
              <a:ahLst/>
              <a:cxnLst/>
              <a:rect l="l" t="t" r="r" b="b"/>
              <a:pathLst>
                <a:path w="380" h="1297" extrusionOk="0">
                  <a:moveTo>
                    <a:pt x="111" y="1"/>
                  </a:moveTo>
                  <a:lnTo>
                    <a:pt x="1" y="1297"/>
                  </a:lnTo>
                  <a:lnTo>
                    <a:pt x="273" y="1297"/>
                  </a:lnTo>
                  <a:lnTo>
                    <a:pt x="380" y="82"/>
                  </a:lnTo>
                  <a:cubicBezTo>
                    <a:pt x="273" y="69"/>
                    <a:pt x="111" y="1"/>
                    <a:pt x="11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00;p77">
              <a:extLst>
                <a:ext uri="{FF2B5EF4-FFF2-40B4-BE49-F238E27FC236}">
                  <a16:creationId xmlns:a16="http://schemas.microsoft.com/office/drawing/2014/main" id="{0124B2DB-567C-4F78-AB8D-D1CB7CFEB710}"/>
                </a:ext>
              </a:extLst>
            </p:cNvPr>
            <p:cNvSpPr/>
            <p:nvPr/>
          </p:nvSpPr>
          <p:spPr>
            <a:xfrm>
              <a:off x="4745100" y="4214977"/>
              <a:ext cx="507998" cy="336147"/>
            </a:xfrm>
            <a:custGeom>
              <a:avLst/>
              <a:gdLst/>
              <a:ahLst/>
              <a:cxnLst/>
              <a:rect l="l" t="t" r="r" b="b"/>
              <a:pathLst>
                <a:path w="3429" h="2269" extrusionOk="0">
                  <a:moveTo>
                    <a:pt x="713" y="1"/>
                  </a:moveTo>
                  <a:cubicBezTo>
                    <a:pt x="522" y="1"/>
                    <a:pt x="380" y="68"/>
                    <a:pt x="380" y="270"/>
                  </a:cubicBezTo>
                  <a:cubicBezTo>
                    <a:pt x="380" y="863"/>
                    <a:pt x="529" y="1945"/>
                    <a:pt x="529" y="1945"/>
                  </a:cubicBezTo>
                  <a:cubicBezTo>
                    <a:pt x="529" y="1945"/>
                    <a:pt x="270" y="2026"/>
                    <a:pt x="137" y="2094"/>
                  </a:cubicBezTo>
                  <a:cubicBezTo>
                    <a:pt x="1" y="2175"/>
                    <a:pt x="27" y="2269"/>
                    <a:pt x="623" y="2269"/>
                  </a:cubicBezTo>
                  <a:lnTo>
                    <a:pt x="1485" y="2269"/>
                  </a:lnTo>
                  <a:lnTo>
                    <a:pt x="1621" y="730"/>
                  </a:lnTo>
                  <a:cubicBezTo>
                    <a:pt x="1655" y="736"/>
                    <a:pt x="1689" y="740"/>
                    <a:pt x="1721" y="740"/>
                  </a:cubicBezTo>
                  <a:cubicBezTo>
                    <a:pt x="1753" y="740"/>
                    <a:pt x="1783" y="736"/>
                    <a:pt x="1809" y="730"/>
                  </a:cubicBezTo>
                  <a:lnTo>
                    <a:pt x="1958" y="2269"/>
                  </a:lnTo>
                  <a:lnTo>
                    <a:pt x="2810" y="2269"/>
                  </a:lnTo>
                  <a:cubicBezTo>
                    <a:pt x="3403" y="2269"/>
                    <a:pt x="3429" y="2175"/>
                    <a:pt x="3309" y="2094"/>
                  </a:cubicBezTo>
                  <a:cubicBezTo>
                    <a:pt x="3173" y="2026"/>
                    <a:pt x="2917" y="1945"/>
                    <a:pt x="2917" y="1945"/>
                  </a:cubicBezTo>
                  <a:cubicBezTo>
                    <a:pt x="2917" y="1877"/>
                    <a:pt x="3053" y="850"/>
                    <a:pt x="3053" y="270"/>
                  </a:cubicBezTo>
                  <a:cubicBezTo>
                    <a:pt x="3053" y="68"/>
                    <a:pt x="2910" y="1"/>
                    <a:pt x="2720" y="1"/>
                  </a:cubicBezTo>
                  <a:cubicBezTo>
                    <a:pt x="2340" y="1"/>
                    <a:pt x="1770" y="270"/>
                    <a:pt x="1770" y="270"/>
                  </a:cubicBezTo>
                  <a:lnTo>
                    <a:pt x="1783" y="377"/>
                  </a:lnTo>
                  <a:lnTo>
                    <a:pt x="1663" y="377"/>
                  </a:lnTo>
                  <a:lnTo>
                    <a:pt x="1663" y="270"/>
                  </a:lnTo>
                  <a:cubicBezTo>
                    <a:pt x="1663" y="270"/>
                    <a:pt x="1093" y="1"/>
                    <a:pt x="713"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01;p77">
              <a:extLst>
                <a:ext uri="{FF2B5EF4-FFF2-40B4-BE49-F238E27FC236}">
                  <a16:creationId xmlns:a16="http://schemas.microsoft.com/office/drawing/2014/main" id="{32CF108D-3890-4716-A32D-330C5DDD5A36}"/>
                </a:ext>
              </a:extLst>
            </p:cNvPr>
            <p:cNvSpPr/>
            <p:nvPr/>
          </p:nvSpPr>
          <p:spPr>
            <a:xfrm>
              <a:off x="4748951" y="3843273"/>
              <a:ext cx="170518" cy="205777"/>
            </a:xfrm>
            <a:custGeom>
              <a:avLst/>
              <a:gdLst/>
              <a:ahLst/>
              <a:cxnLst/>
              <a:rect l="l" t="t" r="r" b="b"/>
              <a:pathLst>
                <a:path w="1151" h="1389" extrusionOk="0">
                  <a:moveTo>
                    <a:pt x="990" y="0"/>
                  </a:moveTo>
                  <a:cubicBezTo>
                    <a:pt x="871" y="0"/>
                    <a:pt x="698" y="72"/>
                    <a:pt x="474" y="294"/>
                  </a:cubicBezTo>
                  <a:cubicBezTo>
                    <a:pt x="111" y="660"/>
                    <a:pt x="1" y="780"/>
                    <a:pt x="1" y="780"/>
                  </a:cubicBezTo>
                  <a:cubicBezTo>
                    <a:pt x="1" y="780"/>
                    <a:pt x="111" y="1240"/>
                    <a:pt x="623" y="1389"/>
                  </a:cubicBezTo>
                  <a:lnTo>
                    <a:pt x="1151" y="67"/>
                  </a:lnTo>
                  <a:cubicBezTo>
                    <a:pt x="1119" y="29"/>
                    <a:pt x="1066" y="0"/>
                    <a:pt x="990"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02;p77">
              <a:extLst>
                <a:ext uri="{FF2B5EF4-FFF2-40B4-BE49-F238E27FC236}">
                  <a16:creationId xmlns:a16="http://schemas.microsoft.com/office/drawing/2014/main" id="{C8348897-7094-4702-A2C1-4E10ABE753BA}"/>
                </a:ext>
              </a:extLst>
            </p:cNvPr>
            <p:cNvSpPr/>
            <p:nvPr/>
          </p:nvSpPr>
          <p:spPr>
            <a:xfrm>
              <a:off x="5079174" y="3843273"/>
              <a:ext cx="170073" cy="205777"/>
            </a:xfrm>
            <a:custGeom>
              <a:avLst/>
              <a:gdLst/>
              <a:ahLst/>
              <a:cxnLst/>
              <a:rect l="l" t="t" r="r" b="b"/>
              <a:pathLst>
                <a:path w="1148" h="1389" extrusionOk="0">
                  <a:moveTo>
                    <a:pt x="171" y="0"/>
                  </a:moveTo>
                  <a:cubicBezTo>
                    <a:pt x="94" y="0"/>
                    <a:pt x="37" y="29"/>
                    <a:pt x="1" y="67"/>
                  </a:cubicBezTo>
                  <a:lnTo>
                    <a:pt x="526" y="1389"/>
                  </a:lnTo>
                  <a:cubicBezTo>
                    <a:pt x="1041" y="1240"/>
                    <a:pt x="1148" y="780"/>
                    <a:pt x="1148" y="780"/>
                  </a:cubicBezTo>
                  <a:cubicBezTo>
                    <a:pt x="1148" y="780"/>
                    <a:pt x="1041" y="660"/>
                    <a:pt x="675" y="294"/>
                  </a:cubicBezTo>
                  <a:cubicBezTo>
                    <a:pt x="461" y="72"/>
                    <a:pt x="292" y="0"/>
                    <a:pt x="171"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03;p77">
              <a:extLst>
                <a:ext uri="{FF2B5EF4-FFF2-40B4-BE49-F238E27FC236}">
                  <a16:creationId xmlns:a16="http://schemas.microsoft.com/office/drawing/2014/main" id="{4AEBF576-AA23-4CC8-845C-8827D17A1BB0}"/>
                </a:ext>
              </a:extLst>
            </p:cNvPr>
            <p:cNvSpPr/>
            <p:nvPr/>
          </p:nvSpPr>
          <p:spPr>
            <a:xfrm>
              <a:off x="4801248" y="3853050"/>
              <a:ext cx="396146" cy="425924"/>
            </a:xfrm>
            <a:custGeom>
              <a:avLst/>
              <a:gdLst/>
              <a:ahLst/>
              <a:cxnLst/>
              <a:rect l="l" t="t" r="r" b="b"/>
              <a:pathLst>
                <a:path w="2674" h="2875" extrusionOk="0">
                  <a:moveTo>
                    <a:pt x="798" y="1"/>
                  </a:moveTo>
                  <a:cubicBezTo>
                    <a:pt x="730" y="202"/>
                    <a:pt x="513" y="419"/>
                    <a:pt x="325" y="1012"/>
                  </a:cubicBezTo>
                  <a:cubicBezTo>
                    <a:pt x="82" y="1822"/>
                    <a:pt x="1" y="2269"/>
                    <a:pt x="1" y="2713"/>
                  </a:cubicBezTo>
                  <a:cubicBezTo>
                    <a:pt x="1" y="2713"/>
                    <a:pt x="526" y="2875"/>
                    <a:pt x="1336" y="2875"/>
                  </a:cubicBezTo>
                  <a:cubicBezTo>
                    <a:pt x="2146" y="2875"/>
                    <a:pt x="2674" y="2713"/>
                    <a:pt x="2674" y="2713"/>
                  </a:cubicBezTo>
                  <a:cubicBezTo>
                    <a:pt x="2674" y="2269"/>
                    <a:pt x="2593" y="1822"/>
                    <a:pt x="2350" y="1012"/>
                  </a:cubicBezTo>
                  <a:cubicBezTo>
                    <a:pt x="2159" y="419"/>
                    <a:pt x="1945" y="202"/>
                    <a:pt x="1877" y="1"/>
                  </a:cubicBezTo>
                  <a:cubicBezTo>
                    <a:pt x="1877" y="14"/>
                    <a:pt x="1783" y="228"/>
                    <a:pt x="1336" y="228"/>
                  </a:cubicBezTo>
                  <a:cubicBezTo>
                    <a:pt x="892" y="228"/>
                    <a:pt x="811" y="14"/>
                    <a:pt x="79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04;p77">
              <a:extLst>
                <a:ext uri="{FF2B5EF4-FFF2-40B4-BE49-F238E27FC236}">
                  <a16:creationId xmlns:a16="http://schemas.microsoft.com/office/drawing/2014/main" id="{1F1E97D3-5E29-4185-BAD9-35ECA6D86E73}"/>
                </a:ext>
              </a:extLst>
            </p:cNvPr>
            <p:cNvSpPr/>
            <p:nvPr/>
          </p:nvSpPr>
          <p:spPr>
            <a:xfrm>
              <a:off x="5029248" y="4502978"/>
              <a:ext cx="223851" cy="48148"/>
            </a:xfrm>
            <a:custGeom>
              <a:avLst/>
              <a:gdLst/>
              <a:ahLst/>
              <a:cxnLst/>
              <a:rect l="l" t="t" r="r" b="b"/>
              <a:pathLst>
                <a:path w="1511" h="325" extrusionOk="0">
                  <a:moveTo>
                    <a:pt x="1" y="1"/>
                  </a:moveTo>
                  <a:lnTo>
                    <a:pt x="40" y="325"/>
                  </a:lnTo>
                  <a:lnTo>
                    <a:pt x="892" y="325"/>
                  </a:lnTo>
                  <a:cubicBezTo>
                    <a:pt x="1485" y="325"/>
                    <a:pt x="1511" y="231"/>
                    <a:pt x="1391" y="150"/>
                  </a:cubicBezTo>
                  <a:cubicBezTo>
                    <a:pt x="1255" y="82"/>
                    <a:pt x="999" y="1"/>
                    <a:pt x="99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05;p77">
              <a:extLst>
                <a:ext uri="{FF2B5EF4-FFF2-40B4-BE49-F238E27FC236}">
                  <a16:creationId xmlns:a16="http://schemas.microsoft.com/office/drawing/2014/main" id="{AA25014D-ECB2-4D0A-8517-069E778C3DC1}"/>
                </a:ext>
              </a:extLst>
            </p:cNvPr>
            <p:cNvSpPr/>
            <p:nvPr/>
          </p:nvSpPr>
          <p:spPr>
            <a:xfrm>
              <a:off x="4745100" y="4502978"/>
              <a:ext cx="224295" cy="48148"/>
            </a:xfrm>
            <a:custGeom>
              <a:avLst/>
              <a:gdLst/>
              <a:ahLst/>
              <a:cxnLst/>
              <a:rect l="l" t="t" r="r" b="b"/>
              <a:pathLst>
                <a:path w="1514" h="325" extrusionOk="0">
                  <a:moveTo>
                    <a:pt x="529" y="1"/>
                  </a:moveTo>
                  <a:cubicBezTo>
                    <a:pt x="529" y="1"/>
                    <a:pt x="270" y="82"/>
                    <a:pt x="137" y="150"/>
                  </a:cubicBezTo>
                  <a:cubicBezTo>
                    <a:pt x="1" y="231"/>
                    <a:pt x="27" y="325"/>
                    <a:pt x="623" y="325"/>
                  </a:cubicBezTo>
                  <a:lnTo>
                    <a:pt x="1485" y="325"/>
                  </a:lnTo>
                  <a:lnTo>
                    <a:pt x="15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06;p77">
              <a:extLst>
                <a:ext uri="{FF2B5EF4-FFF2-40B4-BE49-F238E27FC236}">
                  <a16:creationId xmlns:a16="http://schemas.microsoft.com/office/drawing/2014/main" id="{3DF91B12-0361-49D3-9045-2CAEE4F172E7}"/>
                </a:ext>
              </a:extLst>
            </p:cNvPr>
            <p:cNvSpPr/>
            <p:nvPr/>
          </p:nvSpPr>
          <p:spPr>
            <a:xfrm>
              <a:off x="4685100" y="3253049"/>
              <a:ext cx="566072" cy="533924"/>
            </a:xfrm>
            <a:custGeom>
              <a:avLst/>
              <a:gdLst/>
              <a:ahLst/>
              <a:cxnLst/>
              <a:rect l="l" t="t" r="r" b="b"/>
              <a:pathLst>
                <a:path w="3821" h="3604" extrusionOk="0">
                  <a:moveTo>
                    <a:pt x="1906" y="1"/>
                  </a:moveTo>
                  <a:cubicBezTo>
                    <a:pt x="1310" y="1"/>
                    <a:pt x="448" y="189"/>
                    <a:pt x="231" y="1067"/>
                  </a:cubicBezTo>
                  <a:cubicBezTo>
                    <a:pt x="1" y="1958"/>
                    <a:pt x="43" y="2726"/>
                    <a:pt x="448" y="3118"/>
                  </a:cubicBezTo>
                  <a:cubicBezTo>
                    <a:pt x="824" y="3468"/>
                    <a:pt x="1391" y="3604"/>
                    <a:pt x="1906" y="3604"/>
                  </a:cubicBezTo>
                  <a:cubicBezTo>
                    <a:pt x="2431" y="3604"/>
                    <a:pt x="3040" y="3536"/>
                    <a:pt x="3416" y="3186"/>
                  </a:cubicBezTo>
                  <a:cubicBezTo>
                    <a:pt x="3782" y="2849"/>
                    <a:pt x="3821" y="1958"/>
                    <a:pt x="3591" y="1067"/>
                  </a:cubicBezTo>
                  <a:cubicBezTo>
                    <a:pt x="3377" y="189"/>
                    <a:pt x="2512" y="1"/>
                    <a:pt x="1906"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07;p77">
              <a:extLst>
                <a:ext uri="{FF2B5EF4-FFF2-40B4-BE49-F238E27FC236}">
                  <a16:creationId xmlns:a16="http://schemas.microsoft.com/office/drawing/2014/main" id="{C4698CDE-55AF-450B-B1E5-452BA20180FD}"/>
                </a:ext>
              </a:extLst>
            </p:cNvPr>
            <p:cNvSpPr/>
            <p:nvPr/>
          </p:nvSpPr>
          <p:spPr>
            <a:xfrm>
              <a:off x="4721100" y="3589050"/>
              <a:ext cx="110074" cy="112000"/>
            </a:xfrm>
            <a:custGeom>
              <a:avLst/>
              <a:gdLst/>
              <a:ahLst/>
              <a:cxnLst/>
              <a:rect l="l" t="t" r="r" b="b"/>
              <a:pathLst>
                <a:path w="743" h="756" extrusionOk="0">
                  <a:moveTo>
                    <a:pt x="367" y="1"/>
                  </a:moveTo>
                  <a:cubicBezTo>
                    <a:pt x="163" y="1"/>
                    <a:pt x="1" y="176"/>
                    <a:pt x="1" y="377"/>
                  </a:cubicBezTo>
                  <a:cubicBezTo>
                    <a:pt x="1" y="581"/>
                    <a:pt x="163" y="756"/>
                    <a:pt x="367" y="756"/>
                  </a:cubicBezTo>
                  <a:cubicBezTo>
                    <a:pt x="581" y="756"/>
                    <a:pt x="743" y="581"/>
                    <a:pt x="743" y="377"/>
                  </a:cubicBezTo>
                  <a:cubicBezTo>
                    <a:pt x="743" y="176"/>
                    <a:pt x="581" y="1"/>
                    <a:pt x="367"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08;p77">
              <a:extLst>
                <a:ext uri="{FF2B5EF4-FFF2-40B4-BE49-F238E27FC236}">
                  <a16:creationId xmlns:a16="http://schemas.microsoft.com/office/drawing/2014/main" id="{B01A461A-284E-401A-9D91-4044AB2DB9D0}"/>
                </a:ext>
              </a:extLst>
            </p:cNvPr>
            <p:cNvSpPr/>
            <p:nvPr/>
          </p:nvSpPr>
          <p:spPr>
            <a:xfrm>
              <a:off x="5103174" y="3589050"/>
              <a:ext cx="112000" cy="112000"/>
            </a:xfrm>
            <a:custGeom>
              <a:avLst/>
              <a:gdLst/>
              <a:ahLst/>
              <a:cxnLst/>
              <a:rect l="l" t="t" r="r" b="b"/>
              <a:pathLst>
                <a:path w="756" h="756" extrusionOk="0">
                  <a:moveTo>
                    <a:pt x="380" y="1"/>
                  </a:moveTo>
                  <a:cubicBezTo>
                    <a:pt x="176" y="1"/>
                    <a:pt x="1" y="176"/>
                    <a:pt x="1" y="377"/>
                  </a:cubicBezTo>
                  <a:cubicBezTo>
                    <a:pt x="1" y="581"/>
                    <a:pt x="176" y="756"/>
                    <a:pt x="380" y="756"/>
                  </a:cubicBezTo>
                  <a:cubicBezTo>
                    <a:pt x="581" y="756"/>
                    <a:pt x="756" y="581"/>
                    <a:pt x="756" y="377"/>
                  </a:cubicBezTo>
                  <a:cubicBezTo>
                    <a:pt x="756" y="176"/>
                    <a:pt x="581" y="1"/>
                    <a:pt x="38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09;p77">
              <a:extLst>
                <a:ext uri="{FF2B5EF4-FFF2-40B4-BE49-F238E27FC236}">
                  <a16:creationId xmlns:a16="http://schemas.microsoft.com/office/drawing/2014/main" id="{C7303278-3FEC-40CD-9AAE-0E4BE9F782E3}"/>
                </a:ext>
              </a:extLst>
            </p:cNvPr>
            <p:cNvSpPr/>
            <p:nvPr/>
          </p:nvSpPr>
          <p:spPr>
            <a:xfrm>
              <a:off x="4901100" y="3680754"/>
              <a:ext cx="138370" cy="50074"/>
            </a:xfrm>
            <a:custGeom>
              <a:avLst/>
              <a:gdLst/>
              <a:ahLst/>
              <a:cxnLst/>
              <a:rect l="l" t="t" r="r" b="b"/>
              <a:pathLst>
                <a:path w="934" h="338" extrusionOk="0">
                  <a:moveTo>
                    <a:pt x="1" y="1"/>
                  </a:moveTo>
                  <a:cubicBezTo>
                    <a:pt x="1" y="1"/>
                    <a:pt x="27" y="338"/>
                    <a:pt x="474" y="338"/>
                  </a:cubicBezTo>
                  <a:cubicBezTo>
                    <a:pt x="853" y="338"/>
                    <a:pt x="934" y="14"/>
                    <a:pt x="934" y="14"/>
                  </a:cubicBezTo>
                  <a:cubicBezTo>
                    <a:pt x="934" y="14"/>
                    <a:pt x="691" y="14"/>
                    <a:pt x="432" y="1"/>
                  </a:cubicBezTo>
                  <a:close/>
                </a:path>
              </a:pathLst>
            </a:custGeom>
            <a:solidFill>
              <a:srgbClr val="8E3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10;p77">
              <a:extLst>
                <a:ext uri="{FF2B5EF4-FFF2-40B4-BE49-F238E27FC236}">
                  <a16:creationId xmlns:a16="http://schemas.microsoft.com/office/drawing/2014/main" id="{9C1E5F6B-45EB-4648-944D-5DE482E367BF}"/>
                </a:ext>
              </a:extLst>
            </p:cNvPr>
            <p:cNvSpPr/>
            <p:nvPr/>
          </p:nvSpPr>
          <p:spPr>
            <a:xfrm>
              <a:off x="4933248" y="3706680"/>
              <a:ext cx="79852" cy="24148"/>
            </a:xfrm>
            <a:custGeom>
              <a:avLst/>
              <a:gdLst/>
              <a:ahLst/>
              <a:cxnLst/>
              <a:rect l="l" t="t" r="r" b="b"/>
              <a:pathLst>
                <a:path w="539" h="163" extrusionOk="0">
                  <a:moveTo>
                    <a:pt x="283" y="1"/>
                  </a:moveTo>
                  <a:cubicBezTo>
                    <a:pt x="163" y="1"/>
                    <a:pt x="69" y="43"/>
                    <a:pt x="1" y="111"/>
                  </a:cubicBezTo>
                  <a:cubicBezTo>
                    <a:pt x="69" y="137"/>
                    <a:pt x="150" y="163"/>
                    <a:pt x="257" y="163"/>
                  </a:cubicBezTo>
                  <a:cubicBezTo>
                    <a:pt x="377" y="163"/>
                    <a:pt x="474" y="124"/>
                    <a:pt x="539" y="69"/>
                  </a:cubicBezTo>
                  <a:cubicBezTo>
                    <a:pt x="474" y="30"/>
                    <a:pt x="377" y="1"/>
                    <a:pt x="283" y="1"/>
                  </a:cubicBezTo>
                  <a:close/>
                </a:path>
              </a:pathLst>
            </a:custGeom>
            <a:solidFill>
              <a:srgbClr val="EE7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11;p77">
              <a:extLst>
                <a:ext uri="{FF2B5EF4-FFF2-40B4-BE49-F238E27FC236}">
                  <a16:creationId xmlns:a16="http://schemas.microsoft.com/office/drawing/2014/main" id="{3B0F4C32-BC39-471E-96D5-091F54AE5F23}"/>
                </a:ext>
              </a:extLst>
            </p:cNvPr>
            <p:cNvSpPr/>
            <p:nvPr/>
          </p:nvSpPr>
          <p:spPr>
            <a:xfrm>
              <a:off x="4916952" y="3614976"/>
              <a:ext cx="71111" cy="30074"/>
            </a:xfrm>
            <a:custGeom>
              <a:avLst/>
              <a:gdLst/>
              <a:ahLst/>
              <a:cxnLst/>
              <a:rect l="l" t="t" r="r" b="b"/>
              <a:pathLst>
                <a:path w="480" h="203" extrusionOk="0">
                  <a:moveTo>
                    <a:pt x="260" y="1"/>
                  </a:moveTo>
                  <a:cubicBezTo>
                    <a:pt x="124" y="1"/>
                    <a:pt x="1" y="82"/>
                    <a:pt x="1" y="121"/>
                  </a:cubicBezTo>
                  <a:cubicBezTo>
                    <a:pt x="1" y="171"/>
                    <a:pt x="139" y="203"/>
                    <a:pt x="266" y="203"/>
                  </a:cubicBezTo>
                  <a:cubicBezTo>
                    <a:pt x="377" y="203"/>
                    <a:pt x="480" y="178"/>
                    <a:pt x="474" y="121"/>
                  </a:cubicBezTo>
                  <a:cubicBezTo>
                    <a:pt x="474" y="53"/>
                    <a:pt x="380" y="1"/>
                    <a:pt x="260" y="1"/>
                  </a:cubicBezTo>
                  <a:close/>
                </a:path>
              </a:pathLst>
            </a:custGeom>
            <a:solidFill>
              <a:srgbClr val="FCA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12;p77">
              <a:extLst>
                <a:ext uri="{FF2B5EF4-FFF2-40B4-BE49-F238E27FC236}">
                  <a16:creationId xmlns:a16="http://schemas.microsoft.com/office/drawing/2014/main" id="{01F597DE-B945-4EEE-AC1B-A4F283C2E0A5}"/>
                </a:ext>
              </a:extLst>
            </p:cNvPr>
            <p:cNvSpPr/>
            <p:nvPr/>
          </p:nvSpPr>
          <p:spPr>
            <a:xfrm>
              <a:off x="4913100" y="3611568"/>
              <a:ext cx="79555" cy="28889"/>
            </a:xfrm>
            <a:custGeom>
              <a:avLst/>
              <a:gdLst/>
              <a:ahLst/>
              <a:cxnLst/>
              <a:rect l="l" t="t" r="r" b="b"/>
              <a:pathLst>
                <a:path w="537" h="195" extrusionOk="0">
                  <a:moveTo>
                    <a:pt x="290" y="0"/>
                  </a:moveTo>
                  <a:cubicBezTo>
                    <a:pt x="167" y="0"/>
                    <a:pt x="36" y="61"/>
                    <a:pt x="1" y="173"/>
                  </a:cubicBezTo>
                  <a:lnTo>
                    <a:pt x="14" y="173"/>
                  </a:lnTo>
                  <a:cubicBezTo>
                    <a:pt x="95" y="105"/>
                    <a:pt x="163" y="50"/>
                    <a:pt x="270" y="50"/>
                  </a:cubicBezTo>
                  <a:cubicBezTo>
                    <a:pt x="380" y="50"/>
                    <a:pt x="448" y="105"/>
                    <a:pt x="500" y="186"/>
                  </a:cubicBezTo>
                  <a:cubicBezTo>
                    <a:pt x="505" y="191"/>
                    <a:pt x="513" y="194"/>
                    <a:pt x="520" y="194"/>
                  </a:cubicBezTo>
                  <a:cubicBezTo>
                    <a:pt x="530" y="194"/>
                    <a:pt x="537" y="188"/>
                    <a:pt x="529" y="173"/>
                  </a:cubicBezTo>
                  <a:cubicBezTo>
                    <a:pt x="515" y="55"/>
                    <a:pt x="406" y="0"/>
                    <a:pt x="290" y="0"/>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13;p77">
              <a:extLst>
                <a:ext uri="{FF2B5EF4-FFF2-40B4-BE49-F238E27FC236}">
                  <a16:creationId xmlns:a16="http://schemas.microsoft.com/office/drawing/2014/main" id="{0B19DF1E-C953-4D9B-9BC2-2F0B6F0CB560}"/>
                </a:ext>
              </a:extLst>
            </p:cNvPr>
            <p:cNvSpPr/>
            <p:nvPr/>
          </p:nvSpPr>
          <p:spPr>
            <a:xfrm>
              <a:off x="5009396" y="3458975"/>
              <a:ext cx="181777" cy="144296"/>
            </a:xfrm>
            <a:custGeom>
              <a:avLst/>
              <a:gdLst/>
              <a:ahLst/>
              <a:cxnLst/>
              <a:rect l="l" t="t" r="r" b="b"/>
              <a:pathLst>
                <a:path w="1227" h="974" extrusionOk="0">
                  <a:moveTo>
                    <a:pt x="621" y="1"/>
                  </a:moveTo>
                  <a:cubicBezTo>
                    <a:pt x="446" y="1"/>
                    <a:pt x="174" y="108"/>
                    <a:pt x="93" y="364"/>
                  </a:cubicBezTo>
                  <a:cubicBezTo>
                    <a:pt x="1" y="681"/>
                    <a:pt x="195" y="973"/>
                    <a:pt x="595" y="973"/>
                  </a:cubicBezTo>
                  <a:cubicBezTo>
                    <a:pt x="603" y="973"/>
                    <a:pt x="612" y="973"/>
                    <a:pt x="621" y="973"/>
                  </a:cubicBezTo>
                  <a:cubicBezTo>
                    <a:pt x="1065" y="960"/>
                    <a:pt x="1227" y="688"/>
                    <a:pt x="1188" y="445"/>
                  </a:cubicBezTo>
                  <a:cubicBezTo>
                    <a:pt x="1133" y="176"/>
                    <a:pt x="932" y="1"/>
                    <a:pt x="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514;p77">
              <a:extLst>
                <a:ext uri="{FF2B5EF4-FFF2-40B4-BE49-F238E27FC236}">
                  <a16:creationId xmlns:a16="http://schemas.microsoft.com/office/drawing/2014/main" id="{4DEF306F-9AF4-4BB3-B6DB-7CE0B4152EB2}"/>
                </a:ext>
              </a:extLst>
            </p:cNvPr>
            <p:cNvSpPr/>
            <p:nvPr/>
          </p:nvSpPr>
          <p:spPr>
            <a:xfrm>
              <a:off x="5021100" y="3451568"/>
              <a:ext cx="178221" cy="88296"/>
            </a:xfrm>
            <a:custGeom>
              <a:avLst/>
              <a:gdLst/>
              <a:ahLst/>
              <a:cxnLst/>
              <a:rect l="l" t="t" r="r" b="b"/>
              <a:pathLst>
                <a:path w="1203" h="596" extrusionOk="0">
                  <a:moveTo>
                    <a:pt x="533" y="1"/>
                  </a:moveTo>
                  <a:cubicBezTo>
                    <a:pt x="421" y="1"/>
                    <a:pt x="302" y="36"/>
                    <a:pt x="218" y="90"/>
                  </a:cubicBezTo>
                  <a:cubicBezTo>
                    <a:pt x="69" y="184"/>
                    <a:pt x="27" y="307"/>
                    <a:pt x="1" y="469"/>
                  </a:cubicBezTo>
                  <a:cubicBezTo>
                    <a:pt x="1" y="482"/>
                    <a:pt x="14" y="482"/>
                    <a:pt x="14" y="482"/>
                  </a:cubicBezTo>
                  <a:cubicBezTo>
                    <a:pt x="84" y="260"/>
                    <a:pt x="308" y="108"/>
                    <a:pt x="542" y="108"/>
                  </a:cubicBezTo>
                  <a:cubicBezTo>
                    <a:pt x="578" y="108"/>
                    <a:pt x="613" y="112"/>
                    <a:pt x="649" y="119"/>
                  </a:cubicBezTo>
                  <a:cubicBezTo>
                    <a:pt x="743" y="145"/>
                    <a:pt x="866" y="200"/>
                    <a:pt x="934" y="281"/>
                  </a:cubicBezTo>
                  <a:cubicBezTo>
                    <a:pt x="999" y="375"/>
                    <a:pt x="1015" y="495"/>
                    <a:pt x="1096" y="576"/>
                  </a:cubicBezTo>
                  <a:cubicBezTo>
                    <a:pt x="1096" y="585"/>
                    <a:pt x="1115" y="596"/>
                    <a:pt x="1126" y="596"/>
                  </a:cubicBezTo>
                  <a:cubicBezTo>
                    <a:pt x="1131" y="596"/>
                    <a:pt x="1135" y="594"/>
                    <a:pt x="1135" y="589"/>
                  </a:cubicBezTo>
                  <a:cubicBezTo>
                    <a:pt x="1203" y="456"/>
                    <a:pt x="1109" y="281"/>
                    <a:pt x="1015" y="184"/>
                  </a:cubicBezTo>
                  <a:cubicBezTo>
                    <a:pt x="905" y="90"/>
                    <a:pt x="772" y="22"/>
                    <a:pt x="623" y="9"/>
                  </a:cubicBezTo>
                  <a:cubicBezTo>
                    <a:pt x="594" y="3"/>
                    <a:pt x="564" y="1"/>
                    <a:pt x="5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515;p77">
              <a:extLst>
                <a:ext uri="{FF2B5EF4-FFF2-40B4-BE49-F238E27FC236}">
                  <a16:creationId xmlns:a16="http://schemas.microsoft.com/office/drawing/2014/main" id="{E770EA41-0C9D-4BF4-B83A-A360664E5FA6}"/>
                </a:ext>
              </a:extLst>
            </p:cNvPr>
            <p:cNvSpPr/>
            <p:nvPr/>
          </p:nvSpPr>
          <p:spPr>
            <a:xfrm>
              <a:off x="5029248"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516;p77">
              <a:extLst>
                <a:ext uri="{FF2B5EF4-FFF2-40B4-BE49-F238E27FC236}">
                  <a16:creationId xmlns:a16="http://schemas.microsoft.com/office/drawing/2014/main" id="{57B0DE20-684B-420F-8B93-D116073A22C4}"/>
                </a:ext>
              </a:extLst>
            </p:cNvPr>
            <p:cNvSpPr/>
            <p:nvPr/>
          </p:nvSpPr>
          <p:spPr>
            <a:xfrm>
              <a:off x="5041248" y="3518976"/>
              <a:ext cx="38074" cy="38074"/>
            </a:xfrm>
            <a:custGeom>
              <a:avLst/>
              <a:gdLst/>
              <a:ahLst/>
              <a:cxnLst/>
              <a:rect l="l" t="t" r="r" b="b"/>
              <a:pathLst>
                <a:path w="257" h="257" extrusionOk="0">
                  <a:moveTo>
                    <a:pt x="121" y="1"/>
                  </a:moveTo>
                  <a:cubicBezTo>
                    <a:pt x="53" y="1"/>
                    <a:pt x="1" y="53"/>
                    <a:pt x="1" y="121"/>
                  </a:cubicBezTo>
                  <a:cubicBezTo>
                    <a:pt x="1" y="202"/>
                    <a:pt x="53" y="257"/>
                    <a:pt x="121" y="257"/>
                  </a:cubicBezTo>
                  <a:cubicBezTo>
                    <a:pt x="202" y="257"/>
                    <a:pt x="257" y="202"/>
                    <a:pt x="257" y="121"/>
                  </a:cubicBezTo>
                  <a:cubicBezTo>
                    <a:pt x="257" y="53"/>
                    <a:pt x="202"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517;p77">
              <a:extLst>
                <a:ext uri="{FF2B5EF4-FFF2-40B4-BE49-F238E27FC236}">
                  <a16:creationId xmlns:a16="http://schemas.microsoft.com/office/drawing/2014/main" id="{DEFFC334-5E21-4F06-B7F6-45FF6B20DBA7}"/>
                </a:ext>
              </a:extLst>
            </p:cNvPr>
            <p:cNvSpPr/>
            <p:nvPr/>
          </p:nvSpPr>
          <p:spPr>
            <a:xfrm>
              <a:off x="4745100" y="3458975"/>
              <a:ext cx="181777" cy="144296"/>
            </a:xfrm>
            <a:custGeom>
              <a:avLst/>
              <a:gdLst/>
              <a:ahLst/>
              <a:cxnLst/>
              <a:rect l="l" t="t" r="r" b="b"/>
              <a:pathLst>
                <a:path w="1227" h="974" extrusionOk="0">
                  <a:moveTo>
                    <a:pt x="610" y="1"/>
                  </a:moveTo>
                  <a:cubicBezTo>
                    <a:pt x="299" y="1"/>
                    <a:pt x="108" y="176"/>
                    <a:pt x="56" y="445"/>
                  </a:cubicBezTo>
                  <a:cubicBezTo>
                    <a:pt x="1" y="688"/>
                    <a:pt x="163" y="960"/>
                    <a:pt x="610" y="973"/>
                  </a:cubicBezTo>
                  <a:cubicBezTo>
                    <a:pt x="619" y="973"/>
                    <a:pt x="628" y="973"/>
                    <a:pt x="637" y="973"/>
                  </a:cubicBezTo>
                  <a:cubicBezTo>
                    <a:pt x="1049" y="973"/>
                    <a:pt x="1227" y="681"/>
                    <a:pt x="1135" y="364"/>
                  </a:cubicBezTo>
                  <a:cubicBezTo>
                    <a:pt x="1054" y="108"/>
                    <a:pt x="798"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518;p77">
              <a:extLst>
                <a:ext uri="{FF2B5EF4-FFF2-40B4-BE49-F238E27FC236}">
                  <a16:creationId xmlns:a16="http://schemas.microsoft.com/office/drawing/2014/main" id="{7E1FED81-30A6-40AA-B250-42F30744DC16}"/>
                </a:ext>
              </a:extLst>
            </p:cNvPr>
            <p:cNvSpPr/>
            <p:nvPr/>
          </p:nvSpPr>
          <p:spPr>
            <a:xfrm>
              <a:off x="4736951" y="3451568"/>
              <a:ext cx="180147" cy="88296"/>
            </a:xfrm>
            <a:custGeom>
              <a:avLst/>
              <a:gdLst/>
              <a:ahLst/>
              <a:cxnLst/>
              <a:rect l="l" t="t" r="r" b="b"/>
              <a:pathLst>
                <a:path w="1216" h="596" extrusionOk="0">
                  <a:moveTo>
                    <a:pt x="650" y="1"/>
                  </a:moveTo>
                  <a:cubicBezTo>
                    <a:pt x="591" y="1"/>
                    <a:pt x="531" y="8"/>
                    <a:pt x="474" y="22"/>
                  </a:cubicBezTo>
                  <a:cubicBezTo>
                    <a:pt x="367" y="64"/>
                    <a:pt x="260" y="119"/>
                    <a:pt x="179" y="213"/>
                  </a:cubicBezTo>
                  <a:cubicBezTo>
                    <a:pt x="98" y="294"/>
                    <a:pt x="1" y="456"/>
                    <a:pt x="69" y="576"/>
                  </a:cubicBezTo>
                  <a:cubicBezTo>
                    <a:pt x="78" y="585"/>
                    <a:pt x="95" y="596"/>
                    <a:pt x="109" y="596"/>
                  </a:cubicBezTo>
                  <a:cubicBezTo>
                    <a:pt x="115" y="596"/>
                    <a:pt x="120" y="594"/>
                    <a:pt x="124" y="589"/>
                  </a:cubicBezTo>
                  <a:cubicBezTo>
                    <a:pt x="179" y="508"/>
                    <a:pt x="192" y="414"/>
                    <a:pt x="244" y="333"/>
                  </a:cubicBezTo>
                  <a:cubicBezTo>
                    <a:pt x="286" y="252"/>
                    <a:pt x="367" y="200"/>
                    <a:pt x="461" y="158"/>
                  </a:cubicBezTo>
                  <a:cubicBezTo>
                    <a:pt x="533" y="123"/>
                    <a:pt x="609" y="107"/>
                    <a:pt x="684" y="107"/>
                  </a:cubicBezTo>
                  <a:cubicBezTo>
                    <a:pt x="907" y="107"/>
                    <a:pt x="1123" y="249"/>
                    <a:pt x="1203" y="482"/>
                  </a:cubicBezTo>
                  <a:cubicBezTo>
                    <a:pt x="1203" y="482"/>
                    <a:pt x="1216" y="482"/>
                    <a:pt x="1203" y="469"/>
                  </a:cubicBezTo>
                  <a:cubicBezTo>
                    <a:pt x="1177" y="294"/>
                    <a:pt x="1109" y="171"/>
                    <a:pt x="960" y="77"/>
                  </a:cubicBezTo>
                  <a:cubicBezTo>
                    <a:pt x="864" y="25"/>
                    <a:pt x="757" y="1"/>
                    <a:pt x="65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519;p77">
              <a:extLst>
                <a:ext uri="{FF2B5EF4-FFF2-40B4-BE49-F238E27FC236}">
                  <a16:creationId xmlns:a16="http://schemas.microsoft.com/office/drawing/2014/main" id="{18EDFC44-A83E-4621-958E-DF4241E9503B}"/>
                </a:ext>
              </a:extLst>
            </p:cNvPr>
            <p:cNvSpPr/>
            <p:nvPr/>
          </p:nvSpPr>
          <p:spPr>
            <a:xfrm>
              <a:off x="4789248" y="3482975"/>
              <a:ext cx="120148" cy="120148"/>
            </a:xfrm>
            <a:custGeom>
              <a:avLst/>
              <a:gdLst/>
              <a:ahLst/>
              <a:cxnLst/>
              <a:rect l="l" t="t" r="r" b="b"/>
              <a:pathLst>
                <a:path w="811" h="811" extrusionOk="0">
                  <a:moveTo>
                    <a:pt x="406" y="1"/>
                  </a:moveTo>
                  <a:cubicBezTo>
                    <a:pt x="176" y="1"/>
                    <a:pt x="1" y="189"/>
                    <a:pt x="1" y="406"/>
                  </a:cubicBezTo>
                  <a:cubicBezTo>
                    <a:pt x="1" y="636"/>
                    <a:pt x="176" y="811"/>
                    <a:pt x="406" y="811"/>
                  </a:cubicBezTo>
                  <a:cubicBezTo>
                    <a:pt x="620" y="811"/>
                    <a:pt x="811" y="636"/>
                    <a:pt x="811" y="406"/>
                  </a:cubicBezTo>
                  <a:cubicBezTo>
                    <a:pt x="811" y="189"/>
                    <a:pt x="620" y="1"/>
                    <a:pt x="406" y="1"/>
                  </a:cubicBezTo>
                  <a:close/>
                </a:path>
              </a:pathLst>
            </a:custGeom>
            <a:solidFill>
              <a:srgbClr val="19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520;p77">
              <a:extLst>
                <a:ext uri="{FF2B5EF4-FFF2-40B4-BE49-F238E27FC236}">
                  <a16:creationId xmlns:a16="http://schemas.microsoft.com/office/drawing/2014/main" id="{3811F127-6DE5-4481-B7D6-35C4AAAB748D}"/>
                </a:ext>
              </a:extLst>
            </p:cNvPr>
            <p:cNvSpPr/>
            <p:nvPr/>
          </p:nvSpPr>
          <p:spPr>
            <a:xfrm>
              <a:off x="4799322" y="3518976"/>
              <a:ext cx="40000" cy="38074"/>
            </a:xfrm>
            <a:custGeom>
              <a:avLst/>
              <a:gdLst/>
              <a:ahLst/>
              <a:cxnLst/>
              <a:rect l="l" t="t" r="r" b="b"/>
              <a:pathLst>
                <a:path w="270" h="257" extrusionOk="0">
                  <a:moveTo>
                    <a:pt x="134" y="1"/>
                  </a:moveTo>
                  <a:cubicBezTo>
                    <a:pt x="66" y="1"/>
                    <a:pt x="1" y="53"/>
                    <a:pt x="1" y="121"/>
                  </a:cubicBezTo>
                  <a:cubicBezTo>
                    <a:pt x="1" y="202"/>
                    <a:pt x="66" y="257"/>
                    <a:pt x="134" y="257"/>
                  </a:cubicBezTo>
                  <a:cubicBezTo>
                    <a:pt x="202" y="257"/>
                    <a:pt x="270" y="202"/>
                    <a:pt x="270" y="121"/>
                  </a:cubicBezTo>
                  <a:cubicBezTo>
                    <a:pt x="270" y="53"/>
                    <a:pt x="202"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521;p77">
              <a:extLst>
                <a:ext uri="{FF2B5EF4-FFF2-40B4-BE49-F238E27FC236}">
                  <a16:creationId xmlns:a16="http://schemas.microsoft.com/office/drawing/2014/main" id="{063DFBFD-E797-4077-9428-808CAA4EFD60}"/>
                </a:ext>
              </a:extLst>
            </p:cNvPr>
            <p:cNvSpPr/>
            <p:nvPr/>
          </p:nvSpPr>
          <p:spPr>
            <a:xfrm>
              <a:off x="5057100" y="3382234"/>
              <a:ext cx="100000" cy="50963"/>
            </a:xfrm>
            <a:custGeom>
              <a:avLst/>
              <a:gdLst/>
              <a:ahLst/>
              <a:cxnLst/>
              <a:rect l="l" t="t" r="r" b="b"/>
              <a:pathLst>
                <a:path w="675" h="344" extrusionOk="0">
                  <a:moveTo>
                    <a:pt x="165" y="1"/>
                  </a:moveTo>
                  <a:cubicBezTo>
                    <a:pt x="146" y="1"/>
                    <a:pt x="127" y="2"/>
                    <a:pt x="108" y="4"/>
                  </a:cubicBezTo>
                  <a:cubicBezTo>
                    <a:pt x="82" y="4"/>
                    <a:pt x="69" y="4"/>
                    <a:pt x="43" y="20"/>
                  </a:cubicBezTo>
                  <a:cubicBezTo>
                    <a:pt x="14" y="33"/>
                    <a:pt x="1" y="59"/>
                    <a:pt x="1" y="85"/>
                  </a:cubicBezTo>
                  <a:cubicBezTo>
                    <a:pt x="1" y="140"/>
                    <a:pt x="43" y="166"/>
                    <a:pt x="82" y="166"/>
                  </a:cubicBezTo>
                  <a:cubicBezTo>
                    <a:pt x="124" y="182"/>
                    <a:pt x="163" y="182"/>
                    <a:pt x="189" y="182"/>
                  </a:cubicBezTo>
                  <a:cubicBezTo>
                    <a:pt x="218" y="195"/>
                    <a:pt x="244" y="195"/>
                    <a:pt x="270" y="195"/>
                  </a:cubicBezTo>
                  <a:cubicBezTo>
                    <a:pt x="367" y="221"/>
                    <a:pt x="448" y="247"/>
                    <a:pt x="529" y="302"/>
                  </a:cubicBezTo>
                  <a:cubicBezTo>
                    <a:pt x="555" y="315"/>
                    <a:pt x="581" y="328"/>
                    <a:pt x="623" y="344"/>
                  </a:cubicBezTo>
                  <a:cubicBezTo>
                    <a:pt x="636" y="344"/>
                    <a:pt x="662" y="344"/>
                    <a:pt x="662" y="328"/>
                  </a:cubicBezTo>
                  <a:cubicBezTo>
                    <a:pt x="675" y="328"/>
                    <a:pt x="675" y="315"/>
                    <a:pt x="675" y="302"/>
                  </a:cubicBezTo>
                  <a:cubicBezTo>
                    <a:pt x="662" y="263"/>
                    <a:pt x="636" y="221"/>
                    <a:pt x="610" y="195"/>
                  </a:cubicBezTo>
                  <a:cubicBezTo>
                    <a:pt x="568" y="153"/>
                    <a:pt x="513" y="114"/>
                    <a:pt x="461" y="85"/>
                  </a:cubicBezTo>
                  <a:cubicBezTo>
                    <a:pt x="368" y="30"/>
                    <a:pt x="268" y="1"/>
                    <a:pt x="1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522;p77">
              <a:extLst>
                <a:ext uri="{FF2B5EF4-FFF2-40B4-BE49-F238E27FC236}">
                  <a16:creationId xmlns:a16="http://schemas.microsoft.com/office/drawing/2014/main" id="{8DCCA818-348C-431A-BDFF-FCEB1BA35986}"/>
                </a:ext>
              </a:extLst>
            </p:cNvPr>
            <p:cNvSpPr/>
            <p:nvPr/>
          </p:nvSpPr>
          <p:spPr>
            <a:xfrm>
              <a:off x="4769100" y="3382086"/>
              <a:ext cx="102370" cy="45481"/>
            </a:xfrm>
            <a:custGeom>
              <a:avLst/>
              <a:gdLst/>
              <a:ahLst/>
              <a:cxnLst/>
              <a:rect l="l" t="t" r="r" b="b"/>
              <a:pathLst>
                <a:path w="691" h="307" extrusionOk="0">
                  <a:moveTo>
                    <a:pt x="497" y="0"/>
                  </a:moveTo>
                  <a:cubicBezTo>
                    <a:pt x="404" y="0"/>
                    <a:pt x="313" y="18"/>
                    <a:pt x="231" y="60"/>
                  </a:cubicBezTo>
                  <a:cubicBezTo>
                    <a:pt x="176" y="86"/>
                    <a:pt x="124" y="115"/>
                    <a:pt x="69" y="154"/>
                  </a:cubicBezTo>
                  <a:cubicBezTo>
                    <a:pt x="43" y="196"/>
                    <a:pt x="14" y="222"/>
                    <a:pt x="1" y="264"/>
                  </a:cubicBezTo>
                  <a:lnTo>
                    <a:pt x="1" y="290"/>
                  </a:lnTo>
                  <a:cubicBezTo>
                    <a:pt x="1" y="303"/>
                    <a:pt x="7" y="306"/>
                    <a:pt x="16" y="306"/>
                  </a:cubicBezTo>
                  <a:cubicBezTo>
                    <a:pt x="24" y="306"/>
                    <a:pt x="35" y="303"/>
                    <a:pt x="43" y="303"/>
                  </a:cubicBezTo>
                  <a:cubicBezTo>
                    <a:pt x="82" y="303"/>
                    <a:pt x="108" y="290"/>
                    <a:pt x="150" y="264"/>
                  </a:cubicBezTo>
                  <a:cubicBezTo>
                    <a:pt x="231" y="235"/>
                    <a:pt x="312" y="209"/>
                    <a:pt x="406" y="196"/>
                  </a:cubicBezTo>
                  <a:cubicBezTo>
                    <a:pt x="432" y="196"/>
                    <a:pt x="461" y="183"/>
                    <a:pt x="487" y="183"/>
                  </a:cubicBezTo>
                  <a:lnTo>
                    <a:pt x="594" y="183"/>
                  </a:lnTo>
                  <a:cubicBezTo>
                    <a:pt x="636" y="167"/>
                    <a:pt x="691" y="154"/>
                    <a:pt x="691" y="102"/>
                  </a:cubicBezTo>
                  <a:cubicBezTo>
                    <a:pt x="691" y="73"/>
                    <a:pt x="662" y="34"/>
                    <a:pt x="649" y="21"/>
                  </a:cubicBezTo>
                  <a:cubicBezTo>
                    <a:pt x="623" y="5"/>
                    <a:pt x="594" y="5"/>
                    <a:pt x="581" y="5"/>
                  </a:cubicBezTo>
                  <a:cubicBezTo>
                    <a:pt x="553" y="2"/>
                    <a:pt x="525" y="0"/>
                    <a:pt x="4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523;p77">
              <a:extLst>
                <a:ext uri="{FF2B5EF4-FFF2-40B4-BE49-F238E27FC236}">
                  <a16:creationId xmlns:a16="http://schemas.microsoft.com/office/drawing/2014/main" id="{5FC4239E-CFF9-44D8-9613-26BC5F599D53}"/>
                </a:ext>
              </a:extLst>
            </p:cNvPr>
            <p:cNvSpPr/>
            <p:nvPr/>
          </p:nvSpPr>
          <p:spPr>
            <a:xfrm>
              <a:off x="5233248" y="3432309"/>
              <a:ext cx="147999" cy="189777"/>
            </a:xfrm>
            <a:custGeom>
              <a:avLst/>
              <a:gdLst/>
              <a:ahLst/>
              <a:cxnLst/>
              <a:rect l="l" t="t" r="r" b="b"/>
              <a:pathLst>
                <a:path w="999" h="1281" extrusionOk="0">
                  <a:moveTo>
                    <a:pt x="469" y="1"/>
                  </a:moveTo>
                  <a:cubicBezTo>
                    <a:pt x="237" y="1"/>
                    <a:pt x="44" y="214"/>
                    <a:pt x="1" y="369"/>
                  </a:cubicBezTo>
                  <a:lnTo>
                    <a:pt x="27" y="1153"/>
                  </a:lnTo>
                  <a:cubicBezTo>
                    <a:pt x="85" y="1240"/>
                    <a:pt x="183" y="1280"/>
                    <a:pt x="292" y="1280"/>
                  </a:cubicBezTo>
                  <a:cubicBezTo>
                    <a:pt x="488" y="1280"/>
                    <a:pt x="720" y="1152"/>
                    <a:pt x="824" y="936"/>
                  </a:cubicBezTo>
                  <a:cubicBezTo>
                    <a:pt x="999" y="599"/>
                    <a:pt x="931" y="139"/>
                    <a:pt x="620" y="32"/>
                  </a:cubicBezTo>
                  <a:cubicBezTo>
                    <a:pt x="568" y="10"/>
                    <a:pt x="518" y="1"/>
                    <a:pt x="469" y="1"/>
                  </a:cubicBezTo>
                  <a:close/>
                </a:path>
              </a:pathLst>
            </a:custGeom>
            <a:solidFill>
              <a:srgbClr val="FFC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24;p77">
              <a:extLst>
                <a:ext uri="{FF2B5EF4-FFF2-40B4-BE49-F238E27FC236}">
                  <a16:creationId xmlns:a16="http://schemas.microsoft.com/office/drawing/2014/main" id="{ACDBF7DC-C704-4F44-B7EC-5C50AEADD7FB}"/>
                </a:ext>
              </a:extLst>
            </p:cNvPr>
            <p:cNvSpPr/>
            <p:nvPr/>
          </p:nvSpPr>
          <p:spPr>
            <a:xfrm>
              <a:off x="5228952" y="3488901"/>
              <a:ext cx="120592" cy="74963"/>
            </a:xfrm>
            <a:custGeom>
              <a:avLst/>
              <a:gdLst/>
              <a:ahLst/>
              <a:cxnLst/>
              <a:rect l="l" t="t" r="r" b="b"/>
              <a:pathLst>
                <a:path w="814" h="506" extrusionOk="0">
                  <a:moveTo>
                    <a:pt x="365" y="1"/>
                  </a:moveTo>
                  <a:cubicBezTo>
                    <a:pt x="211" y="1"/>
                    <a:pt x="56" y="71"/>
                    <a:pt x="1" y="230"/>
                  </a:cubicBezTo>
                  <a:cubicBezTo>
                    <a:pt x="1" y="243"/>
                    <a:pt x="17" y="256"/>
                    <a:pt x="30" y="256"/>
                  </a:cubicBezTo>
                  <a:cubicBezTo>
                    <a:pt x="82" y="217"/>
                    <a:pt x="137" y="162"/>
                    <a:pt x="192" y="123"/>
                  </a:cubicBezTo>
                  <a:cubicBezTo>
                    <a:pt x="260" y="94"/>
                    <a:pt x="325" y="81"/>
                    <a:pt x="393" y="81"/>
                  </a:cubicBezTo>
                  <a:cubicBezTo>
                    <a:pt x="435" y="136"/>
                    <a:pt x="461" y="175"/>
                    <a:pt x="461" y="243"/>
                  </a:cubicBezTo>
                  <a:cubicBezTo>
                    <a:pt x="448" y="298"/>
                    <a:pt x="422" y="366"/>
                    <a:pt x="380" y="418"/>
                  </a:cubicBezTo>
                  <a:cubicBezTo>
                    <a:pt x="341" y="447"/>
                    <a:pt x="299" y="460"/>
                    <a:pt x="260" y="486"/>
                  </a:cubicBezTo>
                  <a:cubicBezTo>
                    <a:pt x="244" y="486"/>
                    <a:pt x="244" y="499"/>
                    <a:pt x="260" y="499"/>
                  </a:cubicBezTo>
                  <a:cubicBezTo>
                    <a:pt x="276" y="504"/>
                    <a:pt x="292" y="506"/>
                    <a:pt x="308" y="506"/>
                  </a:cubicBezTo>
                  <a:cubicBezTo>
                    <a:pt x="470" y="506"/>
                    <a:pt x="578" y="259"/>
                    <a:pt x="516" y="123"/>
                  </a:cubicBezTo>
                  <a:lnTo>
                    <a:pt x="516" y="123"/>
                  </a:lnTo>
                  <a:cubicBezTo>
                    <a:pt x="623" y="162"/>
                    <a:pt x="717" y="256"/>
                    <a:pt x="717" y="392"/>
                  </a:cubicBezTo>
                  <a:cubicBezTo>
                    <a:pt x="813" y="151"/>
                    <a:pt x="590" y="1"/>
                    <a:pt x="365" y="1"/>
                  </a:cubicBezTo>
                  <a:close/>
                </a:path>
              </a:pathLst>
            </a:custGeom>
            <a:solidFill>
              <a:srgbClr val="9E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25;p77">
              <a:extLst>
                <a:ext uri="{FF2B5EF4-FFF2-40B4-BE49-F238E27FC236}">
                  <a16:creationId xmlns:a16="http://schemas.microsoft.com/office/drawing/2014/main" id="{FCADBFF8-0903-404D-9D89-40C262E4A70D}"/>
                </a:ext>
              </a:extLst>
            </p:cNvPr>
            <p:cNvSpPr/>
            <p:nvPr/>
          </p:nvSpPr>
          <p:spPr>
            <a:xfrm>
              <a:off x="4657248" y="3154234"/>
              <a:ext cx="639997" cy="385332"/>
            </a:xfrm>
            <a:custGeom>
              <a:avLst/>
              <a:gdLst/>
              <a:ahLst/>
              <a:cxnLst/>
              <a:rect l="l" t="t" r="r" b="b"/>
              <a:pathLst>
                <a:path w="4320" h="2601" extrusionOk="0">
                  <a:moveTo>
                    <a:pt x="2155" y="1"/>
                  </a:moveTo>
                  <a:cubicBezTo>
                    <a:pt x="1465" y="1"/>
                    <a:pt x="882" y="206"/>
                    <a:pt x="513" y="733"/>
                  </a:cubicBezTo>
                  <a:cubicBezTo>
                    <a:pt x="1" y="1449"/>
                    <a:pt x="283" y="2544"/>
                    <a:pt x="283" y="2544"/>
                  </a:cubicBezTo>
                  <a:cubicBezTo>
                    <a:pt x="393" y="1274"/>
                    <a:pt x="782" y="1125"/>
                    <a:pt x="892" y="1005"/>
                  </a:cubicBezTo>
                  <a:cubicBezTo>
                    <a:pt x="1248" y="1149"/>
                    <a:pt x="1624" y="1220"/>
                    <a:pt x="2001" y="1220"/>
                  </a:cubicBezTo>
                  <a:cubicBezTo>
                    <a:pt x="2394" y="1220"/>
                    <a:pt x="2787" y="1143"/>
                    <a:pt x="3160" y="992"/>
                  </a:cubicBezTo>
                  <a:lnTo>
                    <a:pt x="3241" y="963"/>
                  </a:lnTo>
                  <a:cubicBezTo>
                    <a:pt x="3455" y="1598"/>
                    <a:pt x="3821" y="1909"/>
                    <a:pt x="3821" y="1909"/>
                  </a:cubicBezTo>
                  <a:cubicBezTo>
                    <a:pt x="3847" y="2045"/>
                    <a:pt x="3834" y="2489"/>
                    <a:pt x="3902" y="2583"/>
                  </a:cubicBezTo>
                  <a:cubicBezTo>
                    <a:pt x="3909" y="2594"/>
                    <a:pt x="3919" y="2600"/>
                    <a:pt x="3931" y="2600"/>
                  </a:cubicBezTo>
                  <a:cubicBezTo>
                    <a:pt x="4018" y="2600"/>
                    <a:pt x="4221" y="2320"/>
                    <a:pt x="4281" y="1883"/>
                  </a:cubicBezTo>
                  <a:cubicBezTo>
                    <a:pt x="4320" y="720"/>
                    <a:pt x="3591" y="195"/>
                    <a:pt x="2917" y="72"/>
                  </a:cubicBezTo>
                  <a:cubicBezTo>
                    <a:pt x="2653" y="26"/>
                    <a:pt x="2397" y="1"/>
                    <a:pt x="215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26;p77">
              <a:extLst>
                <a:ext uri="{FF2B5EF4-FFF2-40B4-BE49-F238E27FC236}">
                  <a16:creationId xmlns:a16="http://schemas.microsoft.com/office/drawing/2014/main" id="{290A49E9-43E1-4122-927B-F0D81BA09015}"/>
                </a:ext>
              </a:extLst>
            </p:cNvPr>
            <p:cNvSpPr/>
            <p:nvPr/>
          </p:nvSpPr>
          <p:spPr>
            <a:xfrm>
              <a:off x="5247174" y="3252456"/>
              <a:ext cx="65926" cy="33037"/>
            </a:xfrm>
            <a:custGeom>
              <a:avLst/>
              <a:gdLst/>
              <a:ahLst/>
              <a:cxnLst/>
              <a:rect l="l" t="t" r="r" b="b"/>
              <a:pathLst>
                <a:path w="445" h="223" extrusionOk="0">
                  <a:moveTo>
                    <a:pt x="332" y="1"/>
                  </a:moveTo>
                  <a:cubicBezTo>
                    <a:pt x="215" y="1"/>
                    <a:pt x="52" y="85"/>
                    <a:pt x="14" y="151"/>
                  </a:cubicBezTo>
                  <a:cubicBezTo>
                    <a:pt x="14" y="167"/>
                    <a:pt x="1" y="193"/>
                    <a:pt x="14" y="206"/>
                  </a:cubicBezTo>
                  <a:cubicBezTo>
                    <a:pt x="20" y="218"/>
                    <a:pt x="29" y="223"/>
                    <a:pt x="40" y="223"/>
                  </a:cubicBezTo>
                  <a:cubicBezTo>
                    <a:pt x="79" y="223"/>
                    <a:pt x="140" y="163"/>
                    <a:pt x="150" y="151"/>
                  </a:cubicBezTo>
                  <a:cubicBezTo>
                    <a:pt x="208" y="118"/>
                    <a:pt x="321" y="64"/>
                    <a:pt x="403" y="64"/>
                  </a:cubicBezTo>
                  <a:cubicBezTo>
                    <a:pt x="418" y="64"/>
                    <a:pt x="432" y="66"/>
                    <a:pt x="445" y="70"/>
                  </a:cubicBezTo>
                  <a:lnTo>
                    <a:pt x="445" y="57"/>
                  </a:lnTo>
                  <a:cubicBezTo>
                    <a:pt x="425" y="17"/>
                    <a:pt x="383" y="1"/>
                    <a:pt x="33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roup 126">
            <a:extLst>
              <a:ext uri="{FF2B5EF4-FFF2-40B4-BE49-F238E27FC236}">
                <a16:creationId xmlns:a16="http://schemas.microsoft.com/office/drawing/2014/main" id="{7FBE6E9A-9136-454E-BE13-1E1A6053D51F}"/>
              </a:ext>
            </a:extLst>
          </p:cNvPr>
          <p:cNvGrpSpPr/>
          <p:nvPr/>
        </p:nvGrpSpPr>
        <p:grpSpPr>
          <a:xfrm>
            <a:off x="6024272" y="677425"/>
            <a:ext cx="2702743" cy="1126666"/>
            <a:chOff x="6024272" y="677425"/>
            <a:chExt cx="2702743" cy="1126666"/>
          </a:xfrm>
        </p:grpSpPr>
        <p:sp>
          <p:nvSpPr>
            <p:cNvPr id="128" name="Oval 127">
              <a:extLst>
                <a:ext uri="{FF2B5EF4-FFF2-40B4-BE49-F238E27FC236}">
                  <a16:creationId xmlns:a16="http://schemas.microsoft.com/office/drawing/2014/main" id="{DED02912-B8C3-4E80-95BB-2E2234F3E30A}"/>
                </a:ext>
              </a:extLst>
            </p:cNvPr>
            <p:cNvSpPr/>
            <p:nvPr/>
          </p:nvSpPr>
          <p:spPr>
            <a:xfrm>
              <a:off x="6119610" y="677425"/>
              <a:ext cx="2512929" cy="1126666"/>
            </a:xfrm>
            <a:prstGeom prst="ellipse">
              <a:avLst/>
            </a:prstGeom>
            <a:solidFill>
              <a:schemeClr val="accent4"/>
            </a:solidFill>
            <a:ln w="28575">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9" name="TextBox 128">
              <a:extLst>
                <a:ext uri="{FF2B5EF4-FFF2-40B4-BE49-F238E27FC236}">
                  <a16:creationId xmlns:a16="http://schemas.microsoft.com/office/drawing/2014/main" id="{D7255537-795B-4AB4-88F4-2775BDE5061B}"/>
                </a:ext>
              </a:extLst>
            </p:cNvPr>
            <p:cNvSpPr txBox="1"/>
            <p:nvPr/>
          </p:nvSpPr>
          <p:spPr>
            <a:xfrm>
              <a:off x="6024272" y="925774"/>
              <a:ext cx="2702743" cy="584775"/>
            </a:xfrm>
            <a:prstGeom prst="rect">
              <a:avLst/>
            </a:prstGeom>
            <a:noFill/>
          </p:spPr>
          <p:txBody>
            <a:bodyPr wrap="square">
              <a:spAutoFit/>
            </a:bodyPr>
            <a:lstStyle/>
            <a:p>
              <a:pPr algn="ctr"/>
              <a:r>
                <a:rPr lang="en-US" sz="3200" b="1">
                  <a:solidFill>
                    <a:sysClr val="windowText" lastClr="000000"/>
                  </a:solidFill>
                  <a:latin typeface="+mn-lt"/>
                </a:rPr>
                <a:t>Cấu tạo?</a:t>
              </a:r>
            </a:p>
          </p:txBody>
        </p:sp>
      </p:grpSp>
      <p:grpSp>
        <p:nvGrpSpPr>
          <p:cNvPr id="130" name="Group 129">
            <a:extLst>
              <a:ext uri="{FF2B5EF4-FFF2-40B4-BE49-F238E27FC236}">
                <a16:creationId xmlns:a16="http://schemas.microsoft.com/office/drawing/2014/main" id="{72B607C3-37C6-4901-9AF9-56E82343F125}"/>
              </a:ext>
            </a:extLst>
          </p:cNvPr>
          <p:cNvGrpSpPr/>
          <p:nvPr/>
        </p:nvGrpSpPr>
        <p:grpSpPr>
          <a:xfrm>
            <a:off x="5226409" y="1901872"/>
            <a:ext cx="2702743" cy="1126666"/>
            <a:chOff x="5226409" y="1901872"/>
            <a:chExt cx="2702743" cy="1126666"/>
          </a:xfrm>
        </p:grpSpPr>
        <p:sp>
          <p:nvSpPr>
            <p:cNvPr id="131" name="Oval 130">
              <a:extLst>
                <a:ext uri="{FF2B5EF4-FFF2-40B4-BE49-F238E27FC236}">
                  <a16:creationId xmlns:a16="http://schemas.microsoft.com/office/drawing/2014/main" id="{5D28D237-DED0-4D2D-A832-9C9705BFE093}"/>
                </a:ext>
              </a:extLst>
            </p:cNvPr>
            <p:cNvSpPr/>
            <p:nvPr/>
          </p:nvSpPr>
          <p:spPr>
            <a:xfrm>
              <a:off x="5291175" y="1901872"/>
              <a:ext cx="2512929" cy="1126666"/>
            </a:xfrm>
            <a:prstGeom prst="ellipse">
              <a:avLst/>
            </a:prstGeom>
            <a:solidFill>
              <a:schemeClr val="accent4"/>
            </a:solidFill>
            <a:ln w="28575">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2" name="TextBox 131">
              <a:extLst>
                <a:ext uri="{FF2B5EF4-FFF2-40B4-BE49-F238E27FC236}">
                  <a16:creationId xmlns:a16="http://schemas.microsoft.com/office/drawing/2014/main" id="{BF484497-5A82-4E99-9422-B4DD2ACAB9A2}"/>
                </a:ext>
              </a:extLst>
            </p:cNvPr>
            <p:cNvSpPr txBox="1"/>
            <p:nvPr/>
          </p:nvSpPr>
          <p:spPr>
            <a:xfrm>
              <a:off x="5226409" y="2228964"/>
              <a:ext cx="2702743" cy="584775"/>
            </a:xfrm>
            <a:prstGeom prst="rect">
              <a:avLst/>
            </a:prstGeom>
            <a:noFill/>
          </p:spPr>
          <p:txBody>
            <a:bodyPr wrap="square">
              <a:spAutoFit/>
            </a:bodyPr>
            <a:lstStyle/>
            <a:p>
              <a:pPr algn="ctr"/>
              <a:r>
                <a:rPr lang="en-US" sz="3200" b="1">
                  <a:solidFill>
                    <a:sysClr val="windowText" lastClr="000000"/>
                  </a:solidFill>
                  <a:latin typeface="+mn-lt"/>
                </a:rPr>
                <a:t>Dàn ý?</a:t>
              </a:r>
            </a:p>
          </p:txBody>
        </p:sp>
      </p:grpSp>
      <p:pic>
        <p:nvPicPr>
          <p:cNvPr id="133" name="Picture 132">
            <a:extLst>
              <a:ext uri="{FF2B5EF4-FFF2-40B4-BE49-F238E27FC236}">
                <a16:creationId xmlns:a16="http://schemas.microsoft.com/office/drawing/2014/main" id="{522F213C-FBFD-4160-80A1-43C464676F44}"/>
              </a:ext>
            </a:extLst>
          </p:cNvPr>
          <p:cNvPicPr>
            <a:picLocks noChangeAspect="1"/>
          </p:cNvPicPr>
          <p:nvPr/>
        </p:nvPicPr>
        <p:blipFill>
          <a:blip r:embed="rId5"/>
          <a:stretch>
            <a:fillRect/>
          </a:stretch>
        </p:blipFill>
        <p:spPr>
          <a:xfrm>
            <a:off x="835735" y="816856"/>
            <a:ext cx="4785775" cy="2072820"/>
          </a:xfrm>
          <a:prstGeom prst="rect">
            <a:avLst/>
          </a:prstGeom>
        </p:spPr>
      </p:pic>
    </p:spTree>
    <p:extLst>
      <p:ext uri="{BB962C8B-B14F-4D97-AF65-F5344CB8AC3E}">
        <p14:creationId xmlns:p14="http://schemas.microsoft.com/office/powerpoint/2010/main" val="283093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circle(in)">
                                      <p:cBhvr>
                                        <p:cTn id="14" dur="20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circle(in)">
                                      <p:cBhvr>
                                        <p:cTn id="19"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4A624AD-D9D1-4D22-BA8D-6287C5ABC7F9}"/>
              </a:ext>
            </a:extLst>
          </p:cNvPr>
          <p:cNvSpPr txBox="1">
            <a:spLocks/>
          </p:cNvSpPr>
          <p:nvPr/>
        </p:nvSpPr>
        <p:spPr>
          <a:xfrm>
            <a:off x="936256" y="1249703"/>
            <a:ext cx="9144000" cy="14004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5400">
                <a:solidFill>
                  <a:srgbClr val="C00000"/>
                </a:solidFill>
                <a:latin typeface="UVN Han Viet" panose="04040405070802020704" pitchFamily="82" charset="0"/>
              </a:rPr>
              <a:t>CẤU TẠO BÀI VĂN TẢ NGƯỜI</a:t>
            </a:r>
          </a:p>
        </p:txBody>
      </p:sp>
      <p:sp>
        <p:nvSpPr>
          <p:cNvPr id="12" name="Google Shape;2241;p35">
            <a:extLst>
              <a:ext uri="{FF2B5EF4-FFF2-40B4-BE49-F238E27FC236}">
                <a16:creationId xmlns:a16="http://schemas.microsoft.com/office/drawing/2014/main" id="{C14FA291-F513-4396-8E28-5BB0069E2438}"/>
              </a:ext>
            </a:extLst>
          </p:cNvPr>
          <p:cNvSpPr txBox="1">
            <a:spLocks/>
          </p:cNvSpPr>
          <p:nvPr/>
        </p:nvSpPr>
        <p:spPr>
          <a:xfrm>
            <a:off x="3152574" y="2011277"/>
            <a:ext cx="4287600" cy="44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Amiko"/>
              <a:buNone/>
              <a:defRPr sz="1600" b="0" i="0" u="none" strike="noStrike" cap="none">
                <a:solidFill>
                  <a:schemeClr val="dk1"/>
                </a:solidFill>
                <a:latin typeface="Amiko"/>
                <a:ea typeface="Amiko"/>
                <a:cs typeface="Amiko"/>
                <a:sym typeface="Amiko"/>
              </a:defRPr>
            </a:lvl1pPr>
            <a:lvl2pPr marL="914400" marR="0" lvl="1"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2pPr>
            <a:lvl3pPr marL="1371600" marR="0" lvl="2"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3pPr>
            <a:lvl4pPr marL="1828800" marR="0" lvl="3"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4pPr>
            <a:lvl5pPr marL="2286000" marR="0" lvl="4"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5pPr>
            <a:lvl6pPr marL="2743200" marR="0" lvl="5"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6pPr>
            <a:lvl7pPr marL="3200400" marR="0" lvl="6"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7pPr>
            <a:lvl8pPr marL="3657600" marR="0" lvl="7"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8pPr>
            <a:lvl9pPr marL="4114800" marR="0" lvl="8"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9pPr>
          </a:lstStyle>
          <a:p>
            <a:pPr marL="0" indent="0"/>
            <a:r>
              <a:rPr lang="en-US" sz="2400" b="1">
                <a:solidFill>
                  <a:schemeClr val="bg1">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hiện: EduFive</a:t>
            </a:r>
          </a:p>
        </p:txBody>
      </p:sp>
      <p:pic>
        <p:nvPicPr>
          <p:cNvPr id="13" name="Picture 2">
            <a:extLst>
              <a:ext uri="{FF2B5EF4-FFF2-40B4-BE49-F238E27FC236}">
                <a16:creationId xmlns:a16="http://schemas.microsoft.com/office/drawing/2014/main" id="{29719085-9A90-4939-8A10-104423F66F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3808" y="2435033"/>
            <a:ext cx="6976384" cy="2485337"/>
          </a:xfrm>
          <a:prstGeom prst="rect">
            <a:avLst/>
          </a:prstGeom>
        </p:spPr>
      </p:pic>
      <p:pic>
        <p:nvPicPr>
          <p:cNvPr id="2" name="Picture 1">
            <a:extLst>
              <a:ext uri="{FF2B5EF4-FFF2-40B4-BE49-F238E27FC236}">
                <a16:creationId xmlns:a16="http://schemas.microsoft.com/office/drawing/2014/main" id="{F779778A-EF87-4E12-9427-A1EAFE225790}"/>
              </a:ext>
            </a:extLst>
          </p:cNvPr>
          <p:cNvPicPr>
            <a:picLocks noChangeAspect="1"/>
          </p:cNvPicPr>
          <p:nvPr/>
        </p:nvPicPr>
        <p:blipFill>
          <a:blip r:embed="rId7"/>
          <a:stretch>
            <a:fillRect/>
          </a:stretch>
        </p:blipFill>
        <p:spPr>
          <a:xfrm>
            <a:off x="2756448" y="57879"/>
            <a:ext cx="4285859" cy="1615580"/>
          </a:xfrm>
          <a:prstGeom prst="rect">
            <a:avLst/>
          </a:prstGeom>
        </p:spPr>
      </p:pic>
    </p:spTree>
    <p:extLst>
      <p:ext uri="{BB962C8B-B14F-4D97-AF65-F5344CB8AC3E}">
        <p14:creationId xmlns:p14="http://schemas.microsoft.com/office/powerpoint/2010/main" val="4188056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Google Shape;2278;p36">
            <a:extLst>
              <a:ext uri="{FF2B5EF4-FFF2-40B4-BE49-F238E27FC236}">
                <a16:creationId xmlns:a16="http://schemas.microsoft.com/office/drawing/2014/main" id="{019FB5B9-CCAB-4CF6-B918-7116D5647EB4}"/>
              </a:ext>
            </a:extLst>
          </p:cNvPr>
          <p:cNvSpPr/>
          <p:nvPr/>
        </p:nvSpPr>
        <p:spPr>
          <a:xfrm>
            <a:off x="1091022" y="2517370"/>
            <a:ext cx="1418000" cy="706500"/>
          </a:xfrm>
          <a:custGeom>
            <a:avLst/>
            <a:gdLst/>
            <a:ahLst/>
            <a:cxnLst/>
            <a:rect l="l" t="t" r="r" b="b"/>
            <a:pathLst>
              <a:path w="56720" h="28260" extrusionOk="0">
                <a:moveTo>
                  <a:pt x="26548" y="0"/>
                </a:moveTo>
                <a:cubicBezTo>
                  <a:pt x="23381" y="0"/>
                  <a:pt x="20167" y="1855"/>
                  <a:pt x="18299" y="4517"/>
                </a:cubicBezTo>
                <a:cubicBezTo>
                  <a:pt x="15868" y="7982"/>
                  <a:pt x="15381" y="12450"/>
                  <a:pt x="15685" y="16675"/>
                </a:cubicBezTo>
                <a:cubicBezTo>
                  <a:pt x="15106" y="13629"/>
                  <a:pt x="11921" y="11709"/>
                  <a:pt x="8789" y="11709"/>
                </a:cubicBezTo>
                <a:cubicBezTo>
                  <a:pt x="8139" y="11709"/>
                  <a:pt x="7492" y="11792"/>
                  <a:pt x="6870" y="11964"/>
                </a:cubicBezTo>
                <a:cubicBezTo>
                  <a:pt x="4013" y="12724"/>
                  <a:pt x="1916" y="15338"/>
                  <a:pt x="1004" y="18165"/>
                </a:cubicBezTo>
                <a:cubicBezTo>
                  <a:pt x="609" y="19441"/>
                  <a:pt x="366" y="20779"/>
                  <a:pt x="214" y="22147"/>
                </a:cubicBezTo>
                <a:cubicBezTo>
                  <a:pt x="1" y="24730"/>
                  <a:pt x="2007" y="26980"/>
                  <a:pt x="4621" y="27040"/>
                </a:cubicBezTo>
                <a:cubicBezTo>
                  <a:pt x="15655" y="27283"/>
                  <a:pt x="42099" y="27983"/>
                  <a:pt x="52038" y="28256"/>
                </a:cubicBezTo>
                <a:cubicBezTo>
                  <a:pt x="52095" y="28258"/>
                  <a:pt x="52150" y="28259"/>
                  <a:pt x="52206" y="28259"/>
                </a:cubicBezTo>
                <a:cubicBezTo>
                  <a:pt x="54652" y="28259"/>
                  <a:pt x="56630" y="26316"/>
                  <a:pt x="56689" y="23849"/>
                </a:cubicBezTo>
                <a:cubicBezTo>
                  <a:pt x="56719" y="22785"/>
                  <a:pt x="56598" y="21751"/>
                  <a:pt x="56294" y="20748"/>
                </a:cubicBezTo>
                <a:cubicBezTo>
                  <a:pt x="55625" y="18256"/>
                  <a:pt x="53680" y="16037"/>
                  <a:pt x="51157" y="15520"/>
                </a:cubicBezTo>
                <a:cubicBezTo>
                  <a:pt x="50878" y="15466"/>
                  <a:pt x="50593" y="15440"/>
                  <a:pt x="50307" y="15440"/>
                </a:cubicBezTo>
                <a:cubicBezTo>
                  <a:pt x="48044" y="15440"/>
                  <a:pt x="45716" y="17087"/>
                  <a:pt x="45473" y="19381"/>
                </a:cubicBezTo>
                <a:cubicBezTo>
                  <a:pt x="44439" y="16979"/>
                  <a:pt x="45473" y="13697"/>
                  <a:pt x="43163" y="12086"/>
                </a:cubicBezTo>
                <a:cubicBezTo>
                  <a:pt x="42532" y="11659"/>
                  <a:pt x="41805" y="11444"/>
                  <a:pt x="41074" y="11444"/>
                </a:cubicBezTo>
                <a:cubicBezTo>
                  <a:pt x="40502" y="11444"/>
                  <a:pt x="39928" y="11576"/>
                  <a:pt x="39394" y="11843"/>
                </a:cubicBezTo>
                <a:cubicBezTo>
                  <a:pt x="36780" y="13058"/>
                  <a:pt x="35777" y="15733"/>
                  <a:pt x="34895" y="18226"/>
                </a:cubicBezTo>
                <a:cubicBezTo>
                  <a:pt x="35321" y="14912"/>
                  <a:pt x="35777" y="11539"/>
                  <a:pt x="35108" y="8225"/>
                </a:cubicBezTo>
                <a:cubicBezTo>
                  <a:pt x="34439" y="4973"/>
                  <a:pt x="32464" y="1751"/>
                  <a:pt x="29363" y="535"/>
                </a:cubicBezTo>
                <a:cubicBezTo>
                  <a:pt x="28455" y="169"/>
                  <a:pt x="27503" y="0"/>
                  <a:pt x="26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a:t>
            </a:r>
            <a:endParaRPr kumimoji="0" sz="1800" b="0" i="0" u="none" strike="noStrike" kern="0" cap="none" spc="0" normalizeH="0" baseline="0" noProof="0">
              <a:ln>
                <a:noFill/>
              </a:ln>
              <a:solidFill>
                <a:sysClr val="windowText" lastClr="000000"/>
              </a:solidFill>
              <a:effectLst/>
              <a:uLnTx/>
              <a:uFillTx/>
            </a:endParaRPr>
          </a:p>
        </p:txBody>
      </p:sp>
      <p:sp>
        <p:nvSpPr>
          <p:cNvPr id="23" name="Google Shape;2278;p36">
            <a:extLst>
              <a:ext uri="{FF2B5EF4-FFF2-40B4-BE49-F238E27FC236}">
                <a16:creationId xmlns:a16="http://schemas.microsoft.com/office/drawing/2014/main" id="{C9758CEA-7C22-4FFB-9A7E-02AC8C29945D}"/>
              </a:ext>
            </a:extLst>
          </p:cNvPr>
          <p:cNvSpPr/>
          <p:nvPr/>
        </p:nvSpPr>
        <p:spPr>
          <a:xfrm>
            <a:off x="1091022" y="1329100"/>
            <a:ext cx="1418000" cy="706500"/>
          </a:xfrm>
          <a:custGeom>
            <a:avLst/>
            <a:gdLst/>
            <a:ahLst/>
            <a:cxnLst/>
            <a:rect l="l" t="t" r="r" b="b"/>
            <a:pathLst>
              <a:path w="56720" h="28260" extrusionOk="0">
                <a:moveTo>
                  <a:pt x="26548" y="0"/>
                </a:moveTo>
                <a:cubicBezTo>
                  <a:pt x="23381" y="0"/>
                  <a:pt x="20167" y="1855"/>
                  <a:pt x="18299" y="4517"/>
                </a:cubicBezTo>
                <a:cubicBezTo>
                  <a:pt x="15868" y="7982"/>
                  <a:pt x="15381" y="12450"/>
                  <a:pt x="15685" y="16675"/>
                </a:cubicBezTo>
                <a:cubicBezTo>
                  <a:pt x="15106" y="13629"/>
                  <a:pt x="11921" y="11709"/>
                  <a:pt x="8789" y="11709"/>
                </a:cubicBezTo>
                <a:cubicBezTo>
                  <a:pt x="8139" y="11709"/>
                  <a:pt x="7492" y="11792"/>
                  <a:pt x="6870" y="11964"/>
                </a:cubicBezTo>
                <a:cubicBezTo>
                  <a:pt x="4013" y="12724"/>
                  <a:pt x="1916" y="15338"/>
                  <a:pt x="1004" y="18165"/>
                </a:cubicBezTo>
                <a:cubicBezTo>
                  <a:pt x="609" y="19441"/>
                  <a:pt x="366" y="20779"/>
                  <a:pt x="214" y="22147"/>
                </a:cubicBezTo>
                <a:cubicBezTo>
                  <a:pt x="1" y="24730"/>
                  <a:pt x="2007" y="26980"/>
                  <a:pt x="4621" y="27040"/>
                </a:cubicBezTo>
                <a:cubicBezTo>
                  <a:pt x="15655" y="27283"/>
                  <a:pt x="42099" y="27983"/>
                  <a:pt x="52038" y="28256"/>
                </a:cubicBezTo>
                <a:cubicBezTo>
                  <a:pt x="52095" y="28258"/>
                  <a:pt x="52150" y="28259"/>
                  <a:pt x="52206" y="28259"/>
                </a:cubicBezTo>
                <a:cubicBezTo>
                  <a:pt x="54652" y="28259"/>
                  <a:pt x="56630" y="26316"/>
                  <a:pt x="56689" y="23849"/>
                </a:cubicBezTo>
                <a:cubicBezTo>
                  <a:pt x="56719" y="22785"/>
                  <a:pt x="56598" y="21751"/>
                  <a:pt x="56294" y="20748"/>
                </a:cubicBezTo>
                <a:cubicBezTo>
                  <a:pt x="55625" y="18256"/>
                  <a:pt x="53680" y="16037"/>
                  <a:pt x="51157" y="15520"/>
                </a:cubicBezTo>
                <a:cubicBezTo>
                  <a:pt x="50878" y="15466"/>
                  <a:pt x="50593" y="15440"/>
                  <a:pt x="50307" y="15440"/>
                </a:cubicBezTo>
                <a:cubicBezTo>
                  <a:pt x="48044" y="15440"/>
                  <a:pt x="45716" y="17087"/>
                  <a:pt x="45473" y="19381"/>
                </a:cubicBezTo>
                <a:cubicBezTo>
                  <a:pt x="44439" y="16979"/>
                  <a:pt x="45473" y="13697"/>
                  <a:pt x="43163" y="12086"/>
                </a:cubicBezTo>
                <a:cubicBezTo>
                  <a:pt x="42532" y="11659"/>
                  <a:pt x="41805" y="11444"/>
                  <a:pt x="41074" y="11444"/>
                </a:cubicBezTo>
                <a:cubicBezTo>
                  <a:pt x="40502" y="11444"/>
                  <a:pt x="39928" y="11576"/>
                  <a:pt x="39394" y="11843"/>
                </a:cubicBezTo>
                <a:cubicBezTo>
                  <a:pt x="36780" y="13058"/>
                  <a:pt x="35777" y="15733"/>
                  <a:pt x="34895" y="18226"/>
                </a:cubicBezTo>
                <a:cubicBezTo>
                  <a:pt x="35321" y="14912"/>
                  <a:pt x="35777" y="11539"/>
                  <a:pt x="35108" y="8225"/>
                </a:cubicBezTo>
                <a:cubicBezTo>
                  <a:pt x="34439" y="4973"/>
                  <a:pt x="32464" y="1751"/>
                  <a:pt x="29363" y="535"/>
                </a:cubicBezTo>
                <a:cubicBezTo>
                  <a:pt x="28455" y="169"/>
                  <a:pt x="27503" y="0"/>
                  <a:pt x="26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a:t>
            </a:r>
            <a:endParaRPr kumimoji="0" sz="1800" b="0" i="0" u="none" strike="noStrike" kern="0" cap="none" spc="0" normalizeH="0" baseline="0" noProof="0">
              <a:ln>
                <a:noFill/>
              </a:ln>
              <a:solidFill>
                <a:sysClr val="windowText" lastClr="000000"/>
              </a:solidFill>
              <a:effectLst/>
              <a:uLnTx/>
              <a:uFillTx/>
            </a:endParaRPr>
          </a:p>
        </p:txBody>
      </p:sp>
      <p:sp>
        <p:nvSpPr>
          <p:cNvPr id="24" name="TextBox 23">
            <a:extLst>
              <a:ext uri="{FF2B5EF4-FFF2-40B4-BE49-F238E27FC236}">
                <a16:creationId xmlns:a16="http://schemas.microsoft.com/office/drawing/2014/main" id="{B645B871-44B9-442A-9BF6-1954BCDED1BA}"/>
              </a:ext>
            </a:extLst>
          </p:cNvPr>
          <p:cNvSpPr txBox="1"/>
          <p:nvPr/>
        </p:nvSpPr>
        <p:spPr>
          <a:xfrm>
            <a:off x="2607732" y="1246021"/>
            <a:ext cx="5024523" cy="927946"/>
          </a:xfrm>
          <a:prstGeom prst="rect">
            <a:avLst/>
          </a:prstGeom>
          <a:noFill/>
        </p:spPr>
        <p:txBody>
          <a:bodyPr wrap="square">
            <a:spAutoFit/>
          </a:bodyPr>
          <a:lstStyle/>
          <a:p>
            <a:pPr>
              <a:lnSpc>
                <a:spcPct val="115000"/>
              </a:lnSpc>
            </a:pPr>
            <a:r>
              <a:rPr lang="nl-NL" sz="2400">
                <a:latin typeface="Times New Roman" panose="02020603050405020304" pitchFamily="18" charset="0"/>
                <a:ea typeface="Times New Roman" panose="02020603050405020304" pitchFamily="18" charset="0"/>
                <a:cs typeface="Times New Roman" panose="02020603050405020304" pitchFamily="18" charset="0"/>
              </a:rPr>
              <a:t>Nắm được cấu tạo ba phần (mở bài, thân bài, kết bài) của bài văn tả người.</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F3860146-D0B9-4B92-8E97-7A26C26E9CEC}"/>
              </a:ext>
            </a:extLst>
          </p:cNvPr>
          <p:cNvSpPr txBox="1"/>
          <p:nvPr/>
        </p:nvSpPr>
        <p:spPr>
          <a:xfrm>
            <a:off x="2607732" y="2454143"/>
            <a:ext cx="5841553" cy="927946"/>
          </a:xfrm>
          <a:prstGeom prst="rect">
            <a:avLst/>
          </a:prstGeom>
          <a:noFill/>
        </p:spPr>
        <p:txBody>
          <a:bodyPr wrap="square">
            <a:spAutoFit/>
          </a:bodyPr>
          <a:lstStyle/>
          <a:p>
            <a:pPr>
              <a:lnSpc>
                <a:spcPct val="115000"/>
              </a:lnSpc>
            </a:pPr>
            <a:r>
              <a:rPr lang="nl-NL" sz="2400">
                <a:latin typeface="Times New Roman" panose="02020603050405020304" pitchFamily="18" charset="0"/>
                <a:ea typeface="Times New Roman" panose="02020603050405020304" pitchFamily="18" charset="0"/>
                <a:cs typeface="Times New Roman" panose="02020603050405020304" pitchFamily="18" charset="0"/>
              </a:rPr>
              <a:t>Lập được dàn ý chi tiết cho bài văn tả một người thân trong gia đình.</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Google Shape;2284;p37">
            <a:extLst>
              <a:ext uri="{FF2B5EF4-FFF2-40B4-BE49-F238E27FC236}">
                <a16:creationId xmlns:a16="http://schemas.microsoft.com/office/drawing/2014/main" id="{937F24D4-B7DF-427E-9251-1DB1EDA4EA37}"/>
              </a:ext>
            </a:extLst>
          </p:cNvPr>
          <p:cNvSpPr txBox="1">
            <a:spLocks/>
          </p:cNvSpPr>
          <p:nvPr/>
        </p:nvSpPr>
        <p:spPr>
          <a:xfrm>
            <a:off x="1437922" y="1420300"/>
            <a:ext cx="724200" cy="52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Caveat"/>
              <a:buNone/>
              <a:defRPr sz="3600" b="0" i="0" u="none" strike="noStrike" cap="none">
                <a:solidFill>
                  <a:schemeClr val="dk1"/>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2pPr>
            <a:lvl3pPr marR="0" lvl="2"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3pPr>
            <a:lvl4pPr marR="0" lvl="3"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4pPr>
            <a:lvl5pPr marR="0" lvl="4"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5pPr>
            <a:lvl6pPr marR="0" lvl="5"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6pPr>
            <a:lvl7pPr marR="0" lvl="6"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7pPr>
            <a:lvl8pPr marR="0" lvl="7"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8pPr>
            <a:lvl9pPr marR="0" lvl="8" algn="l" rtl="0">
              <a:lnSpc>
                <a:spcPct val="100000"/>
              </a:lnSpc>
              <a:spcBef>
                <a:spcPts val="0"/>
              </a:spcBef>
              <a:spcAft>
                <a:spcPts val="0"/>
              </a:spcAft>
              <a:buClr>
                <a:schemeClr val="lt2"/>
              </a:buClr>
              <a:buSzPts val="3000"/>
              <a:buFont typeface="Josefin Slab"/>
              <a:buNone/>
              <a:defRPr sz="3000" b="0" i="0" u="none" strike="noStrike" cap="none">
                <a:solidFill>
                  <a:schemeClr val="lt2"/>
                </a:solidFill>
                <a:latin typeface="Josefin Slab"/>
                <a:ea typeface="Josefin Slab"/>
                <a:cs typeface="Josefin Slab"/>
                <a:sym typeface="Josefin Slab"/>
              </a:defRPr>
            </a:lvl9pPr>
          </a:lstStyle>
          <a:p>
            <a:pPr marL="0" marR="0" lvl="0" indent="0" algn="ctr" defTabSz="914400" rtl="0" eaLnBrk="1" fontAlgn="auto" latinLnBrk="0" hangingPunct="1">
              <a:lnSpc>
                <a:spcPct val="100000"/>
              </a:lnSpc>
              <a:spcBef>
                <a:spcPts val="0"/>
              </a:spcBef>
              <a:spcAft>
                <a:spcPts val="0"/>
              </a:spcAft>
              <a:buClr>
                <a:srgbClr val="4B4320"/>
              </a:buClr>
              <a:buSzPts val="3600"/>
              <a:buFont typeface="Caveat"/>
              <a:buNone/>
              <a:tabLst/>
              <a:defRPr/>
            </a:pPr>
            <a:r>
              <a:rPr kumimoji="0" lang="en" sz="6600" b="0" i="0" u="none" strike="noStrike" kern="0" cap="none" spc="0" normalizeH="0" baseline="0" noProof="0">
                <a:ln>
                  <a:noFill/>
                </a:ln>
                <a:solidFill>
                  <a:srgbClr val="70643D">
                    <a:lumMod val="75000"/>
                  </a:srgbClr>
                </a:solidFill>
                <a:effectLst/>
                <a:uLnTx/>
                <a:uFillTx/>
                <a:latin typeface="Tenorite" panose="020B0604020202020204" pitchFamily="2" charset="0"/>
                <a:sym typeface="Londrina Solid"/>
              </a:rPr>
              <a:t>1</a:t>
            </a:r>
          </a:p>
        </p:txBody>
      </p:sp>
      <p:sp>
        <p:nvSpPr>
          <p:cNvPr id="27" name="Google Shape;2288;p37">
            <a:extLst>
              <a:ext uri="{FF2B5EF4-FFF2-40B4-BE49-F238E27FC236}">
                <a16:creationId xmlns:a16="http://schemas.microsoft.com/office/drawing/2014/main" id="{5F029A4A-226B-453B-AD43-B6C918489F0E}"/>
              </a:ext>
            </a:extLst>
          </p:cNvPr>
          <p:cNvSpPr txBox="1">
            <a:spLocks/>
          </p:cNvSpPr>
          <p:nvPr/>
        </p:nvSpPr>
        <p:spPr>
          <a:xfrm>
            <a:off x="1465588" y="2628580"/>
            <a:ext cx="724200" cy="524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4B4320"/>
              </a:buClr>
              <a:buSzPts val="3600"/>
            </a:pPr>
            <a:r>
              <a:rPr lang="en" sz="6600">
                <a:solidFill>
                  <a:srgbClr val="70643D">
                    <a:lumMod val="75000"/>
                  </a:srgbClr>
                </a:solidFill>
                <a:latin typeface="Tenorite" panose="020B0604020202020204" pitchFamily="2" charset="0"/>
                <a:sym typeface="Londrina Solid"/>
              </a:rPr>
              <a:t>2</a:t>
            </a:r>
          </a:p>
        </p:txBody>
      </p:sp>
      <p:pic>
        <p:nvPicPr>
          <p:cNvPr id="28" name="Picture 27">
            <a:extLst>
              <a:ext uri="{FF2B5EF4-FFF2-40B4-BE49-F238E27FC236}">
                <a16:creationId xmlns:a16="http://schemas.microsoft.com/office/drawing/2014/main" id="{481C509E-315D-4114-B4F4-58C301E77E9D}"/>
              </a:ext>
            </a:extLst>
          </p:cNvPr>
          <p:cNvPicPr>
            <a:picLocks noChangeAspect="1"/>
          </p:cNvPicPr>
          <p:nvPr/>
        </p:nvPicPr>
        <p:blipFill>
          <a:blip r:embed="rId5"/>
          <a:stretch>
            <a:fillRect/>
          </a:stretch>
        </p:blipFill>
        <p:spPr>
          <a:xfrm>
            <a:off x="1019023" y="196940"/>
            <a:ext cx="2286198" cy="1237595"/>
          </a:xfrm>
          <a:prstGeom prst="rect">
            <a:avLst/>
          </a:prstGeom>
        </p:spPr>
      </p:pic>
      <p:grpSp>
        <p:nvGrpSpPr>
          <p:cNvPr id="29" name="Google Shape;2116;p77">
            <a:extLst>
              <a:ext uri="{FF2B5EF4-FFF2-40B4-BE49-F238E27FC236}">
                <a16:creationId xmlns:a16="http://schemas.microsoft.com/office/drawing/2014/main" id="{4B70EA4F-5141-4076-B333-2EE59A2A52E9}"/>
              </a:ext>
            </a:extLst>
          </p:cNvPr>
          <p:cNvGrpSpPr/>
          <p:nvPr/>
        </p:nvGrpSpPr>
        <p:grpSpPr>
          <a:xfrm rot="-569690">
            <a:off x="963663" y="2742448"/>
            <a:ext cx="629285" cy="581660"/>
            <a:chOff x="6619350" y="3916825"/>
            <a:chExt cx="790183" cy="643169"/>
          </a:xfrm>
        </p:grpSpPr>
        <p:sp>
          <p:nvSpPr>
            <p:cNvPr id="30" name="Google Shape;2117;p77">
              <a:extLst>
                <a:ext uri="{FF2B5EF4-FFF2-40B4-BE49-F238E27FC236}">
                  <a16:creationId xmlns:a16="http://schemas.microsoft.com/office/drawing/2014/main" id="{290F7714-4F6C-48A0-A2DA-2DEE00A1460A}"/>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rgbClr val="B753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118;p77">
              <a:extLst>
                <a:ext uri="{FF2B5EF4-FFF2-40B4-BE49-F238E27FC236}">
                  <a16:creationId xmlns:a16="http://schemas.microsoft.com/office/drawing/2014/main" id="{45D0B825-BE71-4466-BE57-12127F22E630}"/>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rgbClr val="706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2" name="Google Shape;2116;p77">
            <a:extLst>
              <a:ext uri="{FF2B5EF4-FFF2-40B4-BE49-F238E27FC236}">
                <a16:creationId xmlns:a16="http://schemas.microsoft.com/office/drawing/2014/main" id="{428E590B-0628-41BA-B3BA-A58166025AAE}"/>
              </a:ext>
            </a:extLst>
          </p:cNvPr>
          <p:cNvGrpSpPr/>
          <p:nvPr/>
        </p:nvGrpSpPr>
        <p:grpSpPr>
          <a:xfrm rot="-569690">
            <a:off x="936335" y="1460463"/>
            <a:ext cx="629285" cy="581660"/>
            <a:chOff x="6619350" y="3916825"/>
            <a:chExt cx="790183" cy="643169"/>
          </a:xfrm>
        </p:grpSpPr>
        <p:sp>
          <p:nvSpPr>
            <p:cNvPr id="33" name="Google Shape;2117;p77">
              <a:extLst>
                <a:ext uri="{FF2B5EF4-FFF2-40B4-BE49-F238E27FC236}">
                  <a16:creationId xmlns:a16="http://schemas.microsoft.com/office/drawing/2014/main" id="{7C9FD9DF-51EA-4D85-80DA-2725B43059B0}"/>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rgbClr val="B753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118;p77">
              <a:extLst>
                <a:ext uri="{FF2B5EF4-FFF2-40B4-BE49-F238E27FC236}">
                  <a16:creationId xmlns:a16="http://schemas.microsoft.com/office/drawing/2014/main" id="{992EF952-5A77-4F1A-845A-34ED2F13D36E}"/>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rgbClr val="706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Google Shape;2144;p77">
            <a:extLst>
              <a:ext uri="{FF2B5EF4-FFF2-40B4-BE49-F238E27FC236}">
                <a16:creationId xmlns:a16="http://schemas.microsoft.com/office/drawing/2014/main" id="{7D6A72AA-DC03-4CBE-A88E-1A69CFC0302D}"/>
              </a:ext>
            </a:extLst>
          </p:cNvPr>
          <p:cNvGrpSpPr/>
          <p:nvPr/>
        </p:nvGrpSpPr>
        <p:grpSpPr>
          <a:xfrm rot="1628740">
            <a:off x="6986586" y="95336"/>
            <a:ext cx="1975148" cy="2555788"/>
            <a:chOff x="181724" y="3902898"/>
            <a:chExt cx="850038" cy="1116492"/>
          </a:xfrm>
        </p:grpSpPr>
        <p:grpSp>
          <p:nvGrpSpPr>
            <p:cNvPr id="36" name="Google Shape;2145;p77">
              <a:extLst>
                <a:ext uri="{FF2B5EF4-FFF2-40B4-BE49-F238E27FC236}">
                  <a16:creationId xmlns:a16="http://schemas.microsoft.com/office/drawing/2014/main" id="{8A0F3A43-34CC-4F3C-B501-193CF2BEB488}"/>
                </a:ext>
              </a:extLst>
            </p:cNvPr>
            <p:cNvGrpSpPr/>
            <p:nvPr/>
          </p:nvGrpSpPr>
          <p:grpSpPr>
            <a:xfrm>
              <a:off x="181724" y="3902898"/>
              <a:ext cx="850038" cy="1116492"/>
              <a:chOff x="181724" y="3902898"/>
              <a:chExt cx="850038" cy="1116492"/>
            </a:xfrm>
          </p:grpSpPr>
          <p:sp>
            <p:nvSpPr>
              <p:cNvPr id="38" name="Google Shape;2146;p77">
                <a:extLst>
                  <a:ext uri="{FF2B5EF4-FFF2-40B4-BE49-F238E27FC236}">
                    <a16:creationId xmlns:a16="http://schemas.microsoft.com/office/drawing/2014/main" id="{FE7FC4E3-FF44-4731-96C5-1850CEEB95B0}"/>
                  </a:ext>
                </a:extLst>
              </p:cNvPr>
              <p:cNvSpPr/>
              <p:nvPr/>
            </p:nvSpPr>
            <p:spPr>
              <a:xfrm rot="-572741">
                <a:off x="243250" y="3965753"/>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147;p77">
                <a:extLst>
                  <a:ext uri="{FF2B5EF4-FFF2-40B4-BE49-F238E27FC236}">
                    <a16:creationId xmlns:a16="http://schemas.microsoft.com/office/drawing/2014/main" id="{57786449-025E-43D7-8A9D-D7E19563A1FA}"/>
                  </a:ext>
                </a:extLst>
              </p:cNvPr>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148;p77">
                <a:extLst>
                  <a:ext uri="{FF2B5EF4-FFF2-40B4-BE49-F238E27FC236}">
                    <a16:creationId xmlns:a16="http://schemas.microsoft.com/office/drawing/2014/main" id="{9CBB8CB9-2781-407B-94F0-ED38C100FC5A}"/>
                  </a:ext>
                </a:extLst>
              </p:cNvPr>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149;p77">
                <a:extLst>
                  <a:ext uri="{FF2B5EF4-FFF2-40B4-BE49-F238E27FC236}">
                    <a16:creationId xmlns:a16="http://schemas.microsoft.com/office/drawing/2014/main" id="{EC0BA766-621F-40A5-9E74-391BA0B78963}"/>
                  </a:ext>
                </a:extLst>
              </p:cNvPr>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rgbClr val="706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7" name="Google Shape;2150;p77">
              <a:extLst>
                <a:ext uri="{FF2B5EF4-FFF2-40B4-BE49-F238E27FC236}">
                  <a16:creationId xmlns:a16="http://schemas.microsoft.com/office/drawing/2014/main" id="{D8727EBE-305C-4803-851C-2DBD5FDE8D88}"/>
                </a:ext>
              </a:extLst>
            </p:cNvPr>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rgbClr val="706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482359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4237701-54D3-4291-8726-AA0D70CBF296}"/>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B660AADF-CC57-462F-897A-FDDEA1EDF751}"/>
              </a:ext>
            </a:extLst>
          </p:cNvPr>
          <p:cNvSpPr>
            <a:spLocks noGrp="1"/>
          </p:cNvSpPr>
          <p:nvPr>
            <p:ph type="title"/>
          </p:nvPr>
        </p:nvSpPr>
        <p:spPr/>
        <p:txBody>
          <a:bodyPr/>
          <a:lstStyle/>
          <a:p>
            <a:endParaRPr lang="en-US"/>
          </a:p>
        </p:txBody>
      </p:sp>
      <p:sp>
        <p:nvSpPr>
          <p:cNvPr id="4" name="Subtitle 3">
            <a:extLst>
              <a:ext uri="{FF2B5EF4-FFF2-40B4-BE49-F238E27FC236}">
                <a16:creationId xmlns:a16="http://schemas.microsoft.com/office/drawing/2014/main" id="{7E54EC0E-D9E4-4E69-88E5-F9CFA23223F4}"/>
              </a:ext>
            </a:extLst>
          </p:cNvPr>
          <p:cNvSpPr>
            <a:spLocks noGrp="1"/>
          </p:cNvSpPr>
          <p:nvPr>
            <p:ph type="subTitle" idx="2"/>
          </p:nvPr>
        </p:nvSpPr>
        <p:spPr/>
        <p:txBody>
          <a:bodyPr/>
          <a:lstStyle/>
          <a:p>
            <a:endParaRPr lang="en-US"/>
          </a:p>
        </p:txBody>
      </p:sp>
      <p:sp>
        <p:nvSpPr>
          <p:cNvPr id="5" name="Subtitle 4">
            <a:extLst>
              <a:ext uri="{FF2B5EF4-FFF2-40B4-BE49-F238E27FC236}">
                <a16:creationId xmlns:a16="http://schemas.microsoft.com/office/drawing/2014/main" id="{F06DB0FA-20AC-4E83-8BD7-083081F975F1}"/>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424A5CAD-1057-4D1F-AEA7-1B02EC7F6C0B}"/>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9F3B11D3-2159-44B2-A635-AA8BB0870BC3}"/>
              </a:ext>
            </a:extLst>
          </p:cNvPr>
          <p:cNvSpPr>
            <a:spLocks noGrp="1"/>
          </p:cNvSpPr>
          <p:nvPr>
            <p:ph type="subTitle" idx="5"/>
          </p:nvPr>
        </p:nvSpPr>
        <p:spPr/>
        <p:txBody>
          <a:bodyPr/>
          <a:lstStyle/>
          <a:p>
            <a:endParaRPr lang="en-US"/>
          </a:p>
        </p:txBody>
      </p:sp>
      <p:sp>
        <p:nvSpPr>
          <p:cNvPr id="8" name="Subtitle 7">
            <a:extLst>
              <a:ext uri="{FF2B5EF4-FFF2-40B4-BE49-F238E27FC236}">
                <a16:creationId xmlns:a16="http://schemas.microsoft.com/office/drawing/2014/main" id="{3E8B1A60-68A2-424B-8DBF-9920B39CDE30}"/>
              </a:ext>
            </a:extLst>
          </p:cNvPr>
          <p:cNvSpPr>
            <a:spLocks noGrp="1"/>
          </p:cNvSpPr>
          <p:nvPr>
            <p:ph type="subTitle" idx="6"/>
          </p:nvPr>
        </p:nvSpPr>
        <p:spPr/>
        <p:txBody>
          <a:bodyPr/>
          <a:lstStyle/>
          <a:p>
            <a:endParaRPr lang="en-US"/>
          </a:p>
        </p:txBody>
      </p:sp>
      <p:sp>
        <p:nvSpPr>
          <p:cNvPr id="9" name="Title 8">
            <a:extLst>
              <a:ext uri="{FF2B5EF4-FFF2-40B4-BE49-F238E27FC236}">
                <a16:creationId xmlns:a16="http://schemas.microsoft.com/office/drawing/2014/main" id="{97E230EB-4E25-4D27-B23A-7ADC79C03F7D}"/>
              </a:ext>
            </a:extLst>
          </p:cNvPr>
          <p:cNvSpPr>
            <a:spLocks noGrp="1"/>
          </p:cNvSpPr>
          <p:nvPr>
            <p:ph type="title" idx="7"/>
          </p:nvPr>
        </p:nvSpPr>
        <p:spPr/>
        <p:txBody>
          <a:bodyPr/>
          <a:lstStyle/>
          <a:p>
            <a:endParaRPr lang="en-US"/>
          </a:p>
        </p:txBody>
      </p:sp>
      <p:sp>
        <p:nvSpPr>
          <p:cNvPr id="10" name="Subtitle 9">
            <a:extLst>
              <a:ext uri="{FF2B5EF4-FFF2-40B4-BE49-F238E27FC236}">
                <a16:creationId xmlns:a16="http://schemas.microsoft.com/office/drawing/2014/main" id="{87BFEEC5-EF47-479D-9300-66C5DFD9A3E7}"/>
              </a:ext>
            </a:extLst>
          </p:cNvPr>
          <p:cNvSpPr>
            <a:spLocks noGrp="1"/>
          </p:cNvSpPr>
          <p:nvPr>
            <p:ph type="subTitle" idx="8"/>
          </p:nvPr>
        </p:nvSpPr>
        <p:spPr/>
        <p:txBody>
          <a:bodyPr/>
          <a:lstStyle/>
          <a:p>
            <a:endParaRPr lang="en-US"/>
          </a:p>
        </p:txBody>
      </p:sp>
      <p:sp>
        <p:nvSpPr>
          <p:cNvPr id="11" name="Title 10">
            <a:extLst>
              <a:ext uri="{FF2B5EF4-FFF2-40B4-BE49-F238E27FC236}">
                <a16:creationId xmlns:a16="http://schemas.microsoft.com/office/drawing/2014/main" id="{F9087E01-E8B9-4488-907F-E099791F769C}"/>
              </a:ext>
            </a:extLst>
          </p:cNvPr>
          <p:cNvSpPr>
            <a:spLocks noGrp="1"/>
          </p:cNvSpPr>
          <p:nvPr>
            <p:ph type="title" idx="9"/>
          </p:nvPr>
        </p:nvSpPr>
        <p:spPr/>
        <p:txBody>
          <a:bodyPr/>
          <a:lstStyle/>
          <a:p>
            <a:endParaRPr lang="en-US"/>
          </a:p>
        </p:txBody>
      </p:sp>
      <p:pic>
        <p:nvPicPr>
          <p:cNvPr id="13" name="Picture 12">
            <a:extLst>
              <a:ext uri="{FF2B5EF4-FFF2-40B4-BE49-F238E27FC236}">
                <a16:creationId xmlns:a16="http://schemas.microsoft.com/office/drawing/2014/main" id="{CD94A946-DCDA-4C5D-9C7E-CA4F2291640A}"/>
              </a:ext>
            </a:extLst>
          </p:cNvPr>
          <p:cNvPicPr>
            <a:picLocks noChangeAspect="1"/>
          </p:cNvPicPr>
          <p:nvPr/>
        </p:nvPicPr>
        <p:blipFill rotWithShape="1">
          <a:blip r:embed="rId2"/>
          <a:srcRect l="13332" t="12052" r="15557" b="18558"/>
          <a:stretch/>
        </p:blipFill>
        <p:spPr>
          <a:xfrm>
            <a:off x="0" y="0"/>
            <a:ext cx="9144000" cy="5016500"/>
          </a:xfrm>
          <a:prstGeom prst="rect">
            <a:avLst/>
          </a:prstGeom>
        </p:spPr>
      </p:pic>
      <p:pic>
        <p:nvPicPr>
          <p:cNvPr id="15" name="Picture 14">
            <a:extLst>
              <a:ext uri="{FF2B5EF4-FFF2-40B4-BE49-F238E27FC236}">
                <a16:creationId xmlns:a16="http://schemas.microsoft.com/office/drawing/2014/main" id="{06B69AF1-DEE6-4D5D-A2FF-F3553EA7B8F1}"/>
              </a:ext>
            </a:extLst>
          </p:cNvPr>
          <p:cNvPicPr>
            <a:picLocks noChangeAspect="1"/>
          </p:cNvPicPr>
          <p:nvPr/>
        </p:nvPicPr>
        <p:blipFill>
          <a:blip r:embed="rId3"/>
          <a:stretch>
            <a:fillRect/>
          </a:stretch>
        </p:blipFill>
        <p:spPr>
          <a:xfrm>
            <a:off x="5104222" y="3797610"/>
            <a:ext cx="4291956" cy="1518036"/>
          </a:xfrm>
          <a:prstGeom prst="rect">
            <a:avLst/>
          </a:prstGeom>
        </p:spPr>
      </p:pic>
      <p:sp>
        <p:nvSpPr>
          <p:cNvPr id="17" name="Text Box 10">
            <a:extLst>
              <a:ext uri="{FF2B5EF4-FFF2-40B4-BE49-F238E27FC236}">
                <a16:creationId xmlns:a16="http://schemas.microsoft.com/office/drawing/2014/main" id="{608696BA-72A7-4723-A5DC-0364C2740A04}"/>
              </a:ext>
            </a:extLst>
          </p:cNvPr>
          <p:cNvSpPr txBox="1">
            <a:spLocks noChangeArrowheads="1"/>
          </p:cNvSpPr>
          <p:nvPr/>
        </p:nvSpPr>
        <p:spPr bwMode="auto">
          <a:xfrm>
            <a:off x="532775" y="733000"/>
            <a:ext cx="50389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bg1"/>
                </a:solidFill>
                <a:effectLst>
                  <a:outerShdw blurRad="38100" dist="38100" dir="2700000" algn="tl">
                    <a:srgbClr val="000000">
                      <a:alpha val="43137"/>
                    </a:srgbClr>
                  </a:outerShdw>
                </a:effectLst>
                <a:latin typeface="UVN Bay Buom Hep" panose="00000400000000000000" pitchFamily="2" charset="0"/>
                <a:cs typeface="Times New Roman" panose="02020603050405020304" pitchFamily="18" charset="0"/>
                <a:sym typeface="Londrina Solid"/>
              </a:rPr>
              <a:t>Em có cảm nhận gì về người thanh niên trong tranh?</a:t>
            </a:r>
          </a:p>
        </p:txBody>
      </p:sp>
      <p:sp>
        <p:nvSpPr>
          <p:cNvPr id="18" name="Rectangle 3">
            <a:extLst>
              <a:ext uri="{FF2B5EF4-FFF2-40B4-BE49-F238E27FC236}">
                <a16:creationId xmlns:a16="http://schemas.microsoft.com/office/drawing/2014/main" id="{F161E72F-003F-41E6-BC6B-FEE6AB0B706B}"/>
              </a:ext>
            </a:extLst>
          </p:cNvPr>
          <p:cNvSpPr txBox="1">
            <a:spLocks noChangeArrowheads="1"/>
          </p:cNvSpPr>
          <p:nvPr/>
        </p:nvSpPr>
        <p:spPr>
          <a:xfrm>
            <a:off x="-308061" y="585874"/>
            <a:ext cx="6494634" cy="95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Francois One"/>
              <a:buNone/>
              <a:defRPr sz="3000" b="0" i="0" u="none" strike="noStrike" cap="none">
                <a:solidFill>
                  <a:schemeClr val="accent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2pPr>
            <a:lvl3pPr marL="1371600" marR="0" lvl="2"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3pPr>
            <a:lvl4pPr marL="1828800" marR="0" lvl="3"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4pPr>
            <a:lvl5pPr marL="2286000" marR="0" lvl="4"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5pPr>
            <a:lvl6pPr marL="2743200" marR="0" lvl="5"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6pPr>
            <a:lvl7pPr marL="3200400" marR="0" lvl="6"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7pPr>
            <a:lvl8pPr marL="3657600" marR="0" lvl="7"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8pPr>
            <a:lvl9pPr marL="4114800" marR="0" lvl="8" indent="-317500" algn="l" rtl="0">
              <a:lnSpc>
                <a:spcPct val="100000"/>
              </a:lnSpc>
              <a:spcBef>
                <a:spcPts val="0"/>
              </a:spcBef>
              <a:spcAft>
                <a:spcPts val="0"/>
              </a:spcAft>
              <a:buClr>
                <a:schemeClr val="dk1"/>
              </a:buClr>
              <a:buSzPts val="2400"/>
              <a:buFont typeface="Francois One"/>
              <a:buNone/>
              <a:defRPr sz="2400" b="0" i="0" u="none" strike="noStrike" cap="none">
                <a:solidFill>
                  <a:schemeClr val="dk1"/>
                </a:solidFill>
                <a:latin typeface="Francois One"/>
                <a:ea typeface="Francois One"/>
                <a:cs typeface="Francois One"/>
                <a:sym typeface="Francois One"/>
              </a:defRPr>
            </a:lvl9pPr>
          </a:lstStyle>
          <a:p>
            <a:pPr>
              <a:buFontTx/>
              <a:buNone/>
            </a:pPr>
            <a:r>
              <a:rPr lang="en-US" altLang="en-US" b="1">
                <a:solidFill>
                  <a:srgbClr val="0000FF"/>
                </a:solidFill>
              </a:rPr>
              <a:t>   </a:t>
            </a:r>
            <a:r>
              <a:rPr lang="en-US" altLang="en-US" sz="3600" b="1">
                <a:solidFill>
                  <a:schemeClr val="bg1"/>
                </a:solidFill>
                <a:effectLst>
                  <a:outerShdw blurRad="38100" dist="38100" dir="2700000" algn="tl">
                    <a:srgbClr val="000000">
                      <a:alpha val="43137"/>
                    </a:srgbClr>
                  </a:outerShdw>
                </a:effectLst>
                <a:latin typeface="UVN Bay Buom Hep" panose="00000400000000000000" pitchFamily="2" charset="0"/>
                <a:ea typeface="Arial"/>
                <a:cs typeface="Times New Roman" panose="02020603050405020304" pitchFamily="18" charset="0"/>
                <a:sym typeface="Arial"/>
              </a:rPr>
              <a:t>Người trong tranh đang làm gì?</a:t>
            </a:r>
          </a:p>
        </p:txBody>
      </p:sp>
      <p:sp>
        <p:nvSpPr>
          <p:cNvPr id="19" name="Text Box 10">
            <a:extLst>
              <a:ext uri="{FF2B5EF4-FFF2-40B4-BE49-F238E27FC236}">
                <a16:creationId xmlns:a16="http://schemas.microsoft.com/office/drawing/2014/main" id="{1DBD85BE-29C6-4683-95EC-4559A8CB92E7}"/>
              </a:ext>
            </a:extLst>
          </p:cNvPr>
          <p:cNvSpPr txBox="1">
            <a:spLocks noChangeArrowheads="1"/>
          </p:cNvSpPr>
          <p:nvPr/>
        </p:nvSpPr>
        <p:spPr bwMode="auto">
          <a:xfrm>
            <a:off x="576118" y="752448"/>
            <a:ext cx="56537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bg1"/>
                </a:solidFill>
                <a:effectLst>
                  <a:outerShdw blurRad="38100" dist="38100" dir="2700000" algn="tl">
                    <a:srgbClr val="000000">
                      <a:alpha val="43137"/>
                    </a:srgbClr>
                  </a:outerShdw>
                </a:effectLst>
                <a:latin typeface="UVN Bay Buom Hep" panose="00000400000000000000" pitchFamily="2" charset="0"/>
                <a:cs typeface="Times New Roman" panose="02020603050405020304" pitchFamily="18" charset="0"/>
                <a:sym typeface="Londrina Solid"/>
              </a:rPr>
              <a:t>Đọc bài văn sau và trả lời câu hỏi:</a:t>
            </a:r>
          </a:p>
        </p:txBody>
      </p:sp>
    </p:spTree>
    <p:extLst>
      <p:ext uri="{BB962C8B-B14F-4D97-AF65-F5344CB8AC3E}">
        <p14:creationId xmlns:p14="http://schemas.microsoft.com/office/powerpoint/2010/main" val="2815622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8">
                                            <p:txEl>
                                              <p:pRg st="0" end="0"/>
                                            </p:txEl>
                                          </p:spTgt>
                                        </p:tgtEl>
                                      </p:cBhvr>
                                    </p:animEffect>
                                    <p:set>
                                      <p:cBhvr>
                                        <p:cTn id="12"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build="p"/>
      <p:bldP spid="18" grpId="1" build="p"/>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4ABD49-0B92-447B-9AA2-18808491F589}"/>
              </a:ext>
            </a:extLst>
          </p:cNvPr>
          <p:cNvSpPr txBox="1"/>
          <p:nvPr/>
        </p:nvSpPr>
        <p:spPr>
          <a:xfrm>
            <a:off x="968675" y="996245"/>
            <a:ext cx="3931572" cy="2862322"/>
          </a:xfrm>
          <a:prstGeom prst="rect">
            <a:avLst/>
          </a:prstGeom>
          <a:noFill/>
        </p:spPr>
        <p:txBody>
          <a:bodyPr wrap="square">
            <a:spAutoFit/>
          </a:bodyPr>
          <a:lstStyle/>
          <a:p>
            <a:pPr algn="just"/>
            <a:r>
              <a:rPr lang="en-US" sz="2000" b="0" i="0">
                <a:solidFill>
                  <a:srgbClr val="030303"/>
                </a:solidFill>
                <a:effectLst/>
                <a:latin typeface="+mn-lt"/>
              </a:rPr>
              <a:t>	</a:t>
            </a:r>
            <a:r>
              <a:rPr lang="vi-VN" sz="2000" b="0" i="0">
                <a:solidFill>
                  <a:srgbClr val="030303"/>
                </a:solidFill>
                <a:effectLst/>
                <a:latin typeface="+mn-lt"/>
              </a:rPr>
              <a:t>Nhìn thân hình cân đối của Hạng A Cháng, tất cả các cụ già trong làng đều tấm tắc : </a:t>
            </a:r>
            <a:endParaRPr lang="en-US" sz="2000" b="0" i="0">
              <a:solidFill>
                <a:srgbClr val="030303"/>
              </a:solidFill>
              <a:effectLst/>
              <a:latin typeface="+mn-lt"/>
            </a:endParaRPr>
          </a:p>
          <a:p>
            <a:pPr algn="just"/>
            <a:r>
              <a:rPr lang="en-US" sz="2000">
                <a:solidFill>
                  <a:srgbClr val="030303"/>
                </a:solidFill>
                <a:latin typeface="+mn-lt"/>
              </a:rPr>
              <a:t>	</a:t>
            </a:r>
            <a:r>
              <a:rPr lang="en-US" sz="2000" b="0" i="0">
                <a:solidFill>
                  <a:srgbClr val="030303"/>
                </a:solidFill>
                <a:effectLst/>
                <a:latin typeface="+mn-lt"/>
              </a:rPr>
              <a:t>-</a:t>
            </a:r>
            <a:r>
              <a:rPr lang="vi-VN" sz="2000" b="0" i="0">
                <a:solidFill>
                  <a:srgbClr val="030303"/>
                </a:solidFill>
                <a:effectLst/>
                <a:latin typeface="+mn-lt"/>
              </a:rPr>
              <a:t> A Cháng trông như một con ngựa tơ hai tuổi, chân chạy qua chín núi mười khe không biết mệt, khoẻ quá ! Đẹp quá ! </a:t>
            </a:r>
            <a:endParaRPr lang="en-US" sz="2000" b="0" i="0">
              <a:solidFill>
                <a:srgbClr val="030303"/>
              </a:solidFill>
              <a:effectLst/>
              <a:latin typeface="+mn-lt"/>
            </a:endParaRPr>
          </a:p>
          <a:p>
            <a:pPr algn="just"/>
            <a:r>
              <a:rPr lang="en-US" sz="2000">
                <a:solidFill>
                  <a:srgbClr val="030303"/>
                </a:solidFill>
                <a:latin typeface="+mn-lt"/>
              </a:rPr>
              <a:t>	</a:t>
            </a:r>
            <a:endParaRPr lang="en-US" sz="2000" b="0" i="0">
              <a:solidFill>
                <a:srgbClr val="030303"/>
              </a:solidFill>
              <a:effectLst/>
              <a:latin typeface="+mn-lt"/>
            </a:endParaRPr>
          </a:p>
          <a:p>
            <a:pPr algn="just"/>
            <a:r>
              <a:rPr lang="en-US" sz="2000">
                <a:solidFill>
                  <a:srgbClr val="030303"/>
                </a:solidFill>
                <a:latin typeface="+mn-lt"/>
              </a:rPr>
              <a:t>		</a:t>
            </a:r>
            <a:endParaRPr lang="en-US" sz="2000">
              <a:latin typeface="+mn-lt"/>
            </a:endParaRPr>
          </a:p>
        </p:txBody>
      </p:sp>
      <p:pic>
        <p:nvPicPr>
          <p:cNvPr id="3" name="Picture 12">
            <a:extLst>
              <a:ext uri="{FF2B5EF4-FFF2-40B4-BE49-F238E27FC236}">
                <a16:creationId xmlns:a16="http://schemas.microsoft.com/office/drawing/2014/main" id="{0E0F303D-DE4C-460C-B216-73BB646CDC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66491" y="644325"/>
            <a:ext cx="4278923" cy="4754359"/>
          </a:xfrm>
          <a:prstGeom prst="rect">
            <a:avLst/>
          </a:prstGeom>
        </p:spPr>
      </p:pic>
    </p:spTree>
    <p:extLst>
      <p:ext uri="{BB962C8B-B14F-4D97-AF65-F5344CB8AC3E}">
        <p14:creationId xmlns:p14="http://schemas.microsoft.com/office/powerpoint/2010/main" val="876797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C897B6-21C8-4E11-ACEC-A35B379FA7BC}"/>
              </a:ext>
            </a:extLst>
          </p:cNvPr>
          <p:cNvSpPr txBox="1"/>
          <p:nvPr/>
        </p:nvSpPr>
        <p:spPr>
          <a:xfrm>
            <a:off x="801511" y="841754"/>
            <a:ext cx="7756334" cy="2862322"/>
          </a:xfrm>
          <a:prstGeom prst="rect">
            <a:avLst/>
          </a:prstGeom>
          <a:noFill/>
        </p:spPr>
        <p:txBody>
          <a:bodyPr wrap="square">
            <a:spAutoFit/>
          </a:bodyPr>
          <a:lstStyle/>
          <a:p>
            <a:pPr algn="just"/>
            <a:r>
              <a:rPr lang="en-US" sz="2000">
                <a:solidFill>
                  <a:srgbClr val="030303"/>
                </a:solidFill>
                <a:latin typeface="+mn-lt"/>
              </a:rPr>
              <a:t>	</a:t>
            </a:r>
            <a:r>
              <a:rPr lang="vi-VN" sz="2000" b="0" i="0">
                <a:solidFill>
                  <a:srgbClr val="030303"/>
                </a:solidFill>
                <a:effectLst/>
                <a:latin typeface="+mn-lt"/>
              </a:rPr>
              <a:t> A Cháng đẹp người thật. Mười tám tuổi, ngực nở vòng cung, da đỏ như lim, bắp tay bắp chân rắn như trắc, gụ. Vóc cao, vai rộng, người đứng thẳng như cái cột đá trời trồng. </a:t>
            </a:r>
            <a:endParaRPr lang="en-US" sz="2000" b="0" i="0">
              <a:solidFill>
                <a:srgbClr val="030303"/>
              </a:solidFill>
              <a:effectLst/>
              <a:latin typeface="+mn-lt"/>
            </a:endParaRPr>
          </a:p>
          <a:p>
            <a:pPr algn="just"/>
            <a:r>
              <a:rPr lang="vi-VN" sz="2000">
                <a:solidFill>
                  <a:srgbClr val="030303"/>
                </a:solidFill>
                <a:latin typeface="+mn-lt"/>
              </a:rPr>
              <a:t>Nhưng phải nhìn Hạng A Cháng cày mới thấy hết vẻ đẹp của anh. </a:t>
            </a:r>
          </a:p>
          <a:p>
            <a:pPr algn="just"/>
            <a:r>
              <a:rPr lang="en-US" sz="2000" b="0" i="0">
                <a:solidFill>
                  <a:srgbClr val="030303"/>
                </a:solidFill>
                <a:effectLst/>
                <a:latin typeface="+mn-lt"/>
              </a:rPr>
              <a:t>	</a:t>
            </a:r>
            <a:r>
              <a:rPr lang="vi-VN" sz="2000" b="0" i="0">
                <a:solidFill>
                  <a:srgbClr val="030303"/>
                </a:solidFill>
                <a:effectLst/>
                <a:latin typeface="+mn-lt"/>
              </a:rPr>
              <a:t>Anh đến chuồng trâu dắt con trâu béo nhất, khoẻ nhất. Người và trâu cùng ra ruộng. A Cháng đeo cày. Cái cày của người Hmông to nặng, bắp cày bằng gỗ tốt màu đen, vòng như hình cái cung, ôm lấy bộ ngực nở. Trông anh hùng dũng như một chàng hiệp sĩ cổ đeo cung ra trận. </a:t>
            </a:r>
            <a:endParaRPr lang="en-US" sz="2000">
              <a:latin typeface="+mn-lt"/>
            </a:endParaRPr>
          </a:p>
        </p:txBody>
      </p:sp>
    </p:spTree>
    <p:extLst>
      <p:ext uri="{BB962C8B-B14F-4D97-AF65-F5344CB8AC3E}">
        <p14:creationId xmlns:p14="http://schemas.microsoft.com/office/powerpoint/2010/main" val="8052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Geothermal Energy Pros &amp; Cons Lesson for Middle School by Slidesgo">
  <a:themeElements>
    <a:clrScheme name="Simple Light">
      <a:dk1>
        <a:srgbClr val="4B4320"/>
      </a:dk1>
      <a:lt1>
        <a:srgbClr val="F2F8F8"/>
      </a:lt1>
      <a:dk2>
        <a:srgbClr val="70643D"/>
      </a:dk2>
      <a:lt2>
        <a:srgbClr val="C19C4C"/>
      </a:lt2>
      <a:accent1>
        <a:srgbClr val="DD9A2F"/>
      </a:accent1>
      <a:accent2>
        <a:srgbClr val="EDB735"/>
      </a:accent2>
      <a:accent3>
        <a:srgbClr val="B75336"/>
      </a:accent3>
      <a:accent4>
        <a:srgbClr val="FFFFFF"/>
      </a:accent4>
      <a:accent5>
        <a:srgbClr val="FFFFFF"/>
      </a:accent5>
      <a:accent6>
        <a:srgbClr val="FFFFFF"/>
      </a:accent6>
      <a:hlink>
        <a:srgbClr val="4B4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0C6F5"/>
    </a:accent1>
    <a:accent2>
      <a:srgbClr val="00A3E5"/>
    </a:accent2>
    <a:accent3>
      <a:srgbClr val="00B0D3"/>
    </a:accent3>
    <a:accent4>
      <a:srgbClr val="39BFC4"/>
    </a:accent4>
    <a:accent5>
      <a:srgbClr val="20BFD6"/>
    </a:accent5>
    <a:accent6>
      <a:srgbClr val="54D3FA"/>
    </a:accent6>
    <a:hlink>
      <a:srgbClr val="00C6F5"/>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612</TotalTime>
  <Words>1357</Words>
  <Application>Microsoft Macintosh PowerPoint</Application>
  <PresentationFormat>On-screen Show (16:9)</PresentationFormat>
  <Paragraphs>133</Paragraphs>
  <Slides>33</Slides>
  <Notes>22</Notes>
  <HiddenSlides>0</HiddenSlides>
  <MMClips>0</MMClips>
  <ScaleCrop>false</ScaleCrop>
  <HeadingPairs>
    <vt:vector size="6" baseType="variant">
      <vt:variant>
        <vt:lpstr>Fonts Used</vt:lpstr>
      </vt:variant>
      <vt:variant>
        <vt:i4>22</vt:i4>
      </vt:variant>
      <vt:variant>
        <vt:lpstr>Theme</vt:lpstr>
      </vt:variant>
      <vt:variant>
        <vt:i4>3</vt:i4>
      </vt:variant>
      <vt:variant>
        <vt:lpstr>Slide Titles</vt:lpstr>
      </vt:variant>
      <vt:variant>
        <vt:i4>33</vt:i4>
      </vt:variant>
    </vt:vector>
  </HeadingPairs>
  <TitlesOfParts>
    <vt:vector size="58" baseType="lpstr">
      <vt:lpstr>Arial</vt:lpstr>
      <vt:lpstr>等线 Light</vt:lpstr>
      <vt:lpstr>Times New Roman</vt:lpstr>
      <vt:lpstr>Caveat</vt:lpstr>
      <vt:lpstr>杨任东竹石体-Semibold</vt:lpstr>
      <vt:lpstr>Josefin Slab</vt:lpstr>
      <vt:lpstr>Tenorite</vt:lpstr>
      <vt:lpstr>TimelessTLig</vt:lpstr>
      <vt:lpstr>Londrina Solid</vt:lpstr>
      <vt:lpstr>UVN Thanh Pho Nang</vt:lpstr>
      <vt:lpstr>Lato Hairline</vt:lpstr>
      <vt:lpstr>Francois One</vt:lpstr>
      <vt:lpstr>Calibri</vt:lpstr>
      <vt:lpstr>UVN Thu Tu</vt:lpstr>
      <vt:lpstr>Amiko</vt:lpstr>
      <vt:lpstr>Comfortaa</vt:lpstr>
      <vt:lpstr>Lato Regular</vt:lpstr>
      <vt:lpstr>等线</vt:lpstr>
      <vt:lpstr>UVN Han Viet</vt:lpstr>
      <vt:lpstr>UVN Bay Buom Hep</vt:lpstr>
      <vt:lpstr>Cambria</vt:lpstr>
      <vt:lpstr>Lato Light</vt:lpstr>
      <vt:lpstr>Geothermal Energy Pros &amp; Cons Lesson for Middle School by Slidesgo</vt:lpstr>
      <vt:lpstr>Office 主题​​</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Geothermal Energy Pros &amp; Cons Lesson for Middle School</dc:title>
  <dc:creator>Tuyet Mai</dc:creator>
  <cp:lastModifiedBy>Microsoft Office User</cp:lastModifiedBy>
  <cp:revision>43</cp:revision>
  <dcterms:modified xsi:type="dcterms:W3CDTF">2021-12-11T18:41:30Z</dcterms:modified>
</cp:coreProperties>
</file>