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86" r:id="rId2"/>
    <p:sldId id="288" r:id="rId3"/>
    <p:sldId id="289" r:id="rId4"/>
    <p:sldId id="272" r:id="rId5"/>
    <p:sldId id="257" r:id="rId6"/>
  </p:sldIdLst>
  <p:sldSz cx="12190413" cy="6858000"/>
  <p:notesSz cx="9144000" cy="6858000"/>
  <p:defaultTextStyle>
    <a:defPPr>
      <a:defRPr lang="en-US"/>
    </a:defPPr>
    <a:lvl1pPr marL="0" algn="l" defTabSz="121907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39" algn="l" defTabSz="121907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078" algn="l" defTabSz="121907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617" algn="l" defTabSz="121907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156" algn="l" defTabSz="121907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695" algn="l" defTabSz="121907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234" algn="l" defTabSz="121907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773" algn="l" defTabSz="121907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312" algn="l" defTabSz="121907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FBF3"/>
    <a:srgbClr val="DFF3FE"/>
    <a:srgbClr val="0000FF"/>
    <a:srgbClr val="00FFFF"/>
    <a:srgbClr val="33CCFF"/>
    <a:srgbClr val="FF6600"/>
    <a:srgbClr val="6600CC"/>
    <a:srgbClr val="0099FF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858" y="-12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1700B3-80E4-4EEA-B163-7AFEEF427FDF}" type="datetimeFigureOut">
              <a:rPr lang="vi-VN" smtClean="0"/>
              <a:t>27/12/2021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7BDE05-5849-4FDB-8845-BE677FBA109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66345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07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39" algn="l" defTabSz="121907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078" algn="l" defTabSz="121907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617" algn="l" defTabSz="121907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156" algn="l" defTabSz="121907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695" algn="l" defTabSz="121907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234" algn="l" defTabSz="121907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773" algn="l" defTabSz="121907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312" algn="l" defTabSz="121907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81" y="2130426"/>
            <a:ext cx="10361851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562" y="3886200"/>
            <a:ext cx="853328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10511-6FAF-4B5E-A0B4-AB5D21C1DBE5}" type="datetimeFigureOut">
              <a:rPr lang="en-US" smtClean="0"/>
              <a:t>12/27/2021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CA657-C5CB-4299-8B80-1AC3CC80B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776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10511-6FAF-4B5E-A0B4-AB5D21C1DBE5}" type="datetimeFigureOut">
              <a:rPr lang="en-US" smtClean="0"/>
              <a:t>12/27/2021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CA657-C5CB-4299-8B80-1AC3CC80B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63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049" y="274639"/>
            <a:ext cx="2742843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21" y="274639"/>
            <a:ext cx="8025355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10511-6FAF-4B5E-A0B4-AB5D21C1DBE5}" type="datetimeFigureOut">
              <a:rPr lang="en-US" smtClean="0"/>
              <a:t>12/27/2021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CA657-C5CB-4299-8B80-1AC3CC80B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262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10511-6FAF-4B5E-A0B4-AB5D21C1DBE5}" type="datetimeFigureOut">
              <a:rPr lang="en-US" smtClean="0"/>
              <a:t>12/27/2021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CA657-C5CB-4299-8B80-1AC3CC80B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067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59" y="4406901"/>
            <a:ext cx="1036185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59" y="2906713"/>
            <a:ext cx="1036185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10511-6FAF-4B5E-A0B4-AB5D21C1DBE5}" type="datetimeFigureOut">
              <a:rPr lang="en-US" smtClean="0"/>
              <a:t>12/27/2021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CA657-C5CB-4299-8B80-1AC3CC80B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546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21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793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10511-6FAF-4B5E-A0B4-AB5D21C1DBE5}" type="datetimeFigureOut">
              <a:rPr lang="en-US" smtClean="0"/>
              <a:t>12/27/2021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CA657-C5CB-4299-8B80-1AC3CC80B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688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2" y="1535113"/>
            <a:ext cx="5388332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2" y="2174875"/>
            <a:ext cx="53883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10511-6FAF-4B5E-A0B4-AB5D21C1DBE5}" type="datetimeFigureOut">
              <a:rPr lang="en-US" smtClean="0"/>
              <a:t>12/27/2021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CA657-C5CB-4299-8B80-1AC3CC80B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457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10511-6FAF-4B5E-A0B4-AB5D21C1DBE5}" type="datetimeFigureOut">
              <a:rPr lang="en-US" smtClean="0"/>
              <a:t>12/27/2021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CA657-C5CB-4299-8B80-1AC3CC80B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893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10511-6FAF-4B5E-A0B4-AB5D21C1DBE5}" type="datetimeFigureOut">
              <a:rPr lang="en-US" smtClean="0"/>
              <a:t>12/27/2021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CA657-C5CB-4299-8B80-1AC3CC80B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67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3" y="273049"/>
            <a:ext cx="4010562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113" y="273052"/>
            <a:ext cx="681477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23" y="1435102"/>
            <a:ext cx="401056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10511-6FAF-4B5E-A0B4-AB5D21C1DBE5}" type="datetimeFigureOut">
              <a:rPr lang="en-US" smtClean="0"/>
              <a:t>12/27/2021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CA657-C5CB-4299-8B80-1AC3CC80B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673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06" y="4800600"/>
            <a:ext cx="7314248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06" y="612775"/>
            <a:ext cx="731424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406" y="5367338"/>
            <a:ext cx="7314248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10511-6FAF-4B5E-A0B4-AB5D21C1DBE5}" type="datetimeFigureOut">
              <a:rPr lang="en-US" smtClean="0"/>
              <a:t>12/27/2021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CA657-C5CB-4299-8B80-1AC3CC80B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369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274639"/>
            <a:ext cx="109713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910511-6FAF-4B5E-A0B4-AB5D21C1DBE5}" type="datetimeFigureOut">
              <a:rPr lang="en-US" smtClean="0"/>
              <a:t>12/27/2021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8CA657-C5CB-4299-8B80-1AC3CC80B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38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006" y="1905000"/>
            <a:ext cx="7620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5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5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5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HKI (</a:t>
            </a:r>
            <a:r>
              <a:rPr lang="en-US" sz="50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5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5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5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7806" y="3048000"/>
            <a:ext cx="3888486" cy="3429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20" y="838200"/>
            <a:ext cx="2103343" cy="245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438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5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2406" y="1066800"/>
            <a:ext cx="6648944" cy="3333011"/>
          </a:xfrm>
          <a:prstGeom prst="rect">
            <a:avLst/>
          </a:prstGeom>
        </p:spPr>
      </p:pic>
      <p:pic>
        <p:nvPicPr>
          <p:cNvPr id="3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9687" y="552452"/>
            <a:ext cx="1599789" cy="1726682"/>
          </a:xfrm>
          <a:prstGeom prst="rect">
            <a:avLst/>
          </a:prstGeom>
        </p:spPr>
      </p:pic>
      <p:pic>
        <p:nvPicPr>
          <p:cNvPr id="4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21608" y="462990"/>
            <a:ext cx="1241047" cy="1532672"/>
          </a:xfrm>
          <a:prstGeom prst="rect">
            <a:avLst/>
          </a:prstGeom>
        </p:spPr>
      </p:pic>
      <p:pic>
        <p:nvPicPr>
          <p:cNvPr id="5" name="图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72577" y="3772854"/>
            <a:ext cx="5149820" cy="1264630"/>
          </a:xfrm>
          <a:prstGeom prst="rect">
            <a:avLst/>
          </a:prstGeom>
        </p:spPr>
      </p:pic>
      <p:grpSp>
        <p:nvGrpSpPr>
          <p:cNvPr id="6" name="组合 10"/>
          <p:cNvGrpSpPr/>
          <p:nvPr/>
        </p:nvGrpSpPr>
        <p:grpSpPr>
          <a:xfrm rot="6329695" flipH="1">
            <a:off x="8711463" y="2338373"/>
            <a:ext cx="876175" cy="724630"/>
            <a:chOff x="9015984" y="2528554"/>
            <a:chExt cx="2157344" cy="1473489"/>
          </a:xfrm>
        </p:grpSpPr>
        <p:sp>
          <p:nvSpPr>
            <p:cNvPr id="7" name="Freeform 166"/>
            <p:cNvSpPr/>
            <p:nvPr/>
          </p:nvSpPr>
          <p:spPr bwMode="auto">
            <a:xfrm>
              <a:off x="10132784" y="3116474"/>
              <a:ext cx="831450" cy="526422"/>
            </a:xfrm>
            <a:custGeom>
              <a:avLst/>
              <a:gdLst>
                <a:gd name="T0" fmla="*/ 10 w 143"/>
                <a:gd name="T1" fmla="*/ 90 h 90"/>
                <a:gd name="T2" fmla="*/ 10 w 143"/>
                <a:gd name="T3" fmla="*/ 90 h 90"/>
                <a:gd name="T4" fmla="*/ 143 w 143"/>
                <a:gd name="T5" fmla="*/ 18 h 90"/>
                <a:gd name="T6" fmla="*/ 130 w 143"/>
                <a:gd name="T7" fmla="*/ 0 h 90"/>
                <a:gd name="T8" fmla="*/ 0 w 143"/>
                <a:gd name="T9" fmla="*/ 77 h 90"/>
                <a:gd name="T10" fmla="*/ 10 w 143"/>
                <a:gd name="T11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90">
                  <a:moveTo>
                    <a:pt x="10" y="90"/>
                  </a:moveTo>
                  <a:cubicBezTo>
                    <a:pt x="10" y="90"/>
                    <a:pt x="10" y="90"/>
                    <a:pt x="10" y="90"/>
                  </a:cubicBezTo>
                  <a:cubicBezTo>
                    <a:pt x="52" y="61"/>
                    <a:pt x="98" y="41"/>
                    <a:pt x="143" y="18"/>
                  </a:cubicBezTo>
                  <a:cubicBezTo>
                    <a:pt x="138" y="12"/>
                    <a:pt x="134" y="7"/>
                    <a:pt x="130" y="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4" y="79"/>
                    <a:pt x="8" y="83"/>
                    <a:pt x="10" y="9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8" name="Freeform 167"/>
            <p:cNvSpPr/>
            <p:nvPr/>
          </p:nvSpPr>
          <p:spPr bwMode="auto">
            <a:xfrm>
              <a:off x="9933530" y="2779466"/>
              <a:ext cx="954446" cy="787173"/>
            </a:xfrm>
            <a:custGeom>
              <a:avLst/>
              <a:gdLst>
                <a:gd name="T0" fmla="*/ 164 w 164"/>
                <a:gd name="T1" fmla="*/ 58 h 135"/>
                <a:gd name="T2" fmla="*/ 140 w 164"/>
                <a:gd name="T3" fmla="*/ 0 h 135"/>
                <a:gd name="T4" fmla="*/ 9 w 164"/>
                <a:gd name="T5" fmla="*/ 77 h 135"/>
                <a:gd name="T6" fmla="*/ 5 w 164"/>
                <a:gd name="T7" fmla="*/ 120 h 135"/>
                <a:gd name="T8" fmla="*/ 34 w 164"/>
                <a:gd name="T9" fmla="*/ 135 h 135"/>
                <a:gd name="T10" fmla="*/ 164 w 164"/>
                <a:gd name="T11" fmla="*/ 5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4" h="135">
                  <a:moveTo>
                    <a:pt x="164" y="58"/>
                  </a:moveTo>
                  <a:cubicBezTo>
                    <a:pt x="154" y="40"/>
                    <a:pt x="146" y="20"/>
                    <a:pt x="140" y="0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3" y="92"/>
                    <a:pt x="0" y="109"/>
                    <a:pt x="5" y="120"/>
                  </a:cubicBezTo>
                  <a:cubicBezTo>
                    <a:pt x="10" y="129"/>
                    <a:pt x="24" y="128"/>
                    <a:pt x="34" y="135"/>
                  </a:cubicBezTo>
                  <a:cubicBezTo>
                    <a:pt x="164" y="58"/>
                    <a:pt x="164" y="58"/>
                    <a:pt x="164" y="58"/>
                  </a:cubicBezTo>
                </a:path>
              </a:pathLst>
            </a:custGeom>
            <a:solidFill>
              <a:srgbClr val="ECC6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9" name="Freeform 168"/>
            <p:cNvSpPr/>
            <p:nvPr/>
          </p:nvSpPr>
          <p:spPr bwMode="auto">
            <a:xfrm>
              <a:off x="9618662" y="2570374"/>
              <a:ext cx="1129101" cy="656798"/>
            </a:xfrm>
            <a:custGeom>
              <a:avLst/>
              <a:gdLst>
                <a:gd name="T0" fmla="*/ 185 w 194"/>
                <a:gd name="T1" fmla="*/ 0 h 113"/>
                <a:gd name="T2" fmla="*/ 0 w 194"/>
                <a:gd name="T3" fmla="*/ 110 h 113"/>
                <a:gd name="T4" fmla="*/ 59 w 194"/>
                <a:gd name="T5" fmla="*/ 105 h 113"/>
                <a:gd name="T6" fmla="*/ 63 w 194"/>
                <a:gd name="T7" fmla="*/ 113 h 113"/>
                <a:gd name="T8" fmla="*/ 194 w 194"/>
                <a:gd name="T9" fmla="*/ 36 h 113"/>
                <a:gd name="T10" fmla="*/ 185 w 194"/>
                <a:gd name="T1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4" h="113">
                  <a:moveTo>
                    <a:pt x="185" y="0"/>
                  </a:moveTo>
                  <a:cubicBezTo>
                    <a:pt x="0" y="110"/>
                    <a:pt x="0" y="110"/>
                    <a:pt x="0" y="110"/>
                  </a:cubicBezTo>
                  <a:cubicBezTo>
                    <a:pt x="4" y="108"/>
                    <a:pt x="47" y="90"/>
                    <a:pt x="59" y="105"/>
                  </a:cubicBezTo>
                  <a:cubicBezTo>
                    <a:pt x="61" y="108"/>
                    <a:pt x="63" y="110"/>
                    <a:pt x="63" y="113"/>
                  </a:cubicBezTo>
                  <a:cubicBezTo>
                    <a:pt x="194" y="36"/>
                    <a:pt x="194" y="36"/>
                    <a:pt x="194" y="36"/>
                  </a:cubicBezTo>
                  <a:cubicBezTo>
                    <a:pt x="191" y="24"/>
                    <a:pt x="188" y="12"/>
                    <a:pt x="185" y="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10" name="Freeform 169"/>
            <p:cNvSpPr/>
            <p:nvPr/>
          </p:nvSpPr>
          <p:spPr bwMode="auto">
            <a:xfrm>
              <a:off x="9200477" y="3094334"/>
              <a:ext cx="996266" cy="797012"/>
            </a:xfrm>
            <a:custGeom>
              <a:avLst/>
              <a:gdLst>
                <a:gd name="T0" fmla="*/ 170 w 171"/>
                <a:gd name="T1" fmla="*/ 94 h 137"/>
                <a:gd name="T2" fmla="*/ 159 w 171"/>
                <a:gd name="T3" fmla="*/ 102 h 137"/>
                <a:gd name="T4" fmla="*/ 170 w 171"/>
                <a:gd name="T5" fmla="*/ 94 h 137"/>
                <a:gd name="T6" fmla="*/ 170 w 171"/>
                <a:gd name="T7" fmla="*/ 94 h 137"/>
                <a:gd name="T8" fmla="*/ 160 w 171"/>
                <a:gd name="T9" fmla="*/ 81 h 137"/>
                <a:gd name="T10" fmla="*/ 131 w 171"/>
                <a:gd name="T11" fmla="*/ 66 h 137"/>
                <a:gd name="T12" fmla="*/ 135 w 171"/>
                <a:gd name="T13" fmla="*/ 23 h 137"/>
                <a:gd name="T14" fmla="*/ 131 w 171"/>
                <a:gd name="T15" fmla="*/ 15 h 137"/>
                <a:gd name="T16" fmla="*/ 72 w 171"/>
                <a:gd name="T17" fmla="*/ 20 h 137"/>
                <a:gd name="T18" fmla="*/ 72 w 171"/>
                <a:gd name="T19" fmla="*/ 20 h 137"/>
                <a:gd name="T20" fmla="*/ 0 w 171"/>
                <a:gd name="T21" fmla="*/ 114 h 137"/>
                <a:gd name="T22" fmla="*/ 17 w 171"/>
                <a:gd name="T23" fmla="*/ 137 h 137"/>
                <a:gd name="T24" fmla="*/ 171 w 171"/>
                <a:gd name="T25" fmla="*/ 97 h 137"/>
                <a:gd name="T26" fmla="*/ 170 w 171"/>
                <a:gd name="T27" fmla="*/ 9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1" h="137">
                  <a:moveTo>
                    <a:pt x="170" y="94"/>
                  </a:moveTo>
                  <a:cubicBezTo>
                    <a:pt x="166" y="97"/>
                    <a:pt x="163" y="99"/>
                    <a:pt x="159" y="102"/>
                  </a:cubicBezTo>
                  <a:cubicBezTo>
                    <a:pt x="163" y="99"/>
                    <a:pt x="166" y="97"/>
                    <a:pt x="170" y="94"/>
                  </a:cubicBezTo>
                  <a:cubicBezTo>
                    <a:pt x="170" y="94"/>
                    <a:pt x="170" y="94"/>
                    <a:pt x="170" y="94"/>
                  </a:cubicBezTo>
                  <a:cubicBezTo>
                    <a:pt x="168" y="87"/>
                    <a:pt x="164" y="83"/>
                    <a:pt x="160" y="81"/>
                  </a:cubicBezTo>
                  <a:cubicBezTo>
                    <a:pt x="150" y="74"/>
                    <a:pt x="136" y="75"/>
                    <a:pt x="131" y="66"/>
                  </a:cubicBezTo>
                  <a:cubicBezTo>
                    <a:pt x="126" y="55"/>
                    <a:pt x="139" y="38"/>
                    <a:pt x="135" y="23"/>
                  </a:cubicBezTo>
                  <a:cubicBezTo>
                    <a:pt x="135" y="20"/>
                    <a:pt x="133" y="18"/>
                    <a:pt x="131" y="15"/>
                  </a:cubicBezTo>
                  <a:cubicBezTo>
                    <a:pt x="119" y="0"/>
                    <a:pt x="76" y="18"/>
                    <a:pt x="72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4"/>
                    <a:pt x="12" y="121"/>
                    <a:pt x="17" y="137"/>
                  </a:cubicBezTo>
                  <a:cubicBezTo>
                    <a:pt x="69" y="125"/>
                    <a:pt x="126" y="124"/>
                    <a:pt x="171" y="97"/>
                  </a:cubicBezTo>
                  <a:cubicBezTo>
                    <a:pt x="171" y="96"/>
                    <a:pt x="171" y="95"/>
                    <a:pt x="170" y="94"/>
                  </a:cubicBezTo>
                </a:path>
              </a:pathLst>
            </a:custGeom>
            <a:solidFill>
              <a:srgbClr val="EAC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 dirty="0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11" name="Freeform 170"/>
            <p:cNvSpPr/>
            <p:nvPr/>
          </p:nvSpPr>
          <p:spPr bwMode="auto">
            <a:xfrm>
              <a:off x="9033203" y="3758510"/>
              <a:ext cx="265671" cy="221392"/>
            </a:xfrm>
            <a:custGeom>
              <a:avLst/>
              <a:gdLst>
                <a:gd name="T0" fmla="*/ 29 w 46"/>
                <a:gd name="T1" fmla="*/ 0 h 38"/>
                <a:gd name="T2" fmla="*/ 0 w 46"/>
                <a:gd name="T3" fmla="*/ 38 h 38"/>
                <a:gd name="T4" fmla="*/ 46 w 46"/>
                <a:gd name="T5" fmla="*/ 23 h 38"/>
                <a:gd name="T6" fmla="*/ 29 w 46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38">
                  <a:moveTo>
                    <a:pt x="29" y="0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15" y="31"/>
                    <a:pt x="30" y="27"/>
                    <a:pt x="46" y="23"/>
                  </a:cubicBezTo>
                  <a:cubicBezTo>
                    <a:pt x="41" y="7"/>
                    <a:pt x="29" y="0"/>
                    <a:pt x="29" y="0"/>
                  </a:cubicBezTo>
                </a:path>
              </a:pathLst>
            </a:custGeom>
            <a:solidFill>
              <a:srgbClr val="1F1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12" name="Freeform 175"/>
            <p:cNvSpPr/>
            <p:nvPr/>
          </p:nvSpPr>
          <p:spPr bwMode="auto">
            <a:xfrm>
              <a:off x="9945831" y="3030377"/>
              <a:ext cx="1227497" cy="890489"/>
            </a:xfrm>
            <a:custGeom>
              <a:avLst/>
              <a:gdLst>
                <a:gd name="T0" fmla="*/ 189 w 211"/>
                <a:gd name="T1" fmla="*/ 0 h 153"/>
                <a:gd name="T2" fmla="*/ 189 w 211"/>
                <a:gd name="T3" fmla="*/ 0 h 153"/>
                <a:gd name="T4" fmla="*/ 162 w 211"/>
                <a:gd name="T5" fmla="*/ 15 h 153"/>
                <a:gd name="T6" fmla="*/ 175 w 211"/>
                <a:gd name="T7" fmla="*/ 33 h 153"/>
                <a:gd name="T8" fmla="*/ 175 w 211"/>
                <a:gd name="T9" fmla="*/ 33 h 153"/>
                <a:gd name="T10" fmla="*/ 175 w 211"/>
                <a:gd name="T11" fmla="*/ 33 h 153"/>
                <a:gd name="T12" fmla="*/ 42 w 211"/>
                <a:gd name="T13" fmla="*/ 105 h 153"/>
                <a:gd name="T14" fmla="*/ 43 w 211"/>
                <a:gd name="T15" fmla="*/ 108 h 153"/>
                <a:gd name="T16" fmla="*/ 0 w 211"/>
                <a:gd name="T17" fmla="*/ 153 h 153"/>
                <a:gd name="T18" fmla="*/ 185 w 211"/>
                <a:gd name="T19" fmla="*/ 45 h 153"/>
                <a:gd name="T20" fmla="*/ 211 w 211"/>
                <a:gd name="T21" fmla="*/ 30 h 153"/>
                <a:gd name="T22" fmla="*/ 211 w 211"/>
                <a:gd name="T23" fmla="*/ 30 h 153"/>
                <a:gd name="T24" fmla="*/ 211 w 211"/>
                <a:gd name="T25" fmla="*/ 29 h 153"/>
                <a:gd name="T26" fmla="*/ 190 w 211"/>
                <a:gd name="T27" fmla="*/ 0 h 153"/>
                <a:gd name="T28" fmla="*/ 189 w 211"/>
                <a:gd name="T29" fmla="*/ 0 h 153"/>
                <a:gd name="T30" fmla="*/ 189 w 211"/>
                <a:gd name="T31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1" h="153">
                  <a:moveTo>
                    <a:pt x="189" y="0"/>
                  </a:moveTo>
                  <a:cubicBezTo>
                    <a:pt x="189" y="0"/>
                    <a:pt x="189" y="0"/>
                    <a:pt x="189" y="0"/>
                  </a:cubicBezTo>
                  <a:cubicBezTo>
                    <a:pt x="162" y="15"/>
                    <a:pt x="162" y="15"/>
                    <a:pt x="162" y="15"/>
                  </a:cubicBezTo>
                  <a:cubicBezTo>
                    <a:pt x="166" y="22"/>
                    <a:pt x="170" y="27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30" y="56"/>
                    <a:pt x="84" y="76"/>
                    <a:pt x="42" y="105"/>
                  </a:cubicBezTo>
                  <a:cubicBezTo>
                    <a:pt x="43" y="106"/>
                    <a:pt x="43" y="107"/>
                    <a:pt x="43" y="108"/>
                  </a:cubicBezTo>
                  <a:cubicBezTo>
                    <a:pt x="43" y="125"/>
                    <a:pt x="6" y="149"/>
                    <a:pt x="0" y="153"/>
                  </a:cubicBezTo>
                  <a:cubicBezTo>
                    <a:pt x="185" y="45"/>
                    <a:pt x="185" y="45"/>
                    <a:pt x="185" y="45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29"/>
                    <a:pt x="211" y="29"/>
                    <a:pt x="211" y="29"/>
                  </a:cubicBezTo>
                  <a:cubicBezTo>
                    <a:pt x="204" y="20"/>
                    <a:pt x="196" y="10"/>
                    <a:pt x="19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189" y="0"/>
                    <a:pt x="189" y="0"/>
                    <a:pt x="189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13" name="Freeform 176"/>
            <p:cNvSpPr/>
            <p:nvPr/>
          </p:nvSpPr>
          <p:spPr bwMode="auto">
            <a:xfrm>
              <a:off x="10747762" y="2720427"/>
              <a:ext cx="297650" cy="396047"/>
            </a:xfrm>
            <a:custGeom>
              <a:avLst/>
              <a:gdLst>
                <a:gd name="T0" fmla="*/ 18 w 51"/>
                <a:gd name="T1" fmla="*/ 0 h 68"/>
                <a:gd name="T2" fmla="*/ 18 w 51"/>
                <a:gd name="T3" fmla="*/ 0 h 68"/>
                <a:gd name="T4" fmla="*/ 0 w 51"/>
                <a:gd name="T5" fmla="*/ 10 h 68"/>
                <a:gd name="T6" fmla="*/ 0 w 51"/>
                <a:gd name="T7" fmla="*/ 10 h 68"/>
                <a:gd name="T8" fmla="*/ 24 w 51"/>
                <a:gd name="T9" fmla="*/ 68 h 68"/>
                <a:gd name="T10" fmla="*/ 24 w 51"/>
                <a:gd name="T11" fmla="*/ 68 h 68"/>
                <a:gd name="T12" fmla="*/ 51 w 51"/>
                <a:gd name="T13" fmla="*/ 53 h 68"/>
                <a:gd name="T14" fmla="*/ 18 w 51"/>
                <a:gd name="T1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68"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6" y="30"/>
                    <a:pt x="14" y="50"/>
                    <a:pt x="24" y="68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38" y="35"/>
                    <a:pt x="27" y="17"/>
                    <a:pt x="18" y="0"/>
                  </a:cubicBezTo>
                </a:path>
              </a:pathLst>
            </a:custGeom>
            <a:solidFill>
              <a:srgbClr val="DCB4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14" name="Freeform 177"/>
            <p:cNvSpPr/>
            <p:nvPr/>
          </p:nvSpPr>
          <p:spPr bwMode="auto">
            <a:xfrm>
              <a:off x="10696104" y="2528554"/>
              <a:ext cx="157435" cy="250912"/>
            </a:xfrm>
            <a:custGeom>
              <a:avLst/>
              <a:gdLst>
                <a:gd name="T0" fmla="*/ 11 w 27"/>
                <a:gd name="T1" fmla="*/ 0 h 43"/>
                <a:gd name="T2" fmla="*/ 11 w 27"/>
                <a:gd name="T3" fmla="*/ 0 h 43"/>
                <a:gd name="T4" fmla="*/ 0 w 27"/>
                <a:gd name="T5" fmla="*/ 7 h 43"/>
                <a:gd name="T6" fmla="*/ 9 w 27"/>
                <a:gd name="T7" fmla="*/ 43 h 43"/>
                <a:gd name="T8" fmla="*/ 27 w 27"/>
                <a:gd name="T9" fmla="*/ 33 h 43"/>
                <a:gd name="T10" fmla="*/ 11 w 27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43"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19"/>
                    <a:pt x="6" y="31"/>
                    <a:pt x="9" y="4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1" y="22"/>
                    <a:pt x="15" y="11"/>
                    <a:pt x="11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15" name="Freeform 178"/>
            <p:cNvSpPr/>
            <p:nvPr/>
          </p:nvSpPr>
          <p:spPr bwMode="auto">
            <a:xfrm>
              <a:off x="9298873" y="3642896"/>
              <a:ext cx="897869" cy="337009"/>
            </a:xfrm>
            <a:custGeom>
              <a:avLst/>
              <a:gdLst>
                <a:gd name="T0" fmla="*/ 153 w 154"/>
                <a:gd name="T1" fmla="*/ 0 h 58"/>
                <a:gd name="T2" fmla="*/ 153 w 154"/>
                <a:gd name="T3" fmla="*/ 0 h 58"/>
                <a:gd name="T4" fmla="*/ 154 w 154"/>
                <a:gd name="T5" fmla="*/ 3 h 58"/>
                <a:gd name="T6" fmla="*/ 154 w 154"/>
                <a:gd name="T7" fmla="*/ 3 h 58"/>
                <a:gd name="T8" fmla="*/ 154 w 154"/>
                <a:gd name="T9" fmla="*/ 3 h 58"/>
                <a:gd name="T10" fmla="*/ 0 w 154"/>
                <a:gd name="T11" fmla="*/ 43 h 58"/>
                <a:gd name="T12" fmla="*/ 3 w 154"/>
                <a:gd name="T13" fmla="*/ 58 h 58"/>
                <a:gd name="T14" fmla="*/ 3 w 154"/>
                <a:gd name="T15" fmla="*/ 58 h 58"/>
                <a:gd name="T16" fmla="*/ 110 w 154"/>
                <a:gd name="T17" fmla="*/ 49 h 58"/>
                <a:gd name="T18" fmla="*/ 111 w 154"/>
                <a:gd name="T19" fmla="*/ 48 h 58"/>
                <a:gd name="T20" fmla="*/ 111 w 154"/>
                <a:gd name="T21" fmla="*/ 48 h 58"/>
                <a:gd name="T22" fmla="*/ 154 w 154"/>
                <a:gd name="T23" fmla="*/ 3 h 58"/>
                <a:gd name="T24" fmla="*/ 153 w 154"/>
                <a:gd name="T2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58">
                  <a:moveTo>
                    <a:pt x="153" y="0"/>
                  </a:moveTo>
                  <a:cubicBezTo>
                    <a:pt x="153" y="0"/>
                    <a:pt x="153" y="0"/>
                    <a:pt x="153" y="0"/>
                  </a:cubicBezTo>
                  <a:cubicBezTo>
                    <a:pt x="154" y="1"/>
                    <a:pt x="154" y="2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09" y="30"/>
                    <a:pt x="53" y="31"/>
                    <a:pt x="0" y="43"/>
                  </a:cubicBezTo>
                  <a:cubicBezTo>
                    <a:pt x="2" y="47"/>
                    <a:pt x="3" y="52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110" y="49"/>
                    <a:pt x="110" y="49"/>
                    <a:pt x="110" y="49"/>
                  </a:cubicBezTo>
                  <a:cubicBezTo>
                    <a:pt x="110" y="49"/>
                    <a:pt x="110" y="49"/>
                    <a:pt x="111" y="48"/>
                  </a:cubicBezTo>
                  <a:cubicBezTo>
                    <a:pt x="111" y="48"/>
                    <a:pt x="111" y="48"/>
                    <a:pt x="111" y="48"/>
                  </a:cubicBezTo>
                  <a:cubicBezTo>
                    <a:pt x="117" y="44"/>
                    <a:pt x="154" y="20"/>
                    <a:pt x="154" y="3"/>
                  </a:cubicBezTo>
                  <a:cubicBezTo>
                    <a:pt x="154" y="2"/>
                    <a:pt x="154" y="1"/>
                    <a:pt x="153" y="0"/>
                  </a:cubicBezTo>
                </a:path>
              </a:pathLst>
            </a:custGeom>
            <a:solidFill>
              <a:srgbClr val="DAB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16" name="Freeform 179"/>
            <p:cNvSpPr/>
            <p:nvPr/>
          </p:nvSpPr>
          <p:spPr bwMode="auto">
            <a:xfrm>
              <a:off x="9015984" y="3891346"/>
              <a:ext cx="302571" cy="110697"/>
            </a:xfrm>
            <a:custGeom>
              <a:avLst/>
              <a:gdLst>
                <a:gd name="T0" fmla="*/ 49 w 52"/>
                <a:gd name="T1" fmla="*/ 0 h 19"/>
                <a:gd name="T2" fmla="*/ 49 w 52"/>
                <a:gd name="T3" fmla="*/ 0 h 19"/>
                <a:gd name="T4" fmla="*/ 49 w 52"/>
                <a:gd name="T5" fmla="*/ 0 h 19"/>
                <a:gd name="T6" fmla="*/ 3 w 52"/>
                <a:gd name="T7" fmla="*/ 15 h 19"/>
                <a:gd name="T8" fmla="*/ 0 w 52"/>
                <a:gd name="T9" fmla="*/ 19 h 19"/>
                <a:gd name="T10" fmla="*/ 52 w 52"/>
                <a:gd name="T11" fmla="*/ 15 h 19"/>
                <a:gd name="T12" fmla="*/ 49 w 52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9">
                  <a:moveTo>
                    <a:pt x="49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3" y="4"/>
                    <a:pt x="18" y="8"/>
                    <a:pt x="3" y="1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9"/>
                    <a:pt x="51" y="4"/>
                    <a:pt x="49" y="0"/>
                  </a:cubicBezTo>
                </a:path>
              </a:pathLst>
            </a:custGeom>
            <a:solidFill>
              <a:srgbClr val="1D1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</p:grpSp>
      <p:sp>
        <p:nvSpPr>
          <p:cNvPr id="17" name="文本框 32"/>
          <p:cNvSpPr txBox="1"/>
          <p:nvPr/>
        </p:nvSpPr>
        <p:spPr>
          <a:xfrm>
            <a:off x="3013894" y="2049755"/>
            <a:ext cx="6201039" cy="1575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457200">
              <a:defRPr/>
            </a:pPr>
            <a:r>
              <a:rPr lang="en-US" altLang="zh-CN" sz="88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TIẾT 7</a:t>
            </a:r>
            <a:endParaRPr lang="en-US" altLang="zh-CN" sz="8800" b="1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6264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124" y="3894918"/>
            <a:ext cx="4672991" cy="293448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4396" y="-228124"/>
            <a:ext cx="2742843" cy="31999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292063"/>
            <a:ext cx="1394782" cy="15292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61606" y="1981200"/>
            <a:ext cx="559334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5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5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5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5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5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5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5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5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5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5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7903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90206" y="2133600"/>
            <a:ext cx="3728905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endParaRPr lang="en-US" sz="9600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96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96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4451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678" y="-152400"/>
            <a:ext cx="1524006" cy="152400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58847"/>
            <a:ext cx="12190413" cy="81714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5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2. </a:t>
            </a:r>
            <a:r>
              <a:rPr lang="vi-VN" sz="35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Chép </a:t>
            </a:r>
            <a:r>
              <a:rPr lang="vi-VN" sz="3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mẩu chuyện sau vào vở. Nhớ </a:t>
            </a:r>
            <a:r>
              <a:rPr lang="en-US" sz="3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vi-VN" sz="35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iền</a:t>
            </a:r>
            <a:r>
              <a:rPr lang="en-US" sz="35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5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5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	</a:t>
            </a:r>
            <a:r>
              <a:rPr lang="vi-VN" sz="35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 chấm</a:t>
            </a:r>
            <a:r>
              <a:rPr lang="vi-VN" sz="3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hoặc </a:t>
            </a:r>
            <a:r>
              <a:rPr lang="vi-VN" sz="35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 phẩy</a:t>
            </a:r>
            <a:r>
              <a:rPr lang="vi-VN" sz="3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còn thiếu vào chỗ thích hợp</a:t>
            </a:r>
            <a:r>
              <a:rPr lang="vi-VN" sz="3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en-US" sz="35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35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</a:t>
            </a:r>
            <a:r>
              <a:rPr lang="vi-VN" sz="3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NHÁT </a:t>
            </a:r>
            <a:r>
              <a:rPr lang="vi-VN" sz="35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endParaRPr lang="vi-VN" sz="35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3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 Một cậu bé được bà dẫn đi chơi phố </a:t>
            </a:r>
            <a:r>
              <a:rPr lang="en-US" sz="35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5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 về </a:t>
            </a:r>
            <a:r>
              <a:rPr lang="vi-VN" sz="3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 nói với mẹ:</a:t>
            </a:r>
          </a:p>
          <a:p>
            <a:pPr algn="just"/>
            <a:r>
              <a:rPr lang="en-US" sz="35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vi-VN" sz="35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3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 ạ bây giờ con mới biết là bà nhát lắm.</a:t>
            </a:r>
          </a:p>
          <a:p>
            <a:pPr algn="just"/>
            <a:r>
              <a:rPr lang="vi-VN" sz="3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 Mẹ ngạc nhiên:</a:t>
            </a:r>
          </a:p>
          <a:p>
            <a:pPr algn="just"/>
            <a:r>
              <a:rPr lang="en-US" sz="35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vi-VN" sz="35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3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 con lại nói thế?</a:t>
            </a:r>
          </a:p>
          <a:p>
            <a:pPr algn="just"/>
            <a:r>
              <a:rPr lang="vi-VN" sz="3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 Cậu bé trả lời :</a:t>
            </a:r>
          </a:p>
          <a:p>
            <a:pPr algn="just"/>
            <a:r>
              <a:rPr lang="en-US" sz="35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vi-VN" sz="35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3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 cứ mỗi khi qua đường</a:t>
            </a:r>
            <a:r>
              <a:rPr lang="vi-VN" sz="3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vi-VN" sz="3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 lại nắm chặt lấy tay con</a:t>
            </a:r>
            <a:r>
              <a:rPr lang="vi-VN" sz="35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5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vi-VN" sz="35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vi-VN" sz="3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TRUYỆN VUI</a:t>
            </a:r>
          </a:p>
          <a:p>
            <a:r>
              <a:rPr lang="vi-VN" sz="3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3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3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vi-VN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7206" y="2286000"/>
            <a:ext cx="28725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</a:rPr>
              <a:t>.</a:t>
            </a:r>
            <a:endParaRPr lang="vi-VN" sz="30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20310" y="2225643"/>
            <a:ext cx="297664" cy="630942"/>
          </a:xfrm>
          <a:prstGeom prst="rect">
            <a:avLst/>
          </a:prstGeom>
          <a:solidFill>
            <a:srgbClr val="F0FBF3"/>
          </a:solidFill>
        </p:spPr>
        <p:txBody>
          <a:bodyPr wrap="square" rtlCol="0">
            <a:spAutoFit/>
          </a:bodyPr>
          <a:lstStyle/>
          <a:p>
            <a:r>
              <a:rPr lang="en-US" sz="3500" b="1" dirty="0" smtClean="0">
                <a:solidFill>
                  <a:srgbClr val="FF0000"/>
                </a:solidFill>
              </a:rPr>
              <a:t>L</a:t>
            </a:r>
            <a:endParaRPr lang="vi-VN" sz="3500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152606" y="2193559"/>
            <a:ext cx="300082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 smtClean="0">
                <a:solidFill>
                  <a:srgbClr val="FF0000"/>
                </a:solidFill>
              </a:rPr>
              <a:t>,</a:t>
            </a:r>
            <a:endParaRPr lang="vi-VN" sz="3500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607169" y="2824501"/>
            <a:ext cx="300082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 smtClean="0">
                <a:solidFill>
                  <a:srgbClr val="FF0000"/>
                </a:solidFill>
              </a:rPr>
              <a:t>,</a:t>
            </a:r>
            <a:endParaRPr lang="vi-VN" sz="3500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180806" y="4953000"/>
            <a:ext cx="300082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 smtClean="0">
                <a:solidFill>
                  <a:srgbClr val="FF0000"/>
                </a:solidFill>
              </a:rPr>
              <a:t>,</a:t>
            </a:r>
            <a:endParaRPr lang="vi-VN" sz="35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1994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21" grpId="0"/>
      <p:bldP spid="23" grpId="0"/>
      <p:bldP spid="2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673</TotalTime>
  <Words>28</Words>
  <Application>Microsoft Office PowerPoint</Application>
  <PresentationFormat>Custom</PresentationFormat>
  <Paragraphs>22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MỘT TIẾT HỌC VUI</dc:title>
  <dc:creator>Huy Duẩn</dc:creator>
  <cp:lastModifiedBy>admin</cp:lastModifiedBy>
  <cp:revision>66</cp:revision>
  <dcterms:created xsi:type="dcterms:W3CDTF">2021-07-17T05:04:48Z</dcterms:created>
  <dcterms:modified xsi:type="dcterms:W3CDTF">2021-12-27T14:07:55Z</dcterms:modified>
</cp:coreProperties>
</file>