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80" r:id="rId3"/>
    <p:sldId id="283" r:id="rId4"/>
    <p:sldId id="285" r:id="rId5"/>
    <p:sldId id="276" r:id="rId6"/>
    <p:sldId id="270" r:id="rId7"/>
    <p:sldId id="267" r:id="rId8"/>
    <p:sldId id="261" r:id="rId9"/>
    <p:sldId id="279" r:id="rId10"/>
    <p:sldId id="263" r:id="rId11"/>
    <p:sldId id="271" r:id="rId12"/>
    <p:sldId id="286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00"/>
    <a:srgbClr val="99FFCC"/>
    <a:srgbClr val="FF99FF"/>
    <a:srgbClr val="FF6600"/>
    <a:srgbClr val="009900"/>
    <a:srgbClr val="00CC00"/>
    <a:srgbClr val="E6F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55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62F85E-7677-4F87-897A-0DEA4C4DCDF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D94E08-CFA8-4EC5-9E23-D759E5EAB0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86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7262A5-FB5A-4B77-89CC-7C992F1499A7}" type="slidenum">
              <a:rPr lang="zh-CN" altLang="en-US">
                <a:solidFill>
                  <a:srgbClr val="000000"/>
                </a:solidFill>
                <a:latin typeface="Calibri" pitchFamily="34" charset="0"/>
                <a:cs typeface="等线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latin typeface="Calibri" pitchFamily="34" charset="0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254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119EFF9-E524-48BA-AF27-202B6C21AB46}" type="slidenum">
              <a:rPr lang="en-US" altLang="vi-VN"/>
              <a:pPr/>
              <a:t>8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6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F0AB3-4640-4B29-B844-11168D1E5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92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260DA-BB20-4BF0-ABC3-F4A6D0117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1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7ED54-5EE4-4575-BF99-24DD85B50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3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29803-303E-4BA4-A061-DA2BFD532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66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7DD4-0754-42B3-B95F-761D76BA03A9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4FB1-54D9-458F-ABA0-1F691965EF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616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4026-DFDF-4B85-A9A4-A3DE30E340A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8AB0C-1890-4C59-AC0C-6585E8EACD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085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3097-1CE1-4586-B8E1-8A7266590FE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FD9DA-14F7-42EA-9597-E5A1C76377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553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3CD8-8045-4547-BB8F-A70B4B38536E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BE8E8-D99C-4975-9A49-2F3B31FBCF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8724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C274-AC6B-44AE-BF82-86206F0F2C8D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B5632-20F2-4772-9F60-90CEECC852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080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BEF7-C3F9-474C-AC26-90314469B3E3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1DA5-3C3C-4F5D-A388-CD1DD6DCE9D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3672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5723-D1DF-4A6F-9C2F-498A2919DFC6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771C-9230-405D-BB70-5F88D080E6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02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D35FB-02C4-4E43-9499-B36C0E9D7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141D-C235-49D3-B081-0F887CC197CC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DAAF3-54E7-4BA1-A4E9-D21C38749C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729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08EB-5827-4A45-A61C-32EA444D2AC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A67F-7B66-4B31-8C88-51E79AA34A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2954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9C591-288B-4A4E-AE7C-81FB3383D8D5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5EB2A-2D71-419C-85F4-BA1B6F4D04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020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C52A0-82D6-4E72-9DD2-45B20E815675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B2C13-3839-4B82-A7CD-E4C817E7AA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4666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223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D475-3B82-4DD9-8CB2-436D7991E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41671-CE2F-4E7F-A888-F71C1799A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3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481BB-8275-4BB2-86D2-B87011AD3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0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F1207-E31A-460F-BC0A-C185A170D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62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AD0F-F87C-4B6C-AA80-9BCF44CAF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2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B54DE-EA8B-44BA-8F41-045C7E3FD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70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5EEBF-0C66-4ECF-A4AE-215BD11AD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5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C526B1-BCA1-4119-9ED9-33D9C9F6D6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5614E03-665B-4EA9-9E8D-8B7B9138BD51}" type="datetimeFigureOut">
              <a:rPr lang="en-US"/>
              <a:pPr>
                <a:defRPr/>
              </a:pPr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7E12A7-111A-4C25-83FC-0CB89F23328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2C91563.wav">
            <a:hlinkClick r:id="" action="ppaction://media"/>
          </p:cNvPr>
          <p:cNvPicPr>
            <a:picLocks noChangeAspect="1"/>
          </p:cNvPicPr>
          <p:nvPr>
            <a:wavAudioFile r:embed="rId1" name="72C9E06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-14192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3" b="72400"/>
          <a:stretch>
            <a:fillRect/>
          </a:stretch>
        </p:blipFill>
        <p:spPr bwMode="auto">
          <a:xfrm>
            <a:off x="6084888" y="1113235"/>
            <a:ext cx="143986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1" r="24792" b="22002"/>
          <a:stretch>
            <a:fillRect/>
          </a:stretch>
        </p:blipFill>
        <p:spPr bwMode="auto">
          <a:xfrm>
            <a:off x="6848476" y="3292078"/>
            <a:ext cx="12239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504826" y="1827610"/>
            <a:ext cx="1223963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599" r="1161" b="12201"/>
          <a:stretch>
            <a:fillRect/>
          </a:stretch>
        </p:blipFill>
        <p:spPr bwMode="auto">
          <a:xfrm>
            <a:off x="2611438" y="2437210"/>
            <a:ext cx="4176712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1" r="56302" b="10802"/>
          <a:stretch>
            <a:fillRect/>
          </a:stretch>
        </p:blipFill>
        <p:spPr bwMode="auto">
          <a:xfrm>
            <a:off x="123826" y="2974182"/>
            <a:ext cx="1946275" cy="1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2">
            <a:extLst>
              <a:ext uri="{FF2B5EF4-FFF2-40B4-BE49-F238E27FC236}">
                <a16:creationId xmlns:a16="http://schemas.microsoft.com/office/drawing/2014/main" id="{D754CB73-3B9B-4019-ACD7-A2CB372A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8589"/>
            <a:ext cx="548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altLang="en-US" sz="2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11">
            <a:extLst>
              <a:ext uri="{FF2B5EF4-FFF2-40B4-BE49-F238E27FC236}">
                <a16:creationId xmlns:a16="http://schemas.microsoft.com/office/drawing/2014/main" id="{4D503C0B-694F-437C-91DF-B20FBF60D1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396205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82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450"/>
            <a:ext cx="3581400" cy="514350"/>
          </a:xfrm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 cố và dặn dò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4105930"/>
            <a:ext cx="8534400" cy="584775"/>
          </a:xfrm>
          <a:prstGeom prst="rect">
            <a:avLst/>
          </a:prstGeom>
          <a:solidFill>
            <a:srgbClr val="CCECFF"/>
          </a:solidFill>
          <a:ln w="9525">
            <a:solidFill>
              <a:srgbClr val="DEE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en-US" b="1" i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1085850"/>
            <a:ext cx="2743200" cy="1257300"/>
          </a:xfrm>
          <a:prstGeom prst="rect">
            <a:avLst/>
          </a:prstGeom>
          <a:solidFill>
            <a:srgbClr val="E6F05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00400" y="74295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74295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81000" y="234315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00400" y="234315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581400" y="514350"/>
            <a:ext cx="5257800" cy="212365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 chữ nhật có 4 góc vuông, có 2 cạnh dài bằng nhau và 2 cạnh ngắn bằng nhau.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 dài cạnh dài gọi là 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chiều dài</a:t>
            </a: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độ dài cạnh ngắn gọi là 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chiều rộng</a:t>
            </a:r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04800" y="2789932"/>
            <a:ext cx="8534400" cy="1077218"/>
          </a:xfrm>
          <a:prstGeom prst="rect">
            <a:avLst/>
          </a:prstGeom>
          <a:solidFill>
            <a:srgbClr val="99FFCC"/>
          </a:solidFill>
          <a:ln w="9525">
            <a:solidFill>
              <a:srgbClr val="DEE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animBg="1"/>
      <p:bldP spid="33797" grpId="0" animBg="1"/>
      <p:bldP spid="33798" grpId="0"/>
      <p:bldP spid="33799" grpId="0"/>
      <p:bldP spid="33800" grpId="0"/>
      <p:bldP spid="33801" grpId="0"/>
      <p:bldP spid="33802" grpId="0" build="allAtOnce" animBg="1"/>
      <p:bldP spid="338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52C6296-9517-4D59-8A45-EFE639EE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A416E649-FF7E-44DD-898B-8D523568A2EF}"/>
              </a:ext>
            </a:extLst>
          </p:cNvPr>
          <p:cNvSpPr txBox="1"/>
          <p:nvPr/>
        </p:nvSpPr>
        <p:spPr>
          <a:xfrm>
            <a:off x="850018" y="796774"/>
            <a:ext cx="7693907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CÔ CHÀO CÁC EM.</a:t>
            </a:r>
          </a:p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CÔ CHÚC CÁC EM CHĂM NGOAN, HỌC  TỐT.</a:t>
            </a:r>
          </a:p>
        </p:txBody>
      </p:sp>
    </p:spTree>
    <p:extLst>
      <p:ext uri="{BB962C8B-B14F-4D97-AF65-F5344CB8AC3E}">
        <p14:creationId xmlns:p14="http://schemas.microsoft.com/office/powerpoint/2010/main" val="22868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6"/>
    </mc:Choice>
    <mc:Fallback xmlns="">
      <p:transition spd="slow" advTm="168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58E6618-1A90-4A1E-87F8-40508500A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469" cy="51435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18E1C17D-C6D6-4CF8-896C-7E9670F20B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 l="62055" t="32662" r="1"/>
          <a:stretch>
            <a:fillRect/>
          </a:stretch>
        </p:blipFill>
        <p:spPr>
          <a:xfrm>
            <a:off x="0" y="-77299"/>
            <a:ext cx="1159244" cy="3175624"/>
          </a:xfrm>
          <a:prstGeom prst="rect">
            <a:avLst/>
          </a:prstGeom>
        </p:spPr>
      </p:pic>
      <p:pic>
        <p:nvPicPr>
          <p:cNvPr id="18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35" y="2103194"/>
            <a:ext cx="2106234" cy="3080927"/>
          </a:xfrm>
          <a:prstGeom prst="rect">
            <a:avLst/>
          </a:prstGeom>
        </p:spPr>
      </p:pic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0" y="-9525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vi-VN" sz="3600" b="1" dirty="0">
                <a:latin typeface="HP001 4 hàng" pitchFamily="34" charset="0"/>
                <a:cs typeface="Times New Roman" pitchFamily="18" charset="0"/>
              </a:rPr>
              <a:t>     </a:t>
            </a:r>
            <a:r>
              <a:rPr lang="vi-VN" altLang="vi-VN" sz="3600" b="1" dirty="0">
                <a:latin typeface="HP001 4 hàng" pitchFamily="34" charset="0"/>
                <a:cs typeface="Times New Roman" pitchFamily="18" charset="0"/>
              </a:rPr>
              <a:t>Thứ </a:t>
            </a:r>
            <a:r>
              <a:rPr lang="en-US" altLang="vi-VN" sz="36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altLang="vi-VN" sz="3600" b="1" dirty="0">
                <a:latin typeface="HP001 4 hàng" pitchFamily="34" charset="0"/>
                <a:cs typeface="Times New Roman" pitchFamily="18" charset="0"/>
              </a:rPr>
              <a:t> ngày </a:t>
            </a:r>
            <a:r>
              <a:rPr lang="en-US" altLang="vi-VN" sz="3600" b="1" dirty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vi-VN" altLang="vi-VN" sz="3600" b="1" dirty="0">
                <a:latin typeface="HP001 4 hàng" pitchFamily="34" charset="0"/>
                <a:cs typeface="Times New Roman" pitchFamily="18" charset="0"/>
              </a:rPr>
              <a:t> tháng </a:t>
            </a:r>
            <a:r>
              <a:rPr lang="en-US" altLang="vi-VN" sz="3600" b="1" dirty="0">
                <a:latin typeface="HP001 4 hàng" pitchFamily="34" charset="0"/>
                <a:cs typeface="Times New Roman" pitchFamily="18" charset="0"/>
              </a:rPr>
              <a:t> 01 </a:t>
            </a:r>
            <a:r>
              <a:rPr lang="vi-VN" altLang="vi-VN" sz="3600" b="1" dirty="0">
                <a:latin typeface="HP001 4 hàng" pitchFamily="34" charset="0"/>
                <a:cs typeface="Times New Roman" pitchFamily="18" charset="0"/>
              </a:rPr>
              <a:t> năm 202</a:t>
            </a:r>
            <a:r>
              <a:rPr lang="en-US" altLang="vi-VN" sz="3600" b="1" dirty="0">
                <a:latin typeface="HP001 4 hàng" pitchFamily="34" charset="0"/>
                <a:cs typeface="Times New Roman" pitchFamily="18" charset="0"/>
              </a:rPr>
              <a:t>2</a:t>
            </a:r>
            <a:endParaRPr lang="vi-VN" altLang="vi-VN" sz="3600" b="1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600" b="1" u="sng" dirty="0" err="1">
                <a:latin typeface="HP001 4 hàng" pitchFamily="34" charset="0"/>
                <a:cs typeface="Times New Roman" pitchFamily="18" charset="0"/>
              </a:rPr>
              <a:t>Toán</a:t>
            </a:r>
            <a:endParaRPr lang="en-US" altLang="vi-VN" sz="3600" b="1" u="sng" dirty="0">
              <a:latin typeface="HP001 4 hàng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altLang="vi-VN" sz="36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nhật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vi-VN" sz="3600" b="1" u="sng" dirty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4"/>
    </mc:Choice>
    <mc:Fallback xmlns="">
      <p:transition spd="slow" advTm="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"/>
            <a:ext cx="9144000" cy="5154930"/>
          </a:xfrm>
          <a:prstGeom prst="rect">
            <a:avLst/>
          </a:prstGeom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219200" y="1151471"/>
            <a:ext cx="75870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17E68C-2994-40CF-881D-9B204F2EA775}"/>
              </a:ext>
            </a:extLst>
          </p:cNvPr>
          <p:cNvSpPr txBox="1"/>
          <p:nvPr/>
        </p:nvSpPr>
        <p:spPr>
          <a:xfrm>
            <a:off x="3543513" y="361950"/>
            <a:ext cx="247375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Mục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tiêu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352800" y="742951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657600" y="68580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*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ABCD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10000" y="971551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góc đỉnh A, B, C, D đều là góc vuông.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810000" y="1352550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62400" y="1657350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AB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CD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AB = CD.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962400" y="2343150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AD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BC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AD = BC.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304800" y="3086100"/>
            <a:ext cx="21336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 i="1">
                <a:solidFill>
                  <a:srgbClr val="CC00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 luận: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667000" y="3257550"/>
            <a:ext cx="5791200" cy="17543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góc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vuông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ngắn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rộng</a:t>
            </a:r>
            <a:r>
              <a:rPr lang="en-US" altLang="en-US" sz="2400" dirty="0">
                <a:solidFill>
                  <a:srgbClr val="FF0066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33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3400" y="742951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3400" y="2571751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276600" y="2571751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52400" y="57150"/>
            <a:ext cx="86868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 CHỮ NHẬT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62000" y="1028700"/>
            <a:ext cx="2743200" cy="1543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133600" y="1028700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2819400" y="1028700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1447800" y="1028700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762000" y="15430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762000" y="2057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64" name="Group 20"/>
          <p:cNvGrpSpPr>
            <a:grpSpLocks/>
          </p:cNvGrpSpPr>
          <p:nvPr/>
        </p:nvGrpSpPr>
        <p:grpSpPr bwMode="auto">
          <a:xfrm>
            <a:off x="762000" y="2000250"/>
            <a:ext cx="1371600" cy="571500"/>
            <a:chOff x="336" y="3504"/>
            <a:chExt cx="864" cy="480"/>
          </a:xfrm>
        </p:grpSpPr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336" y="3504"/>
              <a:ext cx="864" cy="480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>
              <a:off x="432" y="3696"/>
              <a:ext cx="432" cy="19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73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/>
      <p:bldP spid="57348" grpId="0"/>
      <p:bldP spid="57349" grpId="0"/>
      <p:bldP spid="57350" grpId="0"/>
      <p:bldP spid="57351" grpId="0"/>
      <p:bldP spid="57352" grpId="0" animBg="1"/>
      <p:bldP spid="57353" grpId="0" build="allAtOnce" animBg="1"/>
      <p:bldP spid="57354" grpId="0"/>
      <p:bldP spid="57355" grpId="0"/>
      <p:bldP spid="57356" grpId="0"/>
      <p:bldP spid="57357" grpId="0"/>
      <p:bldP spid="57358" grpId="0" animBg="1"/>
      <p:bldP spid="57359" grpId="0" animBg="1"/>
      <p:bldP spid="57360" grpId="0" animBg="1"/>
      <p:bldP spid="57361" grpId="0" animBg="1"/>
      <p:bldP spid="57362" grpId="0" animBg="1"/>
      <p:bldP spid="573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38275"/>
            <a:ext cx="7162800" cy="3019425"/>
          </a:xfr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28800" y="119955"/>
            <a:ext cx="6705600" cy="138499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0" y="171450"/>
            <a:ext cx="1524000" cy="571500"/>
          </a:xfrm>
          <a:prstGeom prst="cloudCallout">
            <a:avLst>
              <a:gd name="adj1" fmla="val 70315"/>
              <a:gd name="adj2" fmla="val 63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990600" y="857250"/>
            <a:ext cx="533400" cy="914400"/>
          </a:xfrm>
          <a:prstGeom prst="curvedRigh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76400" y="4400550"/>
            <a:ext cx="6858000" cy="46166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MNPQ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RSTU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  <p:bldP spid="31748" grpId="0" animBg="1" autoUpdateAnimBg="0"/>
      <p:bldP spid="31749" grpId="0" animBg="1"/>
      <p:bldP spid="317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01000" cy="1600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57400" y="2343150"/>
            <a:ext cx="1981200" cy="2000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29200" y="2343150"/>
            <a:ext cx="2819400" cy="21236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81000" y="0"/>
            <a:ext cx="1524000" cy="5667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438400" y="422673"/>
            <a:ext cx="6324600" cy="1569660"/>
          </a:xfrm>
          <a:prstGeom prst="rect">
            <a:avLst/>
          </a:prstGeom>
          <a:solidFill>
            <a:srgbClr val="E7F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rồi cho biết độ dài các cạnh của mỗi hình chữ nhật sau: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43000" y="2286000"/>
            <a:ext cx="2667000" cy="13037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19431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943100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733800" y="35433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14400" y="35433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938713" y="2478882"/>
            <a:ext cx="3505200" cy="9072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00600" y="203835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153400" y="2038350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229600" y="3371850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800600" y="337185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990600" y="4000500"/>
            <a:ext cx="3048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 = CD = 4cm.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AD = BC = 3cm.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181600" y="3886200"/>
            <a:ext cx="2971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MN = PQ = 5cm.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MQ = NP = 2cm.</a:t>
            </a:r>
          </a:p>
        </p:txBody>
      </p:sp>
      <p:pic>
        <p:nvPicPr>
          <p:cNvPr id="13328" name="Picture 23" descr="j0299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"/>
            <a:ext cx="1100138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animBg="1"/>
      <p:bldP spid="7173" grpId="0" animBg="1"/>
      <p:bldP spid="7174" grpId="0"/>
      <p:bldP spid="7175" grpId="0"/>
      <p:bldP spid="7176" grpId="0"/>
      <p:bldP spid="7177" grpId="0"/>
      <p:bldP spid="7178" grpId="0" animBg="1"/>
      <p:bldP spid="7179" grpId="0"/>
      <p:bldP spid="7180" grpId="0"/>
      <p:bldP spid="7181" grpId="0"/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1828800" y="228600"/>
            <a:ext cx="1447800" cy="11430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24200" y="171451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830388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352800" y="228600"/>
            <a:ext cx="5715000" cy="1384995"/>
          </a:xfrm>
          <a:prstGeom prst="rect">
            <a:avLst/>
          </a:prstGeom>
          <a:solidFill>
            <a:srgbClr val="FFCC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04800" y="2057400"/>
            <a:ext cx="3429000" cy="171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6200" y="171450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733800" y="17145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733800" y="25146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-152400" y="257175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6200" y="37719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657600" y="3771900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828800" y="37719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3733800" y="302895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3733800" y="2171700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4572000" y="1657350"/>
            <a:ext cx="4572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MNCD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DC = MN = 4cm.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NC = </a:t>
            </a:r>
            <a:r>
              <a:rPr lang="en-US" alt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MD = 2cm.</a:t>
            </a:r>
            <a:endParaRPr lang="en-US" altLang="en-US" sz="2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572000" y="2800350"/>
            <a:ext cx="4419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ABNM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AB = MN = 4cm.</a:t>
            </a:r>
          </a:p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AM = </a:t>
            </a:r>
            <a:r>
              <a:rPr lang="en-US" altLang="en-US" sz="24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alt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= 1cm.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4495800" y="3867150"/>
            <a:ext cx="4475163" cy="12618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 = DC = 4cm.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 = AD = 3cm.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04800" y="2057400"/>
            <a:ext cx="3429000" cy="68580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04800" y="2743200"/>
            <a:ext cx="3429000" cy="10287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1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1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61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5" grpId="0" animBg="1"/>
      <p:bldP spid="61446" grpId="0" animBg="1"/>
      <p:bldP spid="61447" grpId="0"/>
      <p:bldP spid="61448" grpId="0"/>
      <p:bldP spid="61449" grpId="0"/>
      <p:bldP spid="61450" grpId="0"/>
      <p:bldP spid="61451" grpId="0"/>
      <p:bldP spid="61452" grpId="0"/>
      <p:bldP spid="61453" grpId="0"/>
      <p:bldP spid="61454" grpId="0"/>
      <p:bldP spid="61455" grpId="0"/>
      <p:bldP spid="61459" grpId="0" animBg="1"/>
      <p:bldP spid="614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609600" y="228600"/>
            <a:ext cx="1828800" cy="5143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</a:p>
        </p:txBody>
      </p:sp>
      <p:pic>
        <p:nvPicPr>
          <p:cNvPr id="9220" name="Picture 4" descr="j0286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287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4600" y="281285"/>
            <a:ext cx="6477000" cy="461665"/>
          </a:xfrm>
          <a:prstGeom prst="rect">
            <a:avLst/>
          </a:prstGeom>
          <a:solidFill>
            <a:srgbClr val="DEE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 thêm một đoạn thẳng để được hình chữ nhật:</a:t>
            </a:r>
          </a:p>
        </p:txBody>
      </p:sp>
      <p:graphicFrame>
        <p:nvGraphicFramePr>
          <p:cNvPr id="9386" name="Group 170"/>
          <p:cNvGraphicFramePr>
            <a:graphicFrameLocks noGrp="1"/>
          </p:cNvGraphicFramePr>
          <p:nvPr>
            <p:ph idx="1"/>
          </p:nvPr>
        </p:nvGraphicFramePr>
        <p:xfrm>
          <a:off x="228600" y="2343150"/>
          <a:ext cx="4114800" cy="181927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387" name="Group 171"/>
          <p:cNvGraphicFramePr>
            <a:graphicFrameLocks noGrp="1"/>
          </p:cNvGraphicFramePr>
          <p:nvPr/>
        </p:nvGraphicFramePr>
        <p:xfrm>
          <a:off x="4648200" y="2400300"/>
          <a:ext cx="4114800" cy="1752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366" name="AutoShape 150"/>
          <p:cNvSpPr>
            <a:spLocks noChangeArrowheads="1"/>
          </p:cNvSpPr>
          <p:nvPr/>
        </p:nvSpPr>
        <p:spPr bwMode="auto">
          <a:xfrm>
            <a:off x="304800" y="914400"/>
            <a:ext cx="609600" cy="971550"/>
          </a:xfrm>
          <a:prstGeom prst="curvedRight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67" name="Line 151"/>
          <p:cNvSpPr>
            <a:spLocks noChangeShapeType="1"/>
          </p:cNvSpPr>
          <p:nvPr/>
        </p:nvSpPr>
        <p:spPr bwMode="auto">
          <a:xfrm>
            <a:off x="685800" y="2686050"/>
            <a:ext cx="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8" name="Line 152"/>
          <p:cNvSpPr>
            <a:spLocks noChangeShapeType="1"/>
          </p:cNvSpPr>
          <p:nvPr/>
        </p:nvSpPr>
        <p:spPr bwMode="auto">
          <a:xfrm>
            <a:off x="685800" y="2686050"/>
            <a:ext cx="2286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69" name="Line 153"/>
          <p:cNvSpPr>
            <a:spLocks noChangeShapeType="1"/>
          </p:cNvSpPr>
          <p:nvPr/>
        </p:nvSpPr>
        <p:spPr bwMode="auto">
          <a:xfrm>
            <a:off x="685800" y="3886200"/>
            <a:ext cx="3200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0" name="Line 154"/>
          <p:cNvSpPr>
            <a:spLocks noChangeShapeType="1"/>
          </p:cNvSpPr>
          <p:nvPr/>
        </p:nvSpPr>
        <p:spPr bwMode="auto">
          <a:xfrm flipH="1" flipV="1">
            <a:off x="2971800" y="2686050"/>
            <a:ext cx="91440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1" name="Line 155"/>
          <p:cNvSpPr>
            <a:spLocks noChangeShapeType="1"/>
          </p:cNvSpPr>
          <p:nvPr/>
        </p:nvSpPr>
        <p:spPr bwMode="auto">
          <a:xfrm>
            <a:off x="8305800" y="2686050"/>
            <a:ext cx="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2" name="Line 156"/>
          <p:cNvSpPr>
            <a:spLocks noChangeShapeType="1"/>
          </p:cNvSpPr>
          <p:nvPr/>
        </p:nvSpPr>
        <p:spPr bwMode="auto">
          <a:xfrm>
            <a:off x="6019800" y="2686050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3" name="Line 157"/>
          <p:cNvSpPr>
            <a:spLocks noChangeShapeType="1"/>
          </p:cNvSpPr>
          <p:nvPr/>
        </p:nvSpPr>
        <p:spPr bwMode="auto">
          <a:xfrm>
            <a:off x="6019800" y="3886200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4" name="Line 158"/>
          <p:cNvSpPr>
            <a:spLocks noChangeShapeType="1"/>
          </p:cNvSpPr>
          <p:nvPr/>
        </p:nvSpPr>
        <p:spPr bwMode="auto">
          <a:xfrm flipH="1">
            <a:off x="5105400" y="2686050"/>
            <a:ext cx="914400" cy="6286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5" name="Line 159"/>
          <p:cNvSpPr>
            <a:spLocks noChangeShapeType="1"/>
          </p:cNvSpPr>
          <p:nvPr/>
        </p:nvSpPr>
        <p:spPr bwMode="auto">
          <a:xfrm>
            <a:off x="5105400" y="3314700"/>
            <a:ext cx="914400" cy="571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6" name="Line 160"/>
          <p:cNvSpPr>
            <a:spLocks noChangeShapeType="1"/>
          </p:cNvSpPr>
          <p:nvPr/>
        </p:nvSpPr>
        <p:spPr bwMode="auto">
          <a:xfrm>
            <a:off x="2971800" y="2686050"/>
            <a:ext cx="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7" name="Line 161"/>
          <p:cNvSpPr>
            <a:spLocks noChangeShapeType="1"/>
          </p:cNvSpPr>
          <p:nvPr/>
        </p:nvSpPr>
        <p:spPr bwMode="auto">
          <a:xfrm flipH="1">
            <a:off x="6019800" y="2686050"/>
            <a:ext cx="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78" name="Text Box 162"/>
          <p:cNvSpPr txBox="1">
            <a:spLocks noChangeArrowheads="1"/>
          </p:cNvSpPr>
          <p:nvPr/>
        </p:nvSpPr>
        <p:spPr bwMode="auto">
          <a:xfrm>
            <a:off x="381000" y="182880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a/</a:t>
            </a:r>
          </a:p>
        </p:txBody>
      </p:sp>
      <p:sp>
        <p:nvSpPr>
          <p:cNvPr id="9379" name="Text Box 163"/>
          <p:cNvSpPr txBox="1">
            <a:spLocks noChangeArrowheads="1"/>
          </p:cNvSpPr>
          <p:nvPr/>
        </p:nvSpPr>
        <p:spPr bwMode="auto">
          <a:xfrm>
            <a:off x="4953000" y="1885950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  <p:bldP spid="9221" grpId="0" animBg="1" autoUpdateAnimBg="0"/>
      <p:bldP spid="9366" grpId="0" animBg="1"/>
      <p:bldP spid="9367" grpId="0" animBg="1"/>
      <p:bldP spid="9368" grpId="0" animBg="1"/>
      <p:bldP spid="9369" grpId="0" animBg="1"/>
      <p:bldP spid="9370" grpId="0" animBg="1"/>
      <p:bldP spid="9371" grpId="0" animBg="1"/>
      <p:bldP spid="9372" grpId="0" animBg="1"/>
      <p:bldP spid="9373" grpId="0" animBg="1"/>
      <p:bldP spid="9374" grpId="0" animBg="1"/>
      <p:bldP spid="9375" grpId="0" animBg="1"/>
      <p:bldP spid="9376" grpId="0" animBg="1"/>
      <p:bldP spid="9377" grpId="0" animBg="1"/>
      <p:bldP spid="9378" grpId="0" autoUpdateAnimBg="0"/>
      <p:bldP spid="937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536</Words>
  <Application>Microsoft Office PowerPoint</Application>
  <PresentationFormat>On-screen Show (16:9)</PresentationFormat>
  <Paragraphs>81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và dặn dò: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duphong</cp:lastModifiedBy>
  <cp:revision>266</cp:revision>
  <dcterms:created xsi:type="dcterms:W3CDTF">2010-12-05T14:51:37Z</dcterms:created>
  <dcterms:modified xsi:type="dcterms:W3CDTF">2021-12-25T03:42:41Z</dcterms:modified>
</cp:coreProperties>
</file>