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9" r:id="rId6"/>
    <p:sldId id="270" r:id="rId7"/>
    <p:sldId id="309" r:id="rId8"/>
    <p:sldId id="310" r:id="rId9"/>
    <p:sldId id="311" r:id="rId10"/>
    <p:sldId id="306" r:id="rId11"/>
    <p:sldId id="272" r:id="rId12"/>
    <p:sldId id="274" r:id="rId13"/>
    <p:sldId id="296" r:id="rId14"/>
    <p:sldId id="297" r:id="rId15"/>
    <p:sldId id="307" r:id="rId16"/>
    <p:sldId id="261" r:id="rId17"/>
    <p:sldId id="275" r:id="rId18"/>
    <p:sldId id="276" r:id="rId19"/>
    <p:sldId id="308" r:id="rId20"/>
    <p:sldId id="273" r:id="rId21"/>
    <p:sldId id="300" r:id="rId22"/>
  </p:sldIdLst>
  <p:sldSz cx="12192000" cy="6858000"/>
  <p:notesSz cx="6858000" cy="9144000"/>
  <p:embeddedFontLst>
    <p:embeddedFont>
      <p:font typeface="iCiel Bambola" panose="02000000000000000000"/>
      <p:regular r:id="rId24"/>
    </p:embeddedFont>
    <p:embeddedFont>
      <p:font typeface="Tahoma" panose="020B0604030504040204" pitchFamily="34" charset="0"/>
      <p:regular r:id="rId25"/>
      <p:bold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2B4BA"/>
    <a:srgbClr val="98CED2"/>
    <a:srgbClr val="FFCC00"/>
    <a:srgbClr val="C6973A"/>
    <a:srgbClr val="00B0F0"/>
    <a:srgbClr val="9FD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62" d="100"/>
          <a:sy n="62" d="100"/>
        </p:scale>
        <p:origin x="2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4A479-3603-4D4F-ABAA-E59213EFA054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04AFD-CBB6-49B9-97BF-B7ECE65EE1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10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04AFD-CBB6-49B9-97BF-B7ECE65EE1B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771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04AFD-CBB6-49B9-97BF-B7ECE65EE1B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684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04AFD-CBB6-49B9-97BF-B7ECE65EE1B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909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04AFD-CBB6-49B9-97BF-B7ECE65EE1B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145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04AFD-CBB6-49B9-97BF-B7ECE65EE1B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592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04AFD-CBB6-49B9-97BF-B7ECE65EE1B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702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04AFD-CBB6-49B9-97BF-B7ECE65EE1B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07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04AFD-CBB6-49B9-97BF-B7ECE65EE1B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30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04AFD-CBB6-49B9-97BF-B7ECE65EE1B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785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04AFD-CBB6-49B9-97BF-B7ECE65EE1B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243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04AFD-CBB6-49B9-97BF-B7ECE65EE1B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2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04AFD-CBB6-49B9-97BF-B7ECE65EE1B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563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04AFD-CBB6-49B9-97BF-B7ECE65EE1B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33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04AFD-CBB6-49B9-97BF-B7ECE65EE1B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5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04AFD-CBB6-49B9-97BF-B7ECE65EE1B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953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04AFD-CBB6-49B9-97BF-B7ECE65EE1B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84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04AFD-CBB6-49B9-97BF-B7ECE65EE1B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752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04AFD-CBB6-49B9-97BF-B7ECE65EE1B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753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04AFD-CBB6-49B9-97BF-B7ECE65EE1B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452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04AFD-CBB6-49B9-97BF-B7ECE65EE1B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94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04AFD-CBB6-49B9-97BF-B7ECE65EE1B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468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53FCCC-BC76-46CB-98F8-FDE5A1686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0BCC1D3-27D6-42E0-8D84-959AF3827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7265E5-2478-4708-A3AB-10C2C3AF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BBC3-DC52-43D9-B2DD-0275893A5202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9A71B-2B95-4E34-AA3C-2FD675F7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D324AB-AD8F-4995-9C7D-B7886F0F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77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83ABA0-CB18-434E-9118-DA4681A04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318E44B-44E8-4FBB-ADC4-3BE20217D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4248BE-11B3-4544-8D7F-20BE61AE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BBC3-DC52-43D9-B2DD-0275893A5202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CC8237-01CD-43A4-B570-8CFC5296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325C02-339A-4885-B5EB-A631ADBC2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20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C4CF14-E210-4D1B-ADD9-423FFE32CE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959F70C-9CA8-4DE0-8E87-4B2AD343E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DE7D05-57DA-447D-A194-50A8995E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BBC3-DC52-43D9-B2DD-0275893A5202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F1B88C-FAA2-4C29-ACA7-AF45DCED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0F5B83-D254-4081-B609-6F647CFC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3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44C6D1-43B1-4D48-A51C-5451677B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6C72FC-E722-47E0-9373-6D042DBBB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C18998-A77D-4140-957D-1C34631C0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BBC3-DC52-43D9-B2DD-0275893A5202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176E0D-CC11-4B56-BD95-A7577EE1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CF9A2A-1EC3-4A53-8811-A1110454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54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B394D-725A-4926-80BD-42B57CEF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ED3A8D-2ABD-412A-933A-39620D945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DC9B96-81B6-4116-B103-71AC308D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BBC3-DC52-43D9-B2DD-0275893A5202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7D2071-448B-40ED-AFC1-96C3CF8A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F26043-A49F-4586-95FE-E48CA539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43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087E0E-F1BF-42D4-9860-A67FDAA4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ED0565-0B69-49AC-8BEC-03C1333C8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99270E-B7CC-42BC-A8EA-96C1FB3BC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82F030-2F52-4B50-8553-93D268A14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BBC3-DC52-43D9-B2DD-0275893A5202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C44098-72CC-46FA-A45D-12124668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EF1A85-244D-476D-AD0E-CB1CD8D9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26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809A6-D1DA-47C0-A94C-B9A63D7BA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B6FBE7-46D8-47BF-AA7B-456C1E632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EE75A7-D811-4771-A8BD-B25B603AA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12793B8-7923-4C25-81DF-85218395A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D04EB6D-BE76-4BEE-A3AE-764A2C668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1AFC7F3-B051-4AE0-AB49-D5F5960F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BBC3-DC52-43D9-B2DD-0275893A5202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FE74D87-91E7-41AA-B2F0-F9219DFBD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FE4231D-1DD9-4A72-B93F-0C02F0AC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95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F0577E-CA9F-41FE-9CC2-AAC54EAA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F684E6D-2C7E-4C69-8320-348AC0D1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BBC3-DC52-43D9-B2DD-0275893A5202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8C910A0-FE55-4094-AB4D-73F48014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7CC89BF-D0BC-4A81-8703-EB8FEEF3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62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B626672-E906-4943-90CC-FCB17F0C1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BBC3-DC52-43D9-B2DD-0275893A5202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13B6658-E929-4FEA-8568-D8CE0665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D444C6-3AF1-407E-87ED-E2FC8DF8E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9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45E2A-5D82-4158-A525-3612F690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9A4DD5-6966-4C17-9A70-51EE370A3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6F4F51-8D94-4C89-A895-5A7AF4E09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6D703D-3477-41AE-804F-C610A57F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BBC3-DC52-43D9-B2DD-0275893A5202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6F9C8E-7BB4-4629-BBD6-A1785AA1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79512B-0ECE-42B7-87D3-03EF9597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23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C41E0-F19B-4622-A923-EC828700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7037EF-58EF-434B-B67D-CC9456CDC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C139E1A-6D02-4451-B158-5EFFE2A9D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5157B7-8A1C-47E3-A7CA-CB25A09F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BBC3-DC52-43D9-B2DD-0275893A5202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46B5E1-03F1-419E-98F8-D8E4585F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29E593-711D-47AE-B409-2A8A43995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0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7E22EFB-2602-4063-BC24-EBAEB60F9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327056-3157-4DFA-859C-911275C1E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2F0829-502C-42AD-81D2-360F3C2EE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FBBC3-DC52-43D9-B2DD-0275893A5202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5353C7-CA47-417B-9870-6A6ABD26D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A7ED42-7CC7-4799-87D0-012C705B4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20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.jp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D567BF7-A602-4C51-9B66-F80B16900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076C82DF-BC8D-48AF-9823-065BD7559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53" b="40138"/>
          <a:stretch>
            <a:fillRect/>
          </a:stretch>
        </p:blipFill>
        <p:spPr>
          <a:xfrm>
            <a:off x="400635" y="288816"/>
            <a:ext cx="2301376" cy="310725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F279F1D-AD08-4B45-B1EB-44BB66A162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3083">
            <a:off x="9862933" y="-630697"/>
            <a:ext cx="2640061" cy="264006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55ABCE1-5BDD-4F37-99CE-827B9212E845}"/>
              </a:ext>
            </a:extLst>
          </p:cNvPr>
          <p:cNvGrpSpPr/>
          <p:nvPr/>
        </p:nvGrpSpPr>
        <p:grpSpPr>
          <a:xfrm>
            <a:off x="823879" y="2242147"/>
            <a:ext cx="649803" cy="475581"/>
            <a:chOff x="704959" y="1554141"/>
            <a:chExt cx="649803" cy="475581"/>
          </a:xfrm>
          <a:solidFill>
            <a:srgbClr val="00B0F0"/>
          </a:solidFill>
          <a:effectLst>
            <a:outerShdw blurRad="50800" dist="38100" dir="8100000" algn="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10" name="流程图: 合并 9">
              <a:extLst>
                <a:ext uri="{FF2B5EF4-FFF2-40B4-BE49-F238E27FC236}">
                  <a16:creationId xmlns:a16="http://schemas.microsoft.com/office/drawing/2014/main" id="{24419F8B-E282-4D14-80A5-0D00875D9F99}"/>
                </a:ext>
              </a:extLst>
            </p:cNvPr>
            <p:cNvSpPr/>
            <p:nvPr/>
          </p:nvSpPr>
          <p:spPr>
            <a:xfrm rot="17433031">
              <a:off x="1055928" y="1424037"/>
              <a:ext cx="168730" cy="42893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流程图: 合并 10">
              <a:extLst>
                <a:ext uri="{FF2B5EF4-FFF2-40B4-BE49-F238E27FC236}">
                  <a16:creationId xmlns:a16="http://schemas.microsoft.com/office/drawing/2014/main" id="{DB6C4316-9B7E-4C02-BFD6-077C14E31614}"/>
                </a:ext>
              </a:extLst>
            </p:cNvPr>
            <p:cNvSpPr/>
            <p:nvPr/>
          </p:nvSpPr>
          <p:spPr>
            <a:xfrm rot="15569834">
              <a:off x="835063" y="1730888"/>
              <a:ext cx="168730" cy="42893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E063398-5BD6-46EC-B6DE-F01069B1C1D5}"/>
              </a:ext>
            </a:extLst>
          </p:cNvPr>
          <p:cNvGrpSpPr/>
          <p:nvPr/>
        </p:nvGrpSpPr>
        <p:grpSpPr>
          <a:xfrm flipH="1">
            <a:off x="6362501" y="5248268"/>
            <a:ext cx="428938" cy="581283"/>
            <a:chOff x="925824" y="1554141"/>
            <a:chExt cx="428938" cy="581283"/>
          </a:xfrm>
          <a:solidFill>
            <a:srgbClr val="FFC000"/>
          </a:solidFill>
          <a:effectLst>
            <a:outerShdw blurRad="50800" dist="38100" dir="8100000" algn="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14" name="流程图: 合并 13">
              <a:extLst>
                <a:ext uri="{FF2B5EF4-FFF2-40B4-BE49-F238E27FC236}">
                  <a16:creationId xmlns:a16="http://schemas.microsoft.com/office/drawing/2014/main" id="{52DAC12D-262D-49C2-B454-377E16788656}"/>
                </a:ext>
              </a:extLst>
            </p:cNvPr>
            <p:cNvSpPr/>
            <p:nvPr/>
          </p:nvSpPr>
          <p:spPr>
            <a:xfrm rot="14192251">
              <a:off x="1055928" y="1424037"/>
              <a:ext cx="168730" cy="42893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流程图: 合并 14">
              <a:extLst>
                <a:ext uri="{FF2B5EF4-FFF2-40B4-BE49-F238E27FC236}">
                  <a16:creationId xmlns:a16="http://schemas.microsoft.com/office/drawing/2014/main" id="{E9CCE040-4F3E-47C2-B3D7-311F2536A62F}"/>
                </a:ext>
              </a:extLst>
            </p:cNvPr>
            <p:cNvSpPr/>
            <p:nvPr/>
          </p:nvSpPr>
          <p:spPr>
            <a:xfrm rot="12037197">
              <a:off x="1145952" y="1726496"/>
              <a:ext cx="199771" cy="40892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05FA9F27-87EC-4097-BA4A-322F1C0B1B34}"/>
              </a:ext>
            </a:extLst>
          </p:cNvPr>
          <p:cNvSpPr/>
          <p:nvPr/>
        </p:nvSpPr>
        <p:spPr>
          <a:xfrm>
            <a:off x="399570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96504" y="1276865"/>
            <a:ext cx="7353387" cy="3190159"/>
            <a:chOff x="423132" y="1276865"/>
            <a:chExt cx="6465027" cy="3190159"/>
          </a:xfrm>
        </p:grpSpPr>
        <p:sp>
          <p:nvSpPr>
            <p:cNvPr id="3" name="TextBox 2"/>
            <p:cNvSpPr txBox="1"/>
            <p:nvPr/>
          </p:nvSpPr>
          <p:spPr>
            <a:xfrm>
              <a:off x="423132" y="1276865"/>
              <a:ext cx="64008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0000" dirty="0">
                  <a:latin typeface="iCiel Soup of Justice" pitchFamily="2" charset="-93"/>
                </a:rPr>
                <a:t>MÙA HÈ ĐÁNG NHỚ</a:t>
              </a:r>
              <a:endParaRPr lang="en-US" sz="10000" dirty="0">
                <a:latin typeface="iCiel Soup of Justice" pitchFamily="2" charset="-93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7359" y="1296925"/>
              <a:ext cx="64008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0000" dirty="0">
                  <a:solidFill>
                    <a:schemeClr val="accent2"/>
                  </a:solidFill>
                  <a:latin typeface="iCiel Soup of Justice" pitchFamily="2" charset="-93"/>
                </a:rPr>
                <a:t>MÙA HÈ ĐÁNG NHỚ</a:t>
              </a:r>
              <a:endParaRPr lang="en-US" sz="10000" dirty="0">
                <a:solidFill>
                  <a:schemeClr val="accent2"/>
                </a:solidFill>
                <a:latin typeface="iCiel Soup of Justice" pitchFamily="2" charset="-9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865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FE33E01-7071-4805-A2ED-A1A1DB0F7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577130" y="0"/>
            <a:ext cx="1376913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8861358-BB95-4448-8723-469F26AAD790}"/>
              </a:ext>
            </a:extLst>
          </p:cNvPr>
          <p:cNvSpPr/>
          <p:nvPr/>
        </p:nvSpPr>
        <p:spPr>
          <a:xfrm>
            <a:off x="399570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-464496" y="1566518"/>
            <a:ext cx="8108265" cy="3631764"/>
            <a:chOff x="-464496" y="1566518"/>
            <a:chExt cx="8108265" cy="3631764"/>
          </a:xfrm>
        </p:grpSpPr>
        <p:sp>
          <p:nvSpPr>
            <p:cNvPr id="2" name="TextBox 1"/>
            <p:cNvSpPr txBox="1"/>
            <p:nvPr/>
          </p:nvSpPr>
          <p:spPr>
            <a:xfrm>
              <a:off x="-464496" y="1566519"/>
              <a:ext cx="8014588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1500" b="1" dirty="0">
                  <a:latin typeface="UTM A&amp;S Graceland" panose="02040603050506020204" pitchFamily="18" charset="0"/>
                </a:rPr>
                <a:t>Hình thành kiến thức</a:t>
              </a:r>
              <a:endParaRPr lang="en-US" sz="11500" b="1" dirty="0">
                <a:latin typeface="UTM A&amp;S Graceland" panose="020406030505060202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370819" y="1566518"/>
              <a:ext cx="8014588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1500" b="1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&amp;S Graceland" panose="02040603050506020204" pitchFamily="18" charset="0"/>
                </a:rPr>
                <a:t>Hình thành kiến thức</a:t>
              </a:r>
              <a:endParaRPr lang="en-US" sz="115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&amp;S Graceland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621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Đau tim vì câu cá – Tạp chí Văn Nghệ Thái Nguyên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370"/>
            <a:ext cx="12192000" cy="683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矩形 4">
            <a:extLst>
              <a:ext uri="{FF2B5EF4-FFF2-40B4-BE49-F238E27FC236}">
                <a16:creationId xmlns:a16="http://schemas.microsoft.com/office/drawing/2014/main" id="{CD1C5A8B-A8AE-475F-81F4-E18963DB7A02}"/>
              </a:ext>
            </a:extLst>
          </p:cNvPr>
          <p:cNvSpPr/>
          <p:nvPr/>
        </p:nvSpPr>
        <p:spPr>
          <a:xfrm>
            <a:off x="808518" y="737793"/>
            <a:ext cx="10574965" cy="5401783"/>
          </a:xfrm>
          <a:prstGeom prst="rect">
            <a:avLst/>
          </a:prstGeom>
          <a:solidFill>
            <a:schemeClr val="bg1">
              <a:alpha val="69000"/>
            </a:schemeClr>
          </a:solidFill>
          <a:ln w="57150">
            <a:solidFill>
              <a:srgbClr val="9FDEE3"/>
            </a:solidFill>
            <a:prstDash val="sysDot"/>
          </a:ln>
          <a:effectLst>
            <a:outerShdw blurRad="190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Text Box 3"/>
          <p:cNvSpPr txBox="1">
            <a:spLocks noChangeArrowheads="1"/>
          </p:cNvSpPr>
          <p:nvPr/>
        </p:nvSpPr>
        <p:spPr bwMode="auto">
          <a:xfrm>
            <a:off x="5263176" y="2930898"/>
            <a:ext cx="568325" cy="35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" name="Text Box 18"/>
          <p:cNvSpPr txBox="1">
            <a:spLocks noChangeArrowheads="1"/>
          </p:cNvSpPr>
          <p:nvPr/>
        </p:nvSpPr>
        <p:spPr bwMode="auto">
          <a:xfrm>
            <a:off x="7013081" y="3905994"/>
            <a:ext cx="1073150" cy="38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64</a:t>
            </a:r>
          </a:p>
        </p:txBody>
      </p:sp>
      <p:sp>
        <p:nvSpPr>
          <p:cNvPr id="66" name="Text Box 22"/>
          <p:cNvSpPr txBox="1">
            <a:spLocks noChangeArrowheads="1"/>
          </p:cNvSpPr>
          <p:nvPr/>
        </p:nvSpPr>
        <p:spPr bwMode="auto">
          <a:xfrm>
            <a:off x="6550639" y="5359773"/>
            <a:ext cx="234156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3072dm</a:t>
            </a:r>
            <a:r>
              <a:rPr lang="en-US" altLang="en-US" sz="20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 = 30,72 m</a:t>
            </a:r>
            <a:r>
              <a:rPr lang="en-US" altLang="en-US" sz="20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7" name="Text Box 23"/>
          <p:cNvSpPr txBox="1">
            <a:spLocks noChangeArrowheads="1"/>
          </p:cNvSpPr>
          <p:nvPr/>
        </p:nvSpPr>
        <p:spPr bwMode="auto">
          <a:xfrm>
            <a:off x="2659181" y="4848895"/>
            <a:ext cx="4791348" cy="44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Vậy: 6,4 x 4,8 = 30,72 (m</a:t>
            </a:r>
            <a:r>
              <a:rPr lang="en-US" altLang="en-US" sz="2400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8" name="Text Box 35"/>
          <p:cNvSpPr txBox="1">
            <a:spLocks noChangeArrowheads="1"/>
          </p:cNvSpPr>
          <p:nvPr/>
        </p:nvSpPr>
        <p:spPr bwMode="auto">
          <a:xfrm>
            <a:off x="6993551" y="4158035"/>
            <a:ext cx="506413" cy="38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48</a:t>
            </a:r>
          </a:p>
        </p:txBody>
      </p:sp>
      <p:sp>
        <p:nvSpPr>
          <p:cNvPr id="69" name="Line 19"/>
          <p:cNvSpPr>
            <a:spLocks noChangeShapeType="1"/>
          </p:cNvSpPr>
          <p:nvPr/>
        </p:nvSpPr>
        <p:spPr bwMode="auto">
          <a:xfrm>
            <a:off x="6614139" y="5018460"/>
            <a:ext cx="8223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 Box 20"/>
          <p:cNvSpPr txBox="1">
            <a:spLocks noChangeArrowheads="1"/>
          </p:cNvSpPr>
          <p:nvPr/>
        </p:nvSpPr>
        <p:spPr bwMode="auto">
          <a:xfrm>
            <a:off x="6804639" y="4007223"/>
            <a:ext cx="252412" cy="35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71" name="Line 19"/>
          <p:cNvSpPr>
            <a:spLocks noChangeShapeType="1"/>
          </p:cNvSpPr>
          <p:nvPr/>
        </p:nvSpPr>
        <p:spPr bwMode="auto">
          <a:xfrm>
            <a:off x="6930051" y="4512048"/>
            <a:ext cx="442913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Box 17"/>
          <p:cNvSpPr txBox="1">
            <a:spLocks noChangeArrowheads="1"/>
          </p:cNvSpPr>
          <p:nvPr/>
        </p:nvSpPr>
        <p:spPr bwMode="auto">
          <a:xfrm>
            <a:off x="6868139" y="4461248"/>
            <a:ext cx="441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51</a:t>
            </a:r>
          </a:p>
        </p:txBody>
      </p:sp>
      <p:sp>
        <p:nvSpPr>
          <p:cNvPr id="73" name="Text Box 16"/>
          <p:cNvSpPr txBox="1">
            <a:spLocks noChangeArrowheads="1"/>
          </p:cNvSpPr>
          <p:nvPr/>
        </p:nvSpPr>
        <p:spPr bwMode="auto">
          <a:xfrm>
            <a:off x="7120551" y="4448548"/>
            <a:ext cx="315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4" name="Text Box 18"/>
          <p:cNvSpPr txBox="1">
            <a:spLocks noChangeArrowheads="1"/>
          </p:cNvSpPr>
          <p:nvPr/>
        </p:nvSpPr>
        <p:spPr bwMode="auto">
          <a:xfrm>
            <a:off x="6993551" y="4677148"/>
            <a:ext cx="315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75" name="Text Box 19"/>
          <p:cNvSpPr txBox="1">
            <a:spLocks noChangeArrowheads="1"/>
          </p:cNvSpPr>
          <p:nvPr/>
        </p:nvSpPr>
        <p:spPr bwMode="auto">
          <a:xfrm>
            <a:off x="6741139" y="4677148"/>
            <a:ext cx="4429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76" name="Text Box 21"/>
          <p:cNvSpPr txBox="1">
            <a:spLocks noChangeArrowheads="1"/>
          </p:cNvSpPr>
          <p:nvPr/>
        </p:nvSpPr>
        <p:spPr bwMode="auto">
          <a:xfrm>
            <a:off x="7120551" y="4954960"/>
            <a:ext cx="3794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7" name="Text Box 22"/>
          <p:cNvSpPr txBox="1">
            <a:spLocks noChangeArrowheads="1"/>
          </p:cNvSpPr>
          <p:nvPr/>
        </p:nvSpPr>
        <p:spPr bwMode="auto">
          <a:xfrm>
            <a:off x="6993551" y="4954960"/>
            <a:ext cx="2540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78" name="Text Box 23"/>
          <p:cNvSpPr txBox="1">
            <a:spLocks noChangeArrowheads="1"/>
          </p:cNvSpPr>
          <p:nvPr/>
        </p:nvSpPr>
        <p:spPr bwMode="auto">
          <a:xfrm>
            <a:off x="6868139" y="4954960"/>
            <a:ext cx="31591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79" name="Text Box 24"/>
          <p:cNvSpPr txBox="1">
            <a:spLocks noChangeArrowheads="1"/>
          </p:cNvSpPr>
          <p:nvPr/>
        </p:nvSpPr>
        <p:spPr bwMode="auto">
          <a:xfrm>
            <a:off x="6720501" y="4954960"/>
            <a:ext cx="3794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80" name="Text Box 25"/>
          <p:cNvSpPr txBox="1">
            <a:spLocks noChangeArrowheads="1"/>
          </p:cNvSpPr>
          <p:nvPr/>
        </p:nvSpPr>
        <p:spPr bwMode="auto">
          <a:xfrm>
            <a:off x="7372964" y="4954960"/>
            <a:ext cx="10128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(dm</a:t>
            </a:r>
            <a:r>
              <a:rPr lang="en-US" altLang="en-US" sz="20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81" name="Text Box 4"/>
          <p:cNvSpPr txBox="1">
            <a:spLocks noChangeArrowheads="1"/>
          </p:cNvSpPr>
          <p:nvPr/>
        </p:nvSpPr>
        <p:spPr bwMode="auto">
          <a:xfrm>
            <a:off x="2483247" y="1402805"/>
            <a:ext cx="7083425" cy="11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mảnh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vườn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6,4m,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4,8m.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mảnh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vườn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2" name="Text Box 15"/>
          <p:cNvSpPr txBox="1">
            <a:spLocks noChangeArrowheads="1"/>
          </p:cNvSpPr>
          <p:nvPr/>
        </p:nvSpPr>
        <p:spPr bwMode="auto">
          <a:xfrm>
            <a:off x="2775779" y="2924174"/>
            <a:ext cx="6790893" cy="44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888" tIns="37944" rIns="75888" bIns="37944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6,4  x 4,8 = ? (m</a:t>
            </a:r>
            <a:r>
              <a:rPr lang="en-US" altLang="en-US" sz="24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83" name="Text Box 10"/>
          <p:cNvSpPr txBox="1">
            <a:spLocks noChangeArrowheads="1"/>
          </p:cNvSpPr>
          <p:nvPr/>
        </p:nvSpPr>
        <p:spPr bwMode="auto">
          <a:xfrm>
            <a:off x="2733793" y="3999583"/>
            <a:ext cx="4007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6,4 m =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dm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" name="Text Box 34"/>
          <p:cNvSpPr txBox="1">
            <a:spLocks noChangeArrowheads="1"/>
          </p:cNvSpPr>
          <p:nvPr/>
        </p:nvSpPr>
        <p:spPr bwMode="auto">
          <a:xfrm>
            <a:off x="4786632" y="4028866"/>
            <a:ext cx="667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64</a:t>
            </a:r>
          </a:p>
        </p:txBody>
      </p:sp>
      <p:sp>
        <p:nvSpPr>
          <p:cNvPr id="85" name="Text Box 11"/>
          <p:cNvSpPr txBox="1">
            <a:spLocks noChangeArrowheads="1"/>
          </p:cNvSpPr>
          <p:nvPr/>
        </p:nvSpPr>
        <p:spPr bwMode="auto">
          <a:xfrm>
            <a:off x="3545006" y="4378995"/>
            <a:ext cx="2396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4,8 m =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dm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" name="Text Box 35"/>
          <p:cNvSpPr txBox="1">
            <a:spLocks noChangeArrowheads="1"/>
          </p:cNvSpPr>
          <p:nvPr/>
        </p:nvSpPr>
        <p:spPr bwMode="auto">
          <a:xfrm>
            <a:off x="4691743" y="4372645"/>
            <a:ext cx="6190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48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-2" y="170121"/>
            <a:ext cx="4481063" cy="13016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iCiel Bambola" panose="02000000000000000000" pitchFamily="50" charset="-93"/>
              </a:rPr>
              <a:t>Hai anh em lại nhớ thêm về những ngày ra vườn đào giun câu cá và hái quả...</a:t>
            </a:r>
            <a:endParaRPr lang="en-US" sz="2800" b="1" dirty="0">
              <a:latin typeface="iCiel Bambola" panose="02000000000000000000" pitchFamily="50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24595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 animBg="1"/>
      <p:bldP spid="70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 descr="Đau tim vì câu cá – Tạp chí Văn Nghệ Thái Nguyên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370"/>
            <a:ext cx="12192000" cy="683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矩形 4">
            <a:extLst>
              <a:ext uri="{FF2B5EF4-FFF2-40B4-BE49-F238E27FC236}">
                <a16:creationId xmlns:a16="http://schemas.microsoft.com/office/drawing/2014/main" id="{CD1C5A8B-A8AE-475F-81F4-E18963DB7A02}"/>
              </a:ext>
            </a:extLst>
          </p:cNvPr>
          <p:cNvSpPr/>
          <p:nvPr/>
        </p:nvSpPr>
        <p:spPr>
          <a:xfrm>
            <a:off x="277761" y="221225"/>
            <a:ext cx="11636477" cy="6415549"/>
          </a:xfrm>
          <a:prstGeom prst="rect">
            <a:avLst/>
          </a:prstGeom>
          <a:solidFill>
            <a:schemeClr val="bg1">
              <a:alpha val="64000"/>
            </a:schemeClr>
          </a:solidFill>
          <a:ln w="57150">
            <a:solidFill>
              <a:srgbClr val="9FDEE3"/>
            </a:solidFill>
            <a:prstDash val="sysDot"/>
          </a:ln>
          <a:effectLst>
            <a:outerShdw blurRad="190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104" name="Text Box 24"/>
          <p:cNvSpPr txBox="1">
            <a:spLocks noChangeArrowheads="1"/>
          </p:cNvSpPr>
          <p:nvPr/>
        </p:nvSpPr>
        <p:spPr bwMode="auto">
          <a:xfrm>
            <a:off x="2482546" y="496115"/>
            <a:ext cx="8437325" cy="56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5" name="Text Box 18"/>
          <p:cNvSpPr txBox="1">
            <a:spLocks noChangeArrowheads="1"/>
          </p:cNvSpPr>
          <p:nvPr/>
        </p:nvSpPr>
        <p:spPr bwMode="auto">
          <a:xfrm>
            <a:off x="2639147" y="1537454"/>
            <a:ext cx="1073150" cy="44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6,4</a:t>
            </a:r>
          </a:p>
        </p:txBody>
      </p:sp>
      <p:sp>
        <p:nvSpPr>
          <p:cNvPr id="106" name="Text Box 35"/>
          <p:cNvSpPr txBox="1">
            <a:spLocks noChangeArrowheads="1"/>
          </p:cNvSpPr>
          <p:nvPr/>
        </p:nvSpPr>
        <p:spPr bwMode="auto">
          <a:xfrm>
            <a:off x="2639147" y="2003679"/>
            <a:ext cx="840941" cy="44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4,8</a:t>
            </a:r>
          </a:p>
        </p:txBody>
      </p:sp>
      <p:sp>
        <p:nvSpPr>
          <p:cNvPr id="107" name="Text Box 20"/>
          <p:cNvSpPr txBox="1">
            <a:spLocks noChangeArrowheads="1"/>
          </p:cNvSpPr>
          <p:nvPr/>
        </p:nvSpPr>
        <p:spPr bwMode="auto">
          <a:xfrm>
            <a:off x="2384281" y="1811476"/>
            <a:ext cx="252413" cy="38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08" name="Text Box 16"/>
          <p:cNvSpPr txBox="1">
            <a:spLocks noChangeArrowheads="1"/>
          </p:cNvSpPr>
          <p:nvPr/>
        </p:nvSpPr>
        <p:spPr bwMode="auto">
          <a:xfrm>
            <a:off x="2858098" y="2391741"/>
            <a:ext cx="513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9" name="Text Box 19"/>
          <p:cNvSpPr txBox="1">
            <a:spLocks noChangeArrowheads="1"/>
          </p:cNvSpPr>
          <p:nvPr/>
        </p:nvSpPr>
        <p:spPr bwMode="auto">
          <a:xfrm>
            <a:off x="2303805" y="2737540"/>
            <a:ext cx="664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0" name="Text Box 17"/>
          <p:cNvSpPr txBox="1">
            <a:spLocks noChangeArrowheads="1"/>
          </p:cNvSpPr>
          <p:nvPr/>
        </p:nvSpPr>
        <p:spPr bwMode="auto">
          <a:xfrm>
            <a:off x="2495622" y="2394644"/>
            <a:ext cx="685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11" name="Text Box 18"/>
          <p:cNvSpPr txBox="1">
            <a:spLocks noChangeArrowheads="1"/>
          </p:cNvSpPr>
          <p:nvPr/>
        </p:nvSpPr>
        <p:spPr bwMode="auto">
          <a:xfrm>
            <a:off x="2651993" y="2746829"/>
            <a:ext cx="315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12" name="Text Box 22"/>
          <p:cNvSpPr txBox="1">
            <a:spLocks noChangeArrowheads="1"/>
          </p:cNvSpPr>
          <p:nvPr/>
        </p:nvSpPr>
        <p:spPr bwMode="auto">
          <a:xfrm>
            <a:off x="2525763" y="3123061"/>
            <a:ext cx="2094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13" name="Text Box 24"/>
          <p:cNvSpPr txBox="1">
            <a:spLocks noChangeArrowheads="1"/>
          </p:cNvSpPr>
          <p:nvPr/>
        </p:nvSpPr>
        <p:spPr bwMode="auto">
          <a:xfrm>
            <a:off x="2103134" y="3121903"/>
            <a:ext cx="379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14" name="Text Box 25"/>
          <p:cNvSpPr txBox="1">
            <a:spLocks noChangeArrowheads="1"/>
          </p:cNvSpPr>
          <p:nvPr/>
        </p:nvSpPr>
        <p:spPr bwMode="auto">
          <a:xfrm>
            <a:off x="3476913" y="3099619"/>
            <a:ext cx="1012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992" dirty="0">
                <a:solidFill>
                  <a:srgbClr val="FF0000"/>
                </a:solidFill>
                <a:latin typeface="Times New Roman" panose="02020603050405020304" pitchFamily="18" charset="0"/>
              </a:rPr>
              <a:t>(m</a:t>
            </a:r>
            <a:r>
              <a:rPr lang="en-US" altLang="en-US" sz="1992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992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15" name="Text Box 21"/>
          <p:cNvSpPr txBox="1">
            <a:spLocks noChangeArrowheads="1"/>
          </p:cNvSpPr>
          <p:nvPr/>
        </p:nvSpPr>
        <p:spPr bwMode="auto">
          <a:xfrm>
            <a:off x="2709472" y="3123496"/>
            <a:ext cx="379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16" name="Text Box 23"/>
          <p:cNvSpPr txBox="1">
            <a:spLocks noChangeArrowheads="1"/>
          </p:cNvSpPr>
          <p:nvPr/>
        </p:nvSpPr>
        <p:spPr bwMode="auto">
          <a:xfrm>
            <a:off x="2272580" y="3113002"/>
            <a:ext cx="315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17" name="TextBox 1"/>
          <p:cNvSpPr txBox="1">
            <a:spLocks noChangeArrowheads="1"/>
          </p:cNvSpPr>
          <p:nvPr/>
        </p:nvSpPr>
        <p:spPr bwMode="auto">
          <a:xfrm>
            <a:off x="2390160" y="3017020"/>
            <a:ext cx="284264" cy="50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en-US" sz="26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cxnSp>
        <p:nvCxnSpPr>
          <p:cNvPr id="118" name="Straight Connector 117"/>
          <p:cNvCxnSpPr/>
          <p:nvPr/>
        </p:nvCxnSpPr>
        <p:spPr>
          <a:xfrm>
            <a:off x="2588492" y="2391741"/>
            <a:ext cx="5872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2152075" y="3121903"/>
            <a:ext cx="1023647" cy="414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Box 37"/>
          <p:cNvSpPr txBox="1">
            <a:spLocks noChangeArrowheads="1"/>
          </p:cNvSpPr>
          <p:nvPr/>
        </p:nvSpPr>
        <p:spPr bwMode="auto">
          <a:xfrm>
            <a:off x="4562764" y="1503700"/>
            <a:ext cx="6677891" cy="93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*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phép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1" name="Text Box 39"/>
          <p:cNvSpPr txBox="1">
            <a:spLocks noChangeArrowheads="1"/>
          </p:cNvSpPr>
          <p:nvPr/>
        </p:nvSpPr>
        <p:spPr bwMode="auto">
          <a:xfrm>
            <a:off x="4643356" y="2746829"/>
            <a:ext cx="6276515" cy="143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* Hai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thừa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tất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cả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ở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thập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, ta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dấu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phẩy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tách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ở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tích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ra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kể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sang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trái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.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58373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20" grpId="0"/>
      <p:bldP spid="1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Đau tim vì câu cá – Tạp chí Văn Nghệ Thái Nguyên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370"/>
            <a:ext cx="12192000" cy="683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矩形 4">
            <a:extLst>
              <a:ext uri="{FF2B5EF4-FFF2-40B4-BE49-F238E27FC236}">
                <a16:creationId xmlns:a16="http://schemas.microsoft.com/office/drawing/2014/main" id="{CD1C5A8B-A8AE-475F-81F4-E18963DB7A02}"/>
              </a:ext>
            </a:extLst>
          </p:cNvPr>
          <p:cNvSpPr/>
          <p:nvPr/>
        </p:nvSpPr>
        <p:spPr>
          <a:xfrm>
            <a:off x="277761" y="221225"/>
            <a:ext cx="11636477" cy="6415549"/>
          </a:xfrm>
          <a:prstGeom prst="rect">
            <a:avLst/>
          </a:prstGeom>
          <a:solidFill>
            <a:schemeClr val="bg1">
              <a:alpha val="64000"/>
            </a:schemeClr>
          </a:solidFill>
          <a:ln w="57150">
            <a:solidFill>
              <a:srgbClr val="9FDEE3"/>
            </a:solidFill>
            <a:prstDash val="sysDot"/>
          </a:ln>
          <a:effectLst>
            <a:outerShdw blurRad="190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65" name="Text Box 6"/>
          <p:cNvSpPr txBox="1">
            <a:spLocks noChangeArrowheads="1"/>
          </p:cNvSpPr>
          <p:nvPr/>
        </p:nvSpPr>
        <p:spPr bwMode="auto">
          <a:xfrm>
            <a:off x="3647609" y="1035498"/>
            <a:ext cx="5329814" cy="56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     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4,75 x 1,3 = ?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1467935" y="1798747"/>
            <a:ext cx="4922232" cy="50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2232821" y="2500441"/>
            <a:ext cx="67151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992" dirty="0">
                <a:solidFill>
                  <a:srgbClr val="0000FF"/>
                </a:solidFill>
                <a:latin typeface="Times New Roman" panose="02020603050405020304" pitchFamily="18" charset="0"/>
              </a:rPr>
              <a:t>4,75</a:t>
            </a:r>
          </a:p>
        </p:txBody>
      </p:sp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2386808" y="2781428"/>
            <a:ext cx="7588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992" dirty="0">
                <a:solidFill>
                  <a:srgbClr val="0000FF"/>
                </a:solidFill>
                <a:latin typeface="Times New Roman" panose="02020603050405020304" pitchFamily="18" charset="0"/>
              </a:rPr>
              <a:t>1,3</a:t>
            </a: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2082008" y="2662366"/>
            <a:ext cx="3175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992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70" name="Text Box 9"/>
          <p:cNvSpPr txBox="1">
            <a:spLocks noChangeArrowheads="1"/>
          </p:cNvSpPr>
          <p:nvPr/>
        </p:nvSpPr>
        <p:spPr bwMode="auto">
          <a:xfrm>
            <a:off x="2554723" y="3092507"/>
            <a:ext cx="1889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992" dirty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2209008" y="3079733"/>
            <a:ext cx="798546" cy="3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992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498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1992" dirty="0">
                <a:solidFill>
                  <a:srgbClr val="0000FF"/>
                </a:solidFill>
                <a:latin typeface="Times New Roman" panose="02020603050405020304" pitchFamily="18" charset="0"/>
              </a:rPr>
              <a:t>42</a:t>
            </a: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2054625" y="3347949"/>
            <a:ext cx="1905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992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3" name="Text Box 9"/>
          <p:cNvSpPr txBox="1">
            <a:spLocks noChangeArrowheads="1"/>
          </p:cNvSpPr>
          <p:nvPr/>
        </p:nvSpPr>
        <p:spPr bwMode="auto">
          <a:xfrm>
            <a:off x="2179640" y="3360432"/>
            <a:ext cx="188912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992" dirty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74" name="Text Box 9"/>
          <p:cNvSpPr txBox="1">
            <a:spLocks noChangeArrowheads="1"/>
          </p:cNvSpPr>
          <p:nvPr/>
        </p:nvSpPr>
        <p:spPr bwMode="auto">
          <a:xfrm>
            <a:off x="2327277" y="3360432"/>
            <a:ext cx="1889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992" dirty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5" name="Line 11"/>
          <p:cNvSpPr>
            <a:spLocks noChangeShapeType="1"/>
          </p:cNvSpPr>
          <p:nvPr/>
        </p:nvSpPr>
        <p:spPr bwMode="auto">
          <a:xfrm>
            <a:off x="2020096" y="3741866"/>
            <a:ext cx="7588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 Box 37"/>
          <p:cNvSpPr txBox="1">
            <a:spLocks noChangeArrowheads="1"/>
          </p:cNvSpPr>
          <p:nvPr/>
        </p:nvSpPr>
        <p:spPr bwMode="auto">
          <a:xfrm>
            <a:off x="3195674" y="2320889"/>
            <a:ext cx="7904717" cy="106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i="1" dirty="0">
                <a:latin typeface="Times New Roman" panose="02020603050405020304" pitchFamily="18" charset="0"/>
              </a:rPr>
              <a:t>*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phép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tự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7" name="Text Box 39"/>
          <p:cNvSpPr txBox="1">
            <a:spLocks noChangeArrowheads="1"/>
          </p:cNvSpPr>
          <p:nvPr/>
        </p:nvSpPr>
        <p:spPr bwMode="auto">
          <a:xfrm>
            <a:off x="3195673" y="3539243"/>
            <a:ext cx="7341191" cy="161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i="1" dirty="0">
                <a:latin typeface="Times New Roman" panose="02020603050405020304" pitchFamily="18" charset="0"/>
              </a:rPr>
              <a:t>* Hai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thừa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tất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cả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ba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ở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thập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, ta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dùng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dấu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phẩy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tách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ở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tích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ra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ba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kể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sang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trái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.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78" name="Line 11"/>
          <p:cNvSpPr>
            <a:spLocks noChangeShapeType="1"/>
          </p:cNvSpPr>
          <p:nvPr/>
        </p:nvSpPr>
        <p:spPr bwMode="auto">
          <a:xfrm>
            <a:off x="2193926" y="3110979"/>
            <a:ext cx="7635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Text Box 9"/>
          <p:cNvSpPr txBox="1">
            <a:spLocks noChangeArrowheads="1"/>
          </p:cNvSpPr>
          <p:nvPr/>
        </p:nvSpPr>
        <p:spPr bwMode="auto">
          <a:xfrm>
            <a:off x="2523333" y="3718053"/>
            <a:ext cx="1905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0" name="Text Box 9"/>
          <p:cNvSpPr txBox="1">
            <a:spLocks noChangeArrowheads="1"/>
          </p:cNvSpPr>
          <p:nvPr/>
        </p:nvSpPr>
        <p:spPr bwMode="auto">
          <a:xfrm>
            <a:off x="2386808" y="3718053"/>
            <a:ext cx="18891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81" name="Text Box 9"/>
          <p:cNvSpPr txBox="1">
            <a:spLocks noChangeArrowheads="1"/>
          </p:cNvSpPr>
          <p:nvPr/>
        </p:nvSpPr>
        <p:spPr bwMode="auto">
          <a:xfrm>
            <a:off x="2259808" y="3718053"/>
            <a:ext cx="1905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2" name="Text Box 9"/>
          <p:cNvSpPr txBox="1">
            <a:spLocks noChangeArrowheads="1"/>
          </p:cNvSpPr>
          <p:nvPr/>
        </p:nvSpPr>
        <p:spPr bwMode="auto">
          <a:xfrm>
            <a:off x="2080420" y="3718053"/>
            <a:ext cx="1905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83" name="Text Box 59"/>
          <p:cNvSpPr txBox="1">
            <a:spLocks noChangeArrowheads="1"/>
          </p:cNvSpPr>
          <p:nvPr/>
        </p:nvSpPr>
        <p:spPr bwMode="auto">
          <a:xfrm>
            <a:off x="2175671" y="3799375"/>
            <a:ext cx="381000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  <a:spcAft>
                <a:spcPct val="55000"/>
              </a:spcAft>
            </a:pPr>
            <a:r>
              <a:rPr lang="en-US" altLang="en-US" sz="3200">
                <a:solidFill>
                  <a:srgbClr val="0000FF"/>
                </a:solidFill>
                <a:latin typeface=".VnArial Narrow" pitchFamily="34" charset="0"/>
              </a:rPr>
              <a:t>,</a:t>
            </a:r>
          </a:p>
          <a:p>
            <a:pPr>
              <a:lnSpc>
                <a:spcPct val="40000"/>
              </a:lnSpc>
              <a:spcBef>
                <a:spcPct val="50000"/>
              </a:spcBef>
              <a:spcAft>
                <a:spcPct val="55000"/>
              </a:spcAft>
            </a:pPr>
            <a:endParaRPr lang="en-US" altLang="en-US" sz="3200">
              <a:solidFill>
                <a:srgbClr val="FF0000"/>
              </a:solidFill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9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7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770" decel="100000"/>
                                        <p:tgtEl>
                                          <p:spTgt spid="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 animBg="1"/>
      <p:bldP spid="76" grpId="0"/>
      <p:bldP spid="77" grpId="0"/>
      <p:bldP spid="78" grpId="0" animBg="1"/>
      <p:bldP spid="79" grpId="0"/>
      <p:bldP spid="80" grpId="0"/>
      <p:bldP spid="82" grpId="0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Đau tim vì câu cá – Tạp chí Văn Nghệ Thái Nguyên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70"/>
            <a:ext cx="12192000" cy="683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4">
            <a:extLst>
              <a:ext uri="{FF2B5EF4-FFF2-40B4-BE49-F238E27FC236}">
                <a16:creationId xmlns:a16="http://schemas.microsoft.com/office/drawing/2014/main" id="{CD1C5A8B-A8AE-475F-81F4-E18963DB7A02}"/>
              </a:ext>
            </a:extLst>
          </p:cNvPr>
          <p:cNvSpPr/>
          <p:nvPr/>
        </p:nvSpPr>
        <p:spPr>
          <a:xfrm>
            <a:off x="808517" y="854751"/>
            <a:ext cx="10574965" cy="5401783"/>
          </a:xfrm>
          <a:prstGeom prst="rect">
            <a:avLst/>
          </a:prstGeom>
          <a:solidFill>
            <a:schemeClr val="bg1">
              <a:alpha val="69000"/>
            </a:schemeClr>
          </a:solidFill>
          <a:ln w="57150">
            <a:solidFill>
              <a:srgbClr val="9FDEE3"/>
            </a:solidFill>
            <a:prstDash val="sysDot"/>
          </a:ln>
          <a:effectLst>
            <a:outerShdw blurRad="190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157817" y="1254565"/>
            <a:ext cx="8028927" cy="106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5E9B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2146836" y="2390755"/>
            <a:ext cx="7337406" cy="56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5E9B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2083335" y="3183264"/>
            <a:ext cx="7911270" cy="204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5E9B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bấy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60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FE33E01-7071-4805-A2ED-A1A1DB0F7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577130" y="0"/>
            <a:ext cx="1376913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8861358-BB95-4448-8723-469F26AAD790}"/>
              </a:ext>
            </a:extLst>
          </p:cNvPr>
          <p:cNvSpPr/>
          <p:nvPr/>
        </p:nvSpPr>
        <p:spPr>
          <a:xfrm>
            <a:off x="399570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-699387" y="1478433"/>
            <a:ext cx="8096927" cy="3690487"/>
            <a:chOff x="-464496" y="1507795"/>
            <a:chExt cx="8096927" cy="3690487"/>
          </a:xfrm>
        </p:grpSpPr>
        <p:sp>
          <p:nvSpPr>
            <p:cNvPr id="2" name="TextBox 1"/>
            <p:cNvSpPr txBox="1"/>
            <p:nvPr/>
          </p:nvSpPr>
          <p:spPr>
            <a:xfrm>
              <a:off x="-464496" y="1566519"/>
              <a:ext cx="8014588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1500" b="1" dirty="0">
                  <a:latin typeface="UTM A&amp;S Graceland" panose="02040603050506020204" pitchFamily="18" charset="0"/>
                </a:rPr>
                <a:t>Thực hành</a:t>
              </a:r>
            </a:p>
            <a:p>
              <a:pPr algn="ctr"/>
              <a:r>
                <a:rPr lang="vi-VN" sz="11500" b="1" dirty="0">
                  <a:latin typeface="UTM A&amp;S Graceland" panose="02040603050506020204" pitchFamily="18" charset="0"/>
                </a:rPr>
                <a:t>Luyện tập</a:t>
              </a:r>
              <a:endParaRPr lang="en-US" sz="11500" b="1" dirty="0">
                <a:latin typeface="UTM A&amp;S Graceland" panose="020406030505060202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382157" y="1507795"/>
              <a:ext cx="8014588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1500" b="1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&amp;S Graceland" panose="02040603050506020204" pitchFamily="18" charset="0"/>
                </a:rPr>
                <a:t>Thực hành</a:t>
              </a:r>
            </a:p>
            <a:p>
              <a:pPr algn="ctr"/>
              <a:r>
                <a:rPr lang="vi-VN" sz="11500" b="1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&amp;S Graceland" panose="02040603050506020204" pitchFamily="18" charset="0"/>
                </a:rPr>
                <a:t>Luyện tập</a:t>
              </a:r>
              <a:endParaRPr lang="en-US" sz="115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&amp;S Graceland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64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ả Diều Vào Mùa Xuân Hình ảnh | Định dạng hình ảnh PSD 401003741| 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04"/>
            <a:ext cx="12192000" cy="687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矩形 4">
            <a:extLst>
              <a:ext uri="{FF2B5EF4-FFF2-40B4-BE49-F238E27FC236}">
                <a16:creationId xmlns:a16="http://schemas.microsoft.com/office/drawing/2014/main" id="{B8861358-BB95-4448-8723-469F26AAD790}"/>
              </a:ext>
            </a:extLst>
          </p:cNvPr>
          <p:cNvSpPr/>
          <p:nvPr/>
        </p:nvSpPr>
        <p:spPr>
          <a:xfrm>
            <a:off x="399570" y="312327"/>
            <a:ext cx="11392860" cy="6233346"/>
          </a:xfrm>
          <a:prstGeom prst="rect">
            <a:avLst/>
          </a:prstGeom>
          <a:solidFill>
            <a:schemeClr val="bg1">
              <a:alpha val="71000"/>
            </a:schemeClr>
          </a:solidFill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3042425" y="1990896"/>
            <a:ext cx="2592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FF"/>
                </a:solidFill>
                <a:latin typeface=".VnTime" pitchFamily="34" charset="0"/>
              </a:rPr>
              <a:t>a.  25,8 x 1,5</a:t>
            </a:r>
            <a:r>
              <a:rPr lang="en-US" altLang="en-US" sz="2800" b="1" u="sng" dirty="0">
                <a:solidFill>
                  <a:srgbClr val="0000FF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6909575" y="1909933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b.  16,25 x 6,7</a:t>
            </a:r>
            <a:r>
              <a:rPr lang="en-US" altLang="en-US" sz="2800" b="1" u="sng">
                <a:solidFill>
                  <a:srgbClr val="0000FF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3028138" y="2486196"/>
            <a:ext cx="2590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c.  0,24 x 4,7</a:t>
            </a:r>
            <a:r>
              <a:rPr lang="en-US" altLang="en-US" sz="2800" b="1" u="sng">
                <a:solidFill>
                  <a:srgbClr val="0000FF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6876238" y="2486196"/>
            <a:ext cx="2590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d.  7,826 x 4,5</a:t>
            </a:r>
            <a:r>
              <a:rPr lang="en-US" altLang="en-US" sz="2800" b="1" u="sng">
                <a:solidFill>
                  <a:srgbClr val="0000FF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52" name="Text Box 21"/>
          <p:cNvSpPr txBox="1">
            <a:spLocks noChangeArrowheads="1"/>
          </p:cNvSpPr>
          <p:nvPr/>
        </p:nvSpPr>
        <p:spPr bwMode="auto">
          <a:xfrm>
            <a:off x="1813700" y="3672058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a.</a:t>
            </a:r>
            <a:r>
              <a:rPr lang="en-US" altLang="en-US" sz="2800" b="1">
                <a:latin typeface=".VnTime" pitchFamily="34" charset="0"/>
              </a:rPr>
              <a:t>   25,8</a:t>
            </a:r>
            <a:endParaRPr lang="en-US" altLang="en-US" sz="2800" b="1" u="sng">
              <a:latin typeface=".VnTime" pitchFamily="34" charset="0"/>
            </a:endParaRPr>
          </a:p>
        </p:txBody>
      </p:sp>
      <p:sp>
        <p:nvSpPr>
          <p:cNvPr id="53" name="Rectangle 22"/>
          <p:cNvSpPr>
            <a:spLocks noChangeArrowheads="1"/>
          </p:cNvSpPr>
          <p:nvPr/>
        </p:nvSpPr>
        <p:spPr bwMode="auto">
          <a:xfrm>
            <a:off x="2124850" y="3995908"/>
            <a:ext cx="322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Tahoma" panose="020B0604030504040204" pitchFamily="34" charset="0"/>
              </a:rPr>
              <a:t>x</a:t>
            </a:r>
          </a:p>
        </p:txBody>
      </p:sp>
      <p:sp>
        <p:nvSpPr>
          <p:cNvPr id="54" name="Text Box 23"/>
          <p:cNvSpPr txBox="1">
            <a:spLocks noChangeArrowheads="1"/>
          </p:cNvSpPr>
          <p:nvPr/>
        </p:nvSpPr>
        <p:spPr bwMode="auto">
          <a:xfrm>
            <a:off x="2491563" y="4159876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.VnTime" pitchFamily="34" charset="0"/>
              </a:rPr>
              <a:t> 1,5</a:t>
            </a:r>
            <a:endParaRPr lang="en-US" altLang="en-US" sz="2800" b="1" u="sng" dirty="0">
              <a:latin typeface=".VnTime" pitchFamily="34" charset="0"/>
            </a:endParaRPr>
          </a:p>
        </p:txBody>
      </p:sp>
      <p:sp>
        <p:nvSpPr>
          <p:cNvPr id="55" name="Line 24"/>
          <p:cNvSpPr>
            <a:spLocks noChangeShapeType="1"/>
          </p:cNvSpPr>
          <p:nvPr/>
        </p:nvSpPr>
        <p:spPr bwMode="auto">
          <a:xfrm>
            <a:off x="2218513" y="4619796"/>
            <a:ext cx="8382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Text Box 25"/>
          <p:cNvSpPr txBox="1">
            <a:spLocks noChangeArrowheads="1"/>
          </p:cNvSpPr>
          <p:nvPr/>
        </p:nvSpPr>
        <p:spPr bwMode="auto">
          <a:xfrm>
            <a:off x="2039715" y="4587252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.VnTime" pitchFamily="34" charset="0"/>
              </a:rPr>
              <a:t> 129 0</a:t>
            </a:r>
            <a:endParaRPr lang="en-US" altLang="en-US" sz="2800" b="1" u="sng">
              <a:latin typeface=".VnTime" pitchFamily="34" charset="0"/>
            </a:endParaRPr>
          </a:p>
        </p:txBody>
      </p:sp>
      <p:sp>
        <p:nvSpPr>
          <p:cNvPr id="57" name="Text Box 26"/>
          <p:cNvSpPr txBox="1">
            <a:spLocks noChangeArrowheads="1"/>
          </p:cNvSpPr>
          <p:nvPr/>
        </p:nvSpPr>
        <p:spPr bwMode="auto">
          <a:xfrm>
            <a:off x="2142313" y="4910308"/>
            <a:ext cx="1022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.VnTime" pitchFamily="34" charset="0"/>
              </a:rPr>
              <a:t>258</a:t>
            </a:r>
            <a:endParaRPr lang="en-US" altLang="en-US" sz="2800" b="1" u="sng" dirty="0">
              <a:latin typeface=".VnTime" pitchFamily="34" charset="0"/>
            </a:endParaRPr>
          </a:p>
        </p:txBody>
      </p:sp>
      <p:sp>
        <p:nvSpPr>
          <p:cNvPr id="58" name="Line 27"/>
          <p:cNvSpPr>
            <a:spLocks noChangeShapeType="1"/>
          </p:cNvSpPr>
          <p:nvPr/>
        </p:nvSpPr>
        <p:spPr bwMode="auto">
          <a:xfrm>
            <a:off x="2142313" y="5381796"/>
            <a:ext cx="8382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2078813" y="5394496"/>
            <a:ext cx="1435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.VnTime" pitchFamily="34" charset="0"/>
              </a:rPr>
              <a:t>38,7 0</a:t>
            </a:r>
            <a:endParaRPr lang="en-US" altLang="en-US" sz="2800" b="1" u="sng" dirty="0">
              <a:latin typeface=".VnTime" pitchFamily="34" charset="0"/>
            </a:endParaRPr>
          </a:p>
        </p:txBody>
      </p:sp>
      <p:sp>
        <p:nvSpPr>
          <p:cNvPr id="60" name="Text Box 29"/>
          <p:cNvSpPr txBox="1">
            <a:spLocks noChangeArrowheads="1"/>
          </p:cNvSpPr>
          <p:nvPr/>
        </p:nvSpPr>
        <p:spPr bwMode="auto">
          <a:xfrm>
            <a:off x="3675441" y="3667296"/>
            <a:ext cx="1969294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FF"/>
                </a:solidFill>
                <a:latin typeface=".VnTime" pitchFamily="34" charset="0"/>
              </a:rPr>
              <a:t>b.</a:t>
            </a:r>
            <a:r>
              <a:rPr lang="en-US" altLang="en-US" sz="2800" b="1" dirty="0">
                <a:latin typeface=".VnTime" pitchFamily="34" charset="0"/>
              </a:rPr>
              <a:t>   16,25</a:t>
            </a:r>
            <a:endParaRPr lang="en-US" altLang="en-US" sz="2800" b="1" u="sng" dirty="0">
              <a:latin typeface=".VnTime" pitchFamily="34" charset="0"/>
            </a:endParaRPr>
          </a:p>
        </p:txBody>
      </p:sp>
      <p:sp>
        <p:nvSpPr>
          <p:cNvPr id="61" name="Rectangle 30"/>
          <p:cNvSpPr>
            <a:spLocks noChangeArrowheads="1"/>
          </p:cNvSpPr>
          <p:nvPr/>
        </p:nvSpPr>
        <p:spPr bwMode="auto">
          <a:xfrm>
            <a:off x="4182250" y="4086396"/>
            <a:ext cx="322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latin typeface="Tahoma" panose="020B0604030504040204" pitchFamily="34" charset="0"/>
              </a:rPr>
              <a:t>x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4689854" y="4159875"/>
            <a:ext cx="690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.VnTime" pitchFamily="34" charset="0"/>
              </a:rPr>
              <a:t>6,7</a:t>
            </a:r>
            <a:endParaRPr lang="en-US" altLang="en-US" sz="2800" b="1" u="sng" dirty="0">
              <a:latin typeface=".VnTime" pitchFamily="34" charset="0"/>
            </a:endParaRPr>
          </a:p>
        </p:txBody>
      </p:sp>
      <p:sp>
        <p:nvSpPr>
          <p:cNvPr id="63" name="Line 32"/>
          <p:cNvSpPr>
            <a:spLocks noChangeShapeType="1"/>
          </p:cNvSpPr>
          <p:nvPr/>
        </p:nvSpPr>
        <p:spPr bwMode="auto">
          <a:xfrm>
            <a:off x="4338619" y="4678988"/>
            <a:ext cx="112871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Text Box 33"/>
          <p:cNvSpPr txBox="1">
            <a:spLocks noChangeArrowheads="1"/>
          </p:cNvSpPr>
          <p:nvPr/>
        </p:nvSpPr>
        <p:spPr bwMode="auto">
          <a:xfrm>
            <a:off x="4195744" y="4626940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.VnTime" pitchFamily="34" charset="0"/>
              </a:rPr>
              <a:t>11375</a:t>
            </a:r>
            <a:endParaRPr lang="en-US" altLang="en-US" sz="2800" b="1" u="sng" dirty="0">
              <a:latin typeface=".VnTime" pitchFamily="34" charset="0"/>
            </a:endParaRPr>
          </a:p>
        </p:txBody>
      </p:sp>
      <p:sp>
        <p:nvSpPr>
          <p:cNvPr id="65" name="Text Box 34"/>
          <p:cNvSpPr txBox="1">
            <a:spLocks noChangeArrowheads="1"/>
          </p:cNvSpPr>
          <p:nvPr/>
        </p:nvSpPr>
        <p:spPr bwMode="auto">
          <a:xfrm>
            <a:off x="4170570" y="4980046"/>
            <a:ext cx="1300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.VnTime" pitchFamily="34" charset="0"/>
              </a:rPr>
              <a:t>9750</a:t>
            </a:r>
            <a:endParaRPr lang="en-US" altLang="en-US" sz="2800" b="1" u="sng" dirty="0">
              <a:latin typeface=".VnTime" pitchFamily="34" charset="0"/>
            </a:endParaRPr>
          </a:p>
        </p:txBody>
      </p:sp>
      <p:sp>
        <p:nvSpPr>
          <p:cNvPr id="66" name="Line 35"/>
          <p:cNvSpPr>
            <a:spLocks noChangeShapeType="1"/>
          </p:cNvSpPr>
          <p:nvPr/>
        </p:nvSpPr>
        <p:spPr bwMode="auto">
          <a:xfrm>
            <a:off x="3994925" y="5438946"/>
            <a:ext cx="1166813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Text Box 36"/>
          <p:cNvSpPr txBox="1">
            <a:spLocks noChangeArrowheads="1"/>
          </p:cNvSpPr>
          <p:nvPr/>
        </p:nvSpPr>
        <p:spPr bwMode="auto">
          <a:xfrm>
            <a:off x="3975876" y="5438946"/>
            <a:ext cx="163190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.VnTime" pitchFamily="34" charset="0"/>
              </a:rPr>
              <a:t>108,875</a:t>
            </a:r>
            <a:endParaRPr lang="en-US" altLang="en-US" sz="2800" b="1" u="sng" dirty="0">
              <a:latin typeface=".VnTime" pitchFamily="34" charset="0"/>
            </a:endParaRPr>
          </a:p>
        </p:txBody>
      </p:sp>
      <p:sp>
        <p:nvSpPr>
          <p:cNvPr id="68" name="Text Box 37"/>
          <p:cNvSpPr txBox="1">
            <a:spLocks noChangeArrowheads="1"/>
          </p:cNvSpPr>
          <p:nvPr/>
        </p:nvSpPr>
        <p:spPr bwMode="auto">
          <a:xfrm>
            <a:off x="6104713" y="3629196"/>
            <a:ext cx="167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c.</a:t>
            </a:r>
            <a:r>
              <a:rPr lang="en-US" altLang="en-US" sz="2800" b="1">
                <a:latin typeface=".VnTime" pitchFamily="34" charset="0"/>
              </a:rPr>
              <a:t>  0,24</a:t>
            </a:r>
            <a:endParaRPr lang="en-US" altLang="en-US" sz="2800" b="1" u="sng">
              <a:latin typeface=".VnTime" pitchFamily="34" charset="0"/>
            </a:endParaRPr>
          </a:p>
        </p:txBody>
      </p:sp>
      <p:sp>
        <p:nvSpPr>
          <p:cNvPr id="69" name="Rectangle 38"/>
          <p:cNvSpPr>
            <a:spLocks noChangeArrowheads="1"/>
          </p:cNvSpPr>
          <p:nvPr/>
        </p:nvSpPr>
        <p:spPr bwMode="auto">
          <a:xfrm>
            <a:off x="6392050" y="4010196"/>
            <a:ext cx="322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Tahoma" panose="020B0604030504040204" pitchFamily="34" charset="0"/>
              </a:rPr>
              <a:t>x</a:t>
            </a:r>
          </a:p>
        </p:txBody>
      </p:sp>
      <p:sp>
        <p:nvSpPr>
          <p:cNvPr id="70" name="Text Box 39"/>
          <p:cNvSpPr txBox="1">
            <a:spLocks noChangeArrowheads="1"/>
          </p:cNvSpPr>
          <p:nvPr/>
        </p:nvSpPr>
        <p:spPr bwMode="auto">
          <a:xfrm>
            <a:off x="6804800" y="4117351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.VnTime" pitchFamily="34" charset="0"/>
              </a:rPr>
              <a:t>4,7</a:t>
            </a:r>
            <a:endParaRPr lang="en-US" altLang="en-US" sz="2800" b="1" u="sng">
              <a:latin typeface=".VnTime" pitchFamily="34" charset="0"/>
            </a:endParaRPr>
          </a:p>
        </p:txBody>
      </p:sp>
      <p:sp>
        <p:nvSpPr>
          <p:cNvPr id="71" name="Line 40"/>
          <p:cNvSpPr>
            <a:spLocks noChangeShapeType="1"/>
          </p:cNvSpPr>
          <p:nvPr/>
        </p:nvSpPr>
        <p:spPr bwMode="auto">
          <a:xfrm>
            <a:off x="6333313" y="4619796"/>
            <a:ext cx="112871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Text Box 41"/>
          <p:cNvSpPr txBox="1">
            <a:spLocks noChangeArrowheads="1"/>
          </p:cNvSpPr>
          <p:nvPr/>
        </p:nvSpPr>
        <p:spPr bwMode="auto">
          <a:xfrm>
            <a:off x="6698121" y="4560503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.VnTime" pitchFamily="34" charset="0"/>
              </a:rPr>
              <a:t>168</a:t>
            </a:r>
            <a:endParaRPr lang="en-US" altLang="en-US" sz="2800" b="1" u="sng" dirty="0">
              <a:latin typeface=".VnTime" pitchFamily="34" charset="0"/>
            </a:endParaRPr>
          </a:p>
        </p:txBody>
      </p:sp>
      <p:sp>
        <p:nvSpPr>
          <p:cNvPr id="73" name="Text Box 42"/>
          <p:cNvSpPr txBox="1">
            <a:spLocks noChangeArrowheads="1"/>
          </p:cNvSpPr>
          <p:nvPr/>
        </p:nvSpPr>
        <p:spPr bwMode="auto">
          <a:xfrm>
            <a:off x="6717647" y="4931976"/>
            <a:ext cx="1300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.VnTime" pitchFamily="34" charset="0"/>
              </a:rPr>
              <a:t>96</a:t>
            </a:r>
            <a:endParaRPr lang="en-US" altLang="en-US" sz="2800" b="1" u="sng" dirty="0">
              <a:latin typeface=".VnTime" pitchFamily="34" charset="0"/>
            </a:endParaRPr>
          </a:p>
        </p:txBody>
      </p:sp>
      <p:sp>
        <p:nvSpPr>
          <p:cNvPr id="74" name="Line 43"/>
          <p:cNvSpPr>
            <a:spLocks noChangeShapeType="1"/>
          </p:cNvSpPr>
          <p:nvPr/>
        </p:nvSpPr>
        <p:spPr bwMode="auto">
          <a:xfrm>
            <a:off x="6238063" y="5362746"/>
            <a:ext cx="116681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Text Box 44"/>
          <p:cNvSpPr txBox="1">
            <a:spLocks noChangeArrowheads="1"/>
          </p:cNvSpPr>
          <p:nvPr/>
        </p:nvSpPr>
        <p:spPr bwMode="auto">
          <a:xfrm>
            <a:off x="6469521" y="5381796"/>
            <a:ext cx="144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.VnTime" pitchFamily="34" charset="0"/>
              </a:rPr>
              <a:t>1,128</a:t>
            </a:r>
            <a:endParaRPr lang="en-US" altLang="en-US" sz="2800" b="1" u="sng" dirty="0">
              <a:latin typeface=".VnTime" pitchFamily="34" charset="0"/>
            </a:endParaRPr>
          </a:p>
        </p:txBody>
      </p:sp>
      <p:sp>
        <p:nvSpPr>
          <p:cNvPr id="76" name="Text Box 45"/>
          <p:cNvSpPr txBox="1">
            <a:spLocks noChangeArrowheads="1"/>
          </p:cNvSpPr>
          <p:nvPr/>
        </p:nvSpPr>
        <p:spPr bwMode="auto">
          <a:xfrm>
            <a:off x="8224025" y="3724446"/>
            <a:ext cx="167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d.</a:t>
            </a:r>
            <a:r>
              <a:rPr lang="en-US" altLang="en-US" sz="2800" b="1">
                <a:latin typeface=".VnTime" pitchFamily="34" charset="0"/>
              </a:rPr>
              <a:t>  7,826</a:t>
            </a:r>
            <a:endParaRPr lang="en-US" altLang="en-US" sz="2800" b="1" u="sng">
              <a:latin typeface=".VnTime" pitchFamily="34" charset="0"/>
            </a:endParaRPr>
          </a:p>
        </p:txBody>
      </p:sp>
      <p:sp>
        <p:nvSpPr>
          <p:cNvPr id="77" name="Rectangle 46"/>
          <p:cNvSpPr>
            <a:spLocks noChangeArrowheads="1"/>
          </p:cNvSpPr>
          <p:nvPr/>
        </p:nvSpPr>
        <p:spPr bwMode="auto">
          <a:xfrm>
            <a:off x="8601850" y="4086396"/>
            <a:ext cx="322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Tahoma" panose="020B0604030504040204" pitchFamily="34" charset="0"/>
              </a:rPr>
              <a:t>x</a:t>
            </a:r>
          </a:p>
        </p:txBody>
      </p:sp>
      <p:sp>
        <p:nvSpPr>
          <p:cNvPr id="78" name="Text Box 47"/>
          <p:cNvSpPr txBox="1">
            <a:spLocks noChangeArrowheads="1"/>
          </p:cNvSpPr>
          <p:nvPr/>
        </p:nvSpPr>
        <p:spPr bwMode="auto">
          <a:xfrm>
            <a:off x="9143188" y="4198314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.VnTime" pitchFamily="34" charset="0"/>
              </a:rPr>
              <a:t>4,5</a:t>
            </a:r>
            <a:endParaRPr lang="en-US" altLang="en-US" sz="2800" b="1" u="sng" dirty="0">
              <a:latin typeface=".VnTime" pitchFamily="34" charset="0"/>
            </a:endParaRPr>
          </a:p>
        </p:txBody>
      </p:sp>
      <p:sp>
        <p:nvSpPr>
          <p:cNvPr id="79" name="Line 48"/>
          <p:cNvSpPr>
            <a:spLocks noChangeShapeType="1"/>
          </p:cNvSpPr>
          <p:nvPr/>
        </p:nvSpPr>
        <p:spPr bwMode="auto">
          <a:xfrm>
            <a:off x="8471675" y="4672183"/>
            <a:ext cx="1128713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Text Box 49"/>
          <p:cNvSpPr txBox="1">
            <a:spLocks noChangeArrowheads="1"/>
          </p:cNvSpPr>
          <p:nvPr/>
        </p:nvSpPr>
        <p:spPr bwMode="auto">
          <a:xfrm>
            <a:off x="8619313" y="4619796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.VnTime" pitchFamily="34" charset="0"/>
              </a:rPr>
              <a:t>39130</a:t>
            </a:r>
            <a:endParaRPr lang="en-US" altLang="en-US" sz="2800" b="1" u="sng">
              <a:latin typeface=".VnTime" pitchFamily="34" charset="0"/>
            </a:endParaRPr>
          </a:p>
        </p:txBody>
      </p:sp>
      <p:sp>
        <p:nvSpPr>
          <p:cNvPr id="81" name="Text Box 50"/>
          <p:cNvSpPr txBox="1">
            <a:spLocks noChangeArrowheads="1"/>
          </p:cNvSpPr>
          <p:nvPr/>
        </p:nvSpPr>
        <p:spPr bwMode="auto">
          <a:xfrm>
            <a:off x="8400238" y="5005558"/>
            <a:ext cx="1300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.VnTime" pitchFamily="34" charset="0"/>
              </a:rPr>
              <a:t>31304</a:t>
            </a:r>
            <a:endParaRPr lang="en-US" altLang="en-US" sz="2800" b="1" u="sng">
              <a:latin typeface=".VnTime" pitchFamily="34" charset="0"/>
            </a:endParaRPr>
          </a:p>
        </p:txBody>
      </p:sp>
      <p:sp>
        <p:nvSpPr>
          <p:cNvPr id="82" name="Line 51"/>
          <p:cNvSpPr>
            <a:spLocks noChangeShapeType="1"/>
          </p:cNvSpPr>
          <p:nvPr/>
        </p:nvSpPr>
        <p:spPr bwMode="auto">
          <a:xfrm>
            <a:off x="8390713" y="5457996"/>
            <a:ext cx="116681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Text Box 52"/>
          <p:cNvSpPr txBox="1">
            <a:spLocks noChangeArrowheads="1"/>
          </p:cNvSpPr>
          <p:nvPr/>
        </p:nvSpPr>
        <p:spPr bwMode="auto">
          <a:xfrm>
            <a:off x="8327213" y="5457996"/>
            <a:ext cx="1649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.VnTime" pitchFamily="34" charset="0"/>
              </a:rPr>
              <a:t>35,2170</a:t>
            </a:r>
            <a:endParaRPr lang="en-US" altLang="en-US" sz="2800" b="1" u="sng" dirty="0">
              <a:latin typeface=".VnTime" pitchFamily="34" charset="0"/>
            </a:endParaRPr>
          </a:p>
        </p:txBody>
      </p:sp>
      <p:sp>
        <p:nvSpPr>
          <p:cNvPr id="84" name="Text Box 3"/>
          <p:cNvSpPr txBox="1">
            <a:spLocks noChangeArrowheads="1"/>
          </p:cNvSpPr>
          <p:nvPr/>
        </p:nvSpPr>
        <p:spPr bwMode="auto">
          <a:xfrm>
            <a:off x="4400532" y="1009987"/>
            <a:ext cx="43195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8246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5" grpId="0" animBg="1"/>
      <p:bldP spid="58" grpId="0" animBg="1"/>
      <p:bldP spid="60" grpId="0"/>
      <p:bldP spid="61" grpId="0"/>
      <p:bldP spid="62" grpId="0"/>
      <p:bldP spid="63" grpId="0" animBg="1"/>
      <p:bldP spid="64" grpId="0"/>
      <p:bldP spid="65" grpId="0"/>
      <p:bldP spid="66" grpId="0" animBg="1"/>
      <p:bldP spid="67" grpId="0"/>
      <p:bldP spid="68" grpId="0"/>
      <p:bldP spid="69" grpId="0"/>
      <p:bldP spid="70" grpId="0"/>
      <p:bldP spid="71" grpId="0" animBg="1"/>
      <p:bldP spid="72" grpId="0"/>
      <p:bldP spid="73" grpId="0"/>
      <p:bldP spid="74" grpId="0" animBg="1"/>
      <p:bldP spid="75" grpId="0"/>
      <p:bldP spid="76" grpId="0"/>
      <p:bldP spid="77" grpId="0"/>
      <p:bldP spid="78" grpId="0"/>
      <p:bldP spid="79" grpId="0" animBg="1"/>
      <p:bldP spid="80" grpId="0"/>
      <p:bldP spid="81" grpId="0"/>
      <p:bldP spid="82" grpId="0" animBg="1"/>
      <p:bldP spid="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현수막] 여름캠프.48 수박 원두막 배경 - 꼬마인쇄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76"/>
            <a:ext cx="12192000" cy="688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 4">
            <a:extLst>
              <a:ext uri="{FF2B5EF4-FFF2-40B4-BE49-F238E27FC236}">
                <a16:creationId xmlns:a16="http://schemas.microsoft.com/office/drawing/2014/main" id="{CD1C5A8B-A8AE-475F-81F4-E18963DB7A02}"/>
              </a:ext>
            </a:extLst>
          </p:cNvPr>
          <p:cNvSpPr/>
          <p:nvPr/>
        </p:nvSpPr>
        <p:spPr>
          <a:xfrm>
            <a:off x="938004" y="360866"/>
            <a:ext cx="10622326" cy="5846118"/>
          </a:xfrm>
          <a:prstGeom prst="rect">
            <a:avLst/>
          </a:prstGeom>
          <a:solidFill>
            <a:schemeClr val="bg1">
              <a:alpha val="64000"/>
            </a:schemeClr>
          </a:solidFill>
          <a:ln w="57150">
            <a:solidFill>
              <a:srgbClr val="9FDEE3"/>
            </a:solidFill>
            <a:prstDash val="sysDot"/>
          </a:ln>
          <a:effectLst>
            <a:outerShdw blurRad="190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6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460217"/>
              </p:ext>
            </p:extLst>
          </p:nvPr>
        </p:nvGraphicFramePr>
        <p:xfrm>
          <a:off x="2601316" y="1264248"/>
          <a:ext cx="7323907" cy="1720386"/>
        </p:xfrm>
        <a:graphic>
          <a:graphicData uri="http://schemas.openxmlformats.org/drawingml/2006/table">
            <a:tbl>
              <a:tblPr/>
              <a:tblGrid>
                <a:gridCol w="953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8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5902" marR="75902" marT="37974" marB="379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5902" marR="75902" marT="37974" marB="379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x b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5902" marR="75902" marT="37974" marB="379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x 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5902" marR="75902" marT="37974" marB="379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5902" marR="75902" marT="37974" marB="379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5902" marR="75902" marT="37974" marB="379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3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5902" marR="75902" marT="37974" marB="379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3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5902" marR="75902" marT="37974" marB="379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5902" marR="75902" marT="37974" marB="379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5902" marR="75902" marT="37974" marB="379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3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5902" marR="75902" marT="37974" marB="379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5902" marR="75902" marT="37974" marB="379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 Box 126"/>
          <p:cNvSpPr txBox="1">
            <a:spLocks noChangeArrowheads="1"/>
          </p:cNvSpPr>
          <p:nvPr/>
        </p:nvSpPr>
        <p:spPr bwMode="auto">
          <a:xfrm>
            <a:off x="4483193" y="1807072"/>
            <a:ext cx="2705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2,36 x 4,2 = 9,912</a:t>
            </a:r>
          </a:p>
        </p:txBody>
      </p:sp>
      <p:sp>
        <p:nvSpPr>
          <p:cNvPr id="28" name="Text Box 131"/>
          <p:cNvSpPr txBox="1">
            <a:spLocks noChangeArrowheads="1"/>
          </p:cNvSpPr>
          <p:nvPr/>
        </p:nvSpPr>
        <p:spPr bwMode="auto">
          <a:xfrm>
            <a:off x="6764576" y="1814501"/>
            <a:ext cx="3160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4,2 x 2,36 = 9,912</a:t>
            </a:r>
          </a:p>
        </p:txBody>
      </p:sp>
      <p:sp>
        <p:nvSpPr>
          <p:cNvPr id="29" name="Text Box 133"/>
          <p:cNvSpPr txBox="1">
            <a:spLocks noChangeArrowheads="1"/>
          </p:cNvSpPr>
          <p:nvPr/>
        </p:nvSpPr>
        <p:spPr bwMode="auto">
          <a:xfrm>
            <a:off x="4598810" y="2437654"/>
            <a:ext cx="2532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3,05 x 2,7 = 8,235</a:t>
            </a:r>
          </a:p>
        </p:txBody>
      </p:sp>
      <p:sp>
        <p:nvSpPr>
          <p:cNvPr id="30" name="Text Box 134"/>
          <p:cNvSpPr txBox="1">
            <a:spLocks noChangeArrowheads="1"/>
          </p:cNvSpPr>
          <p:nvPr/>
        </p:nvSpPr>
        <p:spPr bwMode="auto">
          <a:xfrm>
            <a:off x="6886365" y="2415783"/>
            <a:ext cx="3038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2,7 x 3,05 = 8,235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2285774" y="631558"/>
            <a:ext cx="7584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 x b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 x a:</a:t>
            </a:r>
          </a:p>
        </p:txBody>
      </p:sp>
      <p:sp>
        <p:nvSpPr>
          <p:cNvPr id="32" name="Text Box 135"/>
          <p:cNvSpPr txBox="1">
            <a:spLocks noChangeArrowheads="1"/>
          </p:cNvSpPr>
          <p:nvPr/>
        </p:nvSpPr>
        <p:spPr bwMode="auto">
          <a:xfrm>
            <a:off x="2606484" y="3053093"/>
            <a:ext cx="82054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hoán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3" name="Text Box 136"/>
          <p:cNvSpPr txBox="1">
            <a:spLocks noChangeArrowheads="1"/>
          </p:cNvSpPr>
          <p:nvPr/>
        </p:nvSpPr>
        <p:spPr bwMode="auto">
          <a:xfrm>
            <a:off x="2829419" y="3435000"/>
            <a:ext cx="78794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4" name="Text Box 137"/>
          <p:cNvSpPr txBox="1">
            <a:spLocks noChangeArrowheads="1"/>
          </p:cNvSpPr>
          <p:nvPr/>
        </p:nvSpPr>
        <p:spPr bwMode="auto">
          <a:xfrm>
            <a:off x="4991702" y="3923541"/>
            <a:ext cx="2514930" cy="46166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a x b = b x a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2564145" y="4412082"/>
            <a:ext cx="3828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6" name="Text Box 103"/>
          <p:cNvSpPr txBox="1">
            <a:spLocks noChangeArrowheads="1"/>
          </p:cNvSpPr>
          <p:nvPr/>
        </p:nvSpPr>
        <p:spPr bwMode="auto">
          <a:xfrm>
            <a:off x="2632070" y="5003938"/>
            <a:ext cx="27666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4,34 x 3,6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15,624</a:t>
            </a:r>
          </a:p>
        </p:txBody>
      </p:sp>
      <p:sp>
        <p:nvSpPr>
          <p:cNvPr id="37" name="Text Box 104"/>
          <p:cNvSpPr txBox="1">
            <a:spLocks noChangeArrowheads="1"/>
          </p:cNvSpPr>
          <p:nvPr/>
        </p:nvSpPr>
        <p:spPr bwMode="auto">
          <a:xfrm>
            <a:off x="2574584" y="5608092"/>
            <a:ext cx="27666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3,6 x 4,34 =    ?</a:t>
            </a:r>
          </a:p>
        </p:txBody>
      </p:sp>
      <p:sp>
        <p:nvSpPr>
          <p:cNvPr id="38" name="Text Box 105"/>
          <p:cNvSpPr txBox="1">
            <a:spLocks noChangeArrowheads="1"/>
          </p:cNvSpPr>
          <p:nvPr/>
        </p:nvSpPr>
        <p:spPr bwMode="auto">
          <a:xfrm>
            <a:off x="5933422" y="4968908"/>
            <a:ext cx="27666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9,04 x 16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144,64</a:t>
            </a:r>
          </a:p>
        </p:txBody>
      </p:sp>
      <p:sp>
        <p:nvSpPr>
          <p:cNvPr id="39" name="Text Box 106"/>
          <p:cNvSpPr txBox="1">
            <a:spLocks noChangeArrowheads="1"/>
          </p:cNvSpPr>
          <p:nvPr/>
        </p:nvSpPr>
        <p:spPr bwMode="auto">
          <a:xfrm>
            <a:off x="5873745" y="5592060"/>
            <a:ext cx="27666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16 x 9,04 =   ?</a:t>
            </a: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7372738" y="5572556"/>
            <a:ext cx="1131601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144,64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4242188" y="5592061"/>
            <a:ext cx="1131601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15,624</a:t>
            </a:r>
          </a:p>
        </p:txBody>
      </p:sp>
    </p:spTree>
    <p:extLst>
      <p:ext uri="{BB962C8B-B14F-4D97-AF65-F5344CB8AC3E}">
        <p14:creationId xmlns:p14="http://schemas.microsoft.com/office/powerpoint/2010/main" val="179479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2" grpId="0"/>
      <p:bldP spid="33" grpId="0"/>
      <p:bldP spid="34" grpId="0" animBg="1"/>
      <p:bldP spid="35" grpId="0"/>
      <p:bldP spid="36" grpId="0"/>
      <p:bldP spid="37" grpId="0"/>
      <p:bldP spid="38" grpId="0"/>
      <p:bldP spid="39" grpId="0"/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ách Báo Vẽ Minh Họa Cho Trẻ Em Hình ảnh | Định dạng hình ảnh PSD  400250578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矩形 4">
            <a:extLst>
              <a:ext uri="{FF2B5EF4-FFF2-40B4-BE49-F238E27FC236}">
                <a16:creationId xmlns:a16="http://schemas.microsoft.com/office/drawing/2014/main" id="{CD1C5A8B-A8AE-475F-81F4-E18963DB7A02}"/>
              </a:ext>
            </a:extLst>
          </p:cNvPr>
          <p:cNvSpPr/>
          <p:nvPr/>
        </p:nvSpPr>
        <p:spPr>
          <a:xfrm>
            <a:off x="379361" y="221225"/>
            <a:ext cx="11636477" cy="6415549"/>
          </a:xfrm>
          <a:prstGeom prst="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9FDEE3"/>
            </a:solidFill>
            <a:prstDash val="sysDot"/>
          </a:ln>
          <a:effectLst>
            <a:outerShdw blurRad="190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1209964" y="582437"/>
            <a:ext cx="95260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vườn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15,62m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8,4m.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vi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vườn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216131" y="1835727"/>
            <a:ext cx="4500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556669" y="3145726"/>
            <a:ext cx="4500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(15,62 + 8,4) x 2 =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330646" y="5025548"/>
            <a:ext cx="403600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  48,04 m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131,208 m</a:t>
            </a:r>
            <a:r>
              <a:rPr lang="en-US" altLang="en-US" sz="2800" b="1" i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525404" y="4339748"/>
            <a:ext cx="2286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15,62 x 8,4 =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960399" y="3668946"/>
            <a:ext cx="45021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vườn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216131" y="2341257"/>
            <a:ext cx="45005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Chu vi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vườn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711076" y="3159074"/>
            <a:ext cx="462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48,04 (m)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532162" y="4347247"/>
            <a:ext cx="211373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131,208 (m</a:t>
            </a:r>
            <a:r>
              <a:rPr lang="en-US" altLang="en-US" sz="2800" b="1" i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090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FE33E01-7071-4805-A2ED-A1A1DB0F7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577130" y="0"/>
            <a:ext cx="1376913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8861358-BB95-4448-8723-469F26AAD790}"/>
              </a:ext>
            </a:extLst>
          </p:cNvPr>
          <p:cNvSpPr/>
          <p:nvPr/>
        </p:nvSpPr>
        <p:spPr>
          <a:xfrm>
            <a:off x="399570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-699387" y="1537157"/>
            <a:ext cx="80145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b="1" dirty="0">
                <a:latin typeface="UTM A&amp;S Graceland" panose="02040603050506020204" pitchFamily="18" charset="0"/>
              </a:rPr>
              <a:t>Vận dụng</a:t>
            </a:r>
          </a:p>
          <a:p>
            <a:pPr algn="ctr"/>
            <a:r>
              <a:rPr lang="vi-VN" sz="11500" b="1" dirty="0">
                <a:latin typeface="UTM A&amp;S Graceland" panose="02040603050506020204" pitchFamily="18" charset="0"/>
              </a:rPr>
              <a:t>Trải nghiệm</a:t>
            </a:r>
            <a:endParaRPr lang="en-US" sz="11500" b="1" dirty="0">
              <a:latin typeface="UTM A&amp;S Graceland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80543" y="1537156"/>
            <a:ext cx="80145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&amp;S Graceland" panose="02040603050506020204" pitchFamily="18" charset="0"/>
              </a:rPr>
              <a:t>Vận dụng</a:t>
            </a:r>
          </a:p>
          <a:p>
            <a:pPr algn="ctr"/>
            <a:r>
              <a:rPr lang="vi-VN" sz="115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&amp;S Graceland" panose="02040603050506020204" pitchFamily="18" charset="0"/>
              </a:rPr>
              <a:t>Trải nghiệm</a:t>
            </a:r>
            <a:endParaRPr lang="en-US" sz="115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&amp;S Gracelan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7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A061761-B65A-4D6D-AEF6-0FA5090F3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FEB3EBC-0FFD-4D37-BC4C-DB1DE8A867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595" y="312327"/>
            <a:ext cx="1651635" cy="1651635"/>
          </a:xfrm>
          <a:prstGeom prst="rect">
            <a:avLst/>
          </a:prstGeom>
          <a:effectLst>
            <a:outerShdw blurRad="50800" dist="38100" dir="8100000" algn="tr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B77725B1-BBDA-4703-B6FD-C0B1A6E81178}"/>
              </a:ext>
            </a:extLst>
          </p:cNvPr>
          <p:cNvSpPr/>
          <p:nvPr/>
        </p:nvSpPr>
        <p:spPr>
          <a:xfrm>
            <a:off x="192947" y="184558"/>
            <a:ext cx="11778143" cy="6610525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3417758" y="1208016"/>
            <a:ext cx="8463789" cy="2585323"/>
            <a:chOff x="3266756" y="654342"/>
            <a:chExt cx="8463789" cy="2585323"/>
          </a:xfrm>
        </p:grpSpPr>
        <p:sp>
          <p:nvSpPr>
            <p:cNvPr id="4" name="TextBox 3"/>
            <p:cNvSpPr txBox="1"/>
            <p:nvPr/>
          </p:nvSpPr>
          <p:spPr>
            <a:xfrm>
              <a:off x="3266756" y="654342"/>
              <a:ext cx="840190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5400" dirty="0">
                  <a:latin typeface="iCiel Soup of Justice" pitchFamily="2" charset="-93"/>
                </a:rPr>
                <a:t>TOÁN</a:t>
              </a:r>
            </a:p>
            <a:p>
              <a:pPr algn="ctr"/>
              <a:r>
                <a:rPr lang="vi-VN" sz="5400" dirty="0">
                  <a:latin typeface="iCiel Soup of Justice" pitchFamily="2" charset="-93"/>
                </a:rPr>
                <a:t>NHÂN MỘT SỐ THẬP PHÂN VỚI MỘT SỐ THẬP PHÂN</a:t>
              </a:r>
              <a:endParaRPr lang="en-US" sz="5400" dirty="0">
                <a:latin typeface="iCiel Soup of Justice" pitchFamily="2" charset="-93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28641" y="654342"/>
              <a:ext cx="840190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5400" dirty="0">
                  <a:solidFill>
                    <a:schemeClr val="accent6"/>
                  </a:solidFill>
                  <a:latin typeface="iCiel Soup of Justice" pitchFamily="2" charset="-93"/>
                </a:rPr>
                <a:t>TOÁN</a:t>
              </a:r>
            </a:p>
            <a:p>
              <a:pPr algn="ctr"/>
              <a:r>
                <a:rPr lang="vi-VN" sz="5400" dirty="0">
                  <a:solidFill>
                    <a:schemeClr val="accent6"/>
                  </a:solidFill>
                  <a:latin typeface="iCiel Soup of Justice" pitchFamily="2" charset="-93"/>
                </a:rPr>
                <a:t>NHÂN MỘT SỐ THẬP PHÂN VỚI MỘT SỐ THẬP PHÂN</a:t>
              </a:r>
              <a:endParaRPr lang="en-US" sz="5400" dirty="0">
                <a:solidFill>
                  <a:schemeClr val="accent6"/>
                </a:solidFill>
                <a:latin typeface="iCiel Soup of Justice" pitchFamily="2" charset="-93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47385" y="5042118"/>
            <a:ext cx="80341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iCiel Bambola" panose="02000000000000000000" pitchFamily="50" charset="-93"/>
              </a:rPr>
              <a:t>Hè  năm nay vì dịch bệnh nên 2 anh em Bin Ben Không thể về quê chơi, anh em buồn lắm. Ngồi ở nhà hai anh em kể lại những chuyện cũ khi về quê chơi năm ngoái, Bây giờ mình cùng nghe 2 anh em kể chuyện nhé!</a:t>
            </a:r>
            <a:endParaRPr lang="en-US" sz="2800" dirty="0">
              <a:latin typeface="iCiel Bambola" panose="02000000000000000000" pitchFamily="50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29059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349717D-C5F4-4A2E-A1E8-F20F1E895C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D1C5A8B-A8AE-475F-81F4-E18963DB7A02}"/>
              </a:ext>
            </a:extLst>
          </p:cNvPr>
          <p:cNvSpPr/>
          <p:nvPr/>
        </p:nvSpPr>
        <p:spPr>
          <a:xfrm>
            <a:off x="277761" y="221225"/>
            <a:ext cx="11636477" cy="6415549"/>
          </a:xfrm>
          <a:prstGeom prst="rect">
            <a:avLst/>
          </a:prstGeom>
          <a:solidFill>
            <a:schemeClr val="bg1">
              <a:alpha val="63000"/>
            </a:schemeClr>
          </a:solidFill>
          <a:ln w="57150">
            <a:solidFill>
              <a:srgbClr val="9FDEE3"/>
            </a:solidFill>
            <a:prstDash val="sysDot"/>
          </a:ln>
          <a:effectLst>
            <a:outerShdw blurRad="190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Group 37"/>
          <p:cNvGrpSpPr>
            <a:grpSpLocks/>
          </p:cNvGrpSpPr>
          <p:nvPr/>
        </p:nvGrpSpPr>
        <p:grpSpPr bwMode="auto">
          <a:xfrm>
            <a:off x="3396095" y="4153477"/>
            <a:ext cx="2276475" cy="1760538"/>
            <a:chOff x="0" y="0"/>
            <a:chExt cx="2160" cy="1805"/>
          </a:xfrm>
        </p:grpSpPr>
        <p:sp>
          <p:nvSpPr>
            <p:cNvPr id="33" name="Oval 3"/>
            <p:cNvSpPr>
              <a:spLocks noChangeArrowheads="1"/>
            </p:cNvSpPr>
            <p:nvPr/>
          </p:nvSpPr>
          <p:spPr bwMode="auto">
            <a:xfrm>
              <a:off x="240" y="65"/>
              <a:ext cx="1680" cy="1632"/>
            </a:xfrm>
            <a:prstGeom prst="ellipse">
              <a:avLst/>
            </a:prstGeom>
            <a:solidFill>
              <a:schemeClr val="accent1"/>
            </a:solidFill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Tx/>
                <a:buNone/>
              </a:pPr>
              <a:endParaRPr lang="vi-VN" altLang="en-US" sz="1800" b="1">
                <a:solidFill>
                  <a:srgbClr val="0066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5" name="Group 39"/>
            <p:cNvGrpSpPr>
              <a:grpSpLocks/>
            </p:cNvGrpSpPr>
            <p:nvPr/>
          </p:nvGrpSpPr>
          <p:grpSpPr bwMode="auto">
            <a:xfrm>
              <a:off x="0" y="0"/>
              <a:ext cx="2160" cy="1805"/>
              <a:chOff x="0" y="0"/>
              <a:chExt cx="2160" cy="1805"/>
            </a:xfrm>
          </p:grpSpPr>
          <p:grpSp>
            <p:nvGrpSpPr>
              <p:cNvPr id="37" name="Group 40"/>
              <p:cNvGrpSpPr>
                <a:grpSpLocks/>
              </p:cNvGrpSpPr>
              <p:nvPr/>
            </p:nvGrpSpPr>
            <p:grpSpPr bwMode="auto">
              <a:xfrm>
                <a:off x="0" y="0"/>
                <a:ext cx="2160" cy="1805"/>
                <a:chOff x="0" y="0"/>
                <a:chExt cx="2160" cy="1805"/>
              </a:xfrm>
            </p:grpSpPr>
            <p:pic>
              <p:nvPicPr>
                <p:cNvPr id="43" name="Picture 6" descr="mat dong ho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" y="257"/>
                  <a:ext cx="1296" cy="1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16" y="0"/>
                  <a:ext cx="624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>
                      <a:schemeClr val="hlink"/>
                    </a:buClr>
                    <a:buFontTx/>
                    <a:buNone/>
                  </a:pPr>
                  <a:r>
                    <a:rPr lang="en-US" altLang="en-US" sz="1800">
                      <a:latin typeface="Times New Roman" panose="02020603050405020304" pitchFamily="18" charset="0"/>
                    </a:rPr>
                    <a:t>  12</a:t>
                  </a:r>
                </a:p>
              </p:txBody>
            </p:sp>
            <p:sp>
              <p:nvSpPr>
                <p:cNvPr id="4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40" y="1426"/>
                  <a:ext cx="624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>
                      <a:schemeClr val="hlink"/>
                    </a:buClr>
                    <a:buFontTx/>
                    <a:buNone/>
                  </a:pPr>
                  <a:r>
                    <a:rPr lang="en-US" altLang="en-US" sz="1800">
                      <a:latin typeface="Times New Roman" panose="02020603050405020304" pitchFamily="18" charset="0"/>
                    </a:rPr>
                    <a:t>   6</a:t>
                  </a:r>
                </a:p>
              </p:txBody>
            </p:sp>
            <p:sp>
              <p:nvSpPr>
                <p:cNvPr id="4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536" y="738"/>
                  <a:ext cx="624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>
                      <a:schemeClr val="hlink"/>
                    </a:buClr>
                    <a:buFontTx/>
                    <a:buNone/>
                  </a:pPr>
                  <a:r>
                    <a:rPr lang="en-US" altLang="en-US" sz="1800">
                      <a:latin typeface="Times New Roman" panose="02020603050405020304" pitchFamily="18" charset="0"/>
                    </a:rPr>
                    <a:t>   3</a:t>
                  </a:r>
                </a:p>
              </p:txBody>
            </p:sp>
            <p:sp>
              <p:nvSpPr>
                <p:cNvPr id="4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0" y="737"/>
                  <a:ext cx="624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>
                      <a:schemeClr val="hlink"/>
                    </a:buClr>
                    <a:buFontTx/>
                    <a:buNone/>
                  </a:pPr>
                  <a:r>
                    <a:rPr lang="en-US" altLang="en-US" sz="1800">
                      <a:latin typeface="Times New Roman" panose="02020603050405020304" pitchFamily="18" charset="0"/>
                    </a:rPr>
                    <a:t>     9</a:t>
                  </a:r>
                </a:p>
              </p:txBody>
            </p:sp>
          </p:grpSp>
          <p:sp>
            <p:nvSpPr>
              <p:cNvPr id="39" name="Oval 11"/>
              <p:cNvSpPr>
                <a:spLocks noChangeArrowheads="1"/>
              </p:cNvSpPr>
              <p:nvPr/>
            </p:nvSpPr>
            <p:spPr bwMode="auto">
              <a:xfrm>
                <a:off x="1056" y="305"/>
                <a:ext cx="48" cy="48"/>
              </a:xfrm>
              <a:prstGeom prst="ellipse">
                <a:avLst/>
              </a:prstGeom>
              <a:solidFill>
                <a:srgbClr val="00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chemeClr val="hlink"/>
                  </a:buClr>
                  <a:buFontTx/>
                  <a:buNone/>
                </a:pPr>
                <a:endParaRPr lang="vi-VN" altLang="en-US" sz="1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" name="Oval 12"/>
              <p:cNvSpPr>
                <a:spLocks noChangeArrowheads="1"/>
              </p:cNvSpPr>
              <p:nvPr/>
            </p:nvSpPr>
            <p:spPr bwMode="auto">
              <a:xfrm>
                <a:off x="1056" y="1409"/>
                <a:ext cx="48" cy="48"/>
              </a:xfrm>
              <a:prstGeom prst="ellipse">
                <a:avLst/>
              </a:prstGeom>
              <a:solidFill>
                <a:srgbClr val="00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chemeClr val="hlink"/>
                  </a:buClr>
                  <a:buFontTx/>
                  <a:buNone/>
                </a:pPr>
                <a:endParaRPr lang="vi-VN" altLang="en-US" sz="1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" name="Oval 13"/>
              <p:cNvSpPr>
                <a:spLocks noChangeArrowheads="1"/>
              </p:cNvSpPr>
              <p:nvPr/>
            </p:nvSpPr>
            <p:spPr bwMode="auto">
              <a:xfrm>
                <a:off x="1632" y="881"/>
                <a:ext cx="48" cy="48"/>
              </a:xfrm>
              <a:prstGeom prst="ellipse">
                <a:avLst/>
              </a:prstGeom>
              <a:solidFill>
                <a:srgbClr val="00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chemeClr val="hlink"/>
                  </a:buClr>
                  <a:buFontTx/>
                  <a:buNone/>
                </a:pPr>
                <a:endParaRPr lang="vi-VN" altLang="en-US" sz="1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" name="Oval 14"/>
              <p:cNvSpPr>
                <a:spLocks noChangeArrowheads="1"/>
              </p:cNvSpPr>
              <p:nvPr/>
            </p:nvSpPr>
            <p:spPr bwMode="auto">
              <a:xfrm>
                <a:off x="480" y="881"/>
                <a:ext cx="48" cy="48"/>
              </a:xfrm>
              <a:prstGeom prst="ellipse">
                <a:avLst/>
              </a:prstGeom>
              <a:solidFill>
                <a:srgbClr val="00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chemeClr val="hlink"/>
                  </a:buClr>
                  <a:buFontTx/>
                  <a:buNone/>
                </a:pPr>
                <a:endParaRPr lang="vi-VN" altLang="en-US" sz="1800" b="1">
                  <a:latin typeface="Times New Roman" panose="02020603050405020304" pitchFamily="18" charset="0"/>
                </a:endParaRPr>
              </a:p>
            </p:txBody>
          </p:sp>
        </p:grpSp>
      </p:grpSp>
      <p:pic>
        <p:nvPicPr>
          <p:cNvPr id="48" name="Picture 19" descr="AG00040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6610">
            <a:off x="4891520" y="4142365"/>
            <a:ext cx="814388" cy="9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15" descr="kim dong h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583" y="4521777"/>
            <a:ext cx="3302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3481767" y="1347773"/>
            <a:ext cx="7399338" cy="44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3310370" y="1992890"/>
            <a:ext cx="8223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  15,2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    2,9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6874308" y="2054802"/>
            <a:ext cx="88582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5,76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  4,3</a:t>
            </a:r>
          </a:p>
        </p:txBody>
      </p:sp>
      <p:sp>
        <p:nvSpPr>
          <p:cNvPr id="53" name="Line 8"/>
          <p:cNvSpPr>
            <a:spLocks noChangeShapeType="1"/>
          </p:cNvSpPr>
          <p:nvPr/>
        </p:nvSpPr>
        <p:spPr bwMode="auto">
          <a:xfrm>
            <a:off x="3184958" y="3447040"/>
            <a:ext cx="7588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9"/>
          <p:cNvSpPr>
            <a:spLocks noChangeShapeType="1"/>
          </p:cNvSpPr>
          <p:nvPr/>
        </p:nvSpPr>
        <p:spPr bwMode="auto">
          <a:xfrm>
            <a:off x="6536170" y="3447040"/>
            <a:ext cx="9493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3184958" y="2181802"/>
            <a:ext cx="4429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56" name="Text Box 12"/>
          <p:cNvSpPr txBox="1">
            <a:spLocks noChangeArrowheads="1"/>
          </p:cNvSpPr>
          <p:nvPr/>
        </p:nvSpPr>
        <p:spPr bwMode="auto">
          <a:xfrm>
            <a:off x="6599670" y="2245302"/>
            <a:ext cx="44291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7380720" y="2626302"/>
            <a:ext cx="4445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vi-VN" altLang="en-US" sz="166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" name="Text Box 14"/>
          <p:cNvSpPr txBox="1">
            <a:spLocks noChangeArrowheads="1"/>
          </p:cNvSpPr>
          <p:nvPr/>
        </p:nvSpPr>
        <p:spPr bwMode="auto">
          <a:xfrm>
            <a:off x="3248458" y="3320040"/>
            <a:ext cx="758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vi-VN" altLang="en-US" sz="166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3078595" y="3447040"/>
            <a:ext cx="113823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    4,408</a:t>
            </a:r>
          </a:p>
        </p:txBody>
      </p:sp>
      <p:sp>
        <p:nvSpPr>
          <p:cNvPr id="60" name="Text Box 16"/>
          <p:cNvSpPr txBox="1">
            <a:spLocks noChangeArrowheads="1"/>
          </p:cNvSpPr>
          <p:nvPr/>
        </p:nvSpPr>
        <p:spPr bwMode="auto">
          <a:xfrm>
            <a:off x="6663170" y="3447040"/>
            <a:ext cx="885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24,768</a:t>
            </a:r>
          </a:p>
        </p:txBody>
      </p:sp>
      <p:sp>
        <p:nvSpPr>
          <p:cNvPr id="61" name="Text Box 18"/>
          <p:cNvSpPr txBox="1">
            <a:spLocks noChangeArrowheads="1"/>
          </p:cNvSpPr>
          <p:nvPr/>
        </p:nvSpPr>
        <p:spPr bwMode="auto">
          <a:xfrm>
            <a:off x="3627870" y="3762952"/>
            <a:ext cx="379413" cy="3317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vi-VN" altLang="en-US" sz="1660">
              <a:solidFill>
                <a:srgbClr val="00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" name="Text Box 19"/>
          <p:cNvSpPr txBox="1">
            <a:spLocks noChangeArrowheads="1"/>
          </p:cNvSpPr>
          <p:nvPr/>
        </p:nvSpPr>
        <p:spPr bwMode="auto">
          <a:xfrm>
            <a:off x="7291615" y="3753454"/>
            <a:ext cx="379413" cy="3317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vi-VN" altLang="en-US" sz="1660">
              <a:latin typeface="Times New Roman" panose="02020603050405020304" pitchFamily="18" charset="0"/>
            </a:endParaRP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9322894" y="3744970"/>
            <a:ext cx="379412" cy="3317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vi-VN" altLang="en-US" sz="1660">
              <a:latin typeface="Times New Roman" panose="02020603050405020304" pitchFamily="18" charset="0"/>
            </a:endParaRPr>
          </a:p>
        </p:txBody>
      </p:sp>
      <p:sp>
        <p:nvSpPr>
          <p:cNvPr id="64" name="Text Box 33"/>
          <p:cNvSpPr txBox="1">
            <a:spLocks noChangeArrowheads="1"/>
          </p:cNvSpPr>
          <p:nvPr/>
        </p:nvSpPr>
        <p:spPr bwMode="auto">
          <a:xfrm>
            <a:off x="3108758" y="4945640"/>
            <a:ext cx="758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vi-VN" altLang="en-US" sz="166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" name="Text Box 43"/>
          <p:cNvSpPr txBox="1">
            <a:spLocks noChangeArrowheads="1"/>
          </p:cNvSpPr>
          <p:nvPr/>
        </p:nvSpPr>
        <p:spPr bwMode="auto">
          <a:xfrm>
            <a:off x="4778808" y="1992890"/>
            <a:ext cx="882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  15,2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    2,9</a:t>
            </a:r>
          </a:p>
        </p:txBody>
      </p:sp>
      <p:sp>
        <p:nvSpPr>
          <p:cNvPr id="66" name="Line 44"/>
          <p:cNvSpPr>
            <a:spLocks noChangeShapeType="1"/>
          </p:cNvSpPr>
          <p:nvPr/>
        </p:nvSpPr>
        <p:spPr bwMode="auto">
          <a:xfrm>
            <a:off x="4769283" y="3447040"/>
            <a:ext cx="75565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Text Box 45"/>
          <p:cNvSpPr txBox="1">
            <a:spLocks noChangeArrowheads="1"/>
          </p:cNvSpPr>
          <p:nvPr/>
        </p:nvSpPr>
        <p:spPr bwMode="auto">
          <a:xfrm>
            <a:off x="4702608" y="2181802"/>
            <a:ext cx="4429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8" name="Text Box 46"/>
          <p:cNvSpPr txBox="1">
            <a:spLocks noChangeArrowheads="1"/>
          </p:cNvSpPr>
          <p:nvPr/>
        </p:nvSpPr>
        <p:spPr bwMode="auto">
          <a:xfrm>
            <a:off x="4766108" y="3447040"/>
            <a:ext cx="947737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44,08</a:t>
            </a:r>
          </a:p>
        </p:txBody>
      </p:sp>
      <p:sp>
        <p:nvSpPr>
          <p:cNvPr id="69" name="Text Box 47"/>
          <p:cNvSpPr txBox="1">
            <a:spLocks noChangeArrowheads="1"/>
          </p:cNvSpPr>
          <p:nvPr/>
        </p:nvSpPr>
        <p:spPr bwMode="auto">
          <a:xfrm>
            <a:off x="5282099" y="3743792"/>
            <a:ext cx="376237" cy="3317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vi-VN" altLang="en-US" sz="1660">
              <a:latin typeface="Times New Roman" panose="02020603050405020304" pitchFamily="18" charset="0"/>
            </a:endParaRPr>
          </a:p>
        </p:txBody>
      </p:sp>
      <p:sp>
        <p:nvSpPr>
          <p:cNvPr id="70" name="Text Box 51"/>
          <p:cNvSpPr txBox="1">
            <a:spLocks noChangeArrowheads="1"/>
          </p:cNvSpPr>
          <p:nvPr/>
        </p:nvSpPr>
        <p:spPr bwMode="auto">
          <a:xfrm>
            <a:off x="3759210" y="616527"/>
            <a:ext cx="5124450" cy="69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4000" b="1" dirty="0" err="1">
                <a:solidFill>
                  <a:srgbClr val="0000FF"/>
                </a:solidFill>
                <a:latin typeface="iCiel Soup of Justice" pitchFamily="2" charset="-93"/>
              </a:rPr>
              <a:t>Trò</a:t>
            </a:r>
            <a:r>
              <a:rPr lang="en-US" altLang="en-US" sz="4000" b="1" dirty="0">
                <a:solidFill>
                  <a:srgbClr val="0000FF"/>
                </a:solidFill>
                <a:latin typeface="iCiel Soup of Justice" pitchFamily="2" charset="-93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iCiel Soup of Justice" pitchFamily="2" charset="-93"/>
              </a:rPr>
              <a:t>chơi</a:t>
            </a:r>
            <a:r>
              <a:rPr lang="en-US" altLang="en-US" sz="4000" b="1" dirty="0">
                <a:solidFill>
                  <a:srgbClr val="0000FF"/>
                </a:solidFill>
                <a:latin typeface="iCiel Soup of Justice" pitchFamily="2" charset="-93"/>
              </a:rPr>
              <a:t> : “Ai  </a:t>
            </a:r>
            <a:r>
              <a:rPr lang="en-US" altLang="en-US" sz="4000" b="1" dirty="0" err="1">
                <a:solidFill>
                  <a:srgbClr val="0000FF"/>
                </a:solidFill>
                <a:latin typeface="iCiel Soup of Justice" pitchFamily="2" charset="-93"/>
              </a:rPr>
              <a:t>đúng</a:t>
            </a:r>
            <a:r>
              <a:rPr lang="en-US" altLang="en-US" sz="4000" b="1" dirty="0">
                <a:solidFill>
                  <a:srgbClr val="0000FF"/>
                </a:solidFill>
                <a:latin typeface="iCiel Soup of Justice" pitchFamily="2" charset="-93"/>
              </a:rPr>
              <a:t>”</a:t>
            </a:r>
          </a:p>
        </p:txBody>
      </p:sp>
      <p:grpSp>
        <p:nvGrpSpPr>
          <p:cNvPr id="71" name="Group 51"/>
          <p:cNvGrpSpPr>
            <a:grpSpLocks/>
          </p:cNvGrpSpPr>
          <p:nvPr/>
        </p:nvGrpSpPr>
        <p:grpSpPr bwMode="auto">
          <a:xfrm>
            <a:off x="3448959" y="4078865"/>
            <a:ext cx="2593975" cy="1835150"/>
            <a:chOff x="0" y="0"/>
            <a:chExt cx="3072" cy="960"/>
          </a:xfrm>
        </p:grpSpPr>
        <p:sp>
          <p:nvSpPr>
            <p:cNvPr id="72" name="Oval 17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chemeClr val="hlink"/>
                </a:buClr>
                <a:buFontTx/>
                <a:buNone/>
              </a:pPr>
              <a:endParaRPr lang="vi-VN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73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988" b="1" i="1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Hết giờ</a:t>
              </a:r>
            </a:p>
          </p:txBody>
        </p:sp>
      </p:grpSp>
      <p:grpSp>
        <p:nvGrpSpPr>
          <p:cNvPr id="74" name="Group 37"/>
          <p:cNvGrpSpPr>
            <a:grpSpLocks/>
          </p:cNvGrpSpPr>
          <p:nvPr/>
        </p:nvGrpSpPr>
        <p:grpSpPr bwMode="auto">
          <a:xfrm>
            <a:off x="5524933" y="4153477"/>
            <a:ext cx="2276475" cy="1760538"/>
            <a:chOff x="0" y="0"/>
            <a:chExt cx="2160" cy="1805"/>
          </a:xfrm>
        </p:grpSpPr>
        <p:sp>
          <p:nvSpPr>
            <p:cNvPr id="75" name="Oval 3"/>
            <p:cNvSpPr>
              <a:spLocks noChangeArrowheads="1"/>
            </p:cNvSpPr>
            <p:nvPr/>
          </p:nvSpPr>
          <p:spPr bwMode="auto">
            <a:xfrm>
              <a:off x="240" y="65"/>
              <a:ext cx="1680" cy="1632"/>
            </a:xfrm>
            <a:prstGeom prst="ellipse">
              <a:avLst/>
            </a:prstGeom>
            <a:solidFill>
              <a:schemeClr val="accent1"/>
            </a:solidFill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Tx/>
                <a:buNone/>
              </a:pPr>
              <a:endParaRPr lang="vi-VN" altLang="en-US" sz="1800" b="1">
                <a:solidFill>
                  <a:srgbClr val="0066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6" name="Group 39"/>
            <p:cNvGrpSpPr>
              <a:grpSpLocks/>
            </p:cNvGrpSpPr>
            <p:nvPr/>
          </p:nvGrpSpPr>
          <p:grpSpPr bwMode="auto">
            <a:xfrm>
              <a:off x="0" y="0"/>
              <a:ext cx="2160" cy="1805"/>
              <a:chOff x="0" y="0"/>
              <a:chExt cx="2160" cy="1805"/>
            </a:xfrm>
          </p:grpSpPr>
          <p:grpSp>
            <p:nvGrpSpPr>
              <p:cNvPr id="77" name="Group 40"/>
              <p:cNvGrpSpPr>
                <a:grpSpLocks/>
              </p:cNvGrpSpPr>
              <p:nvPr/>
            </p:nvGrpSpPr>
            <p:grpSpPr bwMode="auto">
              <a:xfrm>
                <a:off x="0" y="0"/>
                <a:ext cx="2160" cy="1805"/>
                <a:chOff x="0" y="0"/>
                <a:chExt cx="2160" cy="1805"/>
              </a:xfrm>
            </p:grpSpPr>
            <p:pic>
              <p:nvPicPr>
                <p:cNvPr id="82" name="Picture 6" descr="mat dong ho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" y="257"/>
                  <a:ext cx="1296" cy="1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16" y="0"/>
                  <a:ext cx="624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>
                      <a:schemeClr val="hlink"/>
                    </a:buClr>
                    <a:buFontTx/>
                    <a:buNone/>
                  </a:pPr>
                  <a:r>
                    <a:rPr lang="en-US" altLang="en-US" sz="1800">
                      <a:latin typeface="Times New Roman" panose="02020603050405020304" pitchFamily="18" charset="0"/>
                    </a:rPr>
                    <a:t>  12</a:t>
                  </a:r>
                </a:p>
              </p:txBody>
            </p:sp>
            <p:sp>
              <p:nvSpPr>
                <p:cNvPr id="8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40" y="1426"/>
                  <a:ext cx="624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>
                      <a:schemeClr val="hlink"/>
                    </a:buClr>
                    <a:buFontTx/>
                    <a:buNone/>
                  </a:pPr>
                  <a:r>
                    <a:rPr lang="en-US" altLang="en-US" sz="1800">
                      <a:latin typeface="Times New Roman" panose="02020603050405020304" pitchFamily="18" charset="0"/>
                    </a:rPr>
                    <a:t>   6</a:t>
                  </a:r>
                </a:p>
              </p:txBody>
            </p:sp>
            <p:sp>
              <p:nvSpPr>
                <p:cNvPr id="8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536" y="738"/>
                  <a:ext cx="624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>
                      <a:schemeClr val="hlink"/>
                    </a:buClr>
                    <a:buFontTx/>
                    <a:buNone/>
                  </a:pPr>
                  <a:r>
                    <a:rPr lang="en-US" altLang="en-US" sz="1800">
                      <a:latin typeface="Times New Roman" panose="02020603050405020304" pitchFamily="18" charset="0"/>
                    </a:rPr>
                    <a:t>   3</a:t>
                  </a:r>
                </a:p>
              </p:txBody>
            </p:sp>
            <p:sp>
              <p:nvSpPr>
                <p:cNvPr id="8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0" y="737"/>
                  <a:ext cx="624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>
                      <a:schemeClr val="hlink"/>
                    </a:buClr>
                    <a:buFontTx/>
                    <a:buNone/>
                  </a:pPr>
                  <a:r>
                    <a:rPr lang="en-US" altLang="en-US" sz="1800">
                      <a:latin typeface="Times New Roman" panose="02020603050405020304" pitchFamily="18" charset="0"/>
                    </a:rPr>
                    <a:t>     9</a:t>
                  </a:r>
                </a:p>
              </p:txBody>
            </p:sp>
          </p:grpSp>
          <p:sp>
            <p:nvSpPr>
              <p:cNvPr id="78" name="Oval 11"/>
              <p:cNvSpPr>
                <a:spLocks noChangeArrowheads="1"/>
              </p:cNvSpPr>
              <p:nvPr/>
            </p:nvSpPr>
            <p:spPr bwMode="auto">
              <a:xfrm>
                <a:off x="1056" y="305"/>
                <a:ext cx="48" cy="48"/>
              </a:xfrm>
              <a:prstGeom prst="ellipse">
                <a:avLst/>
              </a:prstGeom>
              <a:solidFill>
                <a:srgbClr val="00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chemeClr val="hlink"/>
                  </a:buClr>
                  <a:buFontTx/>
                  <a:buNone/>
                </a:pPr>
                <a:endParaRPr lang="vi-VN" altLang="en-US" sz="1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" name="Oval 12"/>
              <p:cNvSpPr>
                <a:spLocks noChangeArrowheads="1"/>
              </p:cNvSpPr>
              <p:nvPr/>
            </p:nvSpPr>
            <p:spPr bwMode="auto">
              <a:xfrm>
                <a:off x="1056" y="1409"/>
                <a:ext cx="48" cy="48"/>
              </a:xfrm>
              <a:prstGeom prst="ellipse">
                <a:avLst/>
              </a:prstGeom>
              <a:solidFill>
                <a:srgbClr val="00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chemeClr val="hlink"/>
                  </a:buClr>
                  <a:buFontTx/>
                  <a:buNone/>
                </a:pPr>
                <a:endParaRPr lang="vi-VN" altLang="en-US" sz="1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" name="Oval 13"/>
              <p:cNvSpPr>
                <a:spLocks noChangeArrowheads="1"/>
              </p:cNvSpPr>
              <p:nvPr/>
            </p:nvSpPr>
            <p:spPr bwMode="auto">
              <a:xfrm>
                <a:off x="1632" y="881"/>
                <a:ext cx="48" cy="48"/>
              </a:xfrm>
              <a:prstGeom prst="ellipse">
                <a:avLst/>
              </a:prstGeom>
              <a:solidFill>
                <a:srgbClr val="00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chemeClr val="hlink"/>
                  </a:buClr>
                  <a:buFontTx/>
                  <a:buNone/>
                </a:pPr>
                <a:endParaRPr lang="vi-VN" altLang="en-US" sz="1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" name="Oval 14"/>
              <p:cNvSpPr>
                <a:spLocks noChangeArrowheads="1"/>
              </p:cNvSpPr>
              <p:nvPr/>
            </p:nvSpPr>
            <p:spPr bwMode="auto">
              <a:xfrm>
                <a:off x="480" y="881"/>
                <a:ext cx="48" cy="48"/>
              </a:xfrm>
              <a:prstGeom prst="ellipse">
                <a:avLst/>
              </a:prstGeom>
              <a:solidFill>
                <a:srgbClr val="00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chemeClr val="hlink"/>
                  </a:buClr>
                  <a:buFontTx/>
                  <a:buNone/>
                </a:pPr>
                <a:endParaRPr lang="vi-VN" altLang="en-US" sz="1800" b="1">
                  <a:latin typeface="Times New Roman" panose="02020603050405020304" pitchFamily="18" charset="0"/>
                </a:endParaRPr>
              </a:p>
            </p:txBody>
          </p:sp>
        </p:grpSp>
      </p:grpSp>
      <p:pic>
        <p:nvPicPr>
          <p:cNvPr id="87" name="Picture 19" descr="AG00040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6610">
            <a:off x="6853670" y="4205865"/>
            <a:ext cx="814388" cy="9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" name="Picture 15" descr="kim dong h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20" y="4521777"/>
            <a:ext cx="331788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" name="Group 51"/>
          <p:cNvGrpSpPr>
            <a:grpSpLocks/>
          </p:cNvGrpSpPr>
          <p:nvPr/>
        </p:nvGrpSpPr>
        <p:grpSpPr bwMode="auto">
          <a:xfrm>
            <a:off x="5334433" y="4015365"/>
            <a:ext cx="2593975" cy="1835150"/>
            <a:chOff x="0" y="0"/>
            <a:chExt cx="3072" cy="960"/>
          </a:xfrm>
        </p:grpSpPr>
        <p:sp>
          <p:nvSpPr>
            <p:cNvPr id="90" name="Oval 17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chemeClr val="hlink"/>
                </a:buClr>
                <a:buFontTx/>
                <a:buNone/>
              </a:pPr>
              <a:endParaRPr lang="vi-VN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91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988" b="1" i="1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Hết giờ</a:t>
              </a:r>
            </a:p>
          </p:txBody>
        </p:sp>
      </p:grpSp>
      <p:grpSp>
        <p:nvGrpSpPr>
          <p:cNvPr id="92" name="Group 37"/>
          <p:cNvGrpSpPr>
            <a:grpSpLocks/>
          </p:cNvGrpSpPr>
          <p:nvPr/>
        </p:nvGrpSpPr>
        <p:grpSpPr bwMode="auto">
          <a:xfrm>
            <a:off x="7485495" y="4153477"/>
            <a:ext cx="2276475" cy="1760538"/>
            <a:chOff x="0" y="0"/>
            <a:chExt cx="2160" cy="1805"/>
          </a:xfrm>
        </p:grpSpPr>
        <p:sp>
          <p:nvSpPr>
            <p:cNvPr id="93" name="Oval 3"/>
            <p:cNvSpPr>
              <a:spLocks noChangeArrowheads="1"/>
            </p:cNvSpPr>
            <p:nvPr/>
          </p:nvSpPr>
          <p:spPr bwMode="auto">
            <a:xfrm>
              <a:off x="240" y="65"/>
              <a:ext cx="1680" cy="1632"/>
            </a:xfrm>
            <a:prstGeom prst="ellipse">
              <a:avLst/>
            </a:prstGeom>
            <a:solidFill>
              <a:schemeClr val="accent1"/>
            </a:solidFill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Tx/>
                <a:buNone/>
              </a:pPr>
              <a:endParaRPr lang="vi-VN" altLang="en-US" sz="1800" b="1">
                <a:solidFill>
                  <a:srgbClr val="0066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94" name="Group 39"/>
            <p:cNvGrpSpPr>
              <a:grpSpLocks/>
            </p:cNvGrpSpPr>
            <p:nvPr/>
          </p:nvGrpSpPr>
          <p:grpSpPr bwMode="auto">
            <a:xfrm>
              <a:off x="0" y="0"/>
              <a:ext cx="2160" cy="1805"/>
              <a:chOff x="0" y="0"/>
              <a:chExt cx="2160" cy="1805"/>
            </a:xfrm>
          </p:grpSpPr>
          <p:grpSp>
            <p:nvGrpSpPr>
              <p:cNvPr id="95" name="Group 40"/>
              <p:cNvGrpSpPr>
                <a:grpSpLocks/>
              </p:cNvGrpSpPr>
              <p:nvPr/>
            </p:nvGrpSpPr>
            <p:grpSpPr bwMode="auto">
              <a:xfrm>
                <a:off x="0" y="0"/>
                <a:ext cx="2160" cy="1805"/>
                <a:chOff x="0" y="0"/>
                <a:chExt cx="2160" cy="1805"/>
              </a:xfrm>
            </p:grpSpPr>
            <p:pic>
              <p:nvPicPr>
                <p:cNvPr id="100" name="Picture 6" descr="mat dong ho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" y="257"/>
                  <a:ext cx="1296" cy="1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16" y="0"/>
                  <a:ext cx="624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>
                      <a:schemeClr val="hlink"/>
                    </a:buClr>
                    <a:buFontTx/>
                    <a:buNone/>
                  </a:pPr>
                  <a:r>
                    <a:rPr lang="en-US" altLang="en-US" sz="1800">
                      <a:latin typeface="Times New Roman" panose="02020603050405020304" pitchFamily="18" charset="0"/>
                    </a:rPr>
                    <a:t>  12</a:t>
                  </a:r>
                </a:p>
              </p:txBody>
            </p:sp>
            <p:sp>
              <p:nvSpPr>
                <p:cNvPr id="10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40" y="1426"/>
                  <a:ext cx="624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>
                      <a:schemeClr val="hlink"/>
                    </a:buClr>
                    <a:buFontTx/>
                    <a:buNone/>
                  </a:pPr>
                  <a:r>
                    <a:rPr lang="en-US" altLang="en-US" sz="1800">
                      <a:latin typeface="Times New Roman" panose="02020603050405020304" pitchFamily="18" charset="0"/>
                    </a:rPr>
                    <a:t>   6</a:t>
                  </a:r>
                </a:p>
              </p:txBody>
            </p:sp>
            <p:sp>
              <p:nvSpPr>
                <p:cNvPr id="10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536" y="738"/>
                  <a:ext cx="624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>
                      <a:schemeClr val="hlink"/>
                    </a:buClr>
                    <a:buFontTx/>
                    <a:buNone/>
                  </a:pPr>
                  <a:r>
                    <a:rPr lang="en-US" altLang="en-US" sz="1800">
                      <a:latin typeface="Times New Roman" panose="02020603050405020304" pitchFamily="18" charset="0"/>
                    </a:rPr>
                    <a:t>   3</a:t>
                  </a:r>
                </a:p>
              </p:txBody>
            </p:sp>
            <p:sp>
              <p:nvSpPr>
                <p:cNvPr id="10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0" y="737"/>
                  <a:ext cx="624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>
                      <a:schemeClr val="hlink"/>
                    </a:buClr>
                    <a:buFontTx/>
                    <a:buNone/>
                  </a:pPr>
                  <a:r>
                    <a:rPr lang="en-US" altLang="en-US" sz="1800">
                      <a:latin typeface="Times New Roman" panose="02020603050405020304" pitchFamily="18" charset="0"/>
                    </a:rPr>
                    <a:t>     9</a:t>
                  </a:r>
                </a:p>
              </p:txBody>
            </p:sp>
          </p:grpSp>
          <p:sp>
            <p:nvSpPr>
              <p:cNvPr id="96" name="Oval 11"/>
              <p:cNvSpPr>
                <a:spLocks noChangeArrowheads="1"/>
              </p:cNvSpPr>
              <p:nvPr/>
            </p:nvSpPr>
            <p:spPr bwMode="auto">
              <a:xfrm>
                <a:off x="1056" y="305"/>
                <a:ext cx="48" cy="48"/>
              </a:xfrm>
              <a:prstGeom prst="ellipse">
                <a:avLst/>
              </a:prstGeom>
              <a:solidFill>
                <a:srgbClr val="00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chemeClr val="hlink"/>
                  </a:buClr>
                  <a:buFontTx/>
                  <a:buNone/>
                </a:pPr>
                <a:endParaRPr lang="vi-VN" altLang="en-US" sz="1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" name="Oval 12"/>
              <p:cNvSpPr>
                <a:spLocks noChangeArrowheads="1"/>
              </p:cNvSpPr>
              <p:nvPr/>
            </p:nvSpPr>
            <p:spPr bwMode="auto">
              <a:xfrm>
                <a:off x="1056" y="1409"/>
                <a:ext cx="48" cy="48"/>
              </a:xfrm>
              <a:prstGeom prst="ellipse">
                <a:avLst/>
              </a:prstGeom>
              <a:solidFill>
                <a:srgbClr val="00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chemeClr val="hlink"/>
                  </a:buClr>
                  <a:buFontTx/>
                  <a:buNone/>
                </a:pPr>
                <a:endParaRPr lang="vi-VN" altLang="en-US" sz="1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" name="Oval 13"/>
              <p:cNvSpPr>
                <a:spLocks noChangeArrowheads="1"/>
              </p:cNvSpPr>
              <p:nvPr/>
            </p:nvSpPr>
            <p:spPr bwMode="auto">
              <a:xfrm>
                <a:off x="1632" y="881"/>
                <a:ext cx="48" cy="48"/>
              </a:xfrm>
              <a:prstGeom prst="ellipse">
                <a:avLst/>
              </a:prstGeom>
              <a:solidFill>
                <a:srgbClr val="00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chemeClr val="hlink"/>
                  </a:buClr>
                  <a:buFontTx/>
                  <a:buNone/>
                </a:pPr>
                <a:endParaRPr lang="vi-VN" altLang="en-US" sz="1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" name="Oval 14"/>
              <p:cNvSpPr>
                <a:spLocks noChangeArrowheads="1"/>
              </p:cNvSpPr>
              <p:nvPr/>
            </p:nvSpPr>
            <p:spPr bwMode="auto">
              <a:xfrm>
                <a:off x="480" y="881"/>
                <a:ext cx="48" cy="48"/>
              </a:xfrm>
              <a:prstGeom prst="ellipse">
                <a:avLst/>
              </a:prstGeom>
              <a:solidFill>
                <a:srgbClr val="00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chemeClr val="hlink"/>
                  </a:buClr>
                  <a:buFontTx/>
                  <a:buNone/>
                </a:pPr>
                <a:endParaRPr lang="vi-VN" altLang="en-US" sz="1800" b="1">
                  <a:latin typeface="Times New Roman" panose="02020603050405020304" pitchFamily="18" charset="0"/>
                </a:endParaRPr>
              </a:p>
            </p:txBody>
          </p:sp>
        </p:grpSp>
      </p:grpSp>
      <p:pic>
        <p:nvPicPr>
          <p:cNvPr id="105" name="Picture 19" descr="AG00040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6610">
            <a:off x="8814233" y="4205865"/>
            <a:ext cx="814387" cy="9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" name="Picture 15" descr="kim dong h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570" y="4521777"/>
            <a:ext cx="3302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7" name="Group 51"/>
          <p:cNvGrpSpPr>
            <a:grpSpLocks/>
          </p:cNvGrpSpPr>
          <p:nvPr/>
        </p:nvGrpSpPr>
        <p:grpSpPr bwMode="auto">
          <a:xfrm>
            <a:off x="7294995" y="4015365"/>
            <a:ext cx="2593975" cy="1835150"/>
            <a:chOff x="0" y="0"/>
            <a:chExt cx="3072" cy="960"/>
          </a:xfrm>
        </p:grpSpPr>
        <p:sp>
          <p:nvSpPr>
            <p:cNvPr id="108" name="Oval 17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chemeClr val="hlink"/>
                </a:buClr>
                <a:buFontTx/>
                <a:buNone/>
              </a:pPr>
              <a:endParaRPr lang="vi-VN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109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988" b="1" i="1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Hết giờ</a:t>
              </a:r>
            </a:p>
          </p:txBody>
        </p:sp>
      </p:grpSp>
      <p:grpSp>
        <p:nvGrpSpPr>
          <p:cNvPr id="110" name="Group 37"/>
          <p:cNvGrpSpPr>
            <a:grpSpLocks/>
          </p:cNvGrpSpPr>
          <p:nvPr/>
        </p:nvGrpSpPr>
        <p:grpSpPr bwMode="auto">
          <a:xfrm>
            <a:off x="5461433" y="4015365"/>
            <a:ext cx="2276475" cy="1760537"/>
            <a:chOff x="0" y="0"/>
            <a:chExt cx="2160" cy="1805"/>
          </a:xfrm>
        </p:grpSpPr>
        <p:sp>
          <p:nvSpPr>
            <p:cNvPr id="111" name="Oval 3"/>
            <p:cNvSpPr>
              <a:spLocks noChangeArrowheads="1"/>
            </p:cNvSpPr>
            <p:nvPr/>
          </p:nvSpPr>
          <p:spPr bwMode="auto">
            <a:xfrm>
              <a:off x="240" y="65"/>
              <a:ext cx="1680" cy="1632"/>
            </a:xfrm>
            <a:prstGeom prst="ellipse">
              <a:avLst/>
            </a:prstGeom>
            <a:solidFill>
              <a:schemeClr val="accent1"/>
            </a:solidFill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Tx/>
                <a:buNone/>
              </a:pPr>
              <a:endParaRPr lang="vi-VN" altLang="en-US" sz="1800" b="1">
                <a:solidFill>
                  <a:srgbClr val="0066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12" name="Group 39"/>
            <p:cNvGrpSpPr>
              <a:grpSpLocks/>
            </p:cNvGrpSpPr>
            <p:nvPr/>
          </p:nvGrpSpPr>
          <p:grpSpPr bwMode="auto">
            <a:xfrm>
              <a:off x="0" y="0"/>
              <a:ext cx="2160" cy="1805"/>
              <a:chOff x="0" y="0"/>
              <a:chExt cx="2160" cy="1805"/>
            </a:xfrm>
          </p:grpSpPr>
          <p:grpSp>
            <p:nvGrpSpPr>
              <p:cNvPr id="113" name="Group 40"/>
              <p:cNvGrpSpPr>
                <a:grpSpLocks/>
              </p:cNvGrpSpPr>
              <p:nvPr/>
            </p:nvGrpSpPr>
            <p:grpSpPr bwMode="auto">
              <a:xfrm>
                <a:off x="0" y="0"/>
                <a:ext cx="2160" cy="1805"/>
                <a:chOff x="0" y="0"/>
                <a:chExt cx="2160" cy="1805"/>
              </a:xfrm>
            </p:grpSpPr>
            <p:pic>
              <p:nvPicPr>
                <p:cNvPr id="118" name="Picture 6" descr="mat dong ho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" y="257"/>
                  <a:ext cx="1296" cy="1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1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16" y="0"/>
                  <a:ext cx="624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>
                      <a:schemeClr val="hlink"/>
                    </a:buClr>
                    <a:buFontTx/>
                    <a:buNone/>
                  </a:pPr>
                  <a:r>
                    <a:rPr lang="en-US" altLang="en-US" sz="1800">
                      <a:latin typeface="Times New Roman" panose="02020603050405020304" pitchFamily="18" charset="0"/>
                    </a:rPr>
                    <a:t>  12</a:t>
                  </a:r>
                </a:p>
              </p:txBody>
            </p:sp>
            <p:sp>
              <p:nvSpPr>
                <p:cNvPr id="12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40" y="1426"/>
                  <a:ext cx="624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>
                      <a:schemeClr val="hlink"/>
                    </a:buClr>
                    <a:buFontTx/>
                    <a:buNone/>
                  </a:pPr>
                  <a:r>
                    <a:rPr lang="en-US" altLang="en-US" sz="1800">
                      <a:latin typeface="Times New Roman" panose="02020603050405020304" pitchFamily="18" charset="0"/>
                    </a:rPr>
                    <a:t>   6</a:t>
                  </a:r>
                </a:p>
              </p:txBody>
            </p:sp>
            <p:sp>
              <p:nvSpPr>
                <p:cNvPr id="12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536" y="738"/>
                  <a:ext cx="624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>
                      <a:schemeClr val="hlink"/>
                    </a:buClr>
                    <a:buFontTx/>
                    <a:buNone/>
                  </a:pPr>
                  <a:r>
                    <a:rPr lang="en-US" altLang="en-US" sz="1800">
                      <a:latin typeface="Times New Roman" panose="02020603050405020304" pitchFamily="18" charset="0"/>
                    </a:rPr>
                    <a:t>   3</a:t>
                  </a:r>
                </a:p>
              </p:txBody>
            </p:sp>
            <p:sp>
              <p:nvSpPr>
                <p:cNvPr id="12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0" y="737"/>
                  <a:ext cx="624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>
                      <a:schemeClr val="hlink"/>
                    </a:buClr>
                    <a:buFontTx/>
                    <a:buNone/>
                  </a:pPr>
                  <a:r>
                    <a:rPr lang="en-US" altLang="en-US" sz="1800">
                      <a:latin typeface="Times New Roman" panose="02020603050405020304" pitchFamily="18" charset="0"/>
                    </a:rPr>
                    <a:t>     9</a:t>
                  </a:r>
                </a:p>
              </p:txBody>
            </p:sp>
          </p:grpSp>
          <p:sp>
            <p:nvSpPr>
              <p:cNvPr id="114" name="Oval 11"/>
              <p:cNvSpPr>
                <a:spLocks noChangeArrowheads="1"/>
              </p:cNvSpPr>
              <p:nvPr/>
            </p:nvSpPr>
            <p:spPr bwMode="auto">
              <a:xfrm>
                <a:off x="1056" y="305"/>
                <a:ext cx="48" cy="48"/>
              </a:xfrm>
              <a:prstGeom prst="ellipse">
                <a:avLst/>
              </a:prstGeom>
              <a:solidFill>
                <a:srgbClr val="00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chemeClr val="hlink"/>
                  </a:buClr>
                  <a:buFontTx/>
                  <a:buNone/>
                </a:pPr>
                <a:endParaRPr lang="vi-VN" altLang="en-US" sz="1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" name="Oval 12"/>
              <p:cNvSpPr>
                <a:spLocks noChangeArrowheads="1"/>
              </p:cNvSpPr>
              <p:nvPr/>
            </p:nvSpPr>
            <p:spPr bwMode="auto">
              <a:xfrm>
                <a:off x="1056" y="1409"/>
                <a:ext cx="48" cy="48"/>
              </a:xfrm>
              <a:prstGeom prst="ellipse">
                <a:avLst/>
              </a:prstGeom>
              <a:solidFill>
                <a:srgbClr val="00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chemeClr val="hlink"/>
                  </a:buClr>
                  <a:buFontTx/>
                  <a:buNone/>
                </a:pPr>
                <a:endParaRPr lang="vi-VN" altLang="en-US" sz="1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" name="Oval 13"/>
              <p:cNvSpPr>
                <a:spLocks noChangeArrowheads="1"/>
              </p:cNvSpPr>
              <p:nvPr/>
            </p:nvSpPr>
            <p:spPr bwMode="auto">
              <a:xfrm>
                <a:off x="1632" y="881"/>
                <a:ext cx="48" cy="48"/>
              </a:xfrm>
              <a:prstGeom prst="ellipse">
                <a:avLst/>
              </a:prstGeom>
              <a:solidFill>
                <a:srgbClr val="00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chemeClr val="hlink"/>
                  </a:buClr>
                  <a:buFontTx/>
                  <a:buNone/>
                </a:pPr>
                <a:endParaRPr lang="vi-VN" altLang="en-US" sz="1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" name="Oval 14"/>
              <p:cNvSpPr>
                <a:spLocks noChangeArrowheads="1"/>
              </p:cNvSpPr>
              <p:nvPr/>
            </p:nvSpPr>
            <p:spPr bwMode="auto">
              <a:xfrm>
                <a:off x="480" y="881"/>
                <a:ext cx="48" cy="48"/>
              </a:xfrm>
              <a:prstGeom prst="ellipse">
                <a:avLst/>
              </a:prstGeom>
              <a:solidFill>
                <a:srgbClr val="00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chemeClr val="hlink"/>
                  </a:buClr>
                  <a:buFontTx/>
                  <a:buNone/>
                </a:pPr>
                <a:endParaRPr lang="vi-VN" altLang="en-US" sz="1800" b="1">
                  <a:latin typeface="Times New Roman" panose="02020603050405020304" pitchFamily="18" charset="0"/>
                </a:endParaRPr>
              </a:p>
            </p:txBody>
          </p:sp>
        </p:grpSp>
      </p:grpSp>
      <p:pic>
        <p:nvPicPr>
          <p:cNvPr id="123" name="Picture 19" descr="AG00040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6610">
            <a:off x="6474258" y="4142365"/>
            <a:ext cx="812800" cy="9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" name="Picture 15" descr="kim dong h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283" y="4396365"/>
            <a:ext cx="3317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5" name="Group 51"/>
          <p:cNvGrpSpPr>
            <a:grpSpLocks/>
          </p:cNvGrpSpPr>
          <p:nvPr/>
        </p:nvGrpSpPr>
        <p:grpSpPr bwMode="auto">
          <a:xfrm>
            <a:off x="5334433" y="4015365"/>
            <a:ext cx="2593975" cy="1835150"/>
            <a:chOff x="0" y="0"/>
            <a:chExt cx="3072" cy="960"/>
          </a:xfrm>
        </p:grpSpPr>
        <p:sp>
          <p:nvSpPr>
            <p:cNvPr id="126" name="Oval 17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chemeClr val="hlink"/>
                </a:buClr>
                <a:buFontTx/>
                <a:buNone/>
              </a:pPr>
              <a:endParaRPr lang="vi-VN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127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988" b="1" i="1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Hết giờ</a:t>
              </a:r>
            </a:p>
          </p:txBody>
        </p:sp>
      </p:grpSp>
      <p:sp>
        <p:nvSpPr>
          <p:cNvPr id="128" name="Line 8"/>
          <p:cNvSpPr>
            <a:spLocks noChangeShapeType="1"/>
          </p:cNvSpPr>
          <p:nvPr/>
        </p:nvSpPr>
        <p:spPr bwMode="auto">
          <a:xfrm>
            <a:off x="3184958" y="2751715"/>
            <a:ext cx="7588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Line 44"/>
          <p:cNvSpPr>
            <a:spLocks noChangeShapeType="1"/>
          </p:cNvSpPr>
          <p:nvPr/>
        </p:nvSpPr>
        <p:spPr bwMode="auto">
          <a:xfrm>
            <a:off x="4766108" y="2751715"/>
            <a:ext cx="75406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Text Box 5"/>
          <p:cNvSpPr txBox="1">
            <a:spLocks noChangeArrowheads="1"/>
          </p:cNvSpPr>
          <p:nvPr/>
        </p:nvSpPr>
        <p:spPr bwMode="auto">
          <a:xfrm>
            <a:off x="4766108" y="2751715"/>
            <a:ext cx="8223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98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498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498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498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498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498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498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31" name="Text Box 5"/>
          <p:cNvSpPr txBox="1">
            <a:spLocks noChangeArrowheads="1"/>
          </p:cNvSpPr>
          <p:nvPr/>
        </p:nvSpPr>
        <p:spPr bwMode="auto">
          <a:xfrm>
            <a:off x="3300845" y="2751715"/>
            <a:ext cx="8223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98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498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498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498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498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498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498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32" name="Text Box 5"/>
          <p:cNvSpPr txBox="1">
            <a:spLocks noChangeArrowheads="1"/>
          </p:cNvSpPr>
          <p:nvPr/>
        </p:nvSpPr>
        <p:spPr bwMode="auto">
          <a:xfrm>
            <a:off x="6663170" y="2737427"/>
            <a:ext cx="82232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98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498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  <a:r>
              <a:rPr lang="en-US" altLang="en-US" sz="498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498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498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498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498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33" name="Line 9"/>
          <p:cNvSpPr>
            <a:spLocks noChangeShapeType="1"/>
          </p:cNvSpPr>
          <p:nvPr/>
        </p:nvSpPr>
        <p:spPr bwMode="auto">
          <a:xfrm>
            <a:off x="6726670" y="2751715"/>
            <a:ext cx="7588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Text Box 6"/>
          <p:cNvSpPr txBox="1">
            <a:spLocks noChangeArrowheads="1"/>
          </p:cNvSpPr>
          <p:nvPr/>
        </p:nvSpPr>
        <p:spPr bwMode="auto">
          <a:xfrm>
            <a:off x="8750733" y="2054802"/>
            <a:ext cx="88582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5,76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  4,3</a:t>
            </a:r>
          </a:p>
        </p:txBody>
      </p:sp>
      <p:sp>
        <p:nvSpPr>
          <p:cNvPr id="135" name="Text Box 12"/>
          <p:cNvSpPr txBox="1">
            <a:spLocks noChangeArrowheads="1"/>
          </p:cNvSpPr>
          <p:nvPr/>
        </p:nvSpPr>
        <p:spPr bwMode="auto">
          <a:xfrm>
            <a:off x="8560233" y="2245302"/>
            <a:ext cx="4429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36" name="Text Box 16"/>
          <p:cNvSpPr txBox="1">
            <a:spLocks noChangeArrowheads="1"/>
          </p:cNvSpPr>
          <p:nvPr/>
        </p:nvSpPr>
        <p:spPr bwMode="auto">
          <a:xfrm>
            <a:off x="8528483" y="3447040"/>
            <a:ext cx="885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247,68</a:t>
            </a:r>
          </a:p>
        </p:txBody>
      </p:sp>
      <p:sp>
        <p:nvSpPr>
          <p:cNvPr id="137" name="Text Box 5"/>
          <p:cNvSpPr txBox="1">
            <a:spLocks noChangeArrowheads="1"/>
          </p:cNvSpPr>
          <p:nvPr/>
        </p:nvSpPr>
        <p:spPr bwMode="auto">
          <a:xfrm>
            <a:off x="8539595" y="2737427"/>
            <a:ext cx="82232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98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498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  <a:r>
              <a:rPr lang="en-US" altLang="en-US" sz="498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498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498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498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498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6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38" name="Line 9"/>
          <p:cNvSpPr>
            <a:spLocks noChangeShapeType="1"/>
          </p:cNvSpPr>
          <p:nvPr/>
        </p:nvSpPr>
        <p:spPr bwMode="auto">
          <a:xfrm>
            <a:off x="8371320" y="3447040"/>
            <a:ext cx="94773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Line 9"/>
          <p:cNvSpPr>
            <a:spLocks noChangeShapeType="1"/>
          </p:cNvSpPr>
          <p:nvPr/>
        </p:nvSpPr>
        <p:spPr bwMode="auto">
          <a:xfrm>
            <a:off x="8560233" y="2751715"/>
            <a:ext cx="7588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Text Box 26"/>
          <p:cNvSpPr txBox="1">
            <a:spLocks noChangeArrowheads="1"/>
          </p:cNvSpPr>
          <p:nvPr/>
        </p:nvSpPr>
        <p:spPr bwMode="auto">
          <a:xfrm>
            <a:off x="3627870" y="3750128"/>
            <a:ext cx="379412" cy="3317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66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41" name="Text Box 48"/>
          <p:cNvSpPr txBox="1">
            <a:spLocks noChangeArrowheads="1"/>
          </p:cNvSpPr>
          <p:nvPr/>
        </p:nvSpPr>
        <p:spPr bwMode="auto">
          <a:xfrm>
            <a:off x="5275695" y="3739015"/>
            <a:ext cx="376237" cy="3317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66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142" name="Text Box 56"/>
          <p:cNvSpPr txBox="1">
            <a:spLocks noChangeArrowheads="1"/>
          </p:cNvSpPr>
          <p:nvPr/>
        </p:nvSpPr>
        <p:spPr bwMode="auto">
          <a:xfrm>
            <a:off x="7296582" y="3761240"/>
            <a:ext cx="379413" cy="3317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66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143" name="Text Box 28"/>
          <p:cNvSpPr txBox="1">
            <a:spLocks noChangeArrowheads="1"/>
          </p:cNvSpPr>
          <p:nvPr/>
        </p:nvSpPr>
        <p:spPr bwMode="auto">
          <a:xfrm>
            <a:off x="9320645" y="3739015"/>
            <a:ext cx="379412" cy="3317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66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44" name="Text Box 51"/>
          <p:cNvSpPr txBox="1">
            <a:spLocks noChangeArrowheads="1"/>
          </p:cNvSpPr>
          <p:nvPr/>
        </p:nvSpPr>
        <p:spPr bwMode="auto">
          <a:xfrm>
            <a:off x="3815195" y="619826"/>
            <a:ext cx="5124450" cy="69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888" tIns="37944" rIns="75888" bIns="37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4000" b="1" dirty="0" err="1">
                <a:solidFill>
                  <a:schemeClr val="accent4"/>
                </a:solidFill>
                <a:latin typeface="iCiel Soup of Justice" pitchFamily="2" charset="-93"/>
              </a:rPr>
              <a:t>Trò</a:t>
            </a:r>
            <a:r>
              <a:rPr lang="en-US" altLang="en-US" sz="4000" b="1" dirty="0">
                <a:solidFill>
                  <a:schemeClr val="accent4"/>
                </a:solidFill>
                <a:latin typeface="iCiel Soup of Justice" pitchFamily="2" charset="-93"/>
              </a:rPr>
              <a:t> </a:t>
            </a:r>
            <a:r>
              <a:rPr lang="en-US" altLang="en-US" sz="4000" b="1" dirty="0" err="1">
                <a:solidFill>
                  <a:schemeClr val="accent4"/>
                </a:solidFill>
                <a:latin typeface="iCiel Soup of Justice" pitchFamily="2" charset="-93"/>
              </a:rPr>
              <a:t>chơi</a:t>
            </a:r>
            <a:r>
              <a:rPr lang="en-US" altLang="en-US" sz="4000" b="1" dirty="0">
                <a:solidFill>
                  <a:schemeClr val="accent4"/>
                </a:solidFill>
                <a:latin typeface="iCiel Soup of Justice" pitchFamily="2" charset="-93"/>
              </a:rPr>
              <a:t> : “Ai  </a:t>
            </a:r>
            <a:r>
              <a:rPr lang="en-US" altLang="en-US" sz="4000" b="1" dirty="0" err="1">
                <a:solidFill>
                  <a:schemeClr val="accent4"/>
                </a:solidFill>
                <a:latin typeface="iCiel Soup of Justice" pitchFamily="2" charset="-93"/>
              </a:rPr>
              <a:t>đúng</a:t>
            </a:r>
            <a:r>
              <a:rPr lang="en-US" altLang="en-US" sz="4000" b="1" dirty="0">
                <a:solidFill>
                  <a:schemeClr val="accent4"/>
                </a:solidFill>
                <a:latin typeface="iCiel Soup of Justice" pitchFamily="2" charset="-93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648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25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6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4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25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6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0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8" presetClass="emph" presetSubtype="0" repeatCount="25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3" dur="6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3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8" presetClass="emph" presetSubtype="0" repeatCount="25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6" dur="6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6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 animBg="1"/>
      <p:bldP spid="54" grpId="0" animBg="1"/>
      <p:bldP spid="55" grpId="0"/>
      <p:bldP spid="56" grpId="0"/>
      <p:bldP spid="58" grpId="0"/>
      <p:bldP spid="59" grpId="0"/>
      <p:bldP spid="60" grpId="0"/>
      <p:bldP spid="61" grpId="0" animBg="1"/>
      <p:bldP spid="62" grpId="0" animBg="1"/>
      <p:bldP spid="63" grpId="0" animBg="1"/>
      <p:bldP spid="65" grpId="0"/>
      <p:bldP spid="66" grpId="0" animBg="1"/>
      <p:bldP spid="67" grpId="0"/>
      <p:bldP spid="68" grpId="0"/>
      <p:bldP spid="69" grpId="0" animBg="1"/>
      <p:bldP spid="128" grpId="0" animBg="1"/>
      <p:bldP spid="129" grpId="0" animBg="1"/>
      <p:bldP spid="130" grpId="0"/>
      <p:bldP spid="131" grpId="0"/>
      <p:bldP spid="132" grpId="0"/>
      <p:bldP spid="133" grpId="0" animBg="1"/>
      <p:bldP spid="134" grpId="0"/>
      <p:bldP spid="135" grpId="0"/>
      <p:bldP spid="136" grpId="0"/>
      <p:bldP spid="137" grpId="0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D567BF7-A602-4C51-9B66-F80B16900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076C82DF-BC8D-48AF-9823-065BD7559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53" b="40138"/>
          <a:stretch>
            <a:fillRect/>
          </a:stretch>
        </p:blipFill>
        <p:spPr>
          <a:xfrm>
            <a:off x="400635" y="288816"/>
            <a:ext cx="1896259" cy="310725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F279F1D-AD08-4B45-B1EB-44BB66A162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3083">
            <a:off x="8835222" y="-476414"/>
            <a:ext cx="2640061" cy="264006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55ABCE1-5BDD-4F37-99CE-827B9212E845}"/>
              </a:ext>
            </a:extLst>
          </p:cNvPr>
          <p:cNvGrpSpPr/>
          <p:nvPr/>
        </p:nvGrpSpPr>
        <p:grpSpPr>
          <a:xfrm>
            <a:off x="823879" y="2242147"/>
            <a:ext cx="649803" cy="475581"/>
            <a:chOff x="704959" y="1554141"/>
            <a:chExt cx="649803" cy="475581"/>
          </a:xfrm>
          <a:solidFill>
            <a:srgbClr val="00B0F0"/>
          </a:solidFill>
          <a:effectLst>
            <a:outerShdw blurRad="50800" dist="38100" dir="8100000" algn="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10" name="流程图: 合并 9">
              <a:extLst>
                <a:ext uri="{FF2B5EF4-FFF2-40B4-BE49-F238E27FC236}">
                  <a16:creationId xmlns:a16="http://schemas.microsoft.com/office/drawing/2014/main" id="{24419F8B-E282-4D14-80A5-0D00875D9F99}"/>
                </a:ext>
              </a:extLst>
            </p:cNvPr>
            <p:cNvSpPr/>
            <p:nvPr/>
          </p:nvSpPr>
          <p:spPr>
            <a:xfrm rot="17433031">
              <a:off x="1055928" y="1424037"/>
              <a:ext cx="168730" cy="42893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流程图: 合并 10">
              <a:extLst>
                <a:ext uri="{FF2B5EF4-FFF2-40B4-BE49-F238E27FC236}">
                  <a16:creationId xmlns:a16="http://schemas.microsoft.com/office/drawing/2014/main" id="{DB6C4316-9B7E-4C02-BFD6-077C14E31614}"/>
                </a:ext>
              </a:extLst>
            </p:cNvPr>
            <p:cNvSpPr/>
            <p:nvPr/>
          </p:nvSpPr>
          <p:spPr>
            <a:xfrm rot="15569834">
              <a:off x="835063" y="1730888"/>
              <a:ext cx="168730" cy="42893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E063398-5BD6-46EC-B6DE-F01069B1C1D5}"/>
              </a:ext>
            </a:extLst>
          </p:cNvPr>
          <p:cNvGrpSpPr/>
          <p:nvPr/>
        </p:nvGrpSpPr>
        <p:grpSpPr>
          <a:xfrm flipH="1">
            <a:off x="6609463" y="3864085"/>
            <a:ext cx="428938" cy="581283"/>
            <a:chOff x="925824" y="1554141"/>
            <a:chExt cx="428938" cy="581283"/>
          </a:xfrm>
          <a:solidFill>
            <a:srgbClr val="FFC000"/>
          </a:solidFill>
          <a:effectLst>
            <a:outerShdw blurRad="50800" dist="38100" dir="8100000" algn="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14" name="流程图: 合并 13">
              <a:extLst>
                <a:ext uri="{FF2B5EF4-FFF2-40B4-BE49-F238E27FC236}">
                  <a16:creationId xmlns:a16="http://schemas.microsoft.com/office/drawing/2014/main" id="{52DAC12D-262D-49C2-B454-377E16788656}"/>
                </a:ext>
              </a:extLst>
            </p:cNvPr>
            <p:cNvSpPr/>
            <p:nvPr/>
          </p:nvSpPr>
          <p:spPr>
            <a:xfrm rot="14192251">
              <a:off x="1055928" y="1424037"/>
              <a:ext cx="168730" cy="42893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流程图: 合并 14">
              <a:extLst>
                <a:ext uri="{FF2B5EF4-FFF2-40B4-BE49-F238E27FC236}">
                  <a16:creationId xmlns:a16="http://schemas.microsoft.com/office/drawing/2014/main" id="{E9CCE040-4F3E-47C2-B3D7-311F2536A62F}"/>
                </a:ext>
              </a:extLst>
            </p:cNvPr>
            <p:cNvSpPr/>
            <p:nvPr/>
          </p:nvSpPr>
          <p:spPr>
            <a:xfrm rot="12037197">
              <a:off x="1145952" y="1726496"/>
              <a:ext cx="199771" cy="40892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05FA9F27-87EC-4097-BA4A-322F1C0B1B34}"/>
              </a:ext>
            </a:extLst>
          </p:cNvPr>
          <p:cNvSpPr/>
          <p:nvPr/>
        </p:nvSpPr>
        <p:spPr>
          <a:xfrm>
            <a:off x="399570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593332" y="2320517"/>
            <a:ext cx="6991227" cy="1364367"/>
            <a:chOff x="593332" y="2320517"/>
            <a:chExt cx="6991227" cy="1364367"/>
          </a:xfrm>
        </p:grpSpPr>
        <p:sp>
          <p:nvSpPr>
            <p:cNvPr id="2" name="TextBox 1"/>
            <p:cNvSpPr txBox="1"/>
            <p:nvPr/>
          </p:nvSpPr>
          <p:spPr>
            <a:xfrm>
              <a:off x="593332" y="2361445"/>
              <a:ext cx="69026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8000" b="1" dirty="0">
                  <a:latin typeface="iCiel Soup of Justice" pitchFamily="2" charset="-93"/>
                </a:rPr>
                <a:t>Tạm biệt nhé !</a:t>
              </a:r>
              <a:endParaRPr lang="en-US" sz="8000" b="1" dirty="0">
                <a:latin typeface="iCiel Soup of Justice" pitchFamily="2" charset="-93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1937" y="2320517"/>
              <a:ext cx="69026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80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Soup of Justice" pitchFamily="2" charset="-93"/>
                </a:rPr>
                <a:t>Tạm biệt nhé !</a:t>
              </a:r>
              <a:endParaRPr lang="en-US" sz="8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-9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87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9593004-7BE4-4722-A372-235918778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91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8A05D52-31A6-449B-B0B1-2E1CDE08ACC0}"/>
              </a:ext>
            </a:extLst>
          </p:cNvPr>
          <p:cNvSpPr/>
          <p:nvPr/>
        </p:nvSpPr>
        <p:spPr>
          <a:xfrm>
            <a:off x="399570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36AE091-CD33-4ECA-BBEE-1C9E83B50064}"/>
              </a:ext>
            </a:extLst>
          </p:cNvPr>
          <p:cNvGrpSpPr/>
          <p:nvPr/>
        </p:nvGrpSpPr>
        <p:grpSpPr>
          <a:xfrm>
            <a:off x="4949467" y="1634280"/>
            <a:ext cx="7242533" cy="692023"/>
            <a:chOff x="3914426" y="2500881"/>
            <a:chExt cx="7242533" cy="692023"/>
          </a:xfrm>
        </p:grpSpPr>
        <p:sp>
          <p:nvSpPr>
            <p:cNvPr id="37" name="文本框 31">
              <a:extLst>
                <a:ext uri="{FF2B5EF4-FFF2-40B4-BE49-F238E27FC236}">
                  <a16:creationId xmlns:a16="http://schemas.microsoft.com/office/drawing/2014/main" id="{F006D4F8-FF12-44BD-B8AE-DC25FA0E80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6009" y="2554504"/>
              <a:ext cx="6170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vi-VN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Biết nhân số thập phân với số thập phân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F83F819F-6C1D-4292-8993-2BA5673AF3C7}"/>
                </a:ext>
              </a:extLst>
            </p:cNvPr>
            <p:cNvGrpSpPr/>
            <p:nvPr/>
          </p:nvGrpSpPr>
          <p:grpSpPr>
            <a:xfrm>
              <a:off x="3914426" y="2500881"/>
              <a:ext cx="912918" cy="692023"/>
              <a:chOff x="3914426" y="2500881"/>
              <a:chExt cx="912918" cy="692023"/>
            </a:xfrm>
          </p:grpSpPr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38B7F3B6-3576-440F-8665-00C6562F7B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4426" y="2500881"/>
                <a:ext cx="912918" cy="692023"/>
              </a:xfrm>
              <a:prstGeom prst="rect">
                <a:avLst/>
              </a:prstGeom>
            </p:spPr>
          </p:pic>
          <p:sp>
            <p:nvSpPr>
              <p:cNvPr id="40" name="文本框 29">
                <a:extLst>
                  <a:ext uri="{FF2B5EF4-FFF2-40B4-BE49-F238E27FC236}">
                    <a16:creationId xmlns:a16="http://schemas.microsoft.com/office/drawing/2014/main" id="{4D6FB6A8-7C63-4258-BFAB-A78C4DE6D6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73091" y="2554504"/>
                <a:ext cx="75425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dirty="0">
                    <a:solidFill>
                      <a:srgbClr val="FFC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3200" dirty="0">
                  <a:solidFill>
                    <a:srgbClr val="FFC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7446D716-A5A5-42E3-BB07-39F3AA4C2316}"/>
              </a:ext>
            </a:extLst>
          </p:cNvPr>
          <p:cNvGrpSpPr/>
          <p:nvPr/>
        </p:nvGrpSpPr>
        <p:grpSpPr>
          <a:xfrm>
            <a:off x="4949467" y="2705812"/>
            <a:ext cx="5895741" cy="692023"/>
            <a:chOff x="3914426" y="2500881"/>
            <a:chExt cx="5895741" cy="692023"/>
          </a:xfrm>
        </p:grpSpPr>
        <p:sp>
          <p:nvSpPr>
            <p:cNvPr id="82" name="文本框 31">
              <a:extLst>
                <a:ext uri="{FF2B5EF4-FFF2-40B4-BE49-F238E27FC236}">
                  <a16:creationId xmlns:a16="http://schemas.microsoft.com/office/drawing/2014/main" id="{57B5F122-7B51-446A-AD6E-A1CA68BFE0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6008" y="2554504"/>
              <a:ext cx="48241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vi-VN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Tính toán nhanh, chính xác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E428D25C-03A0-4197-9D69-57797BC80AE5}"/>
                </a:ext>
              </a:extLst>
            </p:cNvPr>
            <p:cNvGrpSpPr/>
            <p:nvPr/>
          </p:nvGrpSpPr>
          <p:grpSpPr>
            <a:xfrm>
              <a:off x="3914426" y="2500881"/>
              <a:ext cx="912918" cy="692023"/>
              <a:chOff x="3914426" y="2500881"/>
              <a:chExt cx="912918" cy="692023"/>
            </a:xfrm>
          </p:grpSpPr>
          <p:pic>
            <p:nvPicPr>
              <p:cNvPr id="84" name="图片 83">
                <a:extLst>
                  <a:ext uri="{FF2B5EF4-FFF2-40B4-BE49-F238E27FC236}">
                    <a16:creationId xmlns:a16="http://schemas.microsoft.com/office/drawing/2014/main" id="{FFD1C5D0-FAA4-4C52-AE23-1EAF84ED23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4426" y="2500881"/>
                <a:ext cx="912918" cy="692023"/>
              </a:xfrm>
              <a:prstGeom prst="rect">
                <a:avLst/>
              </a:prstGeom>
            </p:spPr>
          </p:pic>
          <p:sp>
            <p:nvSpPr>
              <p:cNvPr id="85" name="文本框 29">
                <a:extLst>
                  <a:ext uri="{FF2B5EF4-FFF2-40B4-BE49-F238E27FC236}">
                    <a16:creationId xmlns:a16="http://schemas.microsoft.com/office/drawing/2014/main" id="{7D552E96-828C-4FF2-B781-FD57D738C6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73091" y="2554504"/>
                <a:ext cx="75425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dirty="0">
                    <a:solidFill>
                      <a:srgbClr val="FFC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3200" dirty="0">
                  <a:solidFill>
                    <a:srgbClr val="FFC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CE6D3DD3-C09D-4655-B174-5B5141989FF0}"/>
              </a:ext>
            </a:extLst>
          </p:cNvPr>
          <p:cNvGrpSpPr/>
          <p:nvPr/>
        </p:nvGrpSpPr>
        <p:grpSpPr>
          <a:xfrm>
            <a:off x="4949467" y="3830967"/>
            <a:ext cx="4077111" cy="692023"/>
            <a:chOff x="3914426" y="2500881"/>
            <a:chExt cx="4077111" cy="692023"/>
          </a:xfrm>
        </p:grpSpPr>
        <p:sp>
          <p:nvSpPr>
            <p:cNvPr id="112" name="文本框 31">
              <a:extLst>
                <a:ext uri="{FF2B5EF4-FFF2-40B4-BE49-F238E27FC236}">
                  <a16:creationId xmlns:a16="http://schemas.microsoft.com/office/drawing/2014/main" id="{B4D5C9D5-2AEB-49E5-BFF5-5BA2CF0352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6008" y="2554504"/>
              <a:ext cx="300552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vi-VN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Yêu thích môn học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id="{9FBF5286-A262-4B19-BEA7-2909552FC85E}"/>
                </a:ext>
              </a:extLst>
            </p:cNvPr>
            <p:cNvGrpSpPr/>
            <p:nvPr/>
          </p:nvGrpSpPr>
          <p:grpSpPr>
            <a:xfrm>
              <a:off x="3914426" y="2500881"/>
              <a:ext cx="912918" cy="692023"/>
              <a:chOff x="3914426" y="2500881"/>
              <a:chExt cx="912918" cy="692023"/>
            </a:xfrm>
          </p:grpSpPr>
          <p:pic>
            <p:nvPicPr>
              <p:cNvPr id="114" name="图片 113">
                <a:extLst>
                  <a:ext uri="{FF2B5EF4-FFF2-40B4-BE49-F238E27FC236}">
                    <a16:creationId xmlns:a16="http://schemas.microsoft.com/office/drawing/2014/main" id="{422A078B-7A84-47FA-B323-0C8463D7E2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4426" y="2500881"/>
                <a:ext cx="912918" cy="692023"/>
              </a:xfrm>
              <a:prstGeom prst="rect">
                <a:avLst/>
              </a:prstGeom>
            </p:spPr>
          </p:pic>
          <p:sp>
            <p:nvSpPr>
              <p:cNvPr id="115" name="文本框 29">
                <a:extLst>
                  <a:ext uri="{FF2B5EF4-FFF2-40B4-BE49-F238E27FC236}">
                    <a16:creationId xmlns:a16="http://schemas.microsoft.com/office/drawing/2014/main" id="{042F0066-2E1B-41A5-8C05-9C0B6A7AF7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73091" y="2554504"/>
                <a:ext cx="75425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dirty="0">
                    <a:solidFill>
                      <a:srgbClr val="FFC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04</a:t>
                </a:r>
                <a:endParaRPr lang="zh-CN" altLang="en-US" sz="3200" dirty="0">
                  <a:solidFill>
                    <a:srgbClr val="FFC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sp>
        <p:nvSpPr>
          <p:cNvPr id="141" name="矩形 140">
            <a:extLst>
              <a:ext uri="{FF2B5EF4-FFF2-40B4-BE49-F238E27FC236}">
                <a16:creationId xmlns:a16="http://schemas.microsoft.com/office/drawing/2014/main" id="{D2641D76-E75A-4E96-AB83-443414D0AD45}"/>
              </a:ext>
            </a:extLst>
          </p:cNvPr>
          <p:cNvSpPr/>
          <p:nvPr/>
        </p:nvSpPr>
        <p:spPr>
          <a:xfrm>
            <a:off x="5387470" y="312327"/>
            <a:ext cx="46907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zh-CN" sz="4800" cap="none" spc="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-93"/>
                <a:ea typeface="思源黑体 CN Bold" panose="020B0800000000000000" pitchFamily="34" charset="-122"/>
              </a:rPr>
              <a:t>YÊU CẦU CẦN ĐẠT</a:t>
            </a:r>
            <a:endParaRPr lang="zh-CN" altLang="en-US" sz="4800" cap="none" spc="0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Soup of Justice" pitchFamily="2" charset="-93"/>
              <a:ea typeface="思源黑体 CN Bold" panose="020B0800000000000000" pitchFamily="34" charset="-122"/>
            </a:endParaRPr>
          </a:p>
        </p:txBody>
      </p:sp>
      <p:pic>
        <p:nvPicPr>
          <p:cNvPr id="144" name="图片 143">
            <a:extLst>
              <a:ext uri="{FF2B5EF4-FFF2-40B4-BE49-F238E27FC236}">
                <a16:creationId xmlns:a16="http://schemas.microsoft.com/office/drawing/2014/main" id="{093D8D9F-4A57-42C9-91E0-038796DAB3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49" y="4142334"/>
            <a:ext cx="2765851" cy="276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5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FE33E01-7071-4805-A2ED-A1A1DB0F7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577130" y="0"/>
            <a:ext cx="1376913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8861358-BB95-4448-8723-469F26AAD790}"/>
              </a:ext>
            </a:extLst>
          </p:cNvPr>
          <p:cNvSpPr/>
          <p:nvPr/>
        </p:nvSpPr>
        <p:spPr>
          <a:xfrm>
            <a:off x="399570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399570" y="1113514"/>
            <a:ext cx="5583179" cy="4339650"/>
            <a:chOff x="399570" y="1113514"/>
            <a:chExt cx="5583179" cy="4339650"/>
          </a:xfrm>
        </p:grpSpPr>
        <p:sp>
          <p:nvSpPr>
            <p:cNvPr id="2" name="TextBox 1"/>
            <p:cNvSpPr txBox="1"/>
            <p:nvPr/>
          </p:nvSpPr>
          <p:spPr>
            <a:xfrm>
              <a:off x="399570" y="1113514"/>
              <a:ext cx="5472723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3800" b="1" dirty="0">
                  <a:latin typeface="UTM A&amp;S Graceland" panose="02040603050506020204" pitchFamily="18" charset="0"/>
                </a:rPr>
                <a:t>Khởi động</a:t>
              </a:r>
              <a:endParaRPr lang="en-US" sz="13800" b="1" dirty="0">
                <a:latin typeface="UTM A&amp;S Graceland" panose="020406030505060202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026" y="1113514"/>
              <a:ext cx="5472723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3800" b="1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&amp;S Graceland" panose="02040603050506020204" pitchFamily="18" charset="0"/>
                </a:rPr>
                <a:t>Khởi động</a:t>
              </a:r>
              <a:endParaRPr lang="en-US" sz="13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&amp;S Graceland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7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ovepik- صورة PSD-400274238 id توضيح بحث - صور ذكريات الطفو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26" y="0"/>
            <a:ext cx="122129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/>
          <p:cNvGrpSpPr/>
          <p:nvPr/>
        </p:nvGrpSpPr>
        <p:grpSpPr>
          <a:xfrm>
            <a:off x="425497" y="318093"/>
            <a:ext cx="11341006" cy="6221813"/>
            <a:chOff x="342495" y="230409"/>
            <a:chExt cx="11598875" cy="6425513"/>
          </a:xfrm>
        </p:grpSpPr>
        <p:sp>
          <p:nvSpPr>
            <p:cNvPr id="74" name="Rectangle 73"/>
            <p:cNvSpPr/>
            <p:nvPr/>
          </p:nvSpPr>
          <p:spPr>
            <a:xfrm>
              <a:off x="342495" y="230409"/>
              <a:ext cx="11598875" cy="6425513"/>
            </a:xfrm>
            <a:prstGeom prst="rect">
              <a:avLst/>
            </a:prstGeom>
            <a:solidFill>
              <a:schemeClr val="bg1">
                <a:lumMod val="95000"/>
                <a:alpha val="0"/>
              </a:schemeClr>
            </a:solidFill>
            <a:ln w="76200">
              <a:solidFill>
                <a:srgbClr val="62B4B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01198" y="436167"/>
              <a:ext cx="11226051" cy="6013996"/>
            </a:xfrm>
            <a:prstGeom prst="rect">
              <a:avLst/>
            </a:prstGeom>
            <a:solidFill>
              <a:schemeClr val="bg1">
                <a:lumMod val="95000"/>
                <a:alpha val="61000"/>
              </a:schemeClr>
            </a:solidFill>
            <a:ln w="38100">
              <a:solidFill>
                <a:srgbClr val="62B4B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pic>
        <p:nvPicPr>
          <p:cNvPr id="76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242" y="2081201"/>
            <a:ext cx="2228272" cy="222827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514" y="2031182"/>
            <a:ext cx="2228272" cy="222827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494" y="2081201"/>
            <a:ext cx="2228272" cy="2228272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1258596" y="733901"/>
            <a:ext cx="10298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 dirty="0">
                <a:latin typeface="iCiel Bambola" panose="02000000000000000000" pitchFamily="50" charset="-93"/>
              </a:rPr>
              <a:t>Hai anh em bắt đầu nhớ  về những buổi trưa hè chói chang đi bắt ve sầu.</a:t>
            </a:r>
            <a:endParaRPr lang="en-US" sz="3600" b="1" i="1" dirty="0">
              <a:latin typeface="iCiel Bambola" panose="02000000000000000000" pitchFamily="50" charset="-93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3279551" y="4243574"/>
            <a:ext cx="1487350" cy="1275907"/>
            <a:chOff x="1167259" y="3575592"/>
            <a:chExt cx="1487350" cy="1275907"/>
          </a:xfrm>
        </p:grpSpPr>
        <p:sp>
          <p:nvSpPr>
            <p:cNvPr id="81" name="Oval 80"/>
            <p:cNvSpPr/>
            <p:nvPr/>
          </p:nvSpPr>
          <p:spPr>
            <a:xfrm>
              <a:off x="1167259" y="3927294"/>
              <a:ext cx="1344592" cy="679201"/>
            </a:xfrm>
            <a:prstGeom prst="ellipse">
              <a:avLst/>
            </a:prstGeom>
            <a:solidFill>
              <a:srgbClr val="62B4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/>
                <a:t>Con ve số 1</a:t>
              </a:r>
              <a:endParaRPr lang="en-US" b="1" dirty="0"/>
            </a:p>
          </p:txBody>
        </p:sp>
        <p:sp>
          <p:nvSpPr>
            <p:cNvPr id="82" name="Action Button: Forward or Next 81">
              <a:hlinkClick r:id="" action="ppaction://hlinkshowjump?jump=nextslide" highlightClick="1"/>
            </p:cNvPr>
            <p:cNvSpPr/>
            <p:nvPr/>
          </p:nvSpPr>
          <p:spPr>
            <a:xfrm>
              <a:off x="1389335" y="3575592"/>
              <a:ext cx="1265274" cy="1275907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681467" y="4507068"/>
            <a:ext cx="1783106" cy="1015288"/>
            <a:chOff x="3531858" y="4057964"/>
            <a:chExt cx="1783106" cy="1015288"/>
          </a:xfrm>
        </p:grpSpPr>
        <p:sp>
          <p:nvSpPr>
            <p:cNvPr id="84" name="Oval 83"/>
            <p:cNvSpPr/>
            <p:nvPr/>
          </p:nvSpPr>
          <p:spPr>
            <a:xfrm>
              <a:off x="3595430" y="4173947"/>
              <a:ext cx="1344592" cy="679201"/>
            </a:xfrm>
            <a:prstGeom prst="ellipse">
              <a:avLst/>
            </a:prstGeom>
            <a:solidFill>
              <a:srgbClr val="62B4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/>
                <a:t>Con ve số 2</a:t>
              </a:r>
              <a:endParaRPr lang="en-US" b="1" dirty="0"/>
            </a:p>
          </p:txBody>
        </p:sp>
        <p:sp>
          <p:nvSpPr>
            <p:cNvPr id="85" name="Action Button: Forward or Next 84">
              <a:hlinkClick r:id="rId5" action="ppaction://hlinksldjump" highlightClick="1"/>
            </p:cNvPr>
            <p:cNvSpPr/>
            <p:nvPr/>
          </p:nvSpPr>
          <p:spPr>
            <a:xfrm>
              <a:off x="3531858" y="4057964"/>
              <a:ext cx="1783106" cy="1015288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8105921" y="4456444"/>
            <a:ext cx="1695948" cy="1012413"/>
            <a:chOff x="5956312" y="4007340"/>
            <a:chExt cx="1695948" cy="1012413"/>
          </a:xfrm>
        </p:grpSpPr>
        <p:sp>
          <p:nvSpPr>
            <p:cNvPr id="87" name="Oval 86"/>
            <p:cNvSpPr/>
            <p:nvPr/>
          </p:nvSpPr>
          <p:spPr>
            <a:xfrm>
              <a:off x="5956312" y="4173947"/>
              <a:ext cx="1344592" cy="679201"/>
            </a:xfrm>
            <a:prstGeom prst="ellipse">
              <a:avLst/>
            </a:prstGeom>
            <a:solidFill>
              <a:srgbClr val="62B4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/>
                <a:t>Con ve số 3</a:t>
              </a:r>
              <a:endParaRPr lang="en-US" b="1" dirty="0"/>
            </a:p>
          </p:txBody>
        </p:sp>
        <p:sp>
          <p:nvSpPr>
            <p:cNvPr id="88" name="Action Button: Forward or Next 87">
              <a:hlinkClick r:id="rId6" action="ppaction://hlinksldjump" highlightClick="1"/>
            </p:cNvPr>
            <p:cNvSpPr/>
            <p:nvPr/>
          </p:nvSpPr>
          <p:spPr>
            <a:xfrm>
              <a:off x="5956312" y="4007340"/>
              <a:ext cx="1695948" cy="1012413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Action Button: Forward or Next 88">
            <a:hlinkClick r:id="rId7" action="ppaction://hlinksldjump" highlightClick="1"/>
          </p:cNvPr>
          <p:cNvSpPr/>
          <p:nvPr/>
        </p:nvSpPr>
        <p:spPr>
          <a:xfrm>
            <a:off x="10490758" y="5400777"/>
            <a:ext cx="1020278" cy="928698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349717D-C5F4-4A2E-A1E8-F20F1E895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6161644" cy="6858000"/>
          </a:xfrm>
          <a:prstGeom prst="rect">
            <a:avLst/>
          </a:prstGeom>
        </p:spPr>
      </p:pic>
      <p:sp>
        <p:nvSpPr>
          <p:cNvPr id="30" name="AutoShape 26"/>
          <p:cNvSpPr>
            <a:spLocks noChangeArrowheads="1"/>
          </p:cNvSpPr>
          <p:nvPr/>
        </p:nvSpPr>
        <p:spPr bwMode="auto">
          <a:xfrm>
            <a:off x="6630121" y="2165639"/>
            <a:ext cx="4259552" cy="1528907"/>
          </a:xfrm>
          <a:prstGeom prst="wedgeRectCallout">
            <a:avLst>
              <a:gd name="adj1" fmla="val -18556"/>
              <a:gd name="adj2" fmla="val 12013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15,5 x 10 = 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10145582" y="2161014"/>
            <a:ext cx="21240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155</a:t>
            </a: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7803941" y="912206"/>
            <a:ext cx="51997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8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nhẩm</a:t>
            </a:r>
            <a:r>
              <a:rPr lang="en-US" altLang="en-US" sz="48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" name="Action Button: Forward or Next 2">
            <a:hlinkClick r:id="rId4" action="ppaction://hlinksldjump" highlightClick="1"/>
          </p:cNvPr>
          <p:cNvSpPr/>
          <p:nvPr/>
        </p:nvSpPr>
        <p:spPr>
          <a:xfrm>
            <a:off x="11249247" y="6018028"/>
            <a:ext cx="942753" cy="839972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5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349717D-C5F4-4A2E-A1E8-F20F1E895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6161644" cy="6858000"/>
          </a:xfrm>
          <a:prstGeom prst="rect">
            <a:avLst/>
          </a:prstGeom>
        </p:spPr>
      </p:pic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7434487" y="1466388"/>
            <a:ext cx="51997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8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nhẩm</a:t>
            </a:r>
            <a:r>
              <a:rPr lang="en-US" altLang="en-US" sz="48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7301779" y="2710585"/>
            <a:ext cx="3514003" cy="2083088"/>
          </a:xfrm>
          <a:prstGeom prst="wedgeRectCallout">
            <a:avLst>
              <a:gd name="adj1" fmla="val -19403"/>
              <a:gd name="adj2" fmla="val 11388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5,12 x 100 = </a:t>
            </a: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10605078" y="2710585"/>
            <a:ext cx="15567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512</a:t>
            </a:r>
          </a:p>
        </p:txBody>
      </p:sp>
      <p:sp>
        <p:nvSpPr>
          <p:cNvPr id="8" name="Action Button: Forward or Next 7">
            <a:hlinkClick r:id="rId4" action="ppaction://hlinksldjump" highlightClick="1"/>
          </p:cNvPr>
          <p:cNvSpPr/>
          <p:nvPr/>
        </p:nvSpPr>
        <p:spPr>
          <a:xfrm>
            <a:off x="11249247" y="6018028"/>
            <a:ext cx="942753" cy="839972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9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349717D-C5F4-4A2E-A1E8-F20F1E895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6161644" cy="6858000"/>
          </a:xfrm>
          <a:prstGeom prst="rect">
            <a:avLst/>
          </a:prstGeom>
        </p:spPr>
      </p:pic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7434487" y="1466388"/>
            <a:ext cx="51997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8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nhẩm</a:t>
            </a:r>
            <a:r>
              <a:rPr lang="en-US" altLang="en-US" sz="48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" name="AutoShape 28"/>
          <p:cNvSpPr>
            <a:spLocks noChangeArrowheads="1"/>
          </p:cNvSpPr>
          <p:nvPr/>
        </p:nvSpPr>
        <p:spPr bwMode="auto">
          <a:xfrm>
            <a:off x="7044026" y="2621834"/>
            <a:ext cx="3901064" cy="2283877"/>
          </a:xfrm>
          <a:prstGeom prst="wedgeRectCallout">
            <a:avLst>
              <a:gd name="adj1" fmla="val -13273"/>
              <a:gd name="adj2" fmla="val 12106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2,571 x 1000 =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0691956" y="2621834"/>
            <a:ext cx="2081934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2571</a:t>
            </a:r>
          </a:p>
        </p:txBody>
      </p:sp>
      <p:sp>
        <p:nvSpPr>
          <p:cNvPr id="10" name="Action Button: Forward or Next 9">
            <a:hlinkClick r:id="rId4" action="ppaction://hlinksldjump" highlightClick="1"/>
          </p:cNvPr>
          <p:cNvSpPr/>
          <p:nvPr/>
        </p:nvSpPr>
        <p:spPr>
          <a:xfrm>
            <a:off x="11249247" y="6018028"/>
            <a:ext cx="942753" cy="839972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A061761-B65A-4D6D-AEF6-0FA5090F3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FEB3EBC-0FFD-4D37-BC4C-DB1DE8A867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595" y="312327"/>
            <a:ext cx="1651635" cy="1651635"/>
          </a:xfrm>
          <a:prstGeom prst="rect">
            <a:avLst/>
          </a:prstGeom>
          <a:effectLst>
            <a:outerShdw blurRad="50800" dist="38100" dir="8100000" algn="tr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B77725B1-BBDA-4703-B6FD-C0B1A6E81178}"/>
              </a:ext>
            </a:extLst>
          </p:cNvPr>
          <p:cNvSpPr/>
          <p:nvPr/>
        </p:nvSpPr>
        <p:spPr>
          <a:xfrm>
            <a:off x="192947" y="184558"/>
            <a:ext cx="11778143" cy="6610525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3448862" y="1495095"/>
            <a:ext cx="8798105" cy="2862322"/>
            <a:chOff x="3266756" y="654342"/>
            <a:chExt cx="8463789" cy="2862322"/>
          </a:xfrm>
        </p:grpSpPr>
        <p:sp>
          <p:nvSpPr>
            <p:cNvPr id="4" name="TextBox 3"/>
            <p:cNvSpPr txBox="1"/>
            <p:nvPr/>
          </p:nvSpPr>
          <p:spPr>
            <a:xfrm>
              <a:off x="3266756" y="654342"/>
              <a:ext cx="840190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000" dirty="0">
                  <a:latin typeface="iCiel Soup of Justice" pitchFamily="2" charset="-93"/>
                </a:rPr>
                <a:t>TOÁN</a:t>
              </a:r>
            </a:p>
            <a:p>
              <a:pPr algn="ctr"/>
              <a:r>
                <a:rPr lang="vi-VN" sz="6000" dirty="0">
                  <a:latin typeface="iCiel Soup of Justice" pitchFamily="2" charset="-93"/>
                </a:rPr>
                <a:t>NHÂN MỘT SỐ THẬP PHÂN VỚI MỘT SỐ THẬP PHÂN</a:t>
              </a:r>
              <a:endParaRPr lang="en-US" sz="6000" dirty="0">
                <a:latin typeface="iCiel Soup of Justice" pitchFamily="2" charset="-93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28641" y="654342"/>
              <a:ext cx="840190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000" dirty="0">
                  <a:solidFill>
                    <a:schemeClr val="accent6"/>
                  </a:solidFill>
                  <a:latin typeface="iCiel Soup of Justice" pitchFamily="2" charset="-93"/>
                </a:rPr>
                <a:t>TOÁN</a:t>
              </a:r>
            </a:p>
            <a:p>
              <a:pPr algn="ctr"/>
              <a:r>
                <a:rPr lang="vi-VN" sz="6000" dirty="0">
                  <a:solidFill>
                    <a:schemeClr val="accent6"/>
                  </a:solidFill>
                  <a:latin typeface="iCiel Soup of Justice" pitchFamily="2" charset="-93"/>
                </a:rPr>
                <a:t>NHÂN MỘT SỐ THẬP PHÂN VỚI MỘT SỐ THẬP PHÂN</a:t>
              </a:r>
              <a:endParaRPr lang="en-US" sz="6000" dirty="0">
                <a:solidFill>
                  <a:schemeClr val="accent6"/>
                </a:solidFill>
                <a:latin typeface="iCiel Soup of Justice" pitchFamily="2" charset="-9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16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小学生快乐过暑假安全不放假动态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948</Words>
  <Application>Microsoft Macintosh PowerPoint</Application>
  <PresentationFormat>Widescreen</PresentationFormat>
  <Paragraphs>236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Tahoma</vt:lpstr>
      <vt:lpstr>等线</vt:lpstr>
      <vt:lpstr>思源黑体 CN Bold</vt:lpstr>
      <vt:lpstr>iCiel Soup of Justice</vt:lpstr>
      <vt:lpstr>.VnArial Narrow</vt:lpstr>
      <vt:lpstr>Wingdings</vt:lpstr>
      <vt:lpstr>iCiel Bambola</vt:lpstr>
      <vt:lpstr>等线 Light</vt:lpstr>
      <vt:lpstr>.VnTime</vt:lpstr>
      <vt:lpstr>Times New Roman</vt:lpstr>
      <vt:lpstr>UTM A&amp;S Graceland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卡通小学生快乐过暑假安全不放假动态PPT模板</dc:title>
  <dc:creator>Administrator</dc:creator>
  <cp:lastModifiedBy>Microsoft Office User</cp:lastModifiedBy>
  <cp:revision>68</cp:revision>
  <dcterms:created xsi:type="dcterms:W3CDTF">2020-07-09T13:29:37Z</dcterms:created>
  <dcterms:modified xsi:type="dcterms:W3CDTF">2021-11-24T03:16:27Z</dcterms:modified>
</cp:coreProperties>
</file>