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29" r:id="rId3"/>
    <p:sldId id="334" r:id="rId4"/>
    <p:sldId id="285" r:id="rId5"/>
    <p:sldId id="11088571" r:id="rId6"/>
    <p:sldId id="11088572" r:id="rId7"/>
    <p:sldId id="323" r:id="rId8"/>
    <p:sldId id="333" r:id="rId9"/>
    <p:sldId id="11088573" r:id="rId10"/>
    <p:sldId id="27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008000"/>
    <a:srgbClr val="00CC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805DF-F676-440A-85FB-1409E509C85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09CA-D2A2-4880-909F-3DFD6D98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7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control" Target="../activeX/activeX2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0266EFB-E329-4DC1-AD4B-020B2DCAC8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59F809F4-3580-41C4-B34B-F1418648BD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8125" y="735806"/>
            <a:ext cx="5342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100" dirty="0">
                <a:solidFill>
                  <a:schemeClr val="bg1"/>
                </a:solidFill>
                <a:latin typeface="HP001 4 hàng" panose="020B0603050302020204" pitchFamily="34" charset="0"/>
              </a:rPr>
              <a:t>Thứ Năm ngày 5 tháng 1 năm 2022</a:t>
            </a:r>
            <a:endParaRPr lang="en-US" altLang="en-US" sz="2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2CD77239-552E-45F6-BB80-5F1C53E986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78856" y="1123950"/>
            <a:ext cx="11501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100" dirty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altLang="en-US" sz="2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F99B78D-2DAC-446E-9C9B-FD0C19F9FB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90863" y="2133600"/>
            <a:ext cx="1627585" cy="2909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129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altLang="en-US" sz="129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316FB-5642-4B58-9D34-480FA48FE6C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17593" y="1504950"/>
            <a:ext cx="27258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100">
                <a:solidFill>
                  <a:srgbClr val="FFFF00"/>
                </a:solidFill>
                <a:latin typeface="HP001 4 hàng" panose="020B0603050302020204" pitchFamily="34" charset="0"/>
              </a:rPr>
              <a:t>Luyện tập chung</a:t>
            </a:r>
            <a:endParaRPr lang="en-US" altLang="en-US" sz="21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07DFE-93F5-4A37-A622-CC79D547B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B13FFE-AF5B-4CBA-9F44-2656E7AF0B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337"/>
            <a:ext cx="9144000" cy="13751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CC96DA-24A8-4674-B264-C507B1734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2" y="657224"/>
            <a:ext cx="1595171" cy="23556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3EB684-E767-449C-9C46-8DC07FF7B1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10" y="314905"/>
            <a:ext cx="723706" cy="4860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8436DC-BC4F-4FA0-830A-07A2DDE45F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45" y="1103302"/>
            <a:ext cx="1292573" cy="7038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16C9919-636D-4BE3-9D63-DE65E81294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6" y="687916"/>
            <a:ext cx="1580462" cy="2222237"/>
          </a:xfrm>
          <a:prstGeom prst="rect">
            <a:avLst/>
          </a:prstGeom>
        </p:spPr>
      </p:pic>
      <p:pic>
        <p:nvPicPr>
          <p:cNvPr id="2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776854A9-EADB-46FA-92C4-DDEF53EDC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2925" y="-760287"/>
            <a:ext cx="457200" cy="4572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A8A8CEF-A28F-4524-9AAD-B3BCFD1C306F}"/>
              </a:ext>
            </a:extLst>
          </p:cNvPr>
          <p:cNvGrpSpPr/>
          <p:nvPr/>
        </p:nvGrpSpPr>
        <p:grpSpPr>
          <a:xfrm>
            <a:off x="1160125" y="3758317"/>
            <a:ext cx="1292573" cy="1132337"/>
            <a:chOff x="1872816" y="4421273"/>
            <a:chExt cx="1723430" cy="150978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FFA1322-2E8A-4197-AE2D-69A934FE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816" y="4421273"/>
              <a:ext cx="1723430" cy="1509782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0236BED-9575-4DE8-92F0-F6FC42E1FA4B}"/>
                </a:ext>
              </a:extLst>
            </p:cNvPr>
            <p:cNvSpPr/>
            <p:nvPr/>
          </p:nvSpPr>
          <p:spPr>
            <a:xfrm>
              <a:off x="2061210" y="4724400"/>
              <a:ext cx="1333500" cy="300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98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>
            <a:extLst>
              <a:ext uri="{FF2B5EF4-FFF2-40B4-BE49-F238E27FC236}">
                <a16:creationId xmlns:a16="http://schemas.microsoft.com/office/drawing/2014/main" id="{4B003943-4E81-44D1-B35F-77141643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35" y="1047750"/>
            <a:ext cx="1837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8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964E9D5-4782-47D5-8C6B-F0418AF7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985" y="971550"/>
            <a:ext cx="22586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7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DC9B7750-A213-416D-98AC-562D565D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44999"/>
            <a:ext cx="18252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8 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5  =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B01769A6-B6A3-4CE3-9E08-03A32C33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534" y="1667530"/>
            <a:ext cx="700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C1ED10D2-BB79-4DF4-B80F-B859ABD3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71550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EF625DEE-1E3B-49E0-9345-B3F834CF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70970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6">
            <a:extLst>
              <a:ext uri="{FF2B5EF4-FFF2-40B4-BE49-F238E27FC236}">
                <a16:creationId xmlns:a16="http://schemas.microsoft.com/office/drawing/2014/main" id="{AC7C70F1-3225-455A-85FD-D1C32745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907018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530F92F2-F474-43E9-85F5-4C93A8E2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1582638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934D9C95-6413-4FDE-B2E0-56F1A988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068" y="971550"/>
            <a:ext cx="732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0B5D261E-705D-4FC8-926B-2B0225E9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5250"/>
            <a:ext cx="3257550" cy="7239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1">
            <a:extLst>
              <a:ext uri="{FF2B5EF4-FFF2-40B4-BE49-F238E27FC236}">
                <a16:creationId xmlns:a16="http://schemas.microsoft.com/office/drawing/2014/main" id="{6B9D0755-DA22-4FB2-940A-B5395CA90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452"/>
            <a:ext cx="3124200" cy="1659098"/>
          </a:xfrm>
          <a:prstGeom prst="rect">
            <a:avLst/>
          </a:prstGeom>
        </p:spPr>
      </p:pic>
      <p:sp>
        <p:nvSpPr>
          <p:cNvPr id="26" name="Text Box 8">
            <a:extLst>
              <a:ext uri="{FF2B5EF4-FFF2-40B4-BE49-F238E27FC236}">
                <a16:creationId xmlns:a16="http://schemas.microsoft.com/office/drawing/2014/main" id="{3B1D4C9A-5425-4184-8DF6-D9A0DDFD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35" y="2240399"/>
            <a:ext cx="1837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x  4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x  8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147B32B-B4CC-4F36-B99E-924565A5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535" y="2860179"/>
            <a:ext cx="700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2E0F095-E878-4B7A-B503-01C0A9A9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068" y="2164199"/>
            <a:ext cx="789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F209F90B-CBEB-49C4-8FBF-62755CF8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65" y="2266950"/>
            <a:ext cx="1837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606C4804-107F-46B3-BFDD-91C69F37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65" y="2886730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F56FA9CB-4507-4110-A1AA-6071F1BE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198" y="2190750"/>
            <a:ext cx="5368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B4BFDEEA-7E63-4AE7-BC33-78517802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265" y="2316599"/>
            <a:ext cx="1837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7 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x 9  =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C89D4F7A-17EF-49A0-8B5B-5C2E2BDD1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481" y="2936379"/>
            <a:ext cx="566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8A4EE5E-E72D-471E-BF69-507204A6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998" y="2240399"/>
            <a:ext cx="729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314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8" grpId="0"/>
      <p:bldP spid="29" grpId="0"/>
      <p:bldP spid="30" grpId="0"/>
      <p:bldP spid="33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>
            <a:extLst>
              <a:ext uri="{FF2B5EF4-FFF2-40B4-BE49-F238E27FC236}">
                <a16:creationId xmlns:a16="http://schemas.microsoft.com/office/drawing/2014/main" id="{4B003943-4E81-44D1-B35F-77141643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35" y="1044874"/>
            <a:ext cx="1837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x  7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x  5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964E9D5-4782-47D5-8C6B-F0418AF7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585" y="1047750"/>
            <a:ext cx="22586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8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B01769A6-B6A3-4CE3-9E08-03A32C33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334" y="1664654"/>
            <a:ext cx="700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C1ED10D2-BB79-4DF4-B80F-B859ABD3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047750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EF625DEE-1E3B-49E0-9345-B3F834CF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47170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934D9C95-6413-4FDE-B2E0-56F1A988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868" y="968674"/>
            <a:ext cx="732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0B5D261E-705D-4FC8-926B-2B0225E9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5250"/>
            <a:ext cx="3257550" cy="7239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1">
            <a:extLst>
              <a:ext uri="{FF2B5EF4-FFF2-40B4-BE49-F238E27FC236}">
                <a16:creationId xmlns:a16="http://schemas.microsoft.com/office/drawing/2014/main" id="{6B9D0755-DA22-4FB2-940A-B5395CA90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452"/>
            <a:ext cx="3124200" cy="1659098"/>
          </a:xfrm>
          <a:prstGeom prst="rect">
            <a:avLst/>
          </a:prstGeom>
        </p:spPr>
      </p:pic>
      <p:sp>
        <p:nvSpPr>
          <p:cNvPr id="26" name="Text Box 8">
            <a:extLst>
              <a:ext uri="{FF2B5EF4-FFF2-40B4-BE49-F238E27FC236}">
                <a16:creationId xmlns:a16="http://schemas.microsoft.com/office/drawing/2014/main" id="{3B1D4C9A-5425-4184-8DF6-D9A0DDFD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3" y="2240399"/>
            <a:ext cx="18372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: 5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: 7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147B32B-B4CC-4F36-B99E-924565A5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64" y="2876550"/>
            <a:ext cx="700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2E0F095-E878-4B7A-B503-01C0A9A9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868" y="2161323"/>
            <a:ext cx="789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F209F90B-CBEB-49C4-8FBF-62755CF8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585" y="2240399"/>
            <a:ext cx="1837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: 8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606C4804-107F-46B3-BFDD-91C69F37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886730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F56FA9CB-4507-4110-A1AA-6071F1BE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90750"/>
            <a:ext cx="499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8" grpId="0"/>
      <p:bldP spid="29" grpId="0"/>
      <p:bldP spid="30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7465AC18-659D-482E-806D-D69F0B20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5950"/>
            <a:ext cx="8244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E3F9ADA6-D46F-4F92-9179-70816F94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57463"/>
            <a:ext cx="361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1266AF31-CE58-4F99-ABB9-142B29A9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1712"/>
            <a:ext cx="3619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0F16C491-ADB8-44A9-89D0-C94B3AF81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3028950"/>
            <a:ext cx="800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93BBB4D7-6D06-4330-A51A-BD193BF2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5451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B1AE0DEE-A45A-432B-8B0C-0601BCD1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885951"/>
            <a:ext cx="800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D528387A-15D8-4FEB-8E8C-9BBE3254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514601"/>
            <a:ext cx="361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30DA270D-0E73-4CFC-8F7B-59A9D91E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66950"/>
            <a:ext cx="3619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FA4B9912-D37E-40AA-9770-9EFE84810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028950"/>
            <a:ext cx="800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A943DA68-1B5B-490C-95B8-4BFE0364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0289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5E2446F9-2603-42D2-A2F6-7ADBC89F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771651"/>
            <a:ext cx="7858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90BC79D2-AEA6-4E64-8260-C1E6A996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57451"/>
            <a:ext cx="361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C71272F7-B35C-4E90-B6E1-0D674010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2228850"/>
            <a:ext cx="3619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5BE39D0A-1206-4509-B7F1-303F64DC6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3028950"/>
            <a:ext cx="800100" cy="119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DC13BE16-C02B-4B42-8B66-7636AF28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54519"/>
            <a:ext cx="419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55A60BA2-1E9B-4C09-9B8B-75C2EA89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678" y="1771651"/>
            <a:ext cx="7465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80BB3A38-EFC5-4219-943D-61DCFB31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457451"/>
            <a:ext cx="361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D1CB5194-7C2B-4F78-BC32-E4FA067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28850"/>
            <a:ext cx="3619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44" name="Line 28">
            <a:extLst>
              <a:ext uri="{FF2B5EF4-FFF2-40B4-BE49-F238E27FC236}">
                <a16:creationId xmlns:a16="http://schemas.microsoft.com/office/drawing/2014/main" id="{44C22454-19B0-4D4D-A942-D09048A1E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3028950"/>
            <a:ext cx="800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410A159A-CA12-4B5B-A8CC-3AF038EC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54519"/>
            <a:ext cx="38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01B40B32-DCF9-472B-B89E-5B991D9D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65" y="1771651"/>
            <a:ext cx="7703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653F6CCE-61B2-4E20-A747-2FE54C3F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2514601"/>
            <a:ext cx="361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0B0033A9-7B92-49B5-8217-CB0F0D8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228850"/>
            <a:ext cx="3619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49" name="Line 33">
            <a:extLst>
              <a:ext uri="{FF2B5EF4-FFF2-40B4-BE49-F238E27FC236}">
                <a16:creationId xmlns:a16="http://schemas.microsoft.com/office/drawing/2014/main" id="{847E24FA-282A-4442-96EF-B7CAD6699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450" y="3028950"/>
            <a:ext cx="800100" cy="119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0C04FCB9-B4C0-4F57-8941-D526B23A5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0289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767ED2A7-656E-4F80-B254-E2D612A79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8150"/>
            <a:ext cx="3257550" cy="7239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6D904989-A035-4D43-A543-3358E5BDC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054519"/>
            <a:ext cx="571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C6F98295-B5B0-4341-834A-7EC6186F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028950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20DA3133-26D1-4234-AAE3-6FEDBECB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28950"/>
            <a:ext cx="3596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82AFDD28-28CE-4408-839F-0BD8DA92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54519"/>
            <a:ext cx="419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DCC09CDF-69B7-4DB4-BCA1-6C92C321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054519"/>
            <a:ext cx="571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D11114A9-817A-4EE0-A37C-6CF46221F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234" y="3028950"/>
            <a:ext cx="3415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EF2D1109-C7CD-4AB6-A813-1DDE05E6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028950"/>
            <a:ext cx="3337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">
            <a:extLst>
              <a:ext uri="{FF2B5EF4-FFF2-40B4-BE49-F238E27FC236}">
                <a16:creationId xmlns:a16="http://schemas.microsoft.com/office/drawing/2014/main" id="{320A428B-77CD-4A87-83BD-EF23D74A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691" y="3485238"/>
            <a:ext cx="1373418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13351C3D-0D52-4449-9769-8B57B275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599" y="3660650"/>
            <a:ext cx="1739045" cy="1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24">
            <a:extLst>
              <a:ext uri="{FF2B5EF4-FFF2-40B4-BE49-F238E27FC236}">
                <a16:creationId xmlns:a16="http://schemas.microsoft.com/office/drawing/2014/main" id="{0A754047-5ED5-4D4C-B6D7-28DF1AF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3054519"/>
            <a:ext cx="419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30" grpId="0"/>
      <p:bldP spid="9231" grpId="0"/>
      <p:bldP spid="9232" grpId="0"/>
      <p:bldP spid="9233" grpId="0"/>
      <p:bldP spid="9235" grpId="0"/>
      <p:bldP spid="9236" grpId="0"/>
      <p:bldP spid="9237" grpId="0"/>
      <p:bldP spid="9238" grpId="0"/>
      <p:bldP spid="9240" grpId="0"/>
      <p:bldP spid="9241" grpId="0"/>
      <p:bldP spid="9242" grpId="0"/>
      <p:bldP spid="9243" grpId="0"/>
      <p:bldP spid="9245" grpId="0"/>
      <p:bldP spid="9246" grpId="0"/>
      <p:bldP spid="9247" grpId="0"/>
      <p:bldP spid="9248" grpId="0"/>
      <p:bldP spid="9250" grpId="0"/>
      <p:bldP spid="28" grpId="0"/>
      <p:bldP spid="30" grpId="0"/>
      <p:bldP spid="31" grpId="0"/>
      <p:bldP spid="34" grpId="0"/>
      <p:bldP spid="35" grpId="0"/>
      <p:bldP spid="37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0" y="616119"/>
            <a:ext cx="662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" name="Text Box 113"/>
          <p:cNvSpPr txBox="1">
            <a:spLocks noChangeArrowheads="1"/>
          </p:cNvSpPr>
          <p:nvPr/>
        </p:nvSpPr>
        <p:spPr bwMode="auto">
          <a:xfrm>
            <a:off x="0" y="13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3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184D9FC-2C76-4487-90D5-DCF8CC749131}"/>
              </a:ext>
            </a:extLst>
          </p:cNvPr>
          <p:cNvSpPr txBox="1"/>
          <p:nvPr/>
        </p:nvSpPr>
        <p:spPr>
          <a:xfrm>
            <a:off x="246499" y="917458"/>
            <a:ext cx="96991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</a:t>
            </a:r>
            <a:endParaRPr lang="en-US" sz="37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C76449-13D8-4F1F-B894-7733DEA4C3F9}"/>
              </a:ext>
            </a:extLst>
          </p:cNvPr>
          <p:cNvCxnSpPr/>
          <p:nvPr/>
        </p:nvCxnSpPr>
        <p:spPr>
          <a:xfrm>
            <a:off x="1177225" y="1029526"/>
            <a:ext cx="0" cy="9307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9D4C2FF-F1B7-4794-AA43-3230F81687DF}"/>
              </a:ext>
            </a:extLst>
          </p:cNvPr>
          <p:cNvCxnSpPr/>
          <p:nvPr/>
        </p:nvCxnSpPr>
        <p:spPr>
          <a:xfrm>
            <a:off x="1196243" y="1437737"/>
            <a:ext cx="783465" cy="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7EAB013-2362-44A3-9352-13BE11FFA773}"/>
              </a:ext>
            </a:extLst>
          </p:cNvPr>
          <p:cNvSpPr txBox="1"/>
          <p:nvPr/>
        </p:nvSpPr>
        <p:spPr>
          <a:xfrm>
            <a:off x="1242042" y="874179"/>
            <a:ext cx="685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BDA8C1-A7ED-4C66-819E-5874E25C9D08}"/>
              </a:ext>
            </a:extLst>
          </p:cNvPr>
          <p:cNvSpPr txBox="1"/>
          <p:nvPr/>
        </p:nvSpPr>
        <p:spPr>
          <a:xfrm>
            <a:off x="1153141" y="1437736"/>
            <a:ext cx="48985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3D93B1-8205-4BCB-B1B6-C75F0BD9627E}"/>
              </a:ext>
            </a:extLst>
          </p:cNvPr>
          <p:cNvSpPr txBox="1"/>
          <p:nvPr/>
        </p:nvSpPr>
        <p:spPr>
          <a:xfrm>
            <a:off x="236345" y="1437912"/>
            <a:ext cx="50945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F780E4-82AA-4F45-986F-3278B84242C0}"/>
              </a:ext>
            </a:extLst>
          </p:cNvPr>
          <p:cNvSpPr txBox="1"/>
          <p:nvPr/>
        </p:nvSpPr>
        <p:spPr>
          <a:xfrm>
            <a:off x="1403518" y="1442464"/>
            <a:ext cx="3820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3E48CA-46AC-407F-8683-2957A46D1A49}"/>
              </a:ext>
            </a:extLst>
          </p:cNvPr>
          <p:cNvSpPr txBox="1"/>
          <p:nvPr/>
        </p:nvSpPr>
        <p:spPr>
          <a:xfrm>
            <a:off x="481150" y="1428750"/>
            <a:ext cx="5241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44DC982-7BAD-4183-A974-ACDA71E47D3C}"/>
              </a:ext>
            </a:extLst>
          </p:cNvPr>
          <p:cNvSpPr txBox="1"/>
          <p:nvPr/>
        </p:nvSpPr>
        <p:spPr>
          <a:xfrm>
            <a:off x="1626943" y="1445615"/>
            <a:ext cx="3820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CD209E6-C2FE-4C10-BAA8-66EADD1882BA}"/>
              </a:ext>
            </a:extLst>
          </p:cNvPr>
          <p:cNvSpPr txBox="1"/>
          <p:nvPr/>
        </p:nvSpPr>
        <p:spPr>
          <a:xfrm>
            <a:off x="2789980" y="960736"/>
            <a:ext cx="96991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</a:t>
            </a:r>
            <a:endParaRPr lang="en-US" sz="37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97F7194-A37C-4653-8BA3-4640F5FC7212}"/>
              </a:ext>
            </a:extLst>
          </p:cNvPr>
          <p:cNvCxnSpPr/>
          <p:nvPr/>
        </p:nvCxnSpPr>
        <p:spPr>
          <a:xfrm>
            <a:off x="3720701" y="1072805"/>
            <a:ext cx="0" cy="9307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EA720B1-F3B2-4711-AA49-CD180D34F591}"/>
              </a:ext>
            </a:extLst>
          </p:cNvPr>
          <p:cNvCxnSpPr/>
          <p:nvPr/>
        </p:nvCxnSpPr>
        <p:spPr>
          <a:xfrm>
            <a:off x="3739718" y="1481018"/>
            <a:ext cx="783465" cy="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E923753F-FBDB-4F4C-B365-3741CF33FC56}"/>
              </a:ext>
            </a:extLst>
          </p:cNvPr>
          <p:cNvSpPr txBox="1"/>
          <p:nvPr/>
        </p:nvSpPr>
        <p:spPr>
          <a:xfrm>
            <a:off x="3785518" y="917458"/>
            <a:ext cx="685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1A0312A-1CCE-460F-B81D-5F6CF68B2489}"/>
              </a:ext>
            </a:extLst>
          </p:cNvPr>
          <p:cNvSpPr txBox="1"/>
          <p:nvPr/>
        </p:nvSpPr>
        <p:spPr>
          <a:xfrm>
            <a:off x="3696623" y="1481015"/>
            <a:ext cx="48985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CA6976D-7C02-4FE0-B0B9-B9B5B583AA27}"/>
              </a:ext>
            </a:extLst>
          </p:cNvPr>
          <p:cNvSpPr txBox="1"/>
          <p:nvPr/>
        </p:nvSpPr>
        <p:spPr>
          <a:xfrm>
            <a:off x="2998377" y="1474312"/>
            <a:ext cx="4214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397E76-8EAD-4829-B7EC-A38ED505E973}"/>
              </a:ext>
            </a:extLst>
          </p:cNvPr>
          <p:cNvSpPr txBox="1"/>
          <p:nvPr/>
        </p:nvSpPr>
        <p:spPr>
          <a:xfrm>
            <a:off x="3946032" y="1473871"/>
            <a:ext cx="3820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34ECA47-19BB-4303-BC86-699377285927}"/>
              </a:ext>
            </a:extLst>
          </p:cNvPr>
          <p:cNvSpPr txBox="1"/>
          <p:nvPr/>
        </p:nvSpPr>
        <p:spPr>
          <a:xfrm>
            <a:off x="5168516" y="943549"/>
            <a:ext cx="96991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sz="37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C20E35A-6BFA-489C-843B-2AB070878C3B}"/>
              </a:ext>
            </a:extLst>
          </p:cNvPr>
          <p:cNvCxnSpPr/>
          <p:nvPr/>
        </p:nvCxnSpPr>
        <p:spPr>
          <a:xfrm>
            <a:off x="6099237" y="1055618"/>
            <a:ext cx="0" cy="9307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14314A7-DE1C-4291-B789-C6994C48443D}"/>
              </a:ext>
            </a:extLst>
          </p:cNvPr>
          <p:cNvCxnSpPr/>
          <p:nvPr/>
        </p:nvCxnSpPr>
        <p:spPr>
          <a:xfrm>
            <a:off x="6118253" y="1463831"/>
            <a:ext cx="783465" cy="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86DB27E-2064-4820-B061-9163123B9B8D}"/>
              </a:ext>
            </a:extLst>
          </p:cNvPr>
          <p:cNvSpPr txBox="1"/>
          <p:nvPr/>
        </p:nvSpPr>
        <p:spPr>
          <a:xfrm>
            <a:off x="6164054" y="900271"/>
            <a:ext cx="685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CB4FF3F-4114-484A-A29C-5948AE613909}"/>
              </a:ext>
            </a:extLst>
          </p:cNvPr>
          <p:cNvSpPr txBox="1"/>
          <p:nvPr/>
        </p:nvSpPr>
        <p:spPr>
          <a:xfrm>
            <a:off x="6075160" y="1463828"/>
            <a:ext cx="48985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CE80A6F-7C29-449B-AF04-6D4DADD3DE45}"/>
              </a:ext>
            </a:extLst>
          </p:cNvPr>
          <p:cNvSpPr txBox="1"/>
          <p:nvPr/>
        </p:nvSpPr>
        <p:spPr>
          <a:xfrm>
            <a:off x="5181600" y="1473871"/>
            <a:ext cx="436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B1BD450-A4BB-492F-8883-ED27A0D31B68}"/>
              </a:ext>
            </a:extLst>
          </p:cNvPr>
          <p:cNvSpPr txBox="1"/>
          <p:nvPr/>
        </p:nvSpPr>
        <p:spPr>
          <a:xfrm>
            <a:off x="5646731" y="1925419"/>
            <a:ext cx="52731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6CBA48BB-BCEB-4C48-8CE3-EDD933EFB3D1}"/>
              </a:ext>
            </a:extLst>
          </p:cNvPr>
          <p:cNvSpPr txBox="1"/>
          <p:nvPr/>
        </p:nvSpPr>
        <p:spPr>
          <a:xfrm>
            <a:off x="6324569" y="1456684"/>
            <a:ext cx="3688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F39DEA4-B720-440B-8E4F-66A4543E6238}"/>
              </a:ext>
            </a:extLst>
          </p:cNvPr>
          <p:cNvSpPr txBox="1"/>
          <p:nvPr/>
        </p:nvSpPr>
        <p:spPr>
          <a:xfrm>
            <a:off x="5392000" y="1933445"/>
            <a:ext cx="5094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23E6406-2EA7-4AF6-BB51-C94388902FE9}"/>
              </a:ext>
            </a:extLst>
          </p:cNvPr>
          <p:cNvSpPr txBox="1"/>
          <p:nvPr/>
        </p:nvSpPr>
        <p:spPr>
          <a:xfrm>
            <a:off x="5638800" y="2472087"/>
            <a:ext cx="436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BD05920-F09C-42E8-9040-BF059FDEF281}"/>
              </a:ext>
            </a:extLst>
          </p:cNvPr>
          <p:cNvSpPr txBox="1"/>
          <p:nvPr/>
        </p:nvSpPr>
        <p:spPr>
          <a:xfrm>
            <a:off x="7444250" y="986828"/>
            <a:ext cx="96991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</a:t>
            </a:r>
            <a:endParaRPr lang="en-US" sz="37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AC05E191-A3E7-426E-8460-CA2075A57CD3}"/>
              </a:ext>
            </a:extLst>
          </p:cNvPr>
          <p:cNvCxnSpPr/>
          <p:nvPr/>
        </p:nvCxnSpPr>
        <p:spPr>
          <a:xfrm>
            <a:off x="8374971" y="1098896"/>
            <a:ext cx="0" cy="9307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D055E05-16AC-4314-A030-57884344FB2D}"/>
              </a:ext>
            </a:extLst>
          </p:cNvPr>
          <p:cNvCxnSpPr/>
          <p:nvPr/>
        </p:nvCxnSpPr>
        <p:spPr>
          <a:xfrm>
            <a:off x="8393987" y="1507108"/>
            <a:ext cx="783465" cy="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D85E3917-24D6-4C2A-B257-173091463F8D}"/>
              </a:ext>
            </a:extLst>
          </p:cNvPr>
          <p:cNvSpPr txBox="1"/>
          <p:nvPr/>
        </p:nvSpPr>
        <p:spPr>
          <a:xfrm>
            <a:off x="8439788" y="943549"/>
            <a:ext cx="685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0470374-0C22-45E9-A4FF-9B00BD4DDCFD}"/>
              </a:ext>
            </a:extLst>
          </p:cNvPr>
          <p:cNvSpPr txBox="1"/>
          <p:nvPr/>
        </p:nvSpPr>
        <p:spPr>
          <a:xfrm>
            <a:off x="8305800" y="1507107"/>
            <a:ext cx="5014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D3D9F722-64FA-4C7C-B036-09372C28AF60}"/>
              </a:ext>
            </a:extLst>
          </p:cNvPr>
          <p:cNvSpPr txBox="1"/>
          <p:nvPr/>
        </p:nvSpPr>
        <p:spPr>
          <a:xfrm>
            <a:off x="7397097" y="1500404"/>
            <a:ext cx="4850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D7DC2ACB-1988-4337-8F8C-2C2DE20294A0}"/>
              </a:ext>
            </a:extLst>
          </p:cNvPr>
          <p:cNvSpPr txBox="1"/>
          <p:nvPr/>
        </p:nvSpPr>
        <p:spPr>
          <a:xfrm>
            <a:off x="8534400" y="1520509"/>
            <a:ext cx="3866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7B33405-5389-4AE0-AEE5-6716CB4724C1}"/>
              </a:ext>
            </a:extLst>
          </p:cNvPr>
          <p:cNvSpPr txBox="1"/>
          <p:nvPr/>
        </p:nvSpPr>
        <p:spPr>
          <a:xfrm>
            <a:off x="7651645" y="1967989"/>
            <a:ext cx="5017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C44EE41-A768-49ED-A6B7-DE9AC9337373}"/>
              </a:ext>
            </a:extLst>
          </p:cNvPr>
          <p:cNvSpPr txBox="1"/>
          <p:nvPr/>
        </p:nvSpPr>
        <p:spPr>
          <a:xfrm>
            <a:off x="8754116" y="1514986"/>
            <a:ext cx="3820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AutoShape 11">
            <a:extLst>
              <a:ext uri="{FF2B5EF4-FFF2-40B4-BE49-F238E27FC236}">
                <a16:creationId xmlns:a16="http://schemas.microsoft.com/office/drawing/2014/main" id="{A2CCDD53-60E8-4D7C-8D3F-DE39C430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95250"/>
            <a:ext cx="3257550" cy="7239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B59D90-C656-4850-ADF7-52225050BB7C}"/>
              </a:ext>
            </a:extLst>
          </p:cNvPr>
          <p:cNvSpPr txBox="1"/>
          <p:nvPr/>
        </p:nvSpPr>
        <p:spPr>
          <a:xfrm>
            <a:off x="457200" y="1902336"/>
            <a:ext cx="5303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AA9212-BAE2-4E29-8B7A-B3784A11A08F}"/>
              </a:ext>
            </a:extLst>
          </p:cNvPr>
          <p:cNvSpPr txBox="1"/>
          <p:nvPr/>
        </p:nvSpPr>
        <p:spPr>
          <a:xfrm>
            <a:off x="688848" y="1902336"/>
            <a:ext cx="5303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237F84-81CC-4C4B-8F2F-17B058339A6C}"/>
              </a:ext>
            </a:extLst>
          </p:cNvPr>
          <p:cNvSpPr txBox="1"/>
          <p:nvPr/>
        </p:nvSpPr>
        <p:spPr>
          <a:xfrm>
            <a:off x="688848" y="2435736"/>
            <a:ext cx="5303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28733E-0E65-48B4-9E4E-FF7C3FA06890}"/>
              </a:ext>
            </a:extLst>
          </p:cNvPr>
          <p:cNvSpPr txBox="1"/>
          <p:nvPr/>
        </p:nvSpPr>
        <p:spPr>
          <a:xfrm>
            <a:off x="3276600" y="1445136"/>
            <a:ext cx="4214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5B3B2D-0929-44F7-B939-098304C62CF7}"/>
              </a:ext>
            </a:extLst>
          </p:cNvPr>
          <p:cNvSpPr txBox="1"/>
          <p:nvPr/>
        </p:nvSpPr>
        <p:spPr>
          <a:xfrm>
            <a:off x="3276600" y="1902336"/>
            <a:ext cx="4214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C1AA1C-3BF0-437A-B47D-35A3F39DD5E8}"/>
              </a:ext>
            </a:extLst>
          </p:cNvPr>
          <p:cNvSpPr txBox="1"/>
          <p:nvPr/>
        </p:nvSpPr>
        <p:spPr>
          <a:xfrm>
            <a:off x="5430661" y="1445136"/>
            <a:ext cx="436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7299CF-0EC5-4E68-AD4F-D787D323F46D}"/>
              </a:ext>
            </a:extLst>
          </p:cNvPr>
          <p:cNvSpPr txBox="1"/>
          <p:nvPr/>
        </p:nvSpPr>
        <p:spPr>
          <a:xfrm>
            <a:off x="6553200" y="1456684"/>
            <a:ext cx="3820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C79C96-9096-472A-A030-2852EBD5334A}"/>
              </a:ext>
            </a:extLst>
          </p:cNvPr>
          <p:cNvSpPr txBox="1"/>
          <p:nvPr/>
        </p:nvSpPr>
        <p:spPr>
          <a:xfrm>
            <a:off x="7668369" y="1504950"/>
            <a:ext cx="4850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7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7FB44A-65C2-494F-8D6B-C224689B5220}"/>
              </a:ext>
            </a:extLst>
          </p:cNvPr>
          <p:cNvSpPr txBox="1"/>
          <p:nvPr/>
        </p:nvSpPr>
        <p:spPr>
          <a:xfrm>
            <a:off x="7924800" y="1978536"/>
            <a:ext cx="515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5DF5B31-19A3-4FBE-83CE-A2F0E0A7C2EE}"/>
              </a:ext>
            </a:extLst>
          </p:cNvPr>
          <p:cNvSpPr txBox="1"/>
          <p:nvPr/>
        </p:nvSpPr>
        <p:spPr>
          <a:xfrm>
            <a:off x="7924800" y="2419350"/>
            <a:ext cx="5151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7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0" name="Picture 8">
            <a:extLst>
              <a:ext uri="{FF2B5EF4-FFF2-40B4-BE49-F238E27FC236}">
                <a16:creationId xmlns:a16="http://schemas.microsoft.com/office/drawing/2014/main" id="{2F97A55B-E990-466C-A7D4-66435725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691" y="3485238"/>
            <a:ext cx="1373418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>
            <a:extLst>
              <a:ext uri="{FF2B5EF4-FFF2-40B4-BE49-F238E27FC236}">
                <a16:creationId xmlns:a16="http://schemas.microsoft.com/office/drawing/2014/main" id="{C12D9478-2897-4ADC-A6A2-A0C2644A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599" y="3660650"/>
            <a:ext cx="1739045" cy="1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5" grpId="0"/>
      <p:bldP spid="103" grpId="0"/>
      <p:bldP spid="190" grpId="0"/>
      <p:bldP spid="191" grpId="0"/>
      <p:bldP spid="193" grpId="0"/>
      <p:bldP spid="208" grpId="0"/>
      <p:bldP spid="209" grpId="0"/>
      <p:bldP spid="210" grpId="0"/>
      <p:bldP spid="211" grpId="0"/>
      <p:bldP spid="212" grpId="0"/>
      <p:bldP spid="213" grpId="0"/>
      <p:bldP spid="226" grpId="0"/>
      <p:bldP spid="227" grpId="0"/>
      <p:bldP spid="229" grpId="0"/>
      <p:bldP spid="230" grpId="0"/>
      <p:bldP spid="23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0B592FEF-F6F6-4122-9F92-DC75378A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610600" cy="19812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của một vườn cây ăn quả hình chữ nhật có chiều dài là 100m, chiều rộng là 60m.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14BAFC4-945B-48DB-A2D6-D5391213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685800"/>
            <a:ext cx="24003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BB1B929-0D96-4F58-AEDC-75A9D6AB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19050"/>
            <a:ext cx="1676400" cy="73004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507CBB0-15F7-401E-96C2-DC06E1D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" y="325755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D3E48537-9E73-4902-BA8D-D5ED6A44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10515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4C19D7-12B6-445A-82D5-CBC2C8E8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74876"/>
            <a:ext cx="2209800" cy="3048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ED6C91C-A776-4168-B55D-8CF937E3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132076"/>
            <a:ext cx="4610100" cy="3048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là: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FB27B34-1FDC-4D89-9B03-64F10A365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589276"/>
            <a:ext cx="4570476" cy="296418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+ 60) x 2 =  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40D63DE-948A-48CF-A233-6146F6FB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840" y="2625852"/>
            <a:ext cx="2194560" cy="250698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(m) </a:t>
            </a: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4E74349D-E92C-49AE-8FE8-C7AB3F82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020" y="3054858"/>
            <a:ext cx="4564380" cy="278892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320m</a:t>
            </a:r>
            <a:r>
              <a:rPr lang="vi-VN" altLang="en-US" sz="2800" b="1" ker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0B592FEF-F6F6-4122-9F92-DC75378A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"/>
            <a:ext cx="8610600" cy="19812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của một vườn cây ăn quả hình chữ nhật có chiều dài là 100m, chiều rộng là 60m.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14BAFC4-945B-48DB-A2D6-D5391213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685800"/>
            <a:ext cx="24003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BB1B929-0D96-4F58-AEDC-75A9D6AB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19050"/>
            <a:ext cx="1676400" cy="73004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507CBB0-15F7-401E-96C2-DC06E1D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" y="325755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D3E48537-9E73-4902-BA8D-D5ED6A44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10515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4C19D7-12B6-445A-82D5-CBC2C8E8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04950"/>
            <a:ext cx="2209800" cy="3048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7" name="TextBox1" r:id="rId2" imgW="8991720" imgH="622440"/>
        </mc:Choice>
        <mc:Fallback>
          <p:control name="TextBox1" r:id="rId2" imgW="8991720" imgH="62244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8A2CF05B-8EC2-424E-B10D-8AB70CF0FF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00" y="2025445"/>
                  <a:ext cx="8991600" cy="62250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8" name="TextBox3" r:id="rId3" imgW="5029200" imgH="685800"/>
        </mc:Choice>
        <mc:Fallback>
          <p:control name="TextBox3" r:id="rId3" imgW="5029200" imgH="685800">
            <p:pic>
              <p:nvPicPr>
                <p:cNvPr id="14" name="TextBox3">
                  <a:extLst>
                    <a:ext uri="{FF2B5EF4-FFF2-40B4-BE49-F238E27FC236}">
                      <a16:creationId xmlns:a16="http://schemas.microsoft.com/office/drawing/2014/main" id="{C83864D9-E851-4FA3-9F36-772D65C6C59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95600" y="3790950"/>
                  <a:ext cx="5029200" cy="685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9" name="TextBox4" r:id="rId4" imgW="6172200" imgH="685800"/>
        </mc:Choice>
        <mc:Fallback>
          <p:control name="TextBox4" r:id="rId4" imgW="6172200" imgH="685800">
            <p:pic>
              <p:nvPicPr>
                <p:cNvPr id="15" name="TextBox4">
                  <a:extLst>
                    <a:ext uri="{FF2B5EF4-FFF2-40B4-BE49-F238E27FC236}">
                      <a16:creationId xmlns:a16="http://schemas.microsoft.com/office/drawing/2014/main" id="{977B6CAA-9AA5-476D-9DB1-8262AD60DB1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1600" y="2876550"/>
                  <a:ext cx="6172200" cy="6858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0B592FEF-F6F6-4122-9F92-DC75378A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-315468"/>
            <a:ext cx="8610600" cy="19812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Một cuộn vải dài 81m, đã bán được      cuộn vải. Hỏi cuộn vải còn lại dài bao nhiêu mét ?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14BAFC4-945B-48DB-A2D6-D5391213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685800"/>
            <a:ext cx="24003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BB1B929-0D96-4F58-AEDC-75A9D6AB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906"/>
            <a:ext cx="1066800" cy="73004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507CBB0-15F7-401E-96C2-DC06E1D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261" y="4101611"/>
            <a:ext cx="90267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D3E48537-9E73-4902-BA8D-D5ED6A44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26436" y="4019550"/>
            <a:ext cx="941363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4C19D7-12B6-445A-82D5-CBC2C8E8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47750"/>
            <a:ext cx="22098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1F0E759-7045-4869-90E8-7F5627D9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408" y="99108"/>
            <a:ext cx="697992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4D36E0F-5772-47C7-B4BA-BBF05AF1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108"/>
            <a:ext cx="679704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E12732-91FA-4202-BF17-DFD6FCBC385F}"/>
              </a:ext>
            </a:extLst>
          </p:cNvPr>
          <p:cNvCxnSpPr>
            <a:cxnSpLocks/>
          </p:cNvCxnSpPr>
          <p:nvPr/>
        </p:nvCxnSpPr>
        <p:spPr>
          <a:xfrm>
            <a:off x="6629400" y="512874"/>
            <a:ext cx="348996" cy="0"/>
          </a:xfrm>
          <a:prstGeom prst="line">
            <a:avLst/>
          </a:prstGeom>
          <a:ln w="349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4B320817-E344-4642-A555-970EF153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24" y="2647950"/>
            <a:ext cx="2170176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831851-7A63-49D2-9408-BFAD9B145292}"/>
              </a:ext>
            </a:extLst>
          </p:cNvPr>
          <p:cNvCxnSpPr>
            <a:cxnSpLocks/>
          </p:cNvCxnSpPr>
          <p:nvPr/>
        </p:nvCxnSpPr>
        <p:spPr>
          <a:xfrm>
            <a:off x="2743200" y="1962150"/>
            <a:ext cx="5733288" cy="12954"/>
          </a:xfrm>
          <a:prstGeom prst="line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>
            <a:extLst>
              <a:ext uri="{FF2B5EF4-FFF2-40B4-BE49-F238E27FC236}">
                <a16:creationId xmlns:a16="http://schemas.microsoft.com/office/drawing/2014/main" id="{0D7F937B-1CB4-4D28-9505-ACD4A2CC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33550"/>
            <a:ext cx="5334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1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EFC3155-11B2-4CDB-B453-D500E854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448" y="1733550"/>
            <a:ext cx="530352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1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1668249D-8D81-43AB-AB56-52264238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33550"/>
            <a:ext cx="5334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1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0BDA7D5B-1D8C-4F0F-A566-BBF2597E1CFC}"/>
              </a:ext>
            </a:extLst>
          </p:cNvPr>
          <p:cNvSpPr/>
          <p:nvPr/>
        </p:nvSpPr>
        <p:spPr>
          <a:xfrm rot="5400000">
            <a:off x="5307828" y="-1193028"/>
            <a:ext cx="604032" cy="5733288"/>
          </a:xfrm>
          <a:prstGeom prst="lef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12CDAFE7-1248-4D71-BB6F-5D489DBE12E0}"/>
              </a:ext>
            </a:extLst>
          </p:cNvPr>
          <p:cNvSpPr/>
          <p:nvPr/>
        </p:nvSpPr>
        <p:spPr>
          <a:xfrm rot="16200000">
            <a:off x="6318885" y="291465"/>
            <a:ext cx="486917" cy="3828288"/>
          </a:xfrm>
          <a:prstGeom prst="lef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24F40A2B-7AB4-4A79-8616-AED30538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23950"/>
            <a:ext cx="2154936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81m</a:t>
            </a:r>
            <a:endParaRPr lang="en-US" alt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FCC64298-1E00-4091-8B82-2989304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733550"/>
            <a:ext cx="495299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1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0792D0B3-2499-4330-A406-6D347B58FFEC}"/>
              </a:ext>
            </a:extLst>
          </p:cNvPr>
          <p:cNvSpPr/>
          <p:nvPr/>
        </p:nvSpPr>
        <p:spPr>
          <a:xfrm rot="16200000">
            <a:off x="3424811" y="1204341"/>
            <a:ext cx="541781" cy="1905000"/>
          </a:xfrm>
          <a:prstGeom prst="lef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7C726280-CE2C-4BB1-8545-06A900FB6BE9}"/>
              </a:ext>
            </a:extLst>
          </p:cNvPr>
          <p:cNvSpPr/>
          <p:nvPr/>
        </p:nvSpPr>
        <p:spPr>
          <a:xfrm rot="16200000">
            <a:off x="3424812" y="1204341"/>
            <a:ext cx="541781" cy="1905000"/>
          </a:xfrm>
          <a:prstGeom prst="lef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F382950E-A1E3-4DD4-B309-4B62EDF4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22" y="2343150"/>
            <a:ext cx="2170178" cy="372619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bán</a:t>
            </a: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99D3F53-0AC4-4D51-80E5-C4A74611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24" y="2343150"/>
            <a:ext cx="2170176" cy="467868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4BA34BE-09DB-48C3-9B81-6E6AE02C7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28950"/>
            <a:ext cx="56388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bán số mét vải là: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692FFE7E-EFED-4FC0-A092-8B6E26CCD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86150"/>
            <a:ext cx="28194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3 =  27 (m) 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BFCC6F6-93E3-4044-9F38-26FECEA0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43350"/>
            <a:ext cx="5638800" cy="322326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vải còn lại số mét vải là: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4D3985F-7774-4340-85CE-659A6AE8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4350"/>
            <a:ext cx="56388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– 27  =  54 (m)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3ACAB9F3-31D8-4365-A8E5-D2FF6538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29150"/>
            <a:ext cx="5638800" cy="3810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800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54m vải</a:t>
            </a:r>
            <a:endParaRPr lang="en-US" altLang="en-US" sz="28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32" grpId="0" animBg="1"/>
      <p:bldP spid="33" grpId="0" animBg="1"/>
      <p:bldP spid="36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6">
            <a:extLst>
              <a:ext uri="{FF2B5EF4-FFF2-40B4-BE49-F238E27FC236}">
                <a16:creationId xmlns:a16="http://schemas.microsoft.com/office/drawing/2014/main" id="{014BAFC4-945B-48DB-A2D6-D5391213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685800"/>
            <a:ext cx="24003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BB1B929-0D96-4F58-AEDC-75A9D6AB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19050"/>
            <a:ext cx="1676400" cy="73004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507CBB0-15F7-401E-96C2-DC06E1D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" y="325755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D3E48537-9E73-4902-BA8D-D5ED6A44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10515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4C19D7-12B6-445A-82D5-CBC2C8E8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9550"/>
            <a:ext cx="4495800" cy="29337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E3696AE-EC5D-48E3-9040-531F73D15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42950"/>
            <a:ext cx="4495800" cy="19664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25 x 2 + 30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1166914-58B9-4FCB-A81C-46E5DE90B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7831"/>
            <a:ext cx="4483608" cy="269082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75 + 15 x 2 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E25A9A7-9DC7-4F1B-910C-2855E233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60906"/>
            <a:ext cx="4495800" cy="19664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70 + 30 : 3</a:t>
            </a: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3ADD488-F592-4546-ACBA-32975A70E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08" y="-1150572"/>
            <a:ext cx="4507992" cy="4059078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 + 30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48C3212-D025-4ADD-A997-9AFEC923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08" y="1200150"/>
            <a:ext cx="4507992" cy="27203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80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74462373-2F67-4FF2-B0F0-4AE5C2A3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08" y="1918716"/>
            <a:ext cx="4507992" cy="27203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75 + 30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DB58D7B-19E2-44CE-B526-F294A9D6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08" y="2375916"/>
            <a:ext cx="4507992" cy="27203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19A545A-87D5-4AD5-969F-94BB91E2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08" y="3061716"/>
            <a:ext cx="4507992" cy="27203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70 + 10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A8E7DB64-1DB0-4C25-B815-E38BAFD2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08" y="3518916"/>
            <a:ext cx="4507992" cy="272034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80</a:t>
            </a:r>
            <a:endParaRPr lang="en-US" alt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446</Words>
  <Application>Microsoft Office PowerPoint</Application>
  <PresentationFormat>On-screen Show (16:9)</PresentationFormat>
  <Paragraphs>154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.VnTime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84984886224</cp:lastModifiedBy>
  <cp:revision>107</cp:revision>
  <dcterms:created xsi:type="dcterms:W3CDTF">2018-01-20T06:19:24Z</dcterms:created>
  <dcterms:modified xsi:type="dcterms:W3CDTF">2021-12-26T12:18:26Z</dcterms:modified>
</cp:coreProperties>
</file>