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515" r:id="rId3"/>
    <p:sldId id="516" r:id="rId4"/>
    <p:sldId id="517" r:id="rId5"/>
    <p:sldId id="520" r:id="rId6"/>
    <p:sldId id="51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66FF"/>
    <a:srgbClr val="FFE5FF"/>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6" d="100"/>
          <a:sy n="86" d="100"/>
        </p:scale>
        <p:origin x="22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5</a:t>
            </a:r>
          </a:p>
          <a:p>
            <a:pPr algn="ctr"/>
            <a:r>
              <a:rPr lang="en-US" sz="6000" dirty="0" err="1"/>
              <a:t>Luyện</a:t>
            </a:r>
            <a:r>
              <a:rPr lang="en-US" sz="6000" dirty="0"/>
              <a:t> </a:t>
            </a:r>
            <a:r>
              <a:rPr lang="en-US" sz="6000" dirty="0" err="1"/>
              <a:t>viết</a:t>
            </a:r>
            <a:r>
              <a:rPr lang="en-US" sz="6000" dirty="0"/>
              <a:t> </a:t>
            </a:r>
            <a:r>
              <a:rPr lang="en-US" sz="6000" dirty="0" err="1"/>
              <a:t>đoạn</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33C8EB9A-8AE8-4621-9A5E-F68E9E79B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842164" y="1273828"/>
            <a:ext cx="1275835"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AF4A8D-83E9-4A56-9B87-15C4C1FD5AB1}"/>
              </a:ext>
            </a:extLst>
          </p:cNvPr>
          <p:cNvSpPr txBox="1"/>
          <p:nvPr/>
        </p:nvSpPr>
        <p:spPr>
          <a:xfrm>
            <a:off x="3196001" y="811416"/>
            <a:ext cx="10769365" cy="584775"/>
          </a:xfrm>
          <a:prstGeom prst="rect">
            <a:avLst/>
          </a:prstGeom>
          <a:noFill/>
        </p:spPr>
        <p:txBody>
          <a:bodyPr wrap="square" rtlCol="0">
            <a:spAutoFit/>
          </a:bodyPr>
          <a:lstStyle/>
          <a:p>
            <a:r>
              <a:rPr lang="en-US" sz="3200" b="1" dirty="0">
                <a:solidFill>
                  <a:schemeClr val="accent4">
                    <a:lumMod val="50000"/>
                  </a:schemeClr>
                </a:solidFill>
                <a:latin typeface="+mj-lt"/>
              </a:rPr>
              <a:t>1. </a:t>
            </a:r>
            <a:r>
              <a:rPr lang="en-US" sz="3200" b="1" dirty="0" err="1">
                <a:solidFill>
                  <a:schemeClr val="accent4">
                    <a:lumMod val="50000"/>
                  </a:schemeClr>
                </a:solidFill>
                <a:latin typeface="+mj-lt"/>
              </a:rPr>
              <a:t>Đọc</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đoạn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văn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sau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và</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trả</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lời</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câu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hỏi</a:t>
            </a:r>
            <a:endParaRPr lang="en-US" sz="3200" b="1" dirty="0">
              <a:solidFill>
                <a:schemeClr val="accent4">
                  <a:lumMod val="50000"/>
                </a:schemeClr>
              </a:solidFill>
              <a:latin typeface="+mj-lt"/>
            </a:endParaRPr>
          </a:p>
        </p:txBody>
      </p:sp>
      <p:sp>
        <p:nvSpPr>
          <p:cNvPr id="4" name="Rectangle 3">
            <a:extLst>
              <a:ext uri="{FF2B5EF4-FFF2-40B4-BE49-F238E27FC236}">
                <a16:creationId xmlns:a16="http://schemas.microsoft.com/office/drawing/2014/main" id="{0256D59E-90F7-419F-9D0F-5818B59899E8}"/>
              </a:ext>
            </a:extLst>
          </p:cNvPr>
          <p:cNvSpPr/>
          <p:nvPr/>
        </p:nvSpPr>
        <p:spPr>
          <a:xfrm>
            <a:off x="745185" y="1721491"/>
            <a:ext cx="11031847" cy="2554545"/>
          </a:xfrm>
          <a:prstGeom prst="rect">
            <a:avLst/>
          </a:prstGeom>
        </p:spPr>
        <p:txBody>
          <a:bodyPr wrap="square">
            <a:spAutoFit/>
          </a:bodyPr>
          <a:lstStyle/>
          <a:p>
            <a:pPr algn="just"/>
            <a:r>
              <a:rPr lang="en-US" sz="3200" dirty="0">
                <a:latin typeface="+mj-lt"/>
              </a:rPr>
              <a:t>	Khi </a:t>
            </a:r>
            <a:r>
              <a:rPr lang="en-US" sz="3200" dirty="0" err="1">
                <a:latin typeface="+mj-lt"/>
              </a:rPr>
              <a:t>tôi</a:t>
            </a:r>
            <a:r>
              <a:rPr lang="en-US" sz="3200" dirty="0">
                <a:latin typeface="+mj-lt"/>
              </a:rPr>
              <a:t> </a:t>
            </a:r>
            <a:r>
              <a:rPr lang="en-US" sz="3200" dirty="0" err="1">
                <a:latin typeface="+mj-lt"/>
              </a:rPr>
              <a:t>còn</a:t>
            </a:r>
            <a:r>
              <a:rPr lang="en-US" sz="3200" dirty="0">
                <a:latin typeface="+mj-lt"/>
              </a:rPr>
              <a:t> </a:t>
            </a:r>
            <a:r>
              <a:rPr lang="en-US" sz="3200" dirty="0" err="1">
                <a:latin typeface="+mj-lt"/>
              </a:rPr>
              <a:t>bé</a:t>
            </a:r>
            <a:r>
              <a:rPr lang="en-US" sz="3200" dirty="0">
                <a:latin typeface="+mj-lt"/>
              </a:rPr>
              <a:t> </a:t>
            </a:r>
            <a:r>
              <a:rPr lang="en-US" sz="3200" dirty="0" err="1">
                <a:latin typeface="+mj-lt"/>
              </a:rPr>
              <a:t>tí</a:t>
            </a:r>
            <a:r>
              <a:rPr lang="en-US" sz="3200" dirty="0">
                <a:latin typeface="+mj-lt"/>
              </a:rPr>
              <a:t>, </a:t>
            </a:r>
            <a:r>
              <a:rPr lang="en-US" sz="3200" dirty="0" err="1">
                <a:latin typeface="+mj-lt"/>
              </a:rPr>
              <a:t>tôi</a:t>
            </a:r>
            <a:r>
              <a:rPr lang="en-US" sz="3200" dirty="0">
                <a:latin typeface="+mj-lt"/>
              </a:rPr>
              <a:t> ở </a:t>
            </a:r>
            <a:r>
              <a:rPr lang="en-US" sz="3200" dirty="0" err="1">
                <a:latin typeface="+mj-lt"/>
              </a:rPr>
              <a:t>nhà</a:t>
            </a:r>
            <a:r>
              <a:rPr lang="en-US" sz="3200" dirty="0">
                <a:latin typeface="+mj-lt"/>
              </a:rPr>
              <a:t> </a:t>
            </a:r>
            <a:r>
              <a:rPr lang="en-US" sz="3200" dirty="0" err="1">
                <a:latin typeface="+mj-lt"/>
              </a:rPr>
              <a:t>với</a:t>
            </a:r>
            <a:r>
              <a:rPr lang="en-US" sz="3200" dirty="0">
                <a:latin typeface="+mj-lt"/>
              </a:rPr>
              <a:t> </a:t>
            </a:r>
            <a:r>
              <a:rPr lang="en-US" sz="3200" dirty="0" err="1">
                <a:latin typeface="+mj-lt"/>
              </a:rPr>
              <a:t>ông</a:t>
            </a:r>
            <a:r>
              <a:rPr lang="en-US" sz="3200" dirty="0">
                <a:latin typeface="+mj-lt"/>
              </a:rPr>
              <a:t> </a:t>
            </a:r>
            <a:r>
              <a:rPr lang="en-US" sz="3200" dirty="0" err="1">
                <a:latin typeface="+mj-lt"/>
              </a:rPr>
              <a:t>ngoại</a:t>
            </a:r>
            <a:r>
              <a:rPr lang="en-US" sz="3200" dirty="0">
                <a:latin typeface="+mj-lt"/>
              </a:rPr>
              <a:t> </a:t>
            </a:r>
            <a:r>
              <a:rPr lang="en-US" sz="3200" dirty="0" err="1">
                <a:latin typeface="+mj-lt"/>
              </a:rPr>
              <a:t>cả</a:t>
            </a:r>
            <a:r>
              <a:rPr lang="en-US" sz="3200" dirty="0">
                <a:latin typeface="+mj-lt"/>
              </a:rPr>
              <a:t> </a:t>
            </a:r>
            <a:r>
              <a:rPr lang="en-US" sz="3200" dirty="0" err="1">
                <a:latin typeface="+mj-lt"/>
              </a:rPr>
              <a:t>ngày</a:t>
            </a:r>
            <a:r>
              <a:rPr lang="en-US" sz="3200" dirty="0">
                <a:latin typeface="+mj-lt"/>
              </a:rPr>
              <a:t> </a:t>
            </a:r>
            <a:r>
              <a:rPr lang="en-US" sz="3200" dirty="0" err="1">
                <a:latin typeface="+mj-lt"/>
              </a:rPr>
              <a:t>để</a:t>
            </a:r>
            <a:r>
              <a:rPr lang="en-US" sz="3200" dirty="0">
                <a:latin typeface="+mj-lt"/>
              </a:rPr>
              <a:t> </a:t>
            </a:r>
            <a:r>
              <a:rPr lang="en-US" sz="3200" dirty="0" err="1">
                <a:latin typeface="+mj-lt"/>
              </a:rPr>
              <a:t>bố</a:t>
            </a:r>
            <a:r>
              <a:rPr lang="en-US" sz="3200" dirty="0">
                <a:latin typeface="+mj-lt"/>
              </a:rPr>
              <a:t> </a:t>
            </a:r>
            <a:r>
              <a:rPr lang="en-US" sz="3200" dirty="0" err="1">
                <a:latin typeface="+mj-lt"/>
              </a:rPr>
              <a:t>mẹ</a:t>
            </a:r>
            <a:r>
              <a:rPr lang="en-US" sz="3200" dirty="0">
                <a:latin typeface="+mj-lt"/>
              </a:rPr>
              <a:t> </a:t>
            </a:r>
            <a:r>
              <a:rPr lang="en-US" sz="3200" dirty="0" err="1">
                <a:latin typeface="+mj-lt"/>
              </a:rPr>
              <a:t>đi</a:t>
            </a:r>
            <a:r>
              <a:rPr lang="en-US" sz="3200" dirty="0">
                <a:latin typeface="+mj-lt"/>
              </a:rPr>
              <a:t> </a:t>
            </a:r>
            <a:r>
              <a:rPr lang="en-US" sz="3200" dirty="0" err="1">
                <a:latin typeface="+mj-lt"/>
              </a:rPr>
              <a:t>làm</a:t>
            </a:r>
            <a:r>
              <a:rPr lang="en-US" sz="3200" dirty="0">
                <a:latin typeface="+mj-lt"/>
              </a:rPr>
              <a:t>. </a:t>
            </a:r>
            <a:r>
              <a:rPr lang="en-US" sz="3200" dirty="0" err="1">
                <a:latin typeface="+mj-lt"/>
              </a:rPr>
              <a:t>Ông</a:t>
            </a:r>
            <a:r>
              <a:rPr lang="en-US" sz="3200" dirty="0">
                <a:latin typeface="+mj-lt"/>
              </a:rPr>
              <a:t> </a:t>
            </a:r>
            <a:r>
              <a:rPr lang="en-US" sz="3200" dirty="0" err="1">
                <a:latin typeface="+mj-lt"/>
              </a:rPr>
              <a:t>thường</a:t>
            </a:r>
            <a:r>
              <a:rPr lang="en-US" sz="3200" dirty="0">
                <a:latin typeface="+mj-lt"/>
              </a:rPr>
              <a:t> </a:t>
            </a:r>
            <a:r>
              <a:rPr lang="en-US" sz="3200" dirty="0" err="1">
                <a:latin typeface="+mj-lt"/>
              </a:rPr>
              <a:t>kể</a:t>
            </a:r>
            <a:r>
              <a:rPr lang="en-US" sz="3200" dirty="0">
                <a:latin typeface="+mj-lt"/>
              </a:rPr>
              <a:t> </a:t>
            </a:r>
            <a:r>
              <a:rPr lang="en-US" sz="3200" dirty="0" err="1">
                <a:latin typeface="+mj-lt"/>
              </a:rPr>
              <a:t>cho</a:t>
            </a:r>
            <a:r>
              <a:rPr lang="en-US" sz="3200" dirty="0">
                <a:latin typeface="+mj-lt"/>
              </a:rPr>
              <a:t> </a:t>
            </a:r>
            <a:r>
              <a:rPr lang="en-US" sz="3200" dirty="0" err="1">
                <a:latin typeface="+mj-lt"/>
              </a:rPr>
              <a:t>tôi</a:t>
            </a:r>
            <a:r>
              <a:rPr lang="en-US" sz="3200" dirty="0">
                <a:latin typeface="+mj-lt"/>
              </a:rPr>
              <a:t> </a:t>
            </a:r>
            <a:r>
              <a:rPr lang="en-US" sz="3200" dirty="0" err="1">
                <a:latin typeface="+mj-lt"/>
              </a:rPr>
              <a:t>nghe</a:t>
            </a:r>
            <a:r>
              <a:rPr lang="en-US" sz="3200" dirty="0">
                <a:latin typeface="+mj-lt"/>
              </a:rPr>
              <a:t> </a:t>
            </a:r>
            <a:r>
              <a:rPr lang="en-US" sz="3200" dirty="0" err="1">
                <a:latin typeface="+mj-lt"/>
              </a:rPr>
              <a:t>rất</a:t>
            </a:r>
            <a:r>
              <a:rPr lang="en-US" sz="3200" dirty="0">
                <a:latin typeface="+mj-lt"/>
              </a:rPr>
              <a:t> </a:t>
            </a:r>
            <a:r>
              <a:rPr lang="en-US" sz="3200" dirty="0" err="1">
                <a:latin typeface="+mj-lt"/>
              </a:rPr>
              <a:t>nhiều</a:t>
            </a:r>
            <a:r>
              <a:rPr lang="en-US" sz="3200" dirty="0">
                <a:latin typeface="+mj-lt"/>
              </a:rPr>
              <a:t> </a:t>
            </a:r>
            <a:r>
              <a:rPr lang="en-US" sz="3200" dirty="0" err="1">
                <a:latin typeface="+mj-lt"/>
              </a:rPr>
              <a:t>truyện</a:t>
            </a:r>
            <a:r>
              <a:rPr lang="en-US" sz="3200" dirty="0">
                <a:latin typeface="+mj-lt"/>
              </a:rPr>
              <a:t> </a:t>
            </a:r>
            <a:r>
              <a:rPr lang="en-US" sz="3200" dirty="0" err="1">
                <a:latin typeface="+mj-lt"/>
              </a:rPr>
              <a:t>cổ</a:t>
            </a:r>
            <a:r>
              <a:rPr lang="en-US" sz="3200" dirty="0">
                <a:latin typeface="+mj-lt"/>
              </a:rPr>
              <a:t> </a:t>
            </a:r>
            <a:r>
              <a:rPr lang="en-US" sz="3200" dirty="0" err="1">
                <a:latin typeface="+mj-lt"/>
              </a:rPr>
              <a:t>tích</a:t>
            </a:r>
            <a:r>
              <a:rPr lang="en-US" sz="3200" dirty="0">
                <a:latin typeface="+mj-lt"/>
              </a:rPr>
              <a:t>. </a:t>
            </a:r>
            <a:r>
              <a:rPr lang="en-US" sz="3200" dirty="0" err="1">
                <a:latin typeface="+mj-lt"/>
              </a:rPr>
              <a:t>Ông</a:t>
            </a:r>
            <a:r>
              <a:rPr lang="en-US" sz="3200" dirty="0">
                <a:latin typeface="+mj-lt"/>
              </a:rPr>
              <a:t> </a:t>
            </a:r>
            <a:r>
              <a:rPr lang="en-US" sz="3200" dirty="0" err="1">
                <a:latin typeface="+mj-lt"/>
              </a:rPr>
              <a:t>dạy</a:t>
            </a:r>
            <a:r>
              <a:rPr lang="en-US" sz="3200" dirty="0">
                <a:latin typeface="+mj-lt"/>
              </a:rPr>
              <a:t> </a:t>
            </a:r>
            <a:r>
              <a:rPr lang="en-US" sz="3200" dirty="0" err="1">
                <a:latin typeface="+mj-lt"/>
              </a:rPr>
              <a:t>tôi</a:t>
            </a:r>
            <a:r>
              <a:rPr lang="en-US" sz="3200" dirty="0">
                <a:latin typeface="+mj-lt"/>
              </a:rPr>
              <a:t> </a:t>
            </a:r>
            <a:r>
              <a:rPr lang="en-US" sz="3200" dirty="0" err="1">
                <a:latin typeface="+mj-lt"/>
              </a:rPr>
              <a:t>vẽ</a:t>
            </a:r>
            <a:r>
              <a:rPr lang="en-US" sz="3200" dirty="0">
                <a:latin typeface="+mj-lt"/>
              </a:rPr>
              <a:t> </a:t>
            </a:r>
            <a:r>
              <a:rPr lang="en-US" sz="3200" dirty="0" err="1">
                <a:latin typeface="+mj-lt"/>
              </a:rPr>
              <a:t>rất</a:t>
            </a:r>
            <a:r>
              <a:rPr lang="en-US" sz="3200" dirty="0">
                <a:latin typeface="+mj-lt"/>
              </a:rPr>
              <a:t> </a:t>
            </a:r>
            <a:r>
              <a:rPr lang="en-US" sz="3200" dirty="0" err="1">
                <a:latin typeface="+mj-lt"/>
              </a:rPr>
              <a:t>nhiều</a:t>
            </a:r>
            <a:r>
              <a:rPr lang="en-US" sz="3200" dirty="0">
                <a:latin typeface="+mj-lt"/>
              </a:rPr>
              <a:t> con </a:t>
            </a:r>
            <a:r>
              <a:rPr lang="en-US" sz="3200" dirty="0" err="1">
                <a:latin typeface="+mj-lt"/>
              </a:rPr>
              <a:t>vật</a:t>
            </a:r>
            <a:r>
              <a:rPr lang="en-US" sz="3200" dirty="0">
                <a:latin typeface="+mj-lt"/>
              </a:rPr>
              <a:t>: </a:t>
            </a:r>
            <a:r>
              <a:rPr lang="en-US" sz="3200" dirty="0" err="1">
                <a:latin typeface="+mj-lt"/>
              </a:rPr>
              <a:t>voi</a:t>
            </a:r>
            <a:r>
              <a:rPr lang="en-US" sz="3200" dirty="0">
                <a:latin typeface="+mj-lt"/>
              </a:rPr>
              <a:t>, </a:t>
            </a:r>
            <a:r>
              <a:rPr lang="en-US" sz="3200" dirty="0" err="1">
                <a:latin typeface="+mj-lt"/>
              </a:rPr>
              <a:t>hổ</a:t>
            </a:r>
            <a:r>
              <a:rPr lang="en-US" sz="3200" dirty="0">
                <a:latin typeface="+mj-lt"/>
              </a:rPr>
              <a:t>, </a:t>
            </a:r>
            <a:r>
              <a:rPr lang="en-US" sz="3200" dirty="0" err="1">
                <a:latin typeface="+mj-lt"/>
              </a:rPr>
              <a:t>hươu</a:t>
            </a:r>
            <a:r>
              <a:rPr lang="en-US" sz="3200" dirty="0">
                <a:latin typeface="+mj-lt"/>
              </a:rPr>
              <a:t>, </a:t>
            </a:r>
            <a:r>
              <a:rPr lang="en-US" sz="3200" dirty="0" err="1">
                <a:latin typeface="+mj-lt"/>
              </a:rPr>
              <a:t>nai</a:t>
            </a:r>
            <a:r>
              <a:rPr lang="en-US" sz="3200" dirty="0">
                <a:latin typeface="+mj-lt"/>
              </a:rPr>
              <a:t>, </a:t>
            </a:r>
            <a:r>
              <a:rPr lang="en-US" sz="3200" dirty="0" err="1">
                <a:latin typeface="+mj-lt"/>
              </a:rPr>
              <a:t>sóc</a:t>
            </a:r>
            <a:r>
              <a:rPr lang="en-US" sz="3200" dirty="0">
                <a:latin typeface="+mj-lt"/>
              </a:rPr>
              <a:t>,… </a:t>
            </a:r>
            <a:r>
              <a:rPr lang="en-US" sz="3200" dirty="0" err="1">
                <a:latin typeface="+mj-lt"/>
              </a:rPr>
              <a:t>Ông</a:t>
            </a:r>
            <a:r>
              <a:rPr lang="en-US" sz="3200" dirty="0">
                <a:latin typeface="+mj-lt"/>
              </a:rPr>
              <a:t> </a:t>
            </a:r>
            <a:r>
              <a:rPr lang="en-US" sz="3200" dirty="0" err="1">
                <a:latin typeface="+mj-lt"/>
              </a:rPr>
              <a:t>còn</a:t>
            </a:r>
            <a:r>
              <a:rPr lang="en-US" sz="3200" dirty="0">
                <a:latin typeface="+mj-lt"/>
              </a:rPr>
              <a:t> </a:t>
            </a:r>
            <a:r>
              <a:rPr lang="en-US" sz="3200" dirty="0" err="1">
                <a:latin typeface="+mj-lt"/>
              </a:rPr>
              <a:t>dạy</a:t>
            </a:r>
            <a:r>
              <a:rPr lang="en-US" sz="3200" dirty="0">
                <a:latin typeface="+mj-lt"/>
              </a:rPr>
              <a:t> </a:t>
            </a:r>
            <a:r>
              <a:rPr lang="en-US" sz="3200" dirty="0" err="1">
                <a:latin typeface="+mj-lt"/>
              </a:rPr>
              <a:t>tôi</a:t>
            </a:r>
            <a:r>
              <a:rPr lang="en-US" sz="3200" dirty="0">
                <a:latin typeface="+mj-lt"/>
              </a:rPr>
              <a:t> </a:t>
            </a:r>
            <a:r>
              <a:rPr lang="en-US" sz="3200" dirty="0" err="1">
                <a:latin typeface="+mj-lt"/>
              </a:rPr>
              <a:t>vẽ</a:t>
            </a:r>
            <a:r>
              <a:rPr lang="en-US" sz="3200" dirty="0">
                <a:latin typeface="+mj-lt"/>
              </a:rPr>
              <a:t> </a:t>
            </a:r>
            <a:r>
              <a:rPr lang="en-US" sz="3200" dirty="0" err="1">
                <a:latin typeface="+mj-lt"/>
              </a:rPr>
              <a:t>cả</a:t>
            </a:r>
            <a:r>
              <a:rPr lang="en-US" sz="3200" dirty="0">
                <a:latin typeface="+mj-lt"/>
              </a:rPr>
              <a:t> </a:t>
            </a:r>
            <a:r>
              <a:rPr lang="en-US" sz="3200" dirty="0" err="1">
                <a:latin typeface="+mj-lt"/>
              </a:rPr>
              <a:t>ông</a:t>
            </a:r>
            <a:r>
              <a:rPr lang="en-US" sz="3200" dirty="0">
                <a:latin typeface="+mj-lt"/>
              </a:rPr>
              <a:t> </a:t>
            </a:r>
            <a:r>
              <a:rPr lang="en-US" sz="3200" dirty="0" err="1">
                <a:latin typeface="+mj-lt"/>
              </a:rPr>
              <a:t>mặt</a:t>
            </a:r>
            <a:r>
              <a:rPr lang="en-US" sz="3200" dirty="0">
                <a:latin typeface="+mj-lt"/>
              </a:rPr>
              <a:t> </a:t>
            </a:r>
            <a:r>
              <a:rPr lang="en-US" sz="3200" dirty="0" err="1">
                <a:latin typeface="+mj-lt"/>
              </a:rPr>
              <a:t>trời</a:t>
            </a:r>
            <a:r>
              <a:rPr lang="en-US" sz="3200" dirty="0">
                <a:latin typeface="+mj-lt"/>
              </a:rPr>
              <a:t>, </a:t>
            </a:r>
            <a:r>
              <a:rPr lang="en-US" sz="3200" dirty="0" err="1">
                <a:latin typeface="+mj-lt"/>
              </a:rPr>
              <a:t>dòng</a:t>
            </a:r>
            <a:r>
              <a:rPr lang="en-US" sz="3200" dirty="0">
                <a:latin typeface="+mj-lt"/>
              </a:rPr>
              <a:t> song, con </a:t>
            </a:r>
            <a:r>
              <a:rPr lang="en-US" sz="3200" dirty="0" err="1">
                <a:latin typeface="+mj-lt"/>
              </a:rPr>
              <a:t>thuyền</a:t>
            </a:r>
            <a:r>
              <a:rPr lang="en-US" sz="3200" dirty="0">
                <a:latin typeface="+mj-lt"/>
              </a:rPr>
              <a:t>,… </a:t>
            </a:r>
            <a:r>
              <a:rPr lang="en-US" sz="3200" dirty="0" err="1">
                <a:latin typeface="+mj-lt"/>
              </a:rPr>
              <a:t>Mỗi</a:t>
            </a:r>
            <a:r>
              <a:rPr lang="en-US" sz="3200" dirty="0">
                <a:latin typeface="+mj-lt"/>
              </a:rPr>
              <a:t> </a:t>
            </a:r>
            <a:r>
              <a:rPr lang="en-US" sz="3200" dirty="0" err="1">
                <a:latin typeface="+mj-lt"/>
              </a:rPr>
              <a:t>khi</a:t>
            </a:r>
            <a:r>
              <a:rPr lang="en-US" sz="3200" dirty="0">
                <a:latin typeface="+mj-lt"/>
              </a:rPr>
              <a:t> </a:t>
            </a:r>
            <a:r>
              <a:rPr lang="en-US" sz="3200" dirty="0" err="1">
                <a:latin typeface="+mj-lt"/>
              </a:rPr>
              <a:t>ông</a:t>
            </a:r>
            <a:r>
              <a:rPr lang="en-US" sz="3200" dirty="0">
                <a:latin typeface="+mj-lt"/>
              </a:rPr>
              <a:t> </a:t>
            </a:r>
            <a:r>
              <a:rPr lang="en-US" sz="3200" dirty="0" err="1">
                <a:latin typeface="+mj-lt"/>
              </a:rPr>
              <a:t>có</a:t>
            </a:r>
            <a:r>
              <a:rPr lang="en-US" sz="3200" dirty="0">
                <a:latin typeface="+mj-lt"/>
              </a:rPr>
              <a:t> </a:t>
            </a:r>
            <a:r>
              <a:rPr lang="en-US" sz="3200" dirty="0" err="1">
                <a:latin typeface="+mj-lt"/>
              </a:rPr>
              <a:t>việc</a:t>
            </a:r>
            <a:r>
              <a:rPr lang="en-US" sz="3200" dirty="0">
                <a:latin typeface="+mj-lt"/>
              </a:rPr>
              <a:t> </a:t>
            </a:r>
            <a:r>
              <a:rPr lang="en-US" sz="3200" dirty="0" err="1">
                <a:latin typeface="+mj-lt"/>
              </a:rPr>
              <a:t>đi</a:t>
            </a:r>
            <a:r>
              <a:rPr lang="en-US" sz="3200" dirty="0">
                <a:latin typeface="+mj-lt"/>
              </a:rPr>
              <a:t> </a:t>
            </a:r>
            <a:r>
              <a:rPr lang="en-US" sz="3200" dirty="0" err="1">
                <a:latin typeface="+mj-lt"/>
              </a:rPr>
              <a:t>đâu</a:t>
            </a:r>
            <a:r>
              <a:rPr lang="en-US" sz="3200" dirty="0">
                <a:latin typeface="+mj-lt"/>
              </a:rPr>
              <a:t>, </a:t>
            </a:r>
            <a:r>
              <a:rPr lang="en-US" sz="3200" dirty="0" err="1">
                <a:latin typeface="+mj-lt"/>
              </a:rPr>
              <a:t>tôi</a:t>
            </a:r>
            <a:r>
              <a:rPr lang="en-US" sz="3200" dirty="0">
                <a:latin typeface="+mj-lt"/>
              </a:rPr>
              <a:t> </a:t>
            </a:r>
            <a:r>
              <a:rPr lang="en-US" sz="3200" dirty="0" err="1">
                <a:latin typeface="+mj-lt"/>
              </a:rPr>
              <a:t>rất</a:t>
            </a:r>
            <a:r>
              <a:rPr lang="en-US" sz="3200" dirty="0">
                <a:latin typeface="+mj-lt"/>
              </a:rPr>
              <a:t> </a:t>
            </a:r>
            <a:r>
              <a:rPr lang="en-US" sz="3200" dirty="0" err="1">
                <a:latin typeface="+mj-lt"/>
              </a:rPr>
              <a:t>nhớ</a:t>
            </a:r>
            <a:r>
              <a:rPr lang="en-US" sz="3200" dirty="0">
                <a:latin typeface="+mj-lt"/>
              </a:rPr>
              <a:t> </a:t>
            </a:r>
            <a:r>
              <a:rPr lang="en-US" sz="3200" dirty="0" err="1">
                <a:latin typeface="+mj-lt"/>
              </a:rPr>
              <a:t>ông</a:t>
            </a:r>
            <a:r>
              <a:rPr lang="en-US" sz="3200" dirty="0">
                <a:latin typeface="+mj-lt"/>
              </a:rPr>
              <a:t> </a:t>
            </a:r>
            <a:r>
              <a:rPr lang="en-US" sz="3200" dirty="0" err="1">
                <a:latin typeface="+mj-lt"/>
              </a:rPr>
              <a:t>và</a:t>
            </a:r>
            <a:r>
              <a:rPr lang="en-US" sz="3200" dirty="0">
                <a:latin typeface="+mj-lt"/>
              </a:rPr>
              <a:t> </a:t>
            </a:r>
            <a:r>
              <a:rPr lang="en-US" sz="3200" dirty="0" err="1">
                <a:latin typeface="+mj-lt"/>
              </a:rPr>
              <a:t>mong</a:t>
            </a:r>
            <a:r>
              <a:rPr lang="en-US" sz="3200" dirty="0">
                <a:latin typeface="+mj-lt"/>
              </a:rPr>
              <a:t> </a:t>
            </a:r>
            <a:r>
              <a:rPr lang="en-US" sz="3200" dirty="0" err="1">
                <a:latin typeface="+mj-lt"/>
              </a:rPr>
              <a:t>ông</a:t>
            </a:r>
            <a:r>
              <a:rPr lang="en-US" sz="3200" dirty="0">
                <a:latin typeface="+mj-lt"/>
              </a:rPr>
              <a:t> </a:t>
            </a:r>
            <a:r>
              <a:rPr lang="en-US" sz="3200" dirty="0" err="1">
                <a:latin typeface="+mj-lt"/>
              </a:rPr>
              <a:t>sớm</a:t>
            </a:r>
            <a:r>
              <a:rPr lang="en-US" sz="3200" dirty="0">
                <a:latin typeface="+mj-lt"/>
              </a:rPr>
              <a:t> </a:t>
            </a:r>
            <a:r>
              <a:rPr lang="en-US" sz="3200" dirty="0" err="1">
                <a:latin typeface="+mj-lt"/>
              </a:rPr>
              <a:t>về</a:t>
            </a:r>
            <a:r>
              <a:rPr lang="en-US" sz="3200" dirty="0">
                <a:latin typeface="+mj-lt"/>
              </a:rPr>
              <a:t> </a:t>
            </a:r>
            <a:r>
              <a:rPr lang="en-US" sz="3200" dirty="0" err="1">
                <a:latin typeface="+mj-lt"/>
              </a:rPr>
              <a:t>với</a:t>
            </a:r>
            <a:r>
              <a:rPr lang="en-US" sz="3200" dirty="0">
                <a:latin typeface="+mj-lt"/>
              </a:rPr>
              <a:t> </a:t>
            </a:r>
            <a:r>
              <a:rPr lang="en-US" sz="3200" dirty="0" err="1">
                <a:latin typeface="+mj-lt"/>
              </a:rPr>
              <a:t>tôi</a:t>
            </a:r>
            <a:r>
              <a:rPr lang="en-US" sz="3200" dirty="0">
                <a:latin typeface="+mj-lt"/>
              </a:rPr>
              <a:t>.</a:t>
            </a:r>
          </a:p>
        </p:txBody>
      </p:sp>
      <p:sp>
        <p:nvSpPr>
          <p:cNvPr id="5" name="TextBox 4">
            <a:extLst>
              <a:ext uri="{FF2B5EF4-FFF2-40B4-BE49-F238E27FC236}">
                <a16:creationId xmlns:a16="http://schemas.microsoft.com/office/drawing/2014/main" id="{033F54DA-B2B2-4B72-8B64-1B3FFBE1F346}"/>
              </a:ext>
            </a:extLst>
          </p:cNvPr>
          <p:cNvSpPr txBox="1"/>
          <p:nvPr/>
        </p:nvSpPr>
        <p:spPr>
          <a:xfrm>
            <a:off x="1540553" y="4723267"/>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a</a:t>
            </a:r>
            <a:r>
              <a:rPr lang="vi-VN" sz="2400" b="1" dirty="0">
                <a:solidFill>
                  <a:schemeClr val="accent6">
                    <a:lumMod val="75000"/>
                  </a:schemeClr>
                </a:solidFill>
                <a:latin typeface="+mj-lt"/>
              </a:rPr>
              <a:t>. </a:t>
            </a:r>
            <a:r>
              <a:rPr lang="en-US" sz="2400" dirty="0" err="1">
                <a:latin typeface="+mj-lt"/>
              </a:rPr>
              <a:t>Trong</a:t>
            </a:r>
            <a:r>
              <a:rPr lang="en-US" sz="2400" dirty="0">
                <a:latin typeface="+mj-lt"/>
              </a:rPr>
              <a:t> </a:t>
            </a:r>
            <a:r>
              <a:rPr lang="en-US" sz="2400" dirty="0" err="1">
                <a:latin typeface="+mj-lt"/>
              </a:rPr>
              <a:t>đoạn</a:t>
            </a:r>
            <a:r>
              <a:rPr lang="en-US" sz="2400" dirty="0">
                <a:latin typeface="+mj-lt"/>
              </a:rPr>
              <a:t> </a:t>
            </a:r>
            <a:r>
              <a:rPr lang="en-US" sz="2400" dirty="0" err="1">
                <a:latin typeface="+mj-lt"/>
              </a:rPr>
              <a:t>văn</a:t>
            </a:r>
            <a:r>
              <a:rPr lang="en-US" sz="2400" dirty="0">
                <a:latin typeface="+mj-lt"/>
              </a:rPr>
              <a:t> </a:t>
            </a:r>
            <a:r>
              <a:rPr lang="en-US" sz="2400" dirty="0" err="1">
                <a:latin typeface="+mj-lt"/>
              </a:rPr>
              <a:t>trên</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en-US" sz="2400" dirty="0">
                <a:latin typeface="+mj-lt"/>
              </a:rPr>
              <a:t> </a:t>
            </a:r>
            <a:r>
              <a:rPr lang="en-US" sz="2400" dirty="0" err="1">
                <a:latin typeface="+mj-lt"/>
              </a:rPr>
              <a:t>kể</a:t>
            </a:r>
            <a:r>
              <a:rPr lang="en-US" sz="2400" dirty="0">
                <a:latin typeface="+mj-lt"/>
              </a:rPr>
              <a:t> </a:t>
            </a:r>
            <a:r>
              <a:rPr lang="en-US" sz="2400" dirty="0" err="1">
                <a:latin typeface="+mj-lt"/>
              </a:rPr>
              <a:t>về</a:t>
            </a:r>
            <a:r>
              <a:rPr lang="en-US" sz="2400" dirty="0">
                <a:latin typeface="+mj-lt"/>
              </a:rPr>
              <a:t> ai</a:t>
            </a:r>
            <a:r>
              <a:rPr lang="vi-VN" sz="2400" dirty="0">
                <a:latin typeface="+mj-lt"/>
              </a:rPr>
              <a:t>?</a:t>
            </a:r>
          </a:p>
        </p:txBody>
      </p:sp>
      <p:sp>
        <p:nvSpPr>
          <p:cNvPr id="6" name="TextBox 5">
            <a:extLst>
              <a:ext uri="{FF2B5EF4-FFF2-40B4-BE49-F238E27FC236}">
                <a16:creationId xmlns:a16="http://schemas.microsoft.com/office/drawing/2014/main" id="{00198F42-5D4D-4657-871D-6CBCE71B9846}"/>
              </a:ext>
            </a:extLst>
          </p:cNvPr>
          <p:cNvSpPr txBox="1"/>
          <p:nvPr/>
        </p:nvSpPr>
        <p:spPr>
          <a:xfrm>
            <a:off x="1831866" y="5111178"/>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vi-VN" sz="2400" dirty="0">
                <a:solidFill>
                  <a:schemeClr val="accent6">
                    <a:lumMod val="75000"/>
                  </a:schemeClr>
                </a:solidFill>
                <a:latin typeface="+mj-lt"/>
              </a:rPr>
              <a:t>Bạn nhỏ </a:t>
            </a:r>
            <a:r>
              <a:rPr lang="en-US" sz="2400" dirty="0" err="1">
                <a:solidFill>
                  <a:schemeClr val="accent6">
                    <a:lumMod val="75000"/>
                  </a:schemeClr>
                </a:solidFill>
                <a:latin typeface="+mj-lt"/>
              </a:rPr>
              <a:t>kể</a:t>
            </a:r>
            <a:r>
              <a:rPr lang="en-US" sz="2400" dirty="0">
                <a:solidFill>
                  <a:schemeClr val="accent6">
                    <a:lumMod val="75000"/>
                  </a:schemeClr>
                </a:solidFill>
                <a:latin typeface="+mj-lt"/>
              </a:rPr>
              <a:t> </a:t>
            </a:r>
            <a:r>
              <a:rPr lang="en-US" sz="2400" dirty="0" err="1">
                <a:solidFill>
                  <a:schemeClr val="accent6">
                    <a:lumMod val="75000"/>
                  </a:schemeClr>
                </a:solidFill>
                <a:latin typeface="+mj-lt"/>
              </a:rPr>
              <a:t>về</a:t>
            </a:r>
            <a:r>
              <a:rPr lang="en-US" sz="2400" dirty="0">
                <a:solidFill>
                  <a:schemeClr val="accent6">
                    <a:lumMod val="75000"/>
                  </a:schemeClr>
                </a:solidFill>
                <a:latin typeface="+mj-lt"/>
              </a:rPr>
              <a:t> </a:t>
            </a:r>
            <a:r>
              <a:rPr lang="en-US" sz="2400" dirty="0" err="1">
                <a:solidFill>
                  <a:schemeClr val="accent6">
                    <a:lumMod val="75000"/>
                  </a:schemeClr>
                </a:solidFill>
                <a:latin typeface="+mj-lt"/>
              </a:rPr>
              <a:t>ông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ngoại</a:t>
            </a:r>
            <a:r>
              <a:rPr lang="vi-VN" sz="2400" dirty="0">
                <a:solidFill>
                  <a:schemeClr val="accent6">
                    <a:lumMod val="75000"/>
                  </a:schemeClr>
                </a:solidFill>
                <a:latin typeface="+mj-lt"/>
              </a:rPr>
              <a:t>.</a:t>
            </a:r>
          </a:p>
        </p:txBody>
      </p:sp>
      <p:sp>
        <p:nvSpPr>
          <p:cNvPr id="7" name="TextBox 6">
            <a:extLst>
              <a:ext uri="{FF2B5EF4-FFF2-40B4-BE49-F238E27FC236}">
                <a16:creationId xmlns:a16="http://schemas.microsoft.com/office/drawing/2014/main" id="{D871DF87-50B7-45FB-958E-EF15D9A3EB32}"/>
              </a:ext>
            </a:extLst>
          </p:cNvPr>
          <p:cNvSpPr txBox="1"/>
          <p:nvPr/>
        </p:nvSpPr>
        <p:spPr>
          <a:xfrm>
            <a:off x="1538355" y="4750863"/>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b</a:t>
            </a:r>
            <a:r>
              <a:rPr lang="vi-VN" sz="2400" b="1" dirty="0">
                <a:solidFill>
                  <a:schemeClr val="accent6">
                    <a:lumMod val="75000"/>
                  </a:schemeClr>
                </a:solidFill>
                <a:latin typeface="+mj-lt"/>
              </a:rPr>
              <a:t>. </a:t>
            </a:r>
            <a:r>
              <a:rPr lang="en-US" sz="2400" dirty="0" err="1">
                <a:latin typeface="+mj-lt"/>
              </a:rPr>
              <a:t>Người</a:t>
            </a:r>
            <a:r>
              <a:rPr lang="en-US" sz="2400" dirty="0">
                <a:latin typeface="+mj-lt"/>
              </a:rPr>
              <a:t> </a:t>
            </a:r>
            <a:r>
              <a:rPr lang="en-US" sz="2400" dirty="0" err="1">
                <a:latin typeface="+mj-lt"/>
              </a:rPr>
              <a:t>đó</a:t>
            </a:r>
            <a:r>
              <a:rPr lang="en-US" sz="2400" dirty="0">
                <a:latin typeface="+mj-lt"/>
              </a:rPr>
              <a:t> </a:t>
            </a:r>
            <a:r>
              <a:rPr lang="en-US" sz="2400" dirty="0" err="1">
                <a:latin typeface="+mj-lt"/>
              </a:rPr>
              <a:t>đã</a:t>
            </a:r>
            <a:r>
              <a:rPr lang="en-US" sz="2400" dirty="0">
                <a:latin typeface="+mj-lt"/>
              </a:rPr>
              <a:t> </a:t>
            </a:r>
            <a:r>
              <a:rPr lang="en-US" sz="2400" dirty="0" err="1">
                <a:latin typeface="+mj-lt"/>
              </a:rPr>
              <a:t>làm</a:t>
            </a:r>
            <a:r>
              <a:rPr lang="en-US" sz="2400" dirty="0">
                <a:latin typeface="+mj-lt"/>
              </a:rPr>
              <a:t> </a:t>
            </a:r>
            <a:r>
              <a:rPr lang="en-US" sz="2400" dirty="0" err="1">
                <a:latin typeface="+mj-lt"/>
              </a:rPr>
              <a:t>những</a:t>
            </a:r>
            <a:r>
              <a:rPr lang="en-US" sz="2400" dirty="0">
                <a:latin typeface="+mj-lt"/>
              </a:rPr>
              <a:t> </a:t>
            </a:r>
            <a:r>
              <a:rPr lang="en-US" sz="2400" dirty="0" err="1">
                <a:latin typeface="+mj-lt"/>
              </a:rPr>
              <a:t>gì</a:t>
            </a:r>
            <a:r>
              <a:rPr lang="en-US" sz="2400" dirty="0">
                <a:latin typeface="+mj-lt"/>
              </a:rPr>
              <a:t> </a:t>
            </a:r>
            <a:r>
              <a:rPr lang="en-US" sz="2400" dirty="0" err="1">
                <a:latin typeface="+mj-lt"/>
              </a:rPr>
              <a:t>cho</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vi-VN" sz="2400" dirty="0">
                <a:latin typeface="+mj-lt"/>
              </a:rPr>
              <a:t>?</a:t>
            </a:r>
          </a:p>
        </p:txBody>
      </p:sp>
      <p:sp>
        <p:nvSpPr>
          <p:cNvPr id="8" name="TextBox 7">
            <a:extLst>
              <a:ext uri="{FF2B5EF4-FFF2-40B4-BE49-F238E27FC236}">
                <a16:creationId xmlns:a16="http://schemas.microsoft.com/office/drawing/2014/main" id="{212FDFDD-BCF4-4FD4-95F4-B189E6308DA2}"/>
              </a:ext>
            </a:extLst>
          </p:cNvPr>
          <p:cNvSpPr txBox="1"/>
          <p:nvPr/>
        </p:nvSpPr>
        <p:spPr>
          <a:xfrm>
            <a:off x="951334" y="5109383"/>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en-US" sz="2400" dirty="0" err="1">
                <a:solidFill>
                  <a:schemeClr val="accent6">
                    <a:lumMod val="75000"/>
                  </a:schemeClr>
                </a:solidFill>
                <a:latin typeface="+mj-lt"/>
              </a:rPr>
              <a:t>Ông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thường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kể</a:t>
            </a:r>
            <a:r>
              <a:rPr lang="en-US" sz="2400" dirty="0">
                <a:solidFill>
                  <a:schemeClr val="accent6">
                    <a:lumMod val="75000"/>
                  </a:schemeClr>
                </a:solidFill>
                <a:latin typeface="+mj-lt"/>
              </a:rPr>
              <a:t> </a:t>
            </a:r>
            <a:r>
              <a:rPr lang="en-US" sz="2400" dirty="0" err="1">
                <a:solidFill>
                  <a:schemeClr val="accent6">
                    <a:lumMod val="75000"/>
                  </a:schemeClr>
                </a:solidFill>
                <a:latin typeface="+mj-lt"/>
              </a:rPr>
              <a:t>cho</a:t>
            </a:r>
            <a:r>
              <a:rPr lang="en-US" sz="2400" dirty="0">
                <a:solidFill>
                  <a:schemeClr val="accent6">
                    <a:lumMod val="75000"/>
                  </a:schemeClr>
                </a:solidFill>
                <a:latin typeface="+mj-lt"/>
              </a:rPr>
              <a:t> </a:t>
            </a:r>
            <a:r>
              <a:rPr lang="en-US" sz="2400" dirty="0" err="1">
                <a:solidFill>
                  <a:schemeClr val="accent6">
                    <a:lumMod val="75000"/>
                  </a:schemeClr>
                </a:solidFill>
                <a:latin typeface="+mj-lt"/>
              </a:rPr>
              <a:t>bạn</a:t>
            </a:r>
            <a:r>
              <a:rPr lang="en-US" sz="2400" dirty="0">
                <a:solidFill>
                  <a:schemeClr val="accent6">
                    <a:lumMod val="75000"/>
                  </a:schemeClr>
                </a:solidFill>
                <a:latin typeface="+mj-lt"/>
              </a:rPr>
              <a:t> </a:t>
            </a:r>
            <a:r>
              <a:rPr lang="en-US" sz="2400" dirty="0" err="1">
                <a:solidFill>
                  <a:schemeClr val="accent6">
                    <a:lumMod val="75000"/>
                  </a:schemeClr>
                </a:solidFill>
                <a:latin typeface="+mj-lt"/>
              </a:rPr>
              <a:t>nghe</a:t>
            </a:r>
            <a:r>
              <a:rPr lang="en-US" sz="2400" dirty="0">
                <a:solidFill>
                  <a:schemeClr val="accent6">
                    <a:lumMod val="75000"/>
                  </a:schemeClr>
                </a:solidFill>
                <a:latin typeface="+mj-lt"/>
              </a:rPr>
              <a:t> </a:t>
            </a:r>
            <a:r>
              <a:rPr lang="en-US" sz="2400" dirty="0" err="1">
                <a:solidFill>
                  <a:schemeClr val="accent6">
                    <a:lumMod val="75000"/>
                  </a:schemeClr>
                </a:solidFill>
                <a:latin typeface="+mj-lt"/>
              </a:rPr>
              <a:t>truyện</a:t>
            </a:r>
            <a:r>
              <a:rPr lang="en-US" sz="2400" dirty="0">
                <a:solidFill>
                  <a:schemeClr val="accent6">
                    <a:lumMod val="75000"/>
                  </a:schemeClr>
                </a:solidFill>
                <a:latin typeface="+mj-lt"/>
              </a:rPr>
              <a:t> </a:t>
            </a:r>
            <a:r>
              <a:rPr lang="en-US" sz="2400" dirty="0" err="1">
                <a:solidFill>
                  <a:schemeClr val="accent6">
                    <a:lumMod val="75000"/>
                  </a:schemeClr>
                </a:solidFill>
                <a:latin typeface="+mj-lt"/>
              </a:rPr>
              <a:t>cổ</a:t>
            </a:r>
            <a:r>
              <a:rPr lang="en-US" sz="2400" dirty="0">
                <a:solidFill>
                  <a:schemeClr val="accent6">
                    <a:lumMod val="75000"/>
                  </a:schemeClr>
                </a:solidFill>
                <a:latin typeface="+mj-lt"/>
              </a:rPr>
              <a:t> </a:t>
            </a:r>
            <a:r>
              <a:rPr lang="en-US" sz="2400" dirty="0" err="1">
                <a:solidFill>
                  <a:schemeClr val="accent6">
                    <a:lumMod val="75000"/>
                  </a:schemeClr>
                </a:solidFill>
                <a:latin typeface="+mj-lt"/>
              </a:rPr>
              <a:t>tích</a:t>
            </a:r>
            <a:r>
              <a:rPr lang="en-US" sz="2400" dirty="0">
                <a:solidFill>
                  <a:schemeClr val="accent6">
                    <a:lumMod val="75000"/>
                  </a:schemeClr>
                </a:solidFill>
                <a:latin typeface="+mj-lt"/>
              </a:rPr>
              <a:t>, </a:t>
            </a:r>
            <a:r>
              <a:rPr lang="en-US" sz="2400" dirty="0" err="1">
                <a:solidFill>
                  <a:schemeClr val="accent6">
                    <a:lumMod val="75000"/>
                  </a:schemeClr>
                </a:solidFill>
                <a:latin typeface="+mj-lt"/>
              </a:rPr>
              <a:t>dạy</a:t>
            </a:r>
            <a:r>
              <a:rPr lang="en-US" sz="2400" dirty="0">
                <a:solidFill>
                  <a:schemeClr val="accent6">
                    <a:lumMod val="75000"/>
                  </a:schemeClr>
                </a:solidFill>
                <a:latin typeface="+mj-lt"/>
              </a:rPr>
              <a:t> </a:t>
            </a:r>
            <a:r>
              <a:rPr lang="en-US" sz="2400" dirty="0" err="1">
                <a:solidFill>
                  <a:schemeClr val="accent6">
                    <a:lumMod val="75000"/>
                  </a:schemeClr>
                </a:solidFill>
                <a:latin typeface="+mj-lt"/>
              </a:rPr>
              <a:t>bạn</a:t>
            </a:r>
            <a:r>
              <a:rPr lang="en-US" sz="2400" dirty="0">
                <a:solidFill>
                  <a:schemeClr val="accent6">
                    <a:lumMod val="75000"/>
                  </a:schemeClr>
                </a:solidFill>
                <a:latin typeface="+mj-lt"/>
              </a:rPr>
              <a:t> </a:t>
            </a:r>
            <a:r>
              <a:rPr lang="en-US" sz="2400" dirty="0" err="1">
                <a:solidFill>
                  <a:schemeClr val="accent6">
                    <a:lumMod val="75000"/>
                  </a:schemeClr>
                </a:solidFill>
                <a:latin typeface="+mj-lt"/>
              </a:rPr>
              <a:t>vẽ</a:t>
            </a:r>
            <a:r>
              <a:rPr lang="vi-VN" sz="2400" dirty="0">
                <a:solidFill>
                  <a:schemeClr val="accent6">
                    <a:lumMod val="75000"/>
                  </a:schemeClr>
                </a:solidFill>
                <a:latin typeface="+mj-lt"/>
              </a:rPr>
              <a:t>.</a:t>
            </a:r>
          </a:p>
        </p:txBody>
      </p:sp>
      <p:sp>
        <p:nvSpPr>
          <p:cNvPr id="9" name="TextBox 8">
            <a:extLst>
              <a:ext uri="{FF2B5EF4-FFF2-40B4-BE49-F238E27FC236}">
                <a16:creationId xmlns:a16="http://schemas.microsoft.com/office/drawing/2014/main" id="{75FB7A1F-3B78-4F42-9592-07695865B7C0}"/>
              </a:ext>
            </a:extLst>
          </p:cNvPr>
          <p:cNvSpPr txBox="1"/>
          <p:nvPr/>
        </p:nvSpPr>
        <p:spPr>
          <a:xfrm>
            <a:off x="842164" y="4713072"/>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c</a:t>
            </a:r>
            <a:r>
              <a:rPr lang="vi-VN" sz="2400" b="1" dirty="0">
                <a:solidFill>
                  <a:schemeClr val="accent6">
                    <a:lumMod val="75000"/>
                  </a:schemeClr>
                </a:solidFill>
                <a:latin typeface="+mj-lt"/>
              </a:rPr>
              <a:t>. </a:t>
            </a:r>
            <a:r>
              <a:rPr lang="en-US" sz="2400" dirty="0" err="1">
                <a:latin typeface="+mj-lt"/>
              </a:rPr>
              <a:t>Câu</a:t>
            </a:r>
            <a:r>
              <a:rPr lang="en-US" sz="2400" dirty="0">
                <a:latin typeface="+mj-lt"/>
              </a:rPr>
              <a:t> </a:t>
            </a:r>
            <a:r>
              <a:rPr lang="en-US" sz="2400" dirty="0" err="1">
                <a:latin typeface="+mj-lt"/>
              </a:rPr>
              <a:t>nào</a:t>
            </a:r>
            <a:r>
              <a:rPr lang="en-US" sz="2400" dirty="0">
                <a:latin typeface="+mj-lt"/>
              </a:rPr>
              <a:t> </a:t>
            </a:r>
            <a:r>
              <a:rPr lang="en-US" sz="2400" dirty="0" err="1">
                <a:latin typeface="+mj-lt"/>
              </a:rPr>
              <a:t>thể</a:t>
            </a:r>
            <a:r>
              <a:rPr lang="en-US" sz="2400" dirty="0">
                <a:latin typeface="+mj-lt"/>
              </a:rPr>
              <a:t> </a:t>
            </a:r>
            <a:r>
              <a:rPr lang="en-US" sz="2400" dirty="0" err="1">
                <a:latin typeface="+mj-lt"/>
              </a:rPr>
              <a:t>hiện</a:t>
            </a:r>
            <a:r>
              <a:rPr lang="en-US" sz="2400" dirty="0">
                <a:latin typeface="+mj-lt"/>
              </a:rPr>
              <a:t> </a:t>
            </a:r>
            <a:r>
              <a:rPr lang="en-US" sz="2400" dirty="0" err="1">
                <a:latin typeface="+mj-lt"/>
              </a:rPr>
              <a:t>rõ</a:t>
            </a:r>
            <a:r>
              <a:rPr lang="en-US" sz="2400" dirty="0">
                <a:latin typeface="+mj-lt"/>
              </a:rPr>
              <a:t> </a:t>
            </a:r>
            <a:r>
              <a:rPr lang="en-US" sz="2400" dirty="0" err="1">
                <a:latin typeface="+mj-lt"/>
              </a:rPr>
              <a:t>nhất</a:t>
            </a:r>
            <a:r>
              <a:rPr lang="en-US" sz="2400" dirty="0">
                <a:latin typeface="+mj-lt"/>
              </a:rPr>
              <a:t> </a:t>
            </a:r>
            <a:r>
              <a:rPr lang="en-US" sz="2400" dirty="0" err="1">
                <a:latin typeface="+mj-lt"/>
              </a:rPr>
              <a:t>tình</a:t>
            </a:r>
            <a:r>
              <a:rPr lang="en-US" sz="2400" dirty="0">
                <a:latin typeface="+mj-lt"/>
              </a:rPr>
              <a:t> </a:t>
            </a:r>
            <a:r>
              <a:rPr lang="en-US" sz="2400" dirty="0" err="1">
                <a:latin typeface="+mj-lt"/>
              </a:rPr>
              <a:t>cảm</a:t>
            </a:r>
            <a:r>
              <a:rPr lang="en-US" sz="2400" dirty="0">
                <a:latin typeface="+mj-lt"/>
              </a:rPr>
              <a:t> </a:t>
            </a:r>
            <a:r>
              <a:rPr lang="en-US" sz="2400" dirty="0" err="1">
                <a:latin typeface="+mj-lt"/>
              </a:rPr>
              <a:t>của</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en-US" sz="2400" dirty="0">
                <a:latin typeface="+mj-lt"/>
              </a:rPr>
              <a:t> </a:t>
            </a:r>
            <a:r>
              <a:rPr lang="en-US" sz="2400" dirty="0" err="1">
                <a:latin typeface="+mj-lt"/>
              </a:rPr>
              <a:t>đối</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đó</a:t>
            </a:r>
            <a:r>
              <a:rPr lang="vi-VN" sz="2400" dirty="0">
                <a:latin typeface="+mj-lt"/>
              </a:rPr>
              <a:t>?</a:t>
            </a:r>
          </a:p>
        </p:txBody>
      </p:sp>
      <p:cxnSp>
        <p:nvCxnSpPr>
          <p:cNvPr id="11" name="Straight Connector 10">
            <a:extLst>
              <a:ext uri="{FF2B5EF4-FFF2-40B4-BE49-F238E27FC236}">
                <a16:creationId xmlns:a16="http://schemas.microsoft.com/office/drawing/2014/main" id="{680B6CC9-CEB2-49BF-9EED-0DF213D8AB18}"/>
              </a:ext>
            </a:extLst>
          </p:cNvPr>
          <p:cNvCxnSpPr>
            <a:cxnSpLocks/>
          </p:cNvCxnSpPr>
          <p:nvPr/>
        </p:nvCxnSpPr>
        <p:spPr>
          <a:xfrm>
            <a:off x="842164" y="4201529"/>
            <a:ext cx="10666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CE0B33-D93F-445F-BE0A-8C0B68B62A4A}"/>
              </a:ext>
            </a:extLst>
          </p:cNvPr>
          <p:cNvCxnSpPr>
            <a:cxnSpLocks/>
          </p:cNvCxnSpPr>
          <p:nvPr/>
        </p:nvCxnSpPr>
        <p:spPr>
          <a:xfrm>
            <a:off x="10405631" y="3717038"/>
            <a:ext cx="1272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BD7BC6-6AF4-4D5B-A96F-80EB1D94655C}"/>
              </a:ext>
            </a:extLst>
          </p:cNvPr>
          <p:cNvSpPr txBox="1"/>
          <p:nvPr/>
        </p:nvSpPr>
        <p:spPr>
          <a:xfrm>
            <a:off x="1454271" y="1391865"/>
            <a:ext cx="10135474" cy="477054"/>
          </a:xfrm>
          <a:prstGeom prst="rect">
            <a:avLst/>
          </a:prstGeom>
          <a:noFill/>
        </p:spPr>
        <p:txBody>
          <a:bodyPr wrap="square" rtlCol="0">
            <a:spAutoFit/>
          </a:bodyPr>
          <a:lstStyle/>
          <a:p>
            <a:pPr>
              <a:lnSpc>
                <a:spcPts val="3000"/>
              </a:lnSpc>
            </a:pPr>
            <a:r>
              <a:rPr lang="en-US" sz="3200" b="1" dirty="0">
                <a:solidFill>
                  <a:schemeClr val="accent4">
                    <a:lumMod val="50000"/>
                  </a:schemeClr>
                </a:solidFill>
                <a:latin typeface="+mj-lt"/>
              </a:rPr>
              <a:t>2. </a:t>
            </a:r>
            <a:r>
              <a:rPr lang="en-US" sz="3200" b="1" dirty="0" err="1">
                <a:solidFill>
                  <a:schemeClr val="accent4">
                    <a:lumMod val="50000"/>
                  </a:schemeClr>
                </a:solidFill>
                <a:latin typeface="+mj-lt"/>
              </a:rPr>
              <a:t>Viết</a:t>
            </a:r>
            <a:r>
              <a:rPr lang="en-US" sz="3200" b="1" dirty="0">
                <a:solidFill>
                  <a:schemeClr val="accent4">
                    <a:lumMod val="50000"/>
                  </a:schemeClr>
                </a:solidFill>
                <a:latin typeface="+mj-lt"/>
              </a:rPr>
              <a:t> 3 – 4 </a:t>
            </a:r>
            <a:r>
              <a:rPr lang="en-US" sz="3200" b="1" dirty="0" err="1">
                <a:solidFill>
                  <a:schemeClr val="accent4">
                    <a:lumMod val="50000"/>
                  </a:schemeClr>
                </a:solidFill>
                <a:latin typeface="+mj-lt"/>
              </a:rPr>
              <a:t>câu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kể</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về</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một</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việc</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người</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thân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đã</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làm</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cho</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em</a:t>
            </a:r>
            <a:r>
              <a:rPr lang="en-US" sz="3200" b="1" dirty="0">
                <a:solidFill>
                  <a:schemeClr val="accent4">
                    <a:lumMod val="50000"/>
                  </a:schemeClr>
                </a:solidFill>
                <a:latin typeface="+mj-lt"/>
              </a:rPr>
              <a:t>.</a:t>
            </a:r>
          </a:p>
        </p:txBody>
      </p:sp>
      <p:sp>
        <p:nvSpPr>
          <p:cNvPr id="3" name="TextBox 2">
            <a:extLst>
              <a:ext uri="{FF2B5EF4-FFF2-40B4-BE49-F238E27FC236}">
                <a16:creationId xmlns:a16="http://schemas.microsoft.com/office/drawing/2014/main" id="{4517E014-C23B-4443-B341-A8C13184DEF2}"/>
              </a:ext>
            </a:extLst>
          </p:cNvPr>
          <p:cNvSpPr txBox="1"/>
          <p:nvPr/>
        </p:nvSpPr>
        <p:spPr>
          <a:xfrm>
            <a:off x="4914274" y="1853696"/>
            <a:ext cx="2163528" cy="584775"/>
          </a:xfrm>
          <a:prstGeom prst="rect">
            <a:avLst/>
          </a:prstGeom>
          <a:noFill/>
        </p:spPr>
        <p:txBody>
          <a:bodyPr wrap="square" rtlCol="0">
            <a:spAutoFit/>
          </a:bodyPr>
          <a:lstStyle/>
          <a:p>
            <a:r>
              <a:rPr lang="en-US" sz="3200" b="1" dirty="0" err="1">
                <a:solidFill>
                  <a:srgbClr val="F7446B"/>
                </a:solidFill>
                <a:latin typeface="+mj-lt"/>
              </a:rPr>
              <a:t>Gợi</a:t>
            </a:r>
            <a:r>
              <a:rPr lang="en-US" sz="3200" b="1" dirty="0">
                <a:solidFill>
                  <a:srgbClr val="F7446B"/>
                </a:solidFill>
                <a:latin typeface="+mj-lt"/>
              </a:rPr>
              <a:t> ý</a:t>
            </a:r>
          </a:p>
        </p:txBody>
      </p:sp>
      <p:sp>
        <p:nvSpPr>
          <p:cNvPr id="4" name="TextBox 3">
            <a:extLst>
              <a:ext uri="{FF2B5EF4-FFF2-40B4-BE49-F238E27FC236}">
                <a16:creationId xmlns:a16="http://schemas.microsoft.com/office/drawing/2014/main" id="{86DF0BC3-2EDA-487F-BB15-6A4DFD527D26}"/>
              </a:ext>
            </a:extLst>
          </p:cNvPr>
          <p:cNvSpPr txBox="1"/>
          <p:nvPr/>
        </p:nvSpPr>
        <p:spPr>
          <a:xfrm>
            <a:off x="1700790" y="2399952"/>
            <a:ext cx="10491210" cy="2207527"/>
          </a:xfrm>
          <a:prstGeom prst="rect">
            <a:avLst/>
          </a:prstGeom>
          <a:noFill/>
        </p:spPr>
        <p:txBody>
          <a:bodyPr wrap="square" rtlCol="0">
            <a:spAutoFit/>
          </a:bodyPr>
          <a:lstStyle/>
          <a:p>
            <a:pPr marL="342900" indent="-342900">
              <a:lnSpc>
                <a:spcPct val="150000"/>
              </a:lnSpc>
              <a:buFontTx/>
              <a:buChar char="-"/>
            </a:pP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em</a:t>
            </a:r>
            <a:r>
              <a:rPr lang="en-US" sz="3200" dirty="0">
                <a:latin typeface="+mj-lt"/>
              </a:rPr>
              <a:t> </a:t>
            </a:r>
            <a:r>
              <a:rPr lang="en-US" sz="3200" dirty="0" err="1">
                <a:latin typeface="+mj-lt"/>
              </a:rPr>
              <a:t>muốn</a:t>
            </a:r>
            <a:r>
              <a:rPr lang="en-US" sz="3200" dirty="0">
                <a:latin typeface="+mj-lt"/>
              </a:rPr>
              <a:t> </a:t>
            </a:r>
            <a:r>
              <a:rPr lang="en-US" sz="3200" dirty="0" err="1">
                <a:latin typeface="+mj-lt"/>
              </a:rPr>
              <a:t>kể</a:t>
            </a:r>
            <a:r>
              <a:rPr lang="en-US" sz="3200" dirty="0">
                <a:latin typeface="+mj-lt"/>
              </a:rPr>
              <a:t> </a:t>
            </a:r>
            <a:r>
              <a:rPr lang="en-US" sz="3200" dirty="0" err="1">
                <a:latin typeface="+mj-lt"/>
              </a:rPr>
              <a:t>là</a:t>
            </a:r>
            <a:r>
              <a:rPr lang="en-US" sz="3200" dirty="0">
                <a:latin typeface="+mj-lt"/>
              </a:rPr>
              <a:t> ai?</a:t>
            </a:r>
          </a:p>
          <a:p>
            <a:pPr marL="342900" indent="-342900">
              <a:lnSpc>
                <a:spcPct val="150000"/>
              </a:lnSpc>
              <a:buFontTx/>
              <a:buChar char="-"/>
            </a:pP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của</a:t>
            </a:r>
            <a:r>
              <a:rPr lang="en-US" sz="3200" dirty="0">
                <a:latin typeface="+mj-lt"/>
              </a:rPr>
              <a:t> </a:t>
            </a:r>
            <a:r>
              <a:rPr lang="en-US" sz="3200" dirty="0" err="1">
                <a:latin typeface="+mj-lt"/>
              </a:rPr>
              <a:t>em</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 </a:t>
            </a:r>
            <a:r>
              <a:rPr lang="en-US" sz="3200" dirty="0" err="1">
                <a:latin typeface="+mj-lt"/>
              </a:rPr>
              <a:t>những</a:t>
            </a:r>
            <a:r>
              <a:rPr lang="en-US" sz="3200" dirty="0">
                <a:latin typeface="+mj-lt"/>
              </a:rPr>
              <a:t> </a:t>
            </a:r>
            <a:r>
              <a:rPr lang="en-US" sz="3200" dirty="0" err="1">
                <a:latin typeface="+mj-lt"/>
              </a:rPr>
              <a:t>gì</a:t>
            </a:r>
            <a:r>
              <a:rPr lang="en-US" sz="3200" dirty="0">
                <a:latin typeface="+mj-lt"/>
              </a:rPr>
              <a:t> </a:t>
            </a:r>
            <a:r>
              <a:rPr lang="en-US" sz="3200" dirty="0" err="1">
                <a:latin typeface="+mj-lt"/>
              </a:rPr>
              <a:t>cho</a:t>
            </a:r>
            <a:r>
              <a:rPr lang="en-US" sz="3200" dirty="0">
                <a:latin typeface="+mj-lt"/>
              </a:rPr>
              <a:t> </a:t>
            </a:r>
            <a:r>
              <a:rPr lang="en-US" sz="3200" dirty="0" err="1">
                <a:latin typeface="+mj-lt"/>
              </a:rPr>
              <a:t>em</a:t>
            </a:r>
            <a:r>
              <a:rPr lang="en-US" sz="3200" dirty="0">
                <a:latin typeface="+mj-lt"/>
              </a:rPr>
              <a:t>?</a:t>
            </a:r>
          </a:p>
          <a:p>
            <a:pPr marL="342900" indent="-342900">
              <a:lnSpc>
                <a:spcPct val="150000"/>
              </a:lnSpc>
              <a:buFontTx/>
              <a:buChar char="-"/>
            </a:pPr>
            <a:r>
              <a:rPr lang="en-US" sz="3200" dirty="0" err="1">
                <a:latin typeface="+mj-lt"/>
              </a:rPr>
              <a:t>Em</a:t>
            </a:r>
            <a:r>
              <a:rPr lang="en-US" sz="3200" dirty="0">
                <a:latin typeface="+mj-lt"/>
              </a:rPr>
              <a:t> </a:t>
            </a:r>
            <a:r>
              <a:rPr lang="en-US" sz="3200" dirty="0" err="1">
                <a:latin typeface="+mj-lt"/>
              </a:rPr>
              <a:t>có</a:t>
            </a:r>
            <a:r>
              <a:rPr lang="en-US" sz="3200" dirty="0">
                <a:latin typeface="+mj-lt"/>
              </a:rPr>
              <a:t> </a:t>
            </a:r>
            <a:r>
              <a:rPr lang="en-US" sz="3200" dirty="0" err="1">
                <a:latin typeface="+mj-lt"/>
              </a:rPr>
              <a:t>suy</a:t>
            </a:r>
            <a:r>
              <a:rPr lang="en-US" sz="3200" dirty="0">
                <a:latin typeface="+mj-lt"/>
              </a:rPr>
              <a:t> </a:t>
            </a:r>
            <a:r>
              <a:rPr lang="en-US" sz="3200" dirty="0" err="1">
                <a:latin typeface="+mj-lt"/>
              </a:rPr>
              <a:t>nghĩ</a:t>
            </a:r>
            <a:r>
              <a:rPr lang="en-US" sz="3200" dirty="0">
                <a:latin typeface="+mj-lt"/>
              </a:rPr>
              <a:t> </a:t>
            </a:r>
            <a:r>
              <a:rPr lang="en-US" sz="3200" dirty="0" err="1">
                <a:latin typeface="+mj-lt"/>
              </a:rPr>
              <a:t>gì</a:t>
            </a:r>
            <a:r>
              <a:rPr lang="en-US" sz="3200" dirty="0">
                <a:latin typeface="+mj-lt"/>
              </a:rPr>
              <a:t> </a:t>
            </a:r>
            <a:r>
              <a:rPr lang="en-US" sz="3200" dirty="0" err="1">
                <a:latin typeface="+mj-lt"/>
              </a:rPr>
              <a:t>về</a:t>
            </a:r>
            <a:r>
              <a:rPr lang="en-US" sz="3200" dirty="0">
                <a:latin typeface="+mj-lt"/>
              </a:rPr>
              <a:t> </a:t>
            </a:r>
            <a:r>
              <a:rPr lang="en-US" sz="3200" dirty="0" err="1">
                <a:latin typeface="+mj-lt"/>
              </a:rPr>
              <a:t>việc</a:t>
            </a:r>
            <a:r>
              <a:rPr lang="en-US" sz="3200" dirty="0">
                <a:latin typeface="+mj-lt"/>
              </a:rPr>
              <a:t> </a:t>
            </a: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a:t>
            </a:r>
          </a:p>
        </p:txBody>
      </p:sp>
      <p:grpSp>
        <p:nvGrpSpPr>
          <p:cNvPr id="5" name="Google Shape;1029;p42">
            <a:extLst>
              <a:ext uri="{FF2B5EF4-FFF2-40B4-BE49-F238E27FC236}">
                <a16:creationId xmlns:a16="http://schemas.microsoft.com/office/drawing/2014/main" id="{8EACACA2-8FED-451F-8E1A-8EC45DCA6650}"/>
              </a:ext>
            </a:extLst>
          </p:cNvPr>
          <p:cNvGrpSpPr/>
          <p:nvPr/>
        </p:nvGrpSpPr>
        <p:grpSpPr>
          <a:xfrm rot="20594821">
            <a:off x="9248625" y="4693390"/>
            <a:ext cx="1864509" cy="1228942"/>
            <a:chOff x="7570574" y="3912596"/>
            <a:chExt cx="1175015" cy="898360"/>
          </a:xfrm>
        </p:grpSpPr>
        <p:grpSp>
          <p:nvGrpSpPr>
            <p:cNvPr id="6" name="Google Shape;1030;p42">
              <a:extLst>
                <a:ext uri="{FF2B5EF4-FFF2-40B4-BE49-F238E27FC236}">
                  <a16:creationId xmlns:a16="http://schemas.microsoft.com/office/drawing/2014/main" id="{6184E688-621C-40D7-8E74-CC07CAC60E69}"/>
                </a:ext>
              </a:extLst>
            </p:cNvPr>
            <p:cNvGrpSpPr/>
            <p:nvPr/>
          </p:nvGrpSpPr>
          <p:grpSpPr>
            <a:xfrm>
              <a:off x="8115957" y="3912596"/>
              <a:ext cx="629632" cy="591794"/>
              <a:chOff x="6528424" y="1260656"/>
              <a:chExt cx="1975626" cy="1856900"/>
            </a:xfrm>
          </p:grpSpPr>
          <p:sp>
            <p:nvSpPr>
              <p:cNvPr id="8" name="Google Shape;1031;p42">
                <a:extLst>
                  <a:ext uri="{FF2B5EF4-FFF2-40B4-BE49-F238E27FC236}">
                    <a16:creationId xmlns:a16="http://schemas.microsoft.com/office/drawing/2014/main" id="{CDCB84C6-DE2B-4B72-8D40-3F7FCBA4ECAB}"/>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9" name="Google Shape;1032;p42">
                <a:extLst>
                  <a:ext uri="{FF2B5EF4-FFF2-40B4-BE49-F238E27FC236}">
                    <a16:creationId xmlns:a16="http://schemas.microsoft.com/office/drawing/2014/main" id="{F856121E-4211-4606-A41B-A12EA91F3CDA}"/>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0" name="Google Shape;1033;p42">
                <a:extLst>
                  <a:ext uri="{FF2B5EF4-FFF2-40B4-BE49-F238E27FC236}">
                    <a16:creationId xmlns:a16="http://schemas.microsoft.com/office/drawing/2014/main" id="{9C558C95-DA16-4198-B0B9-F00AF7EC26F3}"/>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1" name="Google Shape;1034;p42">
                <a:extLst>
                  <a:ext uri="{FF2B5EF4-FFF2-40B4-BE49-F238E27FC236}">
                    <a16:creationId xmlns:a16="http://schemas.microsoft.com/office/drawing/2014/main" id="{0B96F1AB-E192-4158-817E-00CA47FE85F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2" name="Google Shape;1035;p42">
                <a:extLst>
                  <a:ext uri="{FF2B5EF4-FFF2-40B4-BE49-F238E27FC236}">
                    <a16:creationId xmlns:a16="http://schemas.microsoft.com/office/drawing/2014/main" id="{7F97C348-C831-4324-A0F4-C0FE2F22060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3" name="Google Shape;1036;p42">
                <a:extLst>
                  <a:ext uri="{FF2B5EF4-FFF2-40B4-BE49-F238E27FC236}">
                    <a16:creationId xmlns:a16="http://schemas.microsoft.com/office/drawing/2014/main" id="{F5F0D61E-CEC1-4FC4-B8E8-E33CBBDB0738}"/>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4" name="Google Shape;1037;p42">
                <a:extLst>
                  <a:ext uri="{FF2B5EF4-FFF2-40B4-BE49-F238E27FC236}">
                    <a16:creationId xmlns:a16="http://schemas.microsoft.com/office/drawing/2014/main" id="{8A6266A3-7CC8-4C4A-8B58-76B16231091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5" name="Google Shape;1038;p42">
                <a:extLst>
                  <a:ext uri="{FF2B5EF4-FFF2-40B4-BE49-F238E27FC236}">
                    <a16:creationId xmlns:a16="http://schemas.microsoft.com/office/drawing/2014/main" id="{FF2CDC78-6205-4E7E-B730-60EB32EDE318}"/>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6" name="Google Shape;1039;p42">
                <a:extLst>
                  <a:ext uri="{FF2B5EF4-FFF2-40B4-BE49-F238E27FC236}">
                    <a16:creationId xmlns:a16="http://schemas.microsoft.com/office/drawing/2014/main" id="{97FCC550-DAE2-4598-80BC-FD4C3BA32E5F}"/>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7" name="Google Shape;1040;p42">
                <a:extLst>
                  <a:ext uri="{FF2B5EF4-FFF2-40B4-BE49-F238E27FC236}">
                    <a16:creationId xmlns:a16="http://schemas.microsoft.com/office/drawing/2014/main" id="{3D202380-E835-49EC-831C-DABFA27FF1B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8" name="Google Shape;1041;p42">
                <a:extLst>
                  <a:ext uri="{FF2B5EF4-FFF2-40B4-BE49-F238E27FC236}">
                    <a16:creationId xmlns:a16="http://schemas.microsoft.com/office/drawing/2014/main" id="{BB3F5261-9512-46FB-8532-00AE47ABB6A0}"/>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9" name="Google Shape;1042;p42">
                <a:extLst>
                  <a:ext uri="{FF2B5EF4-FFF2-40B4-BE49-F238E27FC236}">
                    <a16:creationId xmlns:a16="http://schemas.microsoft.com/office/drawing/2014/main" id="{5DA34F62-227A-4CE1-A47A-73C210596B70}"/>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0" name="Google Shape;1043;p42">
                <a:extLst>
                  <a:ext uri="{FF2B5EF4-FFF2-40B4-BE49-F238E27FC236}">
                    <a16:creationId xmlns:a16="http://schemas.microsoft.com/office/drawing/2014/main" id="{A8845285-5A34-4DCE-ABA1-34B8A0F11A49}"/>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1" name="Google Shape;1044;p42">
                <a:extLst>
                  <a:ext uri="{FF2B5EF4-FFF2-40B4-BE49-F238E27FC236}">
                    <a16:creationId xmlns:a16="http://schemas.microsoft.com/office/drawing/2014/main" id="{E85DD663-A1A6-47B6-8F1B-BEA71F1E129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2" name="Google Shape;1045;p42">
                <a:extLst>
                  <a:ext uri="{FF2B5EF4-FFF2-40B4-BE49-F238E27FC236}">
                    <a16:creationId xmlns:a16="http://schemas.microsoft.com/office/drawing/2014/main" id="{585C89DE-D25F-44AB-97CE-3287F33483F0}"/>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 name="Google Shape;1046;p42">
                <a:extLst>
                  <a:ext uri="{FF2B5EF4-FFF2-40B4-BE49-F238E27FC236}">
                    <a16:creationId xmlns:a16="http://schemas.microsoft.com/office/drawing/2014/main" id="{EA3CBBBF-04FA-4452-8812-A8EF659AE3FF}"/>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 name="Google Shape;1047;p42">
                <a:extLst>
                  <a:ext uri="{FF2B5EF4-FFF2-40B4-BE49-F238E27FC236}">
                    <a16:creationId xmlns:a16="http://schemas.microsoft.com/office/drawing/2014/main" id="{A6CCCF44-D746-440E-A781-92E88215956F}"/>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5" name="Google Shape;1048;p42">
                <a:extLst>
                  <a:ext uri="{FF2B5EF4-FFF2-40B4-BE49-F238E27FC236}">
                    <a16:creationId xmlns:a16="http://schemas.microsoft.com/office/drawing/2014/main" id="{C81414A7-AB3E-4271-A0E8-E84FE03A296C}"/>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6" name="Google Shape;1049;p42">
                <a:extLst>
                  <a:ext uri="{FF2B5EF4-FFF2-40B4-BE49-F238E27FC236}">
                    <a16:creationId xmlns:a16="http://schemas.microsoft.com/office/drawing/2014/main" id="{8E3CC8F0-FE7B-4C58-B830-E9F2CABEAD12}"/>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7" name="Google Shape;1050;p42">
                <a:extLst>
                  <a:ext uri="{FF2B5EF4-FFF2-40B4-BE49-F238E27FC236}">
                    <a16:creationId xmlns:a16="http://schemas.microsoft.com/office/drawing/2014/main" id="{4D30BBEF-792F-4B32-A8E1-877FD50705A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8" name="Google Shape;1051;p42">
                <a:extLst>
                  <a:ext uri="{FF2B5EF4-FFF2-40B4-BE49-F238E27FC236}">
                    <a16:creationId xmlns:a16="http://schemas.microsoft.com/office/drawing/2014/main" id="{345CE93D-960C-46D3-9C55-35CBC00387F9}"/>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
          <p:nvSpPr>
            <p:cNvPr id="7" name="Google Shape;1052;p42">
              <a:extLst>
                <a:ext uri="{FF2B5EF4-FFF2-40B4-BE49-F238E27FC236}">
                  <a16:creationId xmlns:a16="http://schemas.microsoft.com/office/drawing/2014/main" id="{741989F9-B05E-435A-A428-6049377A26D8}"/>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Tree>
    <p:extLst>
      <p:ext uri="{BB962C8B-B14F-4D97-AF65-F5344CB8AC3E}">
        <p14:creationId xmlns:p14="http://schemas.microsoft.com/office/powerpoint/2010/main" val="23968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29A412-06D5-4FB1-A9DF-0FD443839A1C}"/>
              </a:ext>
            </a:extLst>
          </p:cNvPr>
          <p:cNvSpPr/>
          <p:nvPr/>
        </p:nvSpPr>
        <p:spPr>
          <a:xfrm>
            <a:off x="3817088" y="1350334"/>
            <a:ext cx="6953693" cy="3785191"/>
          </a:xfrm>
          <a:prstGeom prst="roundRect">
            <a:avLst/>
          </a:prstGeom>
          <a:noFill/>
          <a:ln w="28575">
            <a:solidFill>
              <a:srgbClr val="FF99CC"/>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490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301</Words>
  <Application>Microsoft Office PowerPoint</Application>
  <PresentationFormat>Widescreen</PresentationFormat>
  <Paragraphs>17</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等线</vt:lpstr>
      <vt:lpstr>Arial</vt:lpstr>
      <vt:lpstr>Arial-Rounded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31</cp:revision>
  <dcterms:created xsi:type="dcterms:W3CDTF">2021-07-20T01:55:21Z</dcterms:created>
  <dcterms:modified xsi:type="dcterms:W3CDTF">2021-08-05T10:21:34Z</dcterms:modified>
</cp:coreProperties>
</file>