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89" r:id="rId2"/>
    <p:sldId id="390" r:id="rId3"/>
    <p:sldId id="257" r:id="rId4"/>
    <p:sldId id="258" r:id="rId5"/>
    <p:sldId id="259" r:id="rId6"/>
    <p:sldId id="263" r:id="rId7"/>
    <p:sldId id="264" r:id="rId8"/>
    <p:sldId id="383" r:id="rId9"/>
    <p:sldId id="384" r:id="rId10"/>
    <p:sldId id="388" r:id="rId11"/>
    <p:sldId id="39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B2D"/>
    <a:srgbClr val="89CD90"/>
    <a:srgbClr val="FC6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1152" y="41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75777-7816-4741-B71D-4B7941A76E4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B1478-5C3A-4165-96DF-A516E8C20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193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17019-9FE0-48DA-B0D8-117C5813B5F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610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34FA846-54B1-4311-8F0E-DEE2C7621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0DA0395-3B8E-4AA7-A08C-360716DE7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FB8E102-BB29-4F61-BD49-68CCAE597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364178-7B40-4515-A076-845CCE681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A230E6-839C-4090-8BD8-85371320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4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C8AC18-F15B-402E-8B5A-655F1465E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A416723-1E89-4300-B83D-3083B8970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A9BD05-65E9-4A18-9358-B39CA165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8B94EC-1E13-407F-AD95-D8EF0D80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E370E92-71D2-474E-9A05-2826A21A5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21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D810545-2EE4-4735-856B-275662D95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3491B1C-8C78-4FCC-8561-A9544647B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EBA199-D5BD-401E-B18E-8B90A61E5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93DAEE-6152-4BAD-9F30-6BAB1860F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3471D9-A5EC-41F2-A035-FDD735647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6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C9B95F-CD13-4427-8CDC-9C42FD6C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843A5D-7FA4-4DC9-BBFB-1057FA93F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7B7B18-C538-49CE-AB6A-55E4FEF5B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88B6CDD-0BF8-4B3F-B63B-344152B2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82E0F46-6EFB-4275-98A6-F232EBE8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37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3002CA6-4241-4666-9049-B33108650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43580DF-D89D-4455-B7FB-03041F406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BBA90E3-E19A-4B6A-80E4-1A4FE4312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E3CC57D-0893-4F8C-BBB3-F8EAB2E40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B2E6AA-6B87-4622-8930-ACBDE234F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33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D73E9F-C443-4987-BC3B-9339EAC6A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78FF21-4AC2-4CA5-BC65-15CCA1A670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18DF97E-C9B4-4070-B2BA-34063406A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B654865-0CBE-4265-AA48-352F0D7D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17A8E0-330D-4D1E-8D3B-18825EABC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776C89C-4DEA-4345-88E8-CC710DB2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92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3D3FC0-D525-487A-B2F6-708BBEC8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C2EFEFE-8A1F-417E-A745-C0C0ED9D0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604234D-240D-40C7-8920-0287E303A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8F3C1CE-CD9D-414E-91BF-C2A950EA6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0B3D368-47AC-488E-8966-9B81D98BF9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B13F287-7CCD-455D-90F9-0D3653C47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4A8C6E8-331B-41EB-A2DD-0D0572FF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CD65DA3-F0FF-4328-B223-C9F9CAE9D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7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F5EA50-63C3-4828-AE7A-FC018C021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5B05440-8311-4883-940E-9480AC79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A4D07D9-4206-45F5-BCAD-70ED459C4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6A7020A-D8C9-4F01-A2EA-00D51CDEB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33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331D5C8-9895-4B8E-8547-ABFD65FD1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3E0EC9E-FFC4-48A7-BF0A-EEFB2C05C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D3F60F4F-BEFF-4F15-A1BC-C6014949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21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9DDA723-5D7C-458C-9DB1-B76CCCA3E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7A53AD3-CC0A-4941-B06C-15A6F3AA0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AB30A34-30A3-41A8-8391-B97398D32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A4A2C77-9CEB-41A0-8F2A-E718EC32C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FD93668-3217-40E1-966C-559AACBE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5861DCA-D98C-4CE8-9157-4BCF2958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0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02F0CD-E3FC-4F16-897F-7E507382D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1A1E6F9-D210-4E81-9D3B-C6E5DCB11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7ABAB66-DDC2-4ECF-85A4-82EBBCD2E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DB5CFD9-AA34-406D-B4F1-F08CB5399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2DDD2D0-28F6-43B0-A4B0-1DFE3EF5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C2B9942-DBEB-4461-92A5-35215E09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978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0302E4F-F98C-4F51-B466-B824DCED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197B8CA-8737-49EA-B1EF-25E92A9A2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6673ADD-EFC1-4612-BBE0-E311059CD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CDAB4-98DE-4697-9C95-5E5579A262C4}" type="datetimeFigureOut">
              <a:rPr lang="en-US" smtClean="0"/>
              <a:t>07/12/2021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3BECA71-B273-490C-A8D8-2C37B0512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C93786F-3ABA-43C2-8678-35B6392EE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EB39C-B151-4AB5-AA1D-832B0F2B4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9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="" xmlns:a16="http://schemas.microsoft.com/office/drawing/2014/main" id="{35F6D3DE-405C-4B08-9CD3-75672218D2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52898" y="3593815"/>
            <a:ext cx="2239103" cy="3048000"/>
          </a:xfrm>
          <a:prstGeom prst="rect">
            <a:avLst/>
          </a:prstGeom>
        </p:spPr>
      </p:pic>
      <p:pic>
        <p:nvPicPr>
          <p:cNvPr id="5" name="PA_图片 8" descr="图片包含 矢量图形, 事情&#10;&#10;已生成高可信度的说明">
            <a:extLst>
              <a:ext uri="{FF2B5EF4-FFF2-40B4-BE49-F238E27FC236}">
                <a16:creationId xmlns="" xmlns:a16="http://schemas.microsoft.com/office/drawing/2014/main" id="{BC18687A-0DDD-4585-8A15-6ECA6E64C688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02517" y="2665759"/>
            <a:ext cx="4560828" cy="4904115"/>
          </a:xfrm>
          <a:prstGeom prst="rect">
            <a:avLst/>
          </a:prstGeom>
        </p:spPr>
      </p:pic>
      <p:pic>
        <p:nvPicPr>
          <p:cNvPr id="6" name="PA_图片 10">
            <a:extLst>
              <a:ext uri="{FF2B5EF4-FFF2-40B4-BE49-F238E27FC236}">
                <a16:creationId xmlns="" xmlns:a16="http://schemas.microsoft.com/office/drawing/2014/main" id="{FF65E65F-31EB-4D24-98AC-69DC68A0C96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7898" y="1854522"/>
            <a:ext cx="2337343" cy="2337343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EFA97CED-98B0-4355-AEA4-3396701F2831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7711" y="-866061"/>
            <a:ext cx="8645569" cy="7419261"/>
          </a:xfrm>
          <a:prstGeom prst="rect">
            <a:avLst/>
          </a:prstGeom>
        </p:spPr>
      </p:pic>
      <p:sp>
        <p:nvSpPr>
          <p:cNvPr id="8" name="文本框 2054"/>
          <p:cNvSpPr txBox="1"/>
          <p:nvPr/>
        </p:nvSpPr>
        <p:spPr>
          <a:xfrm>
            <a:off x="3946085" y="2344819"/>
            <a:ext cx="5888207" cy="2497992"/>
          </a:xfrm>
          <a:prstGeom prst="rect">
            <a:avLst/>
          </a:prstGeom>
          <a:noFill/>
          <a:ln w="9525">
            <a:noFill/>
          </a:ln>
        </p:spPr>
        <p:txBody>
          <a:bodyPr wrap="square" lIns="91438" tIns="45719" rIns="91438" bIns="45719">
            <a:spAutoFit/>
          </a:bodyPr>
          <a:lstStyle/>
          <a:p>
            <a:pPr algn="ctr" defTabSz="1085888">
              <a:spcBef>
                <a:spcPct val="50000"/>
              </a:spcBef>
              <a:defRPr/>
            </a:pPr>
            <a:r>
              <a:rPr lang="en-US" altLang="zh-CN" sz="52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CHÀO MỪNG </a:t>
            </a:r>
            <a:r>
              <a:rPr lang="en-US" altLang="zh-CN" sz="52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CÁC </a:t>
            </a:r>
            <a:r>
              <a:rPr lang="vi-VN" altLang="zh-CN" sz="52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CON</a:t>
            </a:r>
            <a:r>
              <a:rPr lang="en-US" altLang="zh-CN" sz="5200" b="1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5200" b="1" dirty="0">
                <a:ln w="22225">
                  <a:solidFill>
                    <a:schemeClr val="accent2"/>
                  </a:solidFill>
                  <a:prstDash val="solid"/>
                </a:ln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ĐẾN VỚI TIẾT HỌC</a:t>
            </a:r>
          </a:p>
        </p:txBody>
      </p:sp>
    </p:spTree>
    <p:extLst>
      <p:ext uri="{BB962C8B-B14F-4D97-AF65-F5344CB8AC3E}">
        <p14:creationId xmlns:p14="http://schemas.microsoft.com/office/powerpoint/2010/main" val="205325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7.40741E-7 L -0.00325 0.85232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426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="" xmlns:a16="http://schemas.microsoft.com/office/drawing/2014/main" id="{C67B2515-BA4B-44A0-8666-F3ECD1C471F0}"/>
              </a:ext>
            </a:extLst>
          </p:cNvPr>
          <p:cNvSpPr/>
          <p:nvPr/>
        </p:nvSpPr>
        <p:spPr>
          <a:xfrm>
            <a:off x="226172" y="83857"/>
            <a:ext cx="849314" cy="746125"/>
          </a:xfrm>
          <a:prstGeom prst="ellipse">
            <a:avLst/>
          </a:prstGeom>
          <a:solidFill>
            <a:srgbClr val="00FFFF"/>
          </a:solidFill>
          <a:ln w="381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5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="" xmlns:a16="http://schemas.microsoft.com/office/drawing/2014/main" id="{1A1E94E9-DFC9-4F0C-891E-53FB1DE72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588" y="68089"/>
            <a:ext cx="12074151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KMNPQ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EFC3A2D1-8C23-424B-816F-837236654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4581" y="4101303"/>
            <a:ext cx="6672163" cy="267765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KMNPQ 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   3 + 3 + 3 + 3 =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12 (cm)</a:t>
            </a:r>
          </a:p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	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3 x 4 =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12 (cm)</a:t>
            </a:r>
          </a:p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                	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12cm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FCD650CB-E0B7-451D-ADCF-A10E77097EED}"/>
              </a:ext>
            </a:extLst>
          </p:cNvPr>
          <p:cNvCxnSpPr/>
          <p:nvPr/>
        </p:nvCxnSpPr>
        <p:spPr>
          <a:xfrm flipH="1" flipV="1">
            <a:off x="2509839" y="3892550"/>
            <a:ext cx="2295525" cy="79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805D436-79DA-46AF-BEF0-46E4C97C59D0}"/>
              </a:ext>
            </a:extLst>
          </p:cNvPr>
          <p:cNvSpPr txBox="1"/>
          <p:nvPr/>
        </p:nvSpPr>
        <p:spPr>
          <a:xfrm>
            <a:off x="2322513" y="3900489"/>
            <a:ext cx="3048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418461A-039D-48A9-B2D8-6CAC84E6DC1E}"/>
              </a:ext>
            </a:extLst>
          </p:cNvPr>
          <p:cNvSpPr txBox="1"/>
          <p:nvPr/>
        </p:nvSpPr>
        <p:spPr>
          <a:xfrm>
            <a:off x="4500563" y="3867150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7566DC5-3512-4679-AC1C-573534B5D59B}"/>
              </a:ext>
            </a:extLst>
          </p:cNvPr>
          <p:cNvSpPr txBox="1"/>
          <p:nvPr/>
        </p:nvSpPr>
        <p:spPr>
          <a:xfrm>
            <a:off x="4652963" y="1258888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DF6F2A85-87B0-487C-BAA8-8E53FA80B40E}"/>
              </a:ext>
            </a:extLst>
          </p:cNvPr>
          <p:cNvSpPr txBox="1"/>
          <p:nvPr/>
        </p:nvSpPr>
        <p:spPr>
          <a:xfrm>
            <a:off x="7032625" y="1233488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2FD0B7B-E0A2-4992-86D9-6300D0BC613E}"/>
              </a:ext>
            </a:extLst>
          </p:cNvPr>
          <p:cNvSpPr txBox="1"/>
          <p:nvPr/>
        </p:nvSpPr>
        <p:spPr>
          <a:xfrm>
            <a:off x="7102475" y="3852864"/>
            <a:ext cx="3048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3A92646E-8DBF-49FD-B6E0-28A1B9CAB9D6}"/>
              </a:ext>
            </a:extLst>
          </p:cNvPr>
          <p:cNvCxnSpPr/>
          <p:nvPr/>
        </p:nvCxnSpPr>
        <p:spPr>
          <a:xfrm flipV="1">
            <a:off x="4805363" y="1860551"/>
            <a:ext cx="0" cy="203517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F84B297B-930A-4490-9536-433B351043E4}"/>
              </a:ext>
            </a:extLst>
          </p:cNvPr>
          <p:cNvCxnSpPr/>
          <p:nvPr/>
        </p:nvCxnSpPr>
        <p:spPr>
          <a:xfrm>
            <a:off x="4805363" y="1881188"/>
            <a:ext cx="244951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3ECEE92D-8EC6-4865-A4D5-DE2852C1627D}"/>
              </a:ext>
            </a:extLst>
          </p:cNvPr>
          <p:cNvCxnSpPr/>
          <p:nvPr/>
        </p:nvCxnSpPr>
        <p:spPr>
          <a:xfrm flipH="1">
            <a:off x="7272338" y="1860550"/>
            <a:ext cx="0" cy="203993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7FD8FCBD-CDD4-4B74-98A4-2099244B251E}"/>
              </a:ext>
            </a:extLst>
          </p:cNvPr>
          <p:cNvSpPr/>
          <p:nvPr/>
        </p:nvSpPr>
        <p:spPr>
          <a:xfrm>
            <a:off x="3111500" y="3268663"/>
            <a:ext cx="914400" cy="5842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CFE55E4-B759-4F2D-AECB-BF7B3F663FB4}"/>
              </a:ext>
            </a:extLst>
          </p:cNvPr>
          <p:cNvSpPr/>
          <p:nvPr/>
        </p:nvSpPr>
        <p:spPr>
          <a:xfrm>
            <a:off x="3830638" y="2293938"/>
            <a:ext cx="914400" cy="5842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3DC655AE-CD37-4538-8C63-119A8F161EB6}"/>
              </a:ext>
            </a:extLst>
          </p:cNvPr>
          <p:cNvSpPr/>
          <p:nvPr/>
        </p:nvSpPr>
        <p:spPr>
          <a:xfrm>
            <a:off x="5657851" y="1235075"/>
            <a:ext cx="912813" cy="5842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E9B7E3F4-B76E-4730-A4B5-B821C3E2D6C5}"/>
              </a:ext>
            </a:extLst>
          </p:cNvPr>
          <p:cNvSpPr/>
          <p:nvPr/>
        </p:nvSpPr>
        <p:spPr>
          <a:xfrm>
            <a:off x="7337425" y="2586039"/>
            <a:ext cx="914400" cy="585787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sp>
        <p:nvSpPr>
          <p:cNvPr id="3" name="Flowchart: Connector 2">
            <a:extLst>
              <a:ext uri="{FF2B5EF4-FFF2-40B4-BE49-F238E27FC236}">
                <a16:creationId xmlns="" xmlns:a16="http://schemas.microsoft.com/office/drawing/2014/main" id="{7E5A3C69-AEA6-40D1-AD72-14E4D4851247}"/>
              </a:ext>
            </a:extLst>
          </p:cNvPr>
          <p:cNvSpPr/>
          <p:nvPr/>
        </p:nvSpPr>
        <p:spPr>
          <a:xfrm>
            <a:off x="2402309" y="3741339"/>
            <a:ext cx="152400" cy="2230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>
            <a:extLst>
              <a:ext uri="{FF2B5EF4-FFF2-40B4-BE49-F238E27FC236}">
                <a16:creationId xmlns="" xmlns:a16="http://schemas.microsoft.com/office/drawing/2014/main" id="{057F4775-9296-47DE-A5B1-11666F88CE9E}"/>
              </a:ext>
            </a:extLst>
          </p:cNvPr>
          <p:cNvSpPr/>
          <p:nvPr/>
        </p:nvSpPr>
        <p:spPr>
          <a:xfrm>
            <a:off x="7203653" y="3715541"/>
            <a:ext cx="152400" cy="22304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9" grpId="0"/>
      <p:bldP spid="10" grpId="0"/>
      <p:bldP spid="11" grpId="0"/>
      <p:bldP spid="12" grpId="0"/>
      <p:bldP spid="13" grpId="0"/>
      <p:bldP spid="17" grpId="0"/>
      <p:bldP spid="18" grpId="0"/>
      <p:bldP spid="19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cây lá đỏ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8"/>
          <p:cNvSpPr>
            <a:spLocks noChangeArrowheads="1" noChangeShapeType="1" noTextEdit="1"/>
          </p:cNvSpPr>
          <p:nvPr/>
        </p:nvSpPr>
        <p:spPr bwMode="auto">
          <a:xfrm>
            <a:off x="1219200" y="762000"/>
            <a:ext cx="10363200" cy="4419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1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CHÀO CÁC CON!</a:t>
            </a:r>
          </a:p>
        </p:txBody>
      </p:sp>
    </p:spTree>
    <p:extLst>
      <p:ext uri="{BB962C8B-B14F-4D97-AF65-F5344CB8AC3E}">
        <p14:creationId xmlns:p14="http://schemas.microsoft.com/office/powerpoint/2010/main" val="1390715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ách tạo nền bảng xanh trên Powerpoint - Cách tạo nền slide trong Powerpoint  - VnDoc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866" y="0"/>
            <a:ext cx="12382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213784" y="899413"/>
            <a:ext cx="118872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         Thứ </a:t>
            </a:r>
            <a:r>
              <a:rPr lang="vi-VN" altLang="en-US" sz="3200" smtClean="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sáu</a:t>
            </a:r>
            <a:r>
              <a:rPr lang="en-US" altLang="en-US" sz="3200" smtClean="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en-US" sz="320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ngày </a:t>
            </a:r>
            <a:r>
              <a:rPr lang="vi-VN" altLang="en-US" sz="3200" smtClean="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17</a:t>
            </a:r>
            <a:r>
              <a:rPr lang="en-US" altLang="en-US" sz="3200" smtClean="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altLang="en-US" sz="320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tháng 12 năm 2021</a:t>
            </a:r>
          </a:p>
          <a:p>
            <a:pPr algn="ctr" eaLnBrk="1" hangingPunct="1"/>
            <a:r>
              <a:rPr lang="en-US" altLang="en-US" sz="230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5124" name="TextBox 8"/>
          <p:cNvSpPr txBox="1">
            <a:spLocks noChangeArrowheads="1"/>
          </p:cNvSpPr>
          <p:nvPr/>
        </p:nvSpPr>
        <p:spPr bwMode="auto">
          <a:xfrm>
            <a:off x="304800" y="2571750"/>
            <a:ext cx="115570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u="sng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altLang="en-US">
                <a:solidFill>
                  <a:srgbClr val="000000"/>
                </a:solidFill>
                <a:cs typeface="Arial" pitchFamily="34" charset="0"/>
              </a:rPr>
              <a:t>                                                 </a:t>
            </a:r>
            <a:r>
              <a:rPr lang="en-US" altLang="en-US" u="sng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altLang="en-US" sz="2400">
                <a:solidFill>
                  <a:srgbClr val="DEF6F1"/>
                </a:solidFill>
                <a:latin typeface="HP001 4 hàng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1761067" y="1085850"/>
            <a:ext cx="0" cy="42291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625600" y="1085850"/>
            <a:ext cx="0" cy="42862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7" name="TextBox 2"/>
          <p:cNvSpPr txBox="1">
            <a:spLocks noChangeArrowheads="1"/>
          </p:cNvSpPr>
          <p:nvPr/>
        </p:nvSpPr>
        <p:spPr bwMode="auto">
          <a:xfrm>
            <a:off x="2167467" y="2009775"/>
            <a:ext cx="7281333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Toán</a:t>
            </a:r>
          </a:p>
        </p:txBody>
      </p:sp>
      <p:sp>
        <p:nvSpPr>
          <p:cNvPr id="5128" name="TextBox 2"/>
          <p:cNvSpPr txBox="1">
            <a:spLocks noChangeArrowheads="1"/>
          </p:cNvSpPr>
          <p:nvPr/>
        </p:nvSpPr>
        <p:spPr bwMode="auto">
          <a:xfrm>
            <a:off x="2370319" y="2579409"/>
            <a:ext cx="6660560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2600">
                <a:solidFill>
                  <a:srgbClr val="DEF6F1"/>
                </a:solidFill>
                <a:latin typeface="HP001 4 hàng" pitchFamily="34" charset="0"/>
                <a:cs typeface="Times New Roman" pitchFamily="18" charset="0"/>
              </a:rPr>
              <a:t>                       </a:t>
            </a:r>
            <a:r>
              <a:rPr lang="en-US" altLang="en-US" sz="320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vi-VN" altLang="en-US" sz="3200" smtClean="0">
                <a:solidFill>
                  <a:srgbClr val="FFFF00"/>
                </a:solidFill>
                <a:latin typeface="HP001 4 hàng" pitchFamily="34" charset="0"/>
                <a:cs typeface="Times New Roman" pitchFamily="18" charset="0"/>
              </a:rPr>
              <a:t>Luyện tập</a:t>
            </a:r>
            <a:endParaRPr lang="en-US" altLang="en-US" sz="3200">
              <a:solidFill>
                <a:srgbClr val="FFFF00"/>
              </a:solidFill>
              <a:latin typeface="HP001 4 hàng" pitchFamily="34" charset="0"/>
              <a:cs typeface="Times New Roman" pitchFamily="18" charset="0"/>
            </a:endParaRPr>
          </a:p>
          <a:p>
            <a:pPr algn="ctr" eaLnBrk="1" hangingPunct="1"/>
            <a:endParaRPr lang="en-US" altLang="en-US" sz="2600">
              <a:solidFill>
                <a:srgbClr val="FFFF00"/>
              </a:solidFill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6625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003240CA-4DBE-4D2A-9A5A-192F43560D31}"/>
              </a:ext>
            </a:extLst>
          </p:cNvPr>
          <p:cNvSpPr txBox="1"/>
          <p:nvPr/>
        </p:nvSpPr>
        <p:spPr>
          <a:xfrm>
            <a:off x="1414939" y="27418"/>
            <a:ext cx="58380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8F79E2DB-A7DD-4D84-970A-87F7D808CD86}"/>
              </a:ext>
            </a:extLst>
          </p:cNvPr>
          <p:cNvSpPr txBox="1"/>
          <p:nvPr/>
        </p:nvSpPr>
        <p:spPr>
          <a:xfrm>
            <a:off x="262077" y="4812113"/>
            <a:ext cx="3286633" cy="707886"/>
          </a:xfrm>
          <a:prstGeom prst="rect">
            <a:avLst/>
          </a:prstGeom>
          <a:solidFill>
            <a:srgbClr val="FC6B5E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213 x 3 = 639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="" xmlns:a16="http://schemas.microsoft.com/office/drawing/2014/main" id="{261C86A7-7505-46EE-8B73-210A9597645C}"/>
              </a:ext>
            </a:extLst>
          </p:cNvPr>
          <p:cNvGrpSpPr/>
          <p:nvPr/>
        </p:nvGrpSpPr>
        <p:grpSpPr>
          <a:xfrm>
            <a:off x="1074110" y="2372658"/>
            <a:ext cx="1744395" cy="2215991"/>
            <a:chOff x="1118779" y="2347105"/>
            <a:chExt cx="1744395" cy="2215991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41C9CCB-99F3-42F9-A209-7EF6A8368333}"/>
                </a:ext>
              </a:extLst>
            </p:cNvPr>
            <p:cNvSpPr txBox="1"/>
            <p:nvPr/>
          </p:nvSpPr>
          <p:spPr>
            <a:xfrm>
              <a:off x="1118779" y="2347105"/>
              <a:ext cx="1744395" cy="2215991"/>
            </a:xfrm>
            <a:prstGeom prst="rect">
              <a:avLst/>
            </a:prstGeom>
            <a:solidFill>
              <a:srgbClr val="FC6B5E"/>
            </a:solidFill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213</a:t>
              </a:r>
            </a:p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  3</a:t>
              </a:r>
            </a:p>
            <a:p>
              <a:endParaRPr 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021F351F-A80D-4E34-8A35-A37021D7A0DF}"/>
                </a:ext>
              </a:extLst>
            </p:cNvPr>
            <p:cNvSpPr txBox="1"/>
            <p:nvPr/>
          </p:nvSpPr>
          <p:spPr>
            <a:xfrm>
              <a:off x="1414939" y="2756402"/>
              <a:ext cx="450086" cy="724252"/>
            </a:xfrm>
            <a:prstGeom prst="rect">
              <a:avLst/>
            </a:prstGeom>
            <a:noFill/>
            <a:ln>
              <a:solidFill>
                <a:srgbClr val="FC6B5E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="" xmlns:a16="http://schemas.microsoft.com/office/drawing/2014/main" id="{9E75183F-9AC9-45CD-B256-1E1F08F573EF}"/>
                </a:ext>
              </a:extLst>
            </p:cNvPr>
            <p:cNvCxnSpPr/>
            <p:nvPr/>
          </p:nvCxnSpPr>
          <p:spPr>
            <a:xfrm>
              <a:off x="1708492" y="3732720"/>
              <a:ext cx="83629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Arrow: Down 23">
            <a:extLst>
              <a:ext uri="{FF2B5EF4-FFF2-40B4-BE49-F238E27FC236}">
                <a16:creationId xmlns="" xmlns:a16="http://schemas.microsoft.com/office/drawing/2014/main" id="{844FEE27-D4F7-46E4-85B1-74C85D595188}"/>
              </a:ext>
            </a:extLst>
          </p:cNvPr>
          <p:cNvSpPr/>
          <p:nvPr/>
        </p:nvSpPr>
        <p:spPr>
          <a:xfrm>
            <a:off x="1723206" y="2032713"/>
            <a:ext cx="508582" cy="2673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Down 24">
            <a:extLst>
              <a:ext uri="{FF2B5EF4-FFF2-40B4-BE49-F238E27FC236}">
                <a16:creationId xmlns="" xmlns:a16="http://schemas.microsoft.com/office/drawing/2014/main" id="{24F0864D-D6E0-4861-B5FF-715553A5591E}"/>
              </a:ext>
            </a:extLst>
          </p:cNvPr>
          <p:cNvSpPr/>
          <p:nvPr/>
        </p:nvSpPr>
        <p:spPr>
          <a:xfrm>
            <a:off x="5271034" y="1934631"/>
            <a:ext cx="508582" cy="2673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Down 25">
            <a:extLst>
              <a:ext uri="{FF2B5EF4-FFF2-40B4-BE49-F238E27FC236}">
                <a16:creationId xmlns="" xmlns:a16="http://schemas.microsoft.com/office/drawing/2014/main" id="{242FEDF3-D57B-41C7-A1D8-007EFB344E5F}"/>
              </a:ext>
            </a:extLst>
          </p:cNvPr>
          <p:cNvSpPr/>
          <p:nvPr/>
        </p:nvSpPr>
        <p:spPr>
          <a:xfrm>
            <a:off x="8948720" y="1899039"/>
            <a:ext cx="508582" cy="2673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="" xmlns:a16="http://schemas.microsoft.com/office/drawing/2014/main" id="{4CB099B1-3A39-48E6-98DB-F145B1F0B8D9}"/>
              </a:ext>
            </a:extLst>
          </p:cNvPr>
          <p:cNvGrpSpPr/>
          <p:nvPr/>
        </p:nvGrpSpPr>
        <p:grpSpPr>
          <a:xfrm>
            <a:off x="4670993" y="2340062"/>
            <a:ext cx="1744395" cy="2194560"/>
            <a:chOff x="4670993" y="2340062"/>
            <a:chExt cx="1744395" cy="2194560"/>
          </a:xfrm>
        </p:grpSpPr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3264CE94-821B-4F34-9FAF-26D4D720D1C0}"/>
                </a:ext>
              </a:extLst>
            </p:cNvPr>
            <p:cNvSpPr txBox="1"/>
            <p:nvPr/>
          </p:nvSpPr>
          <p:spPr>
            <a:xfrm>
              <a:off x="4670993" y="2340062"/>
              <a:ext cx="1744395" cy="2194560"/>
            </a:xfrm>
            <a:prstGeom prst="rect">
              <a:avLst/>
            </a:prstGeom>
            <a:solidFill>
              <a:srgbClr val="FDFB2D"/>
            </a:solidFill>
            <a:ln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374</a:t>
              </a:r>
            </a:p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  2</a:t>
              </a:r>
            </a:p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  <a:p>
              <a:endParaRPr 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="" xmlns:a16="http://schemas.microsoft.com/office/drawing/2014/main" id="{3A980D52-C4F5-4AA1-9159-D4DB53DA7B43}"/>
                </a:ext>
              </a:extLst>
            </p:cNvPr>
            <p:cNvSpPr txBox="1"/>
            <p:nvPr/>
          </p:nvSpPr>
          <p:spPr>
            <a:xfrm>
              <a:off x="4987113" y="2648879"/>
              <a:ext cx="450086" cy="72425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D6BABC5C-3692-4C8A-AC28-502147E03BE7}"/>
              </a:ext>
            </a:extLst>
          </p:cNvPr>
          <p:cNvCxnSpPr>
            <a:cxnSpLocks/>
          </p:cNvCxnSpPr>
          <p:nvPr/>
        </p:nvCxnSpPr>
        <p:spPr>
          <a:xfrm>
            <a:off x="5437199" y="3606584"/>
            <a:ext cx="7122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="" xmlns:a16="http://schemas.microsoft.com/office/drawing/2014/main" id="{191F3D5A-37D2-49AE-AF7A-653F77E24564}"/>
              </a:ext>
            </a:extLst>
          </p:cNvPr>
          <p:cNvGrpSpPr/>
          <p:nvPr/>
        </p:nvGrpSpPr>
        <p:grpSpPr>
          <a:xfrm>
            <a:off x="8377876" y="2340062"/>
            <a:ext cx="1744395" cy="2103120"/>
            <a:chOff x="8377876" y="2340062"/>
            <a:chExt cx="1744395" cy="2011680"/>
          </a:xfrm>
        </p:grpSpPr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36BB1E1D-7268-4FAF-826E-2AD2F2476D2C}"/>
                </a:ext>
              </a:extLst>
            </p:cNvPr>
            <p:cNvSpPr txBox="1"/>
            <p:nvPr/>
          </p:nvSpPr>
          <p:spPr>
            <a:xfrm>
              <a:off x="8377876" y="2340062"/>
              <a:ext cx="1744395" cy="2011680"/>
            </a:xfrm>
            <a:prstGeom prst="rect">
              <a:avLst/>
            </a:prstGeom>
            <a:solidFill>
              <a:srgbClr val="89CD9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208</a:t>
              </a:r>
            </a:p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  4</a:t>
              </a:r>
            </a:p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</a:p>
            <a:p>
              <a:endParaRPr lang="en-US" sz="4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endParaRPr lang="en-US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="" xmlns:a16="http://schemas.microsoft.com/office/drawing/2014/main" id="{46CD64D9-EB65-43CF-BBC4-92F3528F2790}"/>
                </a:ext>
              </a:extLst>
            </p:cNvPr>
            <p:cNvSpPr txBox="1"/>
            <p:nvPr/>
          </p:nvSpPr>
          <p:spPr>
            <a:xfrm>
              <a:off x="8609590" y="2602524"/>
              <a:ext cx="450086" cy="72425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963E07D1-5465-48F0-B7A4-FB4367BE4C86}"/>
                </a:ext>
              </a:extLst>
            </p:cNvPr>
            <p:cNvCxnSpPr>
              <a:cxnSpLocks/>
            </p:cNvCxnSpPr>
            <p:nvPr/>
          </p:nvCxnSpPr>
          <p:spPr>
            <a:xfrm>
              <a:off x="9203011" y="3581030"/>
              <a:ext cx="76683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8DB4F64F-13BF-44C2-BE29-0B2CBFE00D6B}"/>
              </a:ext>
            </a:extLst>
          </p:cNvPr>
          <p:cNvSpPr txBox="1"/>
          <p:nvPr/>
        </p:nvSpPr>
        <p:spPr>
          <a:xfrm>
            <a:off x="5864891" y="3480654"/>
            <a:ext cx="45008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82E50E09-9A98-422E-82AE-74611E89D6F0}"/>
              </a:ext>
            </a:extLst>
          </p:cNvPr>
          <p:cNvSpPr txBox="1"/>
          <p:nvPr/>
        </p:nvSpPr>
        <p:spPr>
          <a:xfrm>
            <a:off x="5612277" y="3497290"/>
            <a:ext cx="48264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A34792A3-4A7B-4AF6-9BD5-6476220B399C}"/>
              </a:ext>
            </a:extLst>
          </p:cNvPr>
          <p:cNvSpPr txBox="1"/>
          <p:nvPr/>
        </p:nvSpPr>
        <p:spPr>
          <a:xfrm>
            <a:off x="5362737" y="3506207"/>
            <a:ext cx="53302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2804CB32-127A-447F-A90A-80D55903372E}"/>
              </a:ext>
            </a:extLst>
          </p:cNvPr>
          <p:cNvSpPr/>
          <p:nvPr/>
        </p:nvSpPr>
        <p:spPr>
          <a:xfrm>
            <a:off x="738669" y="1032097"/>
            <a:ext cx="2504613" cy="914400"/>
          </a:xfrm>
          <a:prstGeom prst="ellipse">
            <a:avLst/>
          </a:prstGeom>
          <a:solidFill>
            <a:srgbClr val="FC6B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213 x 3</a:t>
            </a:r>
          </a:p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301CADB0-E504-4DC9-AD23-23285C325840}"/>
              </a:ext>
            </a:extLst>
          </p:cNvPr>
          <p:cNvSpPr/>
          <p:nvPr/>
        </p:nvSpPr>
        <p:spPr>
          <a:xfrm>
            <a:off x="4273019" y="987086"/>
            <a:ext cx="2504613" cy="914400"/>
          </a:xfrm>
          <a:prstGeom prst="ellipse">
            <a:avLst/>
          </a:prstGeom>
          <a:solidFill>
            <a:srgbClr val="FFFF00">
              <a:alpha val="78000"/>
            </a:srgbClr>
          </a:solidFill>
          <a:ln>
            <a:solidFill>
              <a:schemeClr val="accent1">
                <a:shade val="50000"/>
                <a:alpha val="5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374 x 2</a:t>
            </a:r>
          </a:p>
          <a:p>
            <a:pPr algn="ctr"/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46F2F9A9-6576-4354-811C-49B43F5450E4}"/>
              </a:ext>
            </a:extLst>
          </p:cNvPr>
          <p:cNvSpPr/>
          <p:nvPr/>
        </p:nvSpPr>
        <p:spPr>
          <a:xfrm>
            <a:off x="7807370" y="917221"/>
            <a:ext cx="2504613" cy="914400"/>
          </a:xfrm>
          <a:prstGeom prst="ellipse">
            <a:avLst/>
          </a:prstGeom>
          <a:solidFill>
            <a:srgbClr val="00B05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208 x 4</a:t>
            </a:r>
          </a:p>
          <a:p>
            <a:pPr algn="ctr"/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34475F29-498F-4546-8297-1229DAFF71B6}"/>
              </a:ext>
            </a:extLst>
          </p:cNvPr>
          <p:cNvSpPr txBox="1"/>
          <p:nvPr/>
        </p:nvSpPr>
        <p:spPr>
          <a:xfrm>
            <a:off x="9595971" y="3553561"/>
            <a:ext cx="450086" cy="7315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EFE5B13D-72DF-49B5-B19C-0BE459FEA2D6}"/>
              </a:ext>
            </a:extLst>
          </p:cNvPr>
          <p:cNvSpPr txBox="1"/>
          <p:nvPr/>
        </p:nvSpPr>
        <p:spPr>
          <a:xfrm>
            <a:off x="9361384" y="3564113"/>
            <a:ext cx="45008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EBC9F459-42BD-4E9B-A6DA-189E7D5D4388}"/>
              </a:ext>
            </a:extLst>
          </p:cNvPr>
          <p:cNvSpPr txBox="1"/>
          <p:nvPr/>
        </p:nvSpPr>
        <p:spPr>
          <a:xfrm>
            <a:off x="9126797" y="3551353"/>
            <a:ext cx="45008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3B15D43A-5A68-4F41-A916-8BC3BA564A7F}"/>
              </a:ext>
            </a:extLst>
          </p:cNvPr>
          <p:cNvSpPr txBox="1"/>
          <p:nvPr/>
        </p:nvSpPr>
        <p:spPr>
          <a:xfrm>
            <a:off x="4209105" y="4812113"/>
            <a:ext cx="3043926" cy="707886"/>
          </a:xfrm>
          <a:prstGeom prst="rect">
            <a:avLst/>
          </a:prstGeom>
          <a:solidFill>
            <a:srgbClr val="FDFB2D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374 x 2= 748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="" xmlns:a16="http://schemas.microsoft.com/office/drawing/2014/main" id="{F33D0F12-EDA3-4191-A228-D0F87E16364A}"/>
              </a:ext>
            </a:extLst>
          </p:cNvPr>
          <p:cNvSpPr txBox="1"/>
          <p:nvPr/>
        </p:nvSpPr>
        <p:spPr>
          <a:xfrm>
            <a:off x="7952654" y="4776093"/>
            <a:ext cx="3286633" cy="707886"/>
          </a:xfrm>
          <a:prstGeom prst="rect">
            <a:avLst/>
          </a:prstGeom>
          <a:solidFill>
            <a:srgbClr val="FC6B5E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208 x 4= 832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DBDF788F-888E-4E4F-8193-A4C5469002AB}"/>
              </a:ext>
            </a:extLst>
          </p:cNvPr>
          <p:cNvSpPr txBox="1"/>
          <p:nvPr/>
        </p:nvSpPr>
        <p:spPr>
          <a:xfrm>
            <a:off x="1943561" y="3668484"/>
            <a:ext cx="475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7C4EA86F-2979-47E0-A34F-490F350B5CA1}"/>
              </a:ext>
            </a:extLst>
          </p:cNvPr>
          <p:cNvSpPr txBox="1"/>
          <p:nvPr/>
        </p:nvSpPr>
        <p:spPr>
          <a:xfrm>
            <a:off x="2177041" y="3662617"/>
            <a:ext cx="475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E2D2ED1A-4446-472F-B9F7-9B71DD7A7C3F}"/>
              </a:ext>
            </a:extLst>
          </p:cNvPr>
          <p:cNvSpPr txBox="1"/>
          <p:nvPr/>
        </p:nvSpPr>
        <p:spPr>
          <a:xfrm>
            <a:off x="1667686" y="3649501"/>
            <a:ext cx="4754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1984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1" grpId="0" animBg="1"/>
      <p:bldP spid="24" grpId="0" animBg="1"/>
      <p:bldP spid="25" grpId="0" animBg="1"/>
      <p:bldP spid="26" grpId="0" animBg="1"/>
      <p:bldP spid="33" grpId="0"/>
      <p:bldP spid="34" grpId="0"/>
      <p:bldP spid="35" grpId="0"/>
      <p:bldP spid="36" grpId="0" animBg="1"/>
      <p:bldP spid="37" grpId="0" animBg="1"/>
      <p:bldP spid="38" grpId="0" animBg="1"/>
      <p:bldP spid="42" grpId="0"/>
      <p:bldP spid="43" grpId="0"/>
      <p:bldP spid="44" grpId="0"/>
      <p:bldP spid="45" grpId="0" animBg="1"/>
      <p:bldP spid="46" grpId="0" animBg="1"/>
      <p:bldP spid="49" grpId="0"/>
      <p:bldP spid="50" grpId="0"/>
      <p:bldP spid="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32D6703-94A7-4D69-B0EC-4F3BB7648967}"/>
              </a:ext>
            </a:extLst>
          </p:cNvPr>
          <p:cNvSpPr txBox="1"/>
          <p:nvPr/>
        </p:nvSpPr>
        <p:spPr>
          <a:xfrm>
            <a:off x="1350498" y="182881"/>
            <a:ext cx="79726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F25BB806-FEAF-456F-9D29-EFE910AC4945}"/>
              </a:ext>
            </a:extLst>
          </p:cNvPr>
          <p:cNvGrpSpPr/>
          <p:nvPr/>
        </p:nvGrpSpPr>
        <p:grpSpPr>
          <a:xfrm>
            <a:off x="1983545" y="1406768"/>
            <a:ext cx="4112455" cy="1214141"/>
            <a:chOff x="1983545" y="1406768"/>
            <a:chExt cx="4112455" cy="1214141"/>
          </a:xfrm>
        </p:grpSpPr>
        <p:sp>
          <p:nvSpPr>
            <p:cNvPr id="3" name="TextBox 2">
              <a:extLst>
                <a:ext uri="{FF2B5EF4-FFF2-40B4-BE49-F238E27FC236}">
                  <a16:creationId xmlns="" xmlns:a16="http://schemas.microsoft.com/office/drawing/2014/main" id="{3F72729E-22DC-4478-AE86-A5F587F226C4}"/>
                </a:ext>
              </a:extLst>
            </p:cNvPr>
            <p:cNvSpPr txBox="1"/>
            <p:nvPr/>
          </p:nvSpPr>
          <p:spPr>
            <a:xfrm>
              <a:off x="1983545" y="1406768"/>
              <a:ext cx="41124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948    4 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921EB95B-AB7E-431F-8850-584329DBDA8E}"/>
                </a:ext>
              </a:extLst>
            </p:cNvPr>
            <p:cNvGrpSpPr/>
            <p:nvPr/>
          </p:nvGrpSpPr>
          <p:grpSpPr>
            <a:xfrm>
              <a:off x="4192172" y="1566014"/>
              <a:ext cx="1069145" cy="1054895"/>
              <a:chOff x="4192172" y="1566014"/>
              <a:chExt cx="1069145" cy="1054895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="" xmlns:a16="http://schemas.microsoft.com/office/drawing/2014/main" id="{F852B873-67CA-431A-8166-0EC3E1D594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1566014"/>
                <a:ext cx="14068" cy="10548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="" xmlns:a16="http://schemas.microsoft.com/office/drawing/2014/main" id="{19925B88-68D7-432E-B6C0-4873F41D7B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2114654"/>
                <a:ext cx="10691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1378320-2D4A-4370-A47A-2F32612D822B}"/>
              </a:ext>
            </a:extLst>
          </p:cNvPr>
          <p:cNvSpPr txBox="1"/>
          <p:nvPr/>
        </p:nvSpPr>
        <p:spPr>
          <a:xfrm>
            <a:off x="4337538" y="2114654"/>
            <a:ext cx="529883" cy="707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A2943A7-5710-4144-BC60-022CCB2A5A50}"/>
              </a:ext>
            </a:extLst>
          </p:cNvPr>
          <p:cNvSpPr txBox="1"/>
          <p:nvPr/>
        </p:nvSpPr>
        <p:spPr>
          <a:xfrm>
            <a:off x="3681046" y="2787653"/>
            <a:ext cx="370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38BD39E-19F8-4829-BBA7-D4EA65684542}"/>
              </a:ext>
            </a:extLst>
          </p:cNvPr>
          <p:cNvSpPr txBox="1"/>
          <p:nvPr/>
        </p:nvSpPr>
        <p:spPr>
          <a:xfrm>
            <a:off x="4618891" y="2114646"/>
            <a:ext cx="501749" cy="707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A30A4154-9217-4947-96FD-6E6746CE4D55}"/>
              </a:ext>
            </a:extLst>
          </p:cNvPr>
          <p:cNvSpPr txBox="1"/>
          <p:nvPr/>
        </p:nvSpPr>
        <p:spPr>
          <a:xfrm>
            <a:off x="3432516" y="2787652"/>
            <a:ext cx="398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0CC53D8C-D344-4A9D-A39D-CC89A36B3ADA}"/>
              </a:ext>
            </a:extLst>
          </p:cNvPr>
          <p:cNvSpPr txBox="1"/>
          <p:nvPr/>
        </p:nvSpPr>
        <p:spPr>
          <a:xfrm>
            <a:off x="3441896" y="2114654"/>
            <a:ext cx="628358" cy="707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8F11C337-41C9-4765-84A8-2D27E34D9605}"/>
              </a:ext>
            </a:extLst>
          </p:cNvPr>
          <p:cNvSpPr txBox="1"/>
          <p:nvPr/>
        </p:nvSpPr>
        <p:spPr>
          <a:xfrm>
            <a:off x="3183986" y="2114646"/>
            <a:ext cx="3751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87C0D249-640C-4822-AFCC-5446362EB7A8}"/>
              </a:ext>
            </a:extLst>
          </p:cNvPr>
          <p:cNvSpPr txBox="1"/>
          <p:nvPr/>
        </p:nvSpPr>
        <p:spPr>
          <a:xfrm>
            <a:off x="4900246" y="2120327"/>
            <a:ext cx="370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E82BCDC1-7C6E-47A7-AFBC-1557A8412B1D}"/>
              </a:ext>
            </a:extLst>
          </p:cNvPr>
          <p:cNvSpPr txBox="1"/>
          <p:nvPr/>
        </p:nvSpPr>
        <p:spPr>
          <a:xfrm>
            <a:off x="3662287" y="3421683"/>
            <a:ext cx="370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="" xmlns:a16="http://schemas.microsoft.com/office/drawing/2014/main" id="{17EB7D37-7811-451F-BF01-396E003B3459}"/>
              </a:ext>
            </a:extLst>
          </p:cNvPr>
          <p:cNvGrpSpPr/>
          <p:nvPr/>
        </p:nvGrpSpPr>
        <p:grpSpPr>
          <a:xfrm>
            <a:off x="5725556" y="1494228"/>
            <a:ext cx="5502815" cy="1069330"/>
            <a:chOff x="5725556" y="1494228"/>
            <a:chExt cx="5502815" cy="1069330"/>
          </a:xfrm>
        </p:grpSpPr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D777F690-3E3D-4CE9-83C4-E6AD6AD0EC22}"/>
                </a:ext>
              </a:extLst>
            </p:cNvPr>
            <p:cNvSpPr txBox="1"/>
            <p:nvPr/>
          </p:nvSpPr>
          <p:spPr>
            <a:xfrm>
              <a:off x="5725556" y="1494228"/>
              <a:ext cx="441725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 chia 4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2,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2.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4A03B6E8-263D-4CA1-BB7E-4AD30139D1B1}"/>
                </a:ext>
              </a:extLst>
            </p:cNvPr>
            <p:cNvSpPr txBox="1"/>
            <p:nvPr/>
          </p:nvSpPr>
          <p:spPr>
            <a:xfrm>
              <a:off x="6278881" y="2040338"/>
              <a:ext cx="49494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4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8; 9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trừ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8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1.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2ED53551-7601-4ED0-B2D8-C3D72F854A10}"/>
              </a:ext>
            </a:extLst>
          </p:cNvPr>
          <p:cNvSpPr txBox="1"/>
          <p:nvPr/>
        </p:nvSpPr>
        <p:spPr>
          <a:xfrm>
            <a:off x="5725556" y="2620909"/>
            <a:ext cx="6452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14; 14 chia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12; 14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BD3716B9-E927-4E19-B211-767FFDC45E1F}"/>
              </a:ext>
            </a:extLst>
          </p:cNvPr>
          <p:cNvSpPr txBox="1"/>
          <p:nvPr/>
        </p:nvSpPr>
        <p:spPr>
          <a:xfrm>
            <a:off x="5763066" y="3566433"/>
            <a:ext cx="6428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28; 28 chia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7. 7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28; 28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0. </a:t>
            </a:r>
          </a:p>
        </p:txBody>
      </p:sp>
    </p:spTree>
    <p:extLst>
      <p:ext uri="{BB962C8B-B14F-4D97-AF65-F5344CB8AC3E}">
        <p14:creationId xmlns:p14="http://schemas.microsoft.com/office/powerpoint/2010/main" val="161551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05945E7-D5DA-4AF3-85BE-AB2A10540139}"/>
              </a:ext>
            </a:extLst>
          </p:cNvPr>
          <p:cNvSpPr txBox="1"/>
          <p:nvPr/>
        </p:nvSpPr>
        <p:spPr>
          <a:xfrm>
            <a:off x="618979" y="1041010"/>
            <a:ext cx="24899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396: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47087F3-379A-478E-B9CC-616952AFA2C4}"/>
              </a:ext>
            </a:extLst>
          </p:cNvPr>
          <p:cNvSpPr txBox="1"/>
          <p:nvPr/>
        </p:nvSpPr>
        <p:spPr>
          <a:xfrm>
            <a:off x="6593061" y="1041010"/>
            <a:ext cx="24899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630 : 7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42773FA4-2149-4ADD-B053-EB000EF7AEED}"/>
              </a:ext>
            </a:extLst>
          </p:cNvPr>
          <p:cNvGrpSpPr/>
          <p:nvPr/>
        </p:nvGrpSpPr>
        <p:grpSpPr>
          <a:xfrm>
            <a:off x="1029285" y="1757900"/>
            <a:ext cx="4112455" cy="1233456"/>
            <a:chOff x="3205089" y="1415772"/>
            <a:chExt cx="4112455" cy="1233456"/>
          </a:xfrm>
        </p:grpSpPr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6BA8DEE7-7DC4-4C8B-B2BE-D11FE1DEAC51}"/>
                </a:ext>
              </a:extLst>
            </p:cNvPr>
            <p:cNvSpPr txBox="1"/>
            <p:nvPr/>
          </p:nvSpPr>
          <p:spPr>
            <a:xfrm>
              <a:off x="3205089" y="1415772"/>
              <a:ext cx="41124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396    3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1FE5D1DA-CC15-4288-A3CC-17FC788DC16E}"/>
                </a:ext>
              </a:extLst>
            </p:cNvPr>
            <p:cNvGrpSpPr/>
            <p:nvPr/>
          </p:nvGrpSpPr>
          <p:grpSpPr>
            <a:xfrm>
              <a:off x="4192172" y="1566014"/>
              <a:ext cx="1069145" cy="1083214"/>
              <a:chOff x="4192172" y="1566014"/>
              <a:chExt cx="1069145" cy="1083214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="" xmlns:a16="http://schemas.microsoft.com/office/drawing/2014/main" id="{C4469327-01A5-4B2D-BEB9-731BF3766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1566014"/>
                <a:ext cx="14068" cy="10832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="" xmlns:a16="http://schemas.microsoft.com/office/drawing/2014/main" id="{8E256958-0A62-45B2-890B-95DB9D8D41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2114654"/>
                <a:ext cx="10691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4FCED8B-FD9E-486A-9698-0A1CFD353F91}"/>
              </a:ext>
            </a:extLst>
          </p:cNvPr>
          <p:cNvSpPr txBox="1"/>
          <p:nvPr/>
        </p:nvSpPr>
        <p:spPr>
          <a:xfrm>
            <a:off x="2030436" y="2454532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E2AB37F-3BF7-4D42-869F-FE721ACA3079}"/>
              </a:ext>
            </a:extLst>
          </p:cNvPr>
          <p:cNvSpPr txBox="1"/>
          <p:nvPr/>
        </p:nvSpPr>
        <p:spPr>
          <a:xfrm>
            <a:off x="2264897" y="2460159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B82686B-BC2B-4D18-99D3-0FF1FBF20FC6}"/>
              </a:ext>
            </a:extLst>
          </p:cNvPr>
          <p:cNvSpPr txBox="1"/>
          <p:nvPr/>
        </p:nvSpPr>
        <p:spPr>
          <a:xfrm>
            <a:off x="1490003" y="2764584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8E451C5-9B65-4604-A8E1-A79BB98CA8E4}"/>
              </a:ext>
            </a:extLst>
          </p:cNvPr>
          <p:cNvSpPr txBox="1"/>
          <p:nvPr/>
        </p:nvSpPr>
        <p:spPr>
          <a:xfrm>
            <a:off x="1230924" y="2775838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D6556F4-F603-406C-B623-3FA98106990E}"/>
              </a:ext>
            </a:extLst>
          </p:cNvPr>
          <p:cNvSpPr txBox="1"/>
          <p:nvPr/>
        </p:nvSpPr>
        <p:spPr>
          <a:xfrm>
            <a:off x="1281331" y="2296416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53F5C69-7730-4A4C-9364-9EAEA2FE84B2}"/>
              </a:ext>
            </a:extLst>
          </p:cNvPr>
          <p:cNvSpPr txBox="1"/>
          <p:nvPr/>
        </p:nvSpPr>
        <p:spPr>
          <a:xfrm>
            <a:off x="1022251" y="2283470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D4B98D9D-A846-4194-BB7C-3C96D682C76A}"/>
              </a:ext>
            </a:extLst>
          </p:cNvPr>
          <p:cNvSpPr txBox="1"/>
          <p:nvPr/>
        </p:nvSpPr>
        <p:spPr>
          <a:xfrm>
            <a:off x="2509318" y="2441027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07C8242B-2FC4-42EC-A5C8-60835B09DE1B}"/>
              </a:ext>
            </a:extLst>
          </p:cNvPr>
          <p:cNvSpPr txBox="1"/>
          <p:nvPr/>
        </p:nvSpPr>
        <p:spPr>
          <a:xfrm>
            <a:off x="7262449" y="2351147"/>
            <a:ext cx="623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F32B739-8B33-4E97-B7FD-E055BD08C0AB}"/>
              </a:ext>
            </a:extLst>
          </p:cNvPr>
          <p:cNvSpPr txBox="1"/>
          <p:nvPr/>
        </p:nvSpPr>
        <p:spPr>
          <a:xfrm>
            <a:off x="8107935" y="2375673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E0A34C2A-56C5-4B75-849F-1AD1B8C5C3B2}"/>
              </a:ext>
            </a:extLst>
          </p:cNvPr>
          <p:cNvSpPr txBox="1"/>
          <p:nvPr/>
        </p:nvSpPr>
        <p:spPr>
          <a:xfrm>
            <a:off x="1501141" y="3268769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63C63AAF-B6ED-49AD-B8B6-95D12EBE3F43}"/>
              </a:ext>
            </a:extLst>
          </p:cNvPr>
          <p:cNvGrpSpPr/>
          <p:nvPr/>
        </p:nvGrpSpPr>
        <p:grpSpPr>
          <a:xfrm>
            <a:off x="7050260" y="1659053"/>
            <a:ext cx="4112455" cy="1340815"/>
            <a:chOff x="3205089" y="1415772"/>
            <a:chExt cx="4112455" cy="1340815"/>
          </a:xfrm>
        </p:grpSpPr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A8F95B9A-D5AB-499D-A0FE-30FB785B5EFB}"/>
                </a:ext>
              </a:extLst>
            </p:cNvPr>
            <p:cNvSpPr txBox="1"/>
            <p:nvPr/>
          </p:nvSpPr>
          <p:spPr>
            <a:xfrm>
              <a:off x="3205089" y="1415772"/>
              <a:ext cx="41124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630    7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="" xmlns:a16="http://schemas.microsoft.com/office/drawing/2014/main" id="{4FE237DA-4762-43CE-A053-EE4076DAA130}"/>
                </a:ext>
              </a:extLst>
            </p:cNvPr>
            <p:cNvGrpSpPr/>
            <p:nvPr/>
          </p:nvGrpSpPr>
          <p:grpSpPr>
            <a:xfrm>
              <a:off x="4178106" y="1619022"/>
              <a:ext cx="1083211" cy="1137565"/>
              <a:chOff x="4178106" y="1619022"/>
              <a:chExt cx="1083211" cy="1137565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="" xmlns:a16="http://schemas.microsoft.com/office/drawing/2014/main" id="{4C0887B3-F923-4B3F-88E8-36D3A54458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8106" y="1619022"/>
                <a:ext cx="0" cy="113756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="" xmlns:a16="http://schemas.microsoft.com/office/drawing/2014/main" id="{84D2E9DF-A1C4-4D38-B7CB-0857ECB386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2114654"/>
                <a:ext cx="10691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9DB6207-217B-43A0-9EA2-F0A6DF1DAAE3}"/>
              </a:ext>
            </a:extLst>
          </p:cNvPr>
          <p:cNvSpPr txBox="1"/>
          <p:nvPr/>
        </p:nvSpPr>
        <p:spPr>
          <a:xfrm>
            <a:off x="8386105" y="2376056"/>
            <a:ext cx="623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CA5F6CD0-5190-415D-8506-A0C752F5DB2A}"/>
              </a:ext>
            </a:extLst>
          </p:cNvPr>
          <p:cNvSpPr txBox="1"/>
          <p:nvPr/>
        </p:nvSpPr>
        <p:spPr>
          <a:xfrm>
            <a:off x="7560714" y="2368624"/>
            <a:ext cx="623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DAF3B04A-A28E-4FF9-8268-C592F466EDD5}"/>
              </a:ext>
            </a:extLst>
          </p:cNvPr>
          <p:cNvSpPr txBox="1"/>
          <p:nvPr/>
        </p:nvSpPr>
        <p:spPr>
          <a:xfrm>
            <a:off x="7568371" y="2999868"/>
            <a:ext cx="623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F9C35AB1-EF8F-4F77-8A09-C1AB2B270D24}"/>
              </a:ext>
            </a:extLst>
          </p:cNvPr>
          <p:cNvSpPr txBox="1"/>
          <p:nvPr/>
        </p:nvSpPr>
        <p:spPr>
          <a:xfrm>
            <a:off x="363536" y="4426409"/>
            <a:ext cx="3945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396 : 3 = 132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AA43ACAF-8FF0-44E8-B8AF-0E02B5D54176}"/>
              </a:ext>
            </a:extLst>
          </p:cNvPr>
          <p:cNvSpPr txBox="1"/>
          <p:nvPr/>
        </p:nvSpPr>
        <p:spPr>
          <a:xfrm>
            <a:off x="6413233" y="4377468"/>
            <a:ext cx="3945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630 : 7 = 90</a:t>
            </a:r>
          </a:p>
        </p:txBody>
      </p:sp>
    </p:spTree>
    <p:extLst>
      <p:ext uri="{BB962C8B-B14F-4D97-AF65-F5344CB8AC3E}">
        <p14:creationId xmlns:p14="http://schemas.microsoft.com/office/powerpoint/2010/main" val="263532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05945E7-D5DA-4AF3-85BE-AB2A10540139}"/>
              </a:ext>
            </a:extLst>
          </p:cNvPr>
          <p:cNvSpPr txBox="1"/>
          <p:nvPr/>
        </p:nvSpPr>
        <p:spPr>
          <a:xfrm>
            <a:off x="595531" y="895161"/>
            <a:ext cx="24899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457: 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47087F3-379A-478E-B9CC-616952AFA2C4}"/>
              </a:ext>
            </a:extLst>
          </p:cNvPr>
          <p:cNvSpPr txBox="1"/>
          <p:nvPr/>
        </p:nvSpPr>
        <p:spPr>
          <a:xfrm>
            <a:off x="6593061" y="1041010"/>
            <a:ext cx="24899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724: 6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42773FA4-2149-4ADD-B053-EB000EF7AEED}"/>
              </a:ext>
            </a:extLst>
          </p:cNvPr>
          <p:cNvGrpSpPr/>
          <p:nvPr/>
        </p:nvGrpSpPr>
        <p:grpSpPr>
          <a:xfrm>
            <a:off x="1029285" y="1757900"/>
            <a:ext cx="4112455" cy="1325659"/>
            <a:chOff x="3205089" y="1415772"/>
            <a:chExt cx="4112455" cy="1325659"/>
          </a:xfrm>
        </p:grpSpPr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6BA8DEE7-7DC4-4C8B-B2BE-D11FE1DEAC51}"/>
                </a:ext>
              </a:extLst>
            </p:cNvPr>
            <p:cNvSpPr txBox="1"/>
            <p:nvPr/>
          </p:nvSpPr>
          <p:spPr>
            <a:xfrm>
              <a:off x="3205089" y="1415772"/>
              <a:ext cx="41124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457    4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1FE5D1DA-CC15-4288-A3CC-17FC788DC16E}"/>
                </a:ext>
              </a:extLst>
            </p:cNvPr>
            <p:cNvGrpSpPr/>
            <p:nvPr/>
          </p:nvGrpSpPr>
          <p:grpSpPr>
            <a:xfrm>
              <a:off x="4192172" y="1566014"/>
              <a:ext cx="1069145" cy="1175417"/>
              <a:chOff x="4192172" y="1566014"/>
              <a:chExt cx="1069145" cy="1175417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="" xmlns:a16="http://schemas.microsoft.com/office/drawing/2014/main" id="{C4469327-01A5-4B2D-BEB9-731BF3766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1566014"/>
                <a:ext cx="0" cy="11754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="" xmlns:a16="http://schemas.microsoft.com/office/drawing/2014/main" id="{8E256958-0A62-45B2-890B-95DB9D8D418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2114654"/>
                <a:ext cx="10691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4FCED8B-FD9E-486A-9698-0A1CFD353F91}"/>
              </a:ext>
            </a:extLst>
          </p:cNvPr>
          <p:cNvSpPr txBox="1"/>
          <p:nvPr/>
        </p:nvSpPr>
        <p:spPr>
          <a:xfrm>
            <a:off x="2030436" y="2454532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E2AB37F-3BF7-4D42-869F-FE721ACA3079}"/>
              </a:ext>
            </a:extLst>
          </p:cNvPr>
          <p:cNvSpPr txBox="1"/>
          <p:nvPr/>
        </p:nvSpPr>
        <p:spPr>
          <a:xfrm>
            <a:off x="2264897" y="2460159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B82686B-BC2B-4D18-99D3-0FF1FBF20FC6}"/>
              </a:ext>
            </a:extLst>
          </p:cNvPr>
          <p:cNvSpPr txBox="1"/>
          <p:nvPr/>
        </p:nvSpPr>
        <p:spPr>
          <a:xfrm>
            <a:off x="1490003" y="2764584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58E451C5-9B65-4604-A8E1-A79BB98CA8E4}"/>
              </a:ext>
            </a:extLst>
          </p:cNvPr>
          <p:cNvSpPr txBox="1"/>
          <p:nvPr/>
        </p:nvSpPr>
        <p:spPr>
          <a:xfrm>
            <a:off x="1283365" y="2790209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D6556F4-F603-406C-B623-3FA98106990E}"/>
              </a:ext>
            </a:extLst>
          </p:cNvPr>
          <p:cNvSpPr txBox="1"/>
          <p:nvPr/>
        </p:nvSpPr>
        <p:spPr>
          <a:xfrm>
            <a:off x="1281331" y="2296416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453F5C69-7730-4A4C-9364-9EAEA2FE84B2}"/>
              </a:ext>
            </a:extLst>
          </p:cNvPr>
          <p:cNvSpPr txBox="1"/>
          <p:nvPr/>
        </p:nvSpPr>
        <p:spPr>
          <a:xfrm>
            <a:off x="1008310" y="2282831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D4B98D9D-A846-4194-BB7C-3C96D682C76A}"/>
              </a:ext>
            </a:extLst>
          </p:cNvPr>
          <p:cNvSpPr txBox="1"/>
          <p:nvPr/>
        </p:nvSpPr>
        <p:spPr>
          <a:xfrm>
            <a:off x="2509318" y="2441027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07C8242B-2FC4-42EC-A5C8-60835B09DE1B}"/>
              </a:ext>
            </a:extLst>
          </p:cNvPr>
          <p:cNvSpPr txBox="1"/>
          <p:nvPr/>
        </p:nvSpPr>
        <p:spPr>
          <a:xfrm>
            <a:off x="7075540" y="2351294"/>
            <a:ext cx="623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F32B739-8B33-4E97-B7FD-E055BD08C0AB}"/>
              </a:ext>
            </a:extLst>
          </p:cNvPr>
          <p:cNvSpPr txBox="1"/>
          <p:nvPr/>
        </p:nvSpPr>
        <p:spPr>
          <a:xfrm>
            <a:off x="8107935" y="2375673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E0A34C2A-56C5-4B75-849F-1AD1B8C5C3B2}"/>
              </a:ext>
            </a:extLst>
          </p:cNvPr>
          <p:cNvSpPr txBox="1"/>
          <p:nvPr/>
        </p:nvSpPr>
        <p:spPr>
          <a:xfrm>
            <a:off x="1501141" y="3268769"/>
            <a:ext cx="611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63C63AAF-B6ED-49AD-B8B6-95D12EBE3F43}"/>
              </a:ext>
            </a:extLst>
          </p:cNvPr>
          <p:cNvGrpSpPr/>
          <p:nvPr/>
        </p:nvGrpSpPr>
        <p:grpSpPr>
          <a:xfrm>
            <a:off x="7050260" y="1659053"/>
            <a:ext cx="4112455" cy="1273059"/>
            <a:chOff x="3205089" y="1415772"/>
            <a:chExt cx="4112455" cy="1273059"/>
          </a:xfrm>
        </p:grpSpPr>
        <p:sp>
          <p:nvSpPr>
            <p:cNvPr id="27" name="TextBox 26">
              <a:extLst>
                <a:ext uri="{FF2B5EF4-FFF2-40B4-BE49-F238E27FC236}">
                  <a16:creationId xmlns="" xmlns:a16="http://schemas.microsoft.com/office/drawing/2014/main" id="{A8F95B9A-D5AB-499D-A0FE-30FB785B5EFB}"/>
                </a:ext>
              </a:extLst>
            </p:cNvPr>
            <p:cNvSpPr txBox="1"/>
            <p:nvPr/>
          </p:nvSpPr>
          <p:spPr>
            <a:xfrm>
              <a:off x="3205089" y="1415772"/>
              <a:ext cx="411245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724    6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="" xmlns:a16="http://schemas.microsoft.com/office/drawing/2014/main" id="{4FE237DA-4762-43CE-A053-EE4076DAA130}"/>
                </a:ext>
              </a:extLst>
            </p:cNvPr>
            <p:cNvGrpSpPr/>
            <p:nvPr/>
          </p:nvGrpSpPr>
          <p:grpSpPr>
            <a:xfrm>
              <a:off x="4192172" y="1566014"/>
              <a:ext cx="1069145" cy="1122817"/>
              <a:chOff x="4192172" y="1566014"/>
              <a:chExt cx="1069145" cy="1122817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="" xmlns:a16="http://schemas.microsoft.com/office/drawing/2014/main" id="{4C0887B3-F923-4B3F-88E8-36D3A54458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1566014"/>
                <a:ext cx="0" cy="11228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="" xmlns:a16="http://schemas.microsoft.com/office/drawing/2014/main" id="{84D2E9DF-A1C4-4D38-B7CB-0857ECB386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92172" y="2114654"/>
                <a:ext cx="10691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9DB6207-217B-43A0-9EA2-F0A6DF1DAAE3}"/>
              </a:ext>
            </a:extLst>
          </p:cNvPr>
          <p:cNvSpPr txBox="1"/>
          <p:nvPr/>
        </p:nvSpPr>
        <p:spPr>
          <a:xfrm>
            <a:off x="8386105" y="2376056"/>
            <a:ext cx="414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CA5F6CD0-5190-415D-8506-A0C752F5DB2A}"/>
              </a:ext>
            </a:extLst>
          </p:cNvPr>
          <p:cNvSpPr txBox="1"/>
          <p:nvPr/>
        </p:nvSpPr>
        <p:spPr>
          <a:xfrm>
            <a:off x="7323381" y="2340504"/>
            <a:ext cx="6236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DAF3B04A-A28E-4FF9-8268-C592F466EDD5}"/>
              </a:ext>
            </a:extLst>
          </p:cNvPr>
          <p:cNvSpPr txBox="1"/>
          <p:nvPr/>
        </p:nvSpPr>
        <p:spPr>
          <a:xfrm>
            <a:off x="7311521" y="2932112"/>
            <a:ext cx="50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F9C35AB1-EF8F-4F77-8A09-C1AB2B270D24}"/>
              </a:ext>
            </a:extLst>
          </p:cNvPr>
          <p:cNvSpPr txBox="1"/>
          <p:nvPr/>
        </p:nvSpPr>
        <p:spPr>
          <a:xfrm>
            <a:off x="363536" y="4426409"/>
            <a:ext cx="4432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457: 4 = 114 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AA43ACAF-8FF0-44E8-B8AF-0E02B5D54176}"/>
              </a:ext>
            </a:extLst>
          </p:cNvPr>
          <p:cNvSpPr txBox="1"/>
          <p:nvPr/>
        </p:nvSpPr>
        <p:spPr>
          <a:xfrm>
            <a:off x="6441368" y="4377468"/>
            <a:ext cx="49687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724 : 6 = 120 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EC650B2E-5EE9-494F-94D6-C77E27C2DD9A}"/>
              </a:ext>
            </a:extLst>
          </p:cNvPr>
          <p:cNvSpPr txBox="1"/>
          <p:nvPr/>
        </p:nvSpPr>
        <p:spPr>
          <a:xfrm>
            <a:off x="7585045" y="2954098"/>
            <a:ext cx="50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815676EB-17D1-4A47-9CA6-A8319EC053FD}"/>
              </a:ext>
            </a:extLst>
          </p:cNvPr>
          <p:cNvSpPr txBox="1"/>
          <p:nvPr/>
        </p:nvSpPr>
        <p:spPr>
          <a:xfrm>
            <a:off x="8650590" y="2361342"/>
            <a:ext cx="50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89958F9B-F843-4333-95D9-C051706894C2}"/>
              </a:ext>
            </a:extLst>
          </p:cNvPr>
          <p:cNvSpPr txBox="1"/>
          <p:nvPr/>
        </p:nvSpPr>
        <p:spPr>
          <a:xfrm>
            <a:off x="7613382" y="3515755"/>
            <a:ext cx="50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7150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47">
            <a:extLst>
              <a:ext uri="{FF2B5EF4-FFF2-40B4-BE49-F238E27FC236}">
                <a16:creationId xmlns="" xmlns:a16="http://schemas.microsoft.com/office/drawing/2014/main" id="{16CF11DB-1247-4793-A859-DE56BA941903}"/>
              </a:ext>
            </a:extLst>
          </p:cNvPr>
          <p:cNvGrpSpPr>
            <a:grpSpLocks/>
          </p:cNvGrpSpPr>
          <p:nvPr/>
        </p:nvGrpSpPr>
        <p:grpSpPr bwMode="auto">
          <a:xfrm>
            <a:off x="471487" y="122238"/>
            <a:ext cx="10433051" cy="1570039"/>
            <a:chOff x="-663" y="77"/>
            <a:chExt cx="6572" cy="989"/>
          </a:xfrm>
        </p:grpSpPr>
        <p:sp>
          <p:nvSpPr>
            <p:cNvPr id="59418" name="Text Box 4">
              <a:extLst>
                <a:ext uri="{FF2B5EF4-FFF2-40B4-BE49-F238E27FC236}">
                  <a16:creationId xmlns="" xmlns:a16="http://schemas.microsoft.com/office/drawing/2014/main" id="{920B0855-A53E-4A88-B344-8F6020020E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624"/>
              <a:ext cx="537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sz="3200" b="1">
                <a:solidFill>
                  <a:srgbClr val="660066"/>
                </a:solidFill>
                <a:latin typeface=".VnTime" pitchFamily="34" charset="0"/>
              </a:endParaRPr>
            </a:p>
          </p:txBody>
        </p:sp>
        <p:sp>
          <p:nvSpPr>
            <p:cNvPr id="90139" name="Text Box 8">
              <a:extLst>
                <a:ext uri="{FF2B5EF4-FFF2-40B4-BE49-F238E27FC236}">
                  <a16:creationId xmlns="" xmlns:a16="http://schemas.microsoft.com/office/drawing/2014/main" id="{BB75C27F-7B84-4F9B-97FD-CD7F03FBA6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63" y="77"/>
              <a:ext cx="6572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sz="320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2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vi-VN" sz="3200" i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(V)</a:t>
              </a:r>
              <a:r>
                <a:rPr lang="en-US" sz="3200" i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AB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172m,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BC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gấp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4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lần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AB. (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xem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vẽ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).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AC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dài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mét</a:t>
              </a:r>
              <a:r>
                <a:rPr lang="en-US" sz="3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59400" name="Line 21">
            <a:extLst>
              <a:ext uri="{FF2B5EF4-FFF2-40B4-BE49-F238E27FC236}">
                <a16:creationId xmlns="" xmlns:a16="http://schemas.microsoft.com/office/drawing/2014/main" id="{62381D5B-89B7-4614-A92A-EE1CA9B1F3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0013" y="250507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1" name="Line 22">
            <a:extLst>
              <a:ext uri="{FF2B5EF4-FFF2-40B4-BE49-F238E27FC236}">
                <a16:creationId xmlns="" xmlns:a16="http://schemas.microsoft.com/office/drawing/2014/main" id="{EED3EEAD-968A-4041-8F0C-BF3DE737D3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251142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Line 25">
            <a:extLst>
              <a:ext uri="{FF2B5EF4-FFF2-40B4-BE49-F238E27FC236}">
                <a16:creationId xmlns="" xmlns:a16="http://schemas.microsoft.com/office/drawing/2014/main" id="{C62D78E7-D63D-4D10-AEEB-9A83B4FAF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511425"/>
            <a:ext cx="0" cy="152400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EBCFC26D-5D49-471D-BA64-66A91E8EB1D1}"/>
              </a:ext>
            </a:extLst>
          </p:cNvPr>
          <p:cNvGrpSpPr/>
          <p:nvPr/>
        </p:nvGrpSpPr>
        <p:grpSpPr>
          <a:xfrm>
            <a:off x="3352801" y="1905000"/>
            <a:ext cx="5387974" cy="1652588"/>
            <a:chOff x="3352801" y="1905000"/>
            <a:chExt cx="5387974" cy="1652588"/>
          </a:xfrm>
        </p:grpSpPr>
        <p:sp>
          <p:nvSpPr>
            <p:cNvPr id="59404" name="Text Box 10">
              <a:extLst>
                <a:ext uri="{FF2B5EF4-FFF2-40B4-BE49-F238E27FC236}">
                  <a16:creationId xmlns="" xmlns:a16="http://schemas.microsoft.com/office/drawing/2014/main" id="{C5D09FEA-2D86-4C3B-A764-C18EFC260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68825" y="2062163"/>
              <a:ext cx="412750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i="1">
                  <a:latin typeface="Times New Roman" panose="02020603050405020304" pitchFamily="18" charset="0"/>
                </a:rPr>
                <a:t>B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="" xmlns:a16="http://schemas.microsoft.com/office/drawing/2014/main" id="{45BFC97F-DF63-4B1A-B106-21C2ACCC0AAF}"/>
                </a:ext>
              </a:extLst>
            </p:cNvPr>
            <p:cNvGrpSpPr/>
            <p:nvPr/>
          </p:nvGrpSpPr>
          <p:grpSpPr>
            <a:xfrm>
              <a:off x="3352801" y="1905000"/>
              <a:ext cx="5387974" cy="1652588"/>
              <a:chOff x="3352801" y="1905000"/>
              <a:chExt cx="5387974" cy="1652588"/>
            </a:xfrm>
          </p:grpSpPr>
          <p:sp>
            <p:nvSpPr>
              <p:cNvPr id="59399" name="Line 20">
                <a:extLst>
                  <a:ext uri="{FF2B5EF4-FFF2-40B4-BE49-F238E27FC236}">
                    <a16:creationId xmlns="" xmlns:a16="http://schemas.microsoft.com/office/drawing/2014/main" id="{F6FC512E-34A4-4916-BD43-6DC362C1B5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688013" y="2587625"/>
                <a:ext cx="2819400" cy="0"/>
              </a:xfrm>
              <a:prstGeom prst="line">
                <a:avLst/>
              </a:prstGeom>
              <a:noFill/>
              <a:ln w="9525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="" xmlns:a16="http://schemas.microsoft.com/office/drawing/2014/main" id="{ECFBCF23-D209-433F-93DA-8939DA4FC2CE}"/>
                  </a:ext>
                </a:extLst>
              </p:cNvPr>
              <p:cNvGrpSpPr/>
              <p:nvPr/>
            </p:nvGrpSpPr>
            <p:grpSpPr>
              <a:xfrm>
                <a:off x="3352801" y="1905000"/>
                <a:ext cx="5387974" cy="1652588"/>
                <a:chOff x="3352801" y="1905000"/>
                <a:chExt cx="5387974" cy="1652588"/>
              </a:xfrm>
            </p:grpSpPr>
            <p:grpSp>
              <p:nvGrpSpPr>
                <p:cNvPr id="59396" name="Group 46">
                  <a:extLst>
                    <a:ext uri="{FF2B5EF4-FFF2-40B4-BE49-F238E27FC236}">
                      <a16:creationId xmlns="" xmlns:a16="http://schemas.microsoft.com/office/drawing/2014/main" id="{BE9FFC4D-C337-42F5-9028-357DED3533E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810000" y="2511425"/>
                  <a:ext cx="2819400" cy="152400"/>
                  <a:chOff x="576" y="3216"/>
                  <a:chExt cx="1776" cy="96"/>
                </a:xfrm>
              </p:grpSpPr>
              <p:sp>
                <p:nvSpPr>
                  <p:cNvPr id="59413" name="Line 20">
                    <a:extLst>
                      <a:ext uri="{FF2B5EF4-FFF2-40B4-BE49-F238E27FC236}">
                        <a16:creationId xmlns="" xmlns:a16="http://schemas.microsoft.com/office/drawing/2014/main" id="{0BDFA19C-55A8-4D44-B683-FAA1C1EFC4D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6" y="3264"/>
                    <a:ext cx="1776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414" name="Line 21">
                    <a:extLst>
                      <a:ext uri="{FF2B5EF4-FFF2-40B4-BE49-F238E27FC236}">
                        <a16:creationId xmlns="" xmlns:a16="http://schemas.microsoft.com/office/drawing/2014/main" id="{7BE4C243-DB12-4BCC-BD87-F38AAF2717F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776" y="3216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415" name="Line 22">
                    <a:extLst>
                      <a:ext uri="{FF2B5EF4-FFF2-40B4-BE49-F238E27FC236}">
                        <a16:creationId xmlns="" xmlns:a16="http://schemas.microsoft.com/office/drawing/2014/main" id="{8A94063B-116D-4ECB-9C92-69B2024CA3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352" y="3216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9416" name="Line 24">
                    <a:extLst>
                      <a:ext uri="{FF2B5EF4-FFF2-40B4-BE49-F238E27FC236}">
                        <a16:creationId xmlns="" xmlns:a16="http://schemas.microsoft.com/office/drawing/2014/main" id="{943D595D-44DE-4D72-A2AC-4519E1FABF2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76" y="3216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417" name="Line 25">
                    <a:extLst>
                      <a:ext uri="{FF2B5EF4-FFF2-40B4-BE49-F238E27FC236}">
                        <a16:creationId xmlns="" xmlns:a16="http://schemas.microsoft.com/office/drawing/2014/main" id="{5CAB3BE4-75A4-427A-854F-FEC32DA0D51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152" y="3216"/>
                    <a:ext cx="0" cy="96"/>
                  </a:xfrm>
                  <a:prstGeom prst="line">
                    <a:avLst/>
                  </a:prstGeom>
                  <a:noFill/>
                  <a:ln w="9525">
                    <a:solidFill>
                      <a:srgbClr val="00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9397" name="Group 43">
                  <a:extLst>
                    <a:ext uri="{FF2B5EF4-FFF2-40B4-BE49-F238E27FC236}">
                      <a16:creationId xmlns="" xmlns:a16="http://schemas.microsoft.com/office/drawing/2014/main" id="{09CAE988-15E9-4088-AC2B-579FD0ACD71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810000" y="2667000"/>
                  <a:ext cx="4724400" cy="890588"/>
                  <a:chOff x="576" y="3312"/>
                  <a:chExt cx="1776" cy="561"/>
                </a:xfrm>
              </p:grpSpPr>
              <p:sp>
                <p:nvSpPr>
                  <p:cNvPr id="59411" name="AutoShape 28">
                    <a:extLst>
                      <a:ext uri="{FF2B5EF4-FFF2-40B4-BE49-F238E27FC236}">
                        <a16:creationId xmlns="" xmlns:a16="http://schemas.microsoft.com/office/drawing/2014/main" id="{D20C0451-9E16-4F32-B263-9AD280DD2DF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-5400000">
                    <a:off x="1296" y="2592"/>
                    <a:ext cx="336" cy="1776"/>
                  </a:xfrm>
                  <a:prstGeom prst="leftBrace">
                    <a:avLst>
                      <a:gd name="adj1" fmla="val 44048"/>
                      <a:gd name="adj2" fmla="val 52000"/>
                    </a:avLst>
                  </a:prstGeom>
                  <a:noFill/>
                  <a:ln w="9525">
                    <a:solidFill>
                      <a:srgbClr val="CC00CC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en-US"/>
                  </a:p>
                </p:txBody>
              </p:sp>
              <p:sp>
                <p:nvSpPr>
                  <p:cNvPr id="59412" name="Text Box 29">
                    <a:extLst>
                      <a:ext uri="{FF2B5EF4-FFF2-40B4-BE49-F238E27FC236}">
                        <a16:creationId xmlns="" xmlns:a16="http://schemas.microsoft.com/office/drawing/2014/main" id="{05F9CE23-031A-410B-BC43-96A86975473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2" y="3543"/>
                    <a:ext cx="768" cy="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800">
                        <a:latin typeface=".VnTime" pitchFamily="34" charset="0"/>
                      </a:rPr>
                      <a:t>   ? </a:t>
                    </a:r>
                    <a:r>
                      <a:rPr lang="en-US" altLang="en-US" sz="2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</a:p>
                </p:txBody>
              </p:sp>
            </p:grpSp>
            <p:grpSp>
              <p:nvGrpSpPr>
                <p:cNvPr id="59398" name="Group 42">
                  <a:extLst>
                    <a:ext uri="{FF2B5EF4-FFF2-40B4-BE49-F238E27FC236}">
                      <a16:creationId xmlns="" xmlns:a16="http://schemas.microsoft.com/office/drawing/2014/main" id="{FA91A74C-458A-4CD4-9552-E84D2C0A606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60763" y="1905000"/>
                  <a:ext cx="1447800" cy="685800"/>
                  <a:chOff x="419" y="2834"/>
                  <a:chExt cx="912" cy="432"/>
                </a:xfrm>
              </p:grpSpPr>
              <p:sp>
                <p:nvSpPr>
                  <p:cNvPr id="59409" name="Text Box 33">
                    <a:extLst>
                      <a:ext uri="{FF2B5EF4-FFF2-40B4-BE49-F238E27FC236}">
                        <a16:creationId xmlns="" xmlns:a16="http://schemas.microsoft.com/office/drawing/2014/main" id="{632F064A-6C2A-4317-91FE-AD045F53CBD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9" y="2834"/>
                    <a:ext cx="912" cy="33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800" dirty="0">
                        <a:latin typeface=".VnTime" pitchFamily="34" charset="0"/>
                      </a:rPr>
                      <a:t> 172 </a:t>
                    </a:r>
                    <a:r>
                      <a:rPr lang="en-US" altLang="en-US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</a:p>
                </p:txBody>
              </p:sp>
              <p:sp>
                <p:nvSpPr>
                  <p:cNvPr id="59410" name="Freeform 41">
                    <a:extLst>
                      <a:ext uri="{FF2B5EF4-FFF2-40B4-BE49-F238E27FC236}">
                        <a16:creationId xmlns="" xmlns:a16="http://schemas.microsoft.com/office/drawing/2014/main" id="{8B808A6B-B99B-47F9-B950-2722D0A7AE5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6" y="3170"/>
                    <a:ext cx="576" cy="96"/>
                  </a:xfrm>
                  <a:custGeom>
                    <a:avLst/>
                    <a:gdLst>
                      <a:gd name="T0" fmla="*/ 0 w 672"/>
                      <a:gd name="T1" fmla="*/ 0 h 168"/>
                      <a:gd name="T2" fmla="*/ 12 w 672"/>
                      <a:gd name="T3" fmla="*/ 0 h 168"/>
                      <a:gd name="T4" fmla="*/ 33 w 672"/>
                      <a:gd name="T5" fmla="*/ 0 h 168"/>
                      <a:gd name="T6" fmla="*/ 42 w 672"/>
                      <a:gd name="T7" fmla="*/ 0 h 16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672"/>
                      <a:gd name="T13" fmla="*/ 0 h 168"/>
                      <a:gd name="T14" fmla="*/ 672 w 672"/>
                      <a:gd name="T15" fmla="*/ 168 h 168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672" h="168">
                        <a:moveTo>
                          <a:pt x="0" y="168"/>
                        </a:moveTo>
                        <a:cubicBezTo>
                          <a:pt x="52" y="108"/>
                          <a:pt x="104" y="48"/>
                          <a:pt x="192" y="24"/>
                        </a:cubicBezTo>
                        <a:cubicBezTo>
                          <a:pt x="280" y="0"/>
                          <a:pt x="448" y="0"/>
                          <a:pt x="528" y="24"/>
                        </a:cubicBezTo>
                        <a:cubicBezTo>
                          <a:pt x="608" y="48"/>
                          <a:pt x="648" y="144"/>
                          <a:pt x="672" y="1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9403" name="Text Box 10">
                  <a:extLst>
                    <a:ext uri="{FF2B5EF4-FFF2-40B4-BE49-F238E27FC236}">
                      <a16:creationId xmlns="" xmlns:a16="http://schemas.microsoft.com/office/drawing/2014/main" id="{0B2A7DF0-D45B-4B23-8081-DB2AE18DB47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52801" y="2144713"/>
                  <a:ext cx="411163" cy="5191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800" i="1" dirty="0">
                      <a:latin typeface="Times New Roman" panose="02020603050405020304" pitchFamily="18" charset="0"/>
                    </a:rPr>
                    <a:t>A</a:t>
                  </a:r>
                </a:p>
              </p:txBody>
            </p:sp>
            <p:sp>
              <p:nvSpPr>
                <p:cNvPr id="59405" name="Text Box 10">
                  <a:extLst>
                    <a:ext uri="{FF2B5EF4-FFF2-40B4-BE49-F238E27FC236}">
                      <a16:creationId xmlns="" xmlns:a16="http://schemas.microsoft.com/office/drawing/2014/main" id="{B413908E-1210-44E5-B5DC-51DEC0A07CA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328025" y="2093913"/>
                  <a:ext cx="412750" cy="5191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800" i="1">
                      <a:latin typeface="Times New Roman" panose="02020603050405020304" pitchFamily="18" charset="0"/>
                    </a:rPr>
                    <a:t>C</a:t>
                  </a:r>
                </a:p>
              </p:txBody>
            </p:sp>
          </p:grpSp>
        </p:grpSp>
      </p:grp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A85C7C9-0131-4CF3-8FEC-29EBD0ABB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3482976"/>
            <a:ext cx="8390961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172 x 4 = 688 (m)</a:t>
            </a:r>
          </a:p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172 + 688 = 860 (m)</a:t>
            </a:r>
          </a:p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860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63B6E1FB-7D9A-4C4B-B4FA-559C71972835}"/>
              </a:ext>
            </a:extLst>
          </p:cNvPr>
          <p:cNvSpPr/>
          <p:nvPr/>
        </p:nvSpPr>
        <p:spPr>
          <a:xfrm>
            <a:off x="113079" y="44939"/>
            <a:ext cx="858838" cy="746125"/>
          </a:xfrm>
          <a:prstGeom prst="ellipse">
            <a:avLst/>
          </a:prstGeom>
          <a:solidFill>
            <a:srgbClr val="00FFFF"/>
          </a:solidFill>
          <a:ln w="381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="" xmlns:a16="http://schemas.microsoft.com/office/drawing/2014/main" id="{3236343F-762F-4E61-866B-FB5E426E233E}"/>
                  </a:ext>
                </a:extLst>
              </p:cNvPr>
              <p:cNvSpPr/>
              <p:nvPr/>
            </p:nvSpPr>
            <p:spPr>
              <a:xfrm>
                <a:off x="971917" y="76201"/>
                <a:ext cx="9467483" cy="17756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defRPr/>
                </a:pPr>
                <a:r>
                  <a:rPr lang="vi-VN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(V)</a:t>
                </a:r>
                <a:r>
                  <a:rPr lang="en-US" sz="3200" b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Theo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kế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hoạch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tổ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sản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xuất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phải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dệt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450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chiếc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áo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len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Người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đã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836967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1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200" b="1" i="1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kế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hoạch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tổ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phải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dệt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bao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chiếc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áo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len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nữa</a:t>
                </a:r>
                <a:r>
                  <a:rPr 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236343F-762F-4E61-866B-FB5E426E23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917" y="76201"/>
                <a:ext cx="9467483" cy="1775679"/>
              </a:xfrm>
              <a:prstGeom prst="rect">
                <a:avLst/>
              </a:prstGeom>
              <a:blipFill rotWithShape="1">
                <a:blip r:embed="rId3"/>
                <a:stretch>
                  <a:fillRect l="-1673" t="-5498" r="-2059" b="-123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90BEA9B-6172-4E16-B510-FA6A521E431F}"/>
              </a:ext>
            </a:extLst>
          </p:cNvPr>
          <p:cNvSpPr/>
          <p:nvPr/>
        </p:nvSpPr>
        <p:spPr>
          <a:xfrm>
            <a:off x="1978026" y="3530600"/>
            <a:ext cx="79248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450 : 5 =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90 (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450 – 90 =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360 (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360 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269" name="Group 6">
            <a:extLst>
              <a:ext uri="{FF2B5EF4-FFF2-40B4-BE49-F238E27FC236}">
                <a16:creationId xmlns="" xmlns:a16="http://schemas.microsoft.com/office/drawing/2014/main" id="{7A2E7F27-8ADC-4D59-9F6C-79778B16A3D5}"/>
              </a:ext>
            </a:extLst>
          </p:cNvPr>
          <p:cNvGrpSpPr>
            <a:grpSpLocks/>
          </p:cNvGrpSpPr>
          <p:nvPr/>
        </p:nvGrpSpPr>
        <p:grpSpPr bwMode="auto">
          <a:xfrm>
            <a:off x="1058068" y="1731272"/>
            <a:ext cx="6790533" cy="45719"/>
            <a:chOff x="-2025650" y="4343400"/>
            <a:chExt cx="8426450" cy="84137"/>
          </a:xfrm>
        </p:grpSpPr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813C6C96-87C0-4AE7-B999-55F73E8CE5C6}"/>
                </a:ext>
              </a:extLst>
            </p:cNvPr>
            <p:cNvCxnSpPr/>
            <p:nvPr/>
          </p:nvCxnSpPr>
          <p:spPr>
            <a:xfrm>
              <a:off x="-2025650" y="4427537"/>
              <a:ext cx="842645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="" xmlns:a16="http://schemas.microsoft.com/office/drawing/2014/main" id="{569181B6-19D3-408A-8D5D-C7A159C2F4BD}"/>
                </a:ext>
              </a:extLst>
            </p:cNvPr>
            <p:cNvCxnSpPr/>
            <p:nvPr/>
          </p:nvCxnSpPr>
          <p:spPr>
            <a:xfrm>
              <a:off x="-2025650" y="4343400"/>
              <a:ext cx="842645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68866BF8-02F4-43A3-BC14-BF5262316A78}"/>
              </a:ext>
            </a:extLst>
          </p:cNvPr>
          <p:cNvCxnSpPr>
            <a:cxnSpLocks/>
          </p:cNvCxnSpPr>
          <p:nvPr/>
        </p:nvCxnSpPr>
        <p:spPr>
          <a:xfrm>
            <a:off x="1223889" y="609600"/>
            <a:ext cx="906311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42011056-6095-4167-947A-12FFE4E6E29A}"/>
              </a:ext>
            </a:extLst>
          </p:cNvPr>
          <p:cNvCxnSpPr>
            <a:cxnSpLocks/>
          </p:cNvCxnSpPr>
          <p:nvPr/>
        </p:nvCxnSpPr>
        <p:spPr>
          <a:xfrm>
            <a:off x="1660525" y="1164101"/>
            <a:ext cx="4148137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6EA3BBE-2254-441A-8A0C-E1BA7FD65772}"/>
              </a:ext>
            </a:extLst>
          </p:cNvPr>
          <p:cNvCxnSpPr>
            <a:cxnSpLocks/>
          </p:cNvCxnSpPr>
          <p:nvPr/>
        </p:nvCxnSpPr>
        <p:spPr>
          <a:xfrm>
            <a:off x="6981826" y="1145064"/>
            <a:ext cx="1901484" cy="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19BBBC80-4333-4179-97CE-E14736EB96C3}"/>
              </a:ext>
            </a:extLst>
          </p:cNvPr>
          <p:cNvCxnSpPr>
            <a:cxnSpLocks/>
          </p:cNvCxnSpPr>
          <p:nvPr/>
        </p:nvCxnSpPr>
        <p:spPr>
          <a:xfrm>
            <a:off x="1072673" y="1262575"/>
            <a:ext cx="48884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="" xmlns:a16="http://schemas.microsoft.com/office/drawing/2014/main" id="{19D25AF9-0FE2-487C-A296-AD7734CEA1C4}"/>
              </a:ext>
            </a:extLst>
          </p:cNvPr>
          <p:cNvSpPr/>
          <p:nvPr/>
        </p:nvSpPr>
        <p:spPr>
          <a:xfrm>
            <a:off x="6208713" y="3392488"/>
            <a:ext cx="2570162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450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0137DC8A-18C0-41E0-8C59-E870118590A7}"/>
              </a:ext>
            </a:extLst>
          </p:cNvPr>
          <p:cNvSpPr/>
          <p:nvPr/>
        </p:nvSpPr>
        <p:spPr>
          <a:xfrm>
            <a:off x="1359804" y="2577307"/>
            <a:ext cx="1916113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="" xmlns:a16="http://schemas.microsoft.com/office/drawing/2014/main" id="{B2F92ABD-AF15-4B66-8531-699845AB7F63}"/>
              </a:ext>
            </a:extLst>
          </p:cNvPr>
          <p:cNvGrpSpPr>
            <a:grpSpLocks/>
          </p:cNvGrpSpPr>
          <p:nvPr/>
        </p:nvGrpSpPr>
        <p:grpSpPr bwMode="auto">
          <a:xfrm>
            <a:off x="4641851" y="3036889"/>
            <a:ext cx="5726113" cy="287337"/>
            <a:chOff x="3118454" y="3036589"/>
            <a:chExt cx="5726002" cy="288063"/>
          </a:xfrm>
        </p:grpSpPr>
        <p:grpSp>
          <p:nvGrpSpPr>
            <p:cNvPr id="11283" name="Group 24">
              <a:extLst>
                <a:ext uri="{FF2B5EF4-FFF2-40B4-BE49-F238E27FC236}">
                  <a16:creationId xmlns="" xmlns:a16="http://schemas.microsoft.com/office/drawing/2014/main" id="{FE17BA6D-FA60-4665-B8CC-C834F1D795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18454" y="3080060"/>
              <a:ext cx="1109880" cy="228600"/>
              <a:chOff x="2425262" y="2900227"/>
              <a:chExt cx="1109880" cy="228600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="" xmlns:a16="http://schemas.microsoft.com/office/drawing/2014/main" id="{935A9FD3-EFC6-4B02-AEAB-E618D7879271}"/>
                  </a:ext>
                </a:extLst>
              </p:cNvPr>
              <p:cNvCxnSpPr/>
              <p:nvPr/>
            </p:nvCxnSpPr>
            <p:spPr>
              <a:xfrm flipV="1">
                <a:off x="2437962" y="3014315"/>
                <a:ext cx="1095353" cy="1273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="" xmlns:a16="http://schemas.microsoft.com/office/drawing/2014/main" id="{30ED4620-0551-4D34-B3E1-ECDA3DD4100E}"/>
                  </a:ext>
                </a:extLst>
              </p:cNvPr>
              <p:cNvCxnSpPr/>
              <p:nvPr/>
            </p:nvCxnSpPr>
            <p:spPr>
              <a:xfrm>
                <a:off x="2425262" y="2899727"/>
                <a:ext cx="0" cy="22917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="" xmlns:a16="http://schemas.microsoft.com/office/drawing/2014/main" id="{B2A29DD1-0875-4C11-B30E-BBF18F426006}"/>
                  </a:ext>
                </a:extLst>
              </p:cNvPr>
              <p:cNvCxnSpPr/>
              <p:nvPr/>
            </p:nvCxnSpPr>
            <p:spPr>
              <a:xfrm>
                <a:off x="3534903" y="2899727"/>
                <a:ext cx="0" cy="229177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37E5222B-AC8B-4B44-A017-95DB4E389F9F}"/>
                </a:ext>
              </a:extLst>
            </p:cNvPr>
            <p:cNvCxnSpPr/>
            <p:nvPr/>
          </p:nvCxnSpPr>
          <p:spPr>
            <a:xfrm flipV="1">
              <a:off x="4236032" y="3179825"/>
              <a:ext cx="4608424" cy="1750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="" xmlns:a16="http://schemas.microsoft.com/office/drawing/2014/main" id="{7793CDC7-DC51-42C9-9B4A-42AC57908FE8}"/>
                </a:ext>
              </a:extLst>
            </p:cNvPr>
            <p:cNvCxnSpPr/>
            <p:nvPr/>
          </p:nvCxnSpPr>
          <p:spPr>
            <a:xfrm>
              <a:off x="5458384" y="3095474"/>
              <a:ext cx="0" cy="22917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="" xmlns:a16="http://schemas.microsoft.com/office/drawing/2014/main" id="{01AD8AAC-9870-458E-AE82-1309F26E1D58}"/>
                </a:ext>
              </a:extLst>
            </p:cNvPr>
            <p:cNvCxnSpPr/>
            <p:nvPr/>
          </p:nvCxnSpPr>
          <p:spPr>
            <a:xfrm>
              <a:off x="6569612" y="3046138"/>
              <a:ext cx="0" cy="227586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="" xmlns:a16="http://schemas.microsoft.com/office/drawing/2014/main" id="{3B96220E-9FED-4EC9-8DEC-606DA420B6CB}"/>
                </a:ext>
              </a:extLst>
            </p:cNvPr>
            <p:cNvCxnSpPr/>
            <p:nvPr/>
          </p:nvCxnSpPr>
          <p:spPr>
            <a:xfrm>
              <a:off x="7736402" y="3036589"/>
              <a:ext cx="0" cy="22917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="" xmlns:a16="http://schemas.microsoft.com/office/drawing/2014/main" id="{4BF7B94C-E637-43A7-9B54-07B32EEE7E64}"/>
                </a:ext>
              </a:extLst>
            </p:cNvPr>
            <p:cNvCxnSpPr/>
            <p:nvPr/>
          </p:nvCxnSpPr>
          <p:spPr>
            <a:xfrm>
              <a:off x="8844456" y="3065236"/>
              <a:ext cx="0" cy="22917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576C0886-FB02-4C8E-94C6-BB16A4B6E050}"/>
              </a:ext>
            </a:extLst>
          </p:cNvPr>
          <p:cNvSpPr txBox="1"/>
          <p:nvPr/>
        </p:nvSpPr>
        <p:spPr>
          <a:xfrm>
            <a:off x="7000875" y="2254251"/>
            <a:ext cx="2185988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6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="" xmlns:a16="http://schemas.microsoft.com/office/drawing/2014/main" id="{6E87E60C-BE26-4D83-9BAB-9494CEFDC4D7}"/>
              </a:ext>
            </a:extLst>
          </p:cNvPr>
          <p:cNvSpPr/>
          <p:nvPr/>
        </p:nvSpPr>
        <p:spPr>
          <a:xfrm>
            <a:off x="4641850" y="2895600"/>
            <a:ext cx="1111250" cy="439738"/>
          </a:xfrm>
          <a:prstGeom prst="arc">
            <a:avLst>
              <a:gd name="adj1" fmla="val 10543491"/>
              <a:gd name="adj2" fmla="val 0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02794F01-B9C9-4EA7-BD83-21AFDE0B10BA}"/>
              </a:ext>
            </a:extLst>
          </p:cNvPr>
          <p:cNvSpPr/>
          <p:nvPr/>
        </p:nvSpPr>
        <p:spPr>
          <a:xfrm>
            <a:off x="4495801" y="2408239"/>
            <a:ext cx="1444625" cy="5857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Arc 30">
            <a:extLst>
              <a:ext uri="{FF2B5EF4-FFF2-40B4-BE49-F238E27FC236}">
                <a16:creationId xmlns="" xmlns:a16="http://schemas.microsoft.com/office/drawing/2014/main" id="{52F27B7D-E929-4AB8-8472-72C94ACBA1D0}"/>
              </a:ext>
            </a:extLst>
          </p:cNvPr>
          <p:cNvSpPr/>
          <p:nvPr/>
        </p:nvSpPr>
        <p:spPr>
          <a:xfrm rot="10800000">
            <a:off x="4656139" y="2895600"/>
            <a:ext cx="5711825" cy="623888"/>
          </a:xfrm>
          <a:prstGeom prst="arc">
            <a:avLst>
              <a:gd name="adj1" fmla="val 10824121"/>
              <a:gd name="adj2" fmla="val 0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ight Brace 41">
            <a:extLst>
              <a:ext uri="{FF2B5EF4-FFF2-40B4-BE49-F238E27FC236}">
                <a16:creationId xmlns="" xmlns:a16="http://schemas.microsoft.com/office/drawing/2014/main" id="{FF7CA482-28A1-4B57-863E-9C2C2E2287A5}"/>
              </a:ext>
            </a:extLst>
          </p:cNvPr>
          <p:cNvSpPr/>
          <p:nvPr/>
        </p:nvSpPr>
        <p:spPr>
          <a:xfrm rot="16200000">
            <a:off x="7897813" y="719138"/>
            <a:ext cx="323850" cy="4616450"/>
          </a:xfrm>
          <a:prstGeom prst="rightBrace">
            <a:avLst>
              <a:gd name="adj1" fmla="val 44302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6" name="Group 6">
            <a:extLst>
              <a:ext uri="{FF2B5EF4-FFF2-40B4-BE49-F238E27FC236}">
                <a16:creationId xmlns="" xmlns:a16="http://schemas.microsoft.com/office/drawing/2014/main" id="{C8AE5F07-82D2-4C8C-BF70-574CAA6029D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610074" y="1239714"/>
            <a:ext cx="1757889" cy="45719"/>
            <a:chOff x="-2025650" y="4343400"/>
            <a:chExt cx="8426450" cy="84137"/>
          </a:xfrm>
        </p:grpSpPr>
        <p:cxnSp>
          <p:nvCxnSpPr>
            <p:cNvPr id="47" name="Straight Connector 46">
              <a:extLst>
                <a:ext uri="{FF2B5EF4-FFF2-40B4-BE49-F238E27FC236}">
                  <a16:creationId xmlns="" xmlns:a16="http://schemas.microsoft.com/office/drawing/2014/main" id="{BFCBD2CF-3588-48C8-9AA9-7CC30B718121}"/>
                </a:ext>
              </a:extLst>
            </p:cNvPr>
            <p:cNvCxnSpPr/>
            <p:nvPr/>
          </p:nvCxnSpPr>
          <p:spPr>
            <a:xfrm>
              <a:off x="-2025650" y="4427537"/>
              <a:ext cx="842645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="" xmlns:a16="http://schemas.microsoft.com/office/drawing/2014/main" id="{1242F890-CE99-47C2-9C8A-BEA5A52A333D}"/>
                </a:ext>
              </a:extLst>
            </p:cNvPr>
            <p:cNvCxnSpPr/>
            <p:nvPr/>
          </p:nvCxnSpPr>
          <p:spPr>
            <a:xfrm>
              <a:off x="-2025650" y="4343400"/>
              <a:ext cx="8426450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24" grpId="0"/>
      <p:bldP spid="28" grpId="0"/>
      <p:bldP spid="29" grpId="0" animBg="1"/>
      <p:bldP spid="30" grpId="0"/>
      <p:bldP spid="3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="" xmlns:a16="http://schemas.microsoft.com/office/drawing/2014/main" id="{4959C3E5-8E1D-4693-A270-EDEC72725472}"/>
              </a:ext>
            </a:extLst>
          </p:cNvPr>
          <p:cNvSpPr/>
          <p:nvPr/>
        </p:nvSpPr>
        <p:spPr>
          <a:xfrm>
            <a:off x="106829" y="0"/>
            <a:ext cx="858838" cy="746125"/>
          </a:xfrm>
          <a:prstGeom prst="ellipse">
            <a:avLst/>
          </a:prstGeom>
          <a:solidFill>
            <a:srgbClr val="00FFFF"/>
          </a:solidFill>
          <a:ln w="3810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5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56A0F75E-09E2-4E57-B0F6-2A646C08E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30" y="-90"/>
            <a:ext cx="10561172" cy="120032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3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(V)</a:t>
            </a:r>
            <a:r>
              <a:rPr lang="en-US" sz="36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ABCDE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="" xmlns:a16="http://schemas.microsoft.com/office/drawing/2014/main" id="{107ED26F-0E29-46C5-ABAD-EA4EA2846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427" y="4184127"/>
            <a:ext cx="7129462" cy="2370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40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u="sng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ABCDE 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   3 + 4 + 3 + 4 =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14 (cm)</a:t>
            </a:r>
          </a:p>
          <a:p>
            <a:pPr>
              <a:defRPr/>
            </a:pP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                  	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14cm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41FBBDD9-91CB-42BA-A722-73EEC9322F0D}"/>
              </a:ext>
            </a:extLst>
          </p:cNvPr>
          <p:cNvCxnSpPr/>
          <p:nvPr/>
        </p:nvCxnSpPr>
        <p:spPr>
          <a:xfrm>
            <a:off x="2105025" y="1797050"/>
            <a:ext cx="0" cy="23177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E160519-5D9C-43B0-AF21-0F1965FF6D33}"/>
              </a:ext>
            </a:extLst>
          </p:cNvPr>
          <p:cNvSpPr txBox="1"/>
          <p:nvPr/>
        </p:nvSpPr>
        <p:spPr>
          <a:xfrm>
            <a:off x="1917700" y="4124325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7FE99AD-F45F-46AF-A297-EB0BE88FD426}"/>
              </a:ext>
            </a:extLst>
          </p:cNvPr>
          <p:cNvSpPr txBox="1"/>
          <p:nvPr/>
        </p:nvSpPr>
        <p:spPr>
          <a:xfrm>
            <a:off x="1919288" y="1211263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FFB63770-E72F-4D6B-AF00-FA807CAD160D}"/>
              </a:ext>
            </a:extLst>
          </p:cNvPr>
          <p:cNvSpPr txBox="1"/>
          <p:nvPr/>
        </p:nvSpPr>
        <p:spPr>
          <a:xfrm>
            <a:off x="5154613" y="1189038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AC10CE61-965D-4C9C-9DC2-DA15E0B29FBD}"/>
              </a:ext>
            </a:extLst>
          </p:cNvPr>
          <p:cNvSpPr txBox="1"/>
          <p:nvPr/>
        </p:nvSpPr>
        <p:spPr>
          <a:xfrm>
            <a:off x="5024438" y="4238625"/>
            <a:ext cx="3048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0E99ADC1-4239-4C24-AAF4-4E99BC83E477}"/>
              </a:ext>
            </a:extLst>
          </p:cNvPr>
          <p:cNvSpPr txBox="1"/>
          <p:nvPr/>
        </p:nvSpPr>
        <p:spPr>
          <a:xfrm>
            <a:off x="8364538" y="4237039"/>
            <a:ext cx="304800" cy="585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="" xmlns:a16="http://schemas.microsoft.com/office/drawing/2014/main" id="{71415E48-1F44-4D5B-8767-D4243022074E}"/>
              </a:ext>
            </a:extLst>
          </p:cNvPr>
          <p:cNvCxnSpPr/>
          <p:nvPr/>
        </p:nvCxnSpPr>
        <p:spPr>
          <a:xfrm>
            <a:off x="2071688" y="1795463"/>
            <a:ext cx="324485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3AFE29C9-7408-44BA-9DF9-E301165EF0F5}"/>
              </a:ext>
            </a:extLst>
          </p:cNvPr>
          <p:cNvCxnSpPr/>
          <p:nvPr/>
        </p:nvCxnSpPr>
        <p:spPr>
          <a:xfrm>
            <a:off x="5310188" y="1797050"/>
            <a:ext cx="0" cy="23177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95D2FB25-7ED7-4FDC-BAC8-80871665821D}"/>
              </a:ext>
            </a:extLst>
          </p:cNvPr>
          <p:cNvCxnSpPr/>
          <p:nvPr/>
        </p:nvCxnSpPr>
        <p:spPr>
          <a:xfrm>
            <a:off x="5310188" y="4114800"/>
            <a:ext cx="324485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9A1E1123-7016-4D03-A267-F700DD15F417}"/>
              </a:ext>
            </a:extLst>
          </p:cNvPr>
          <p:cNvSpPr/>
          <p:nvPr/>
        </p:nvSpPr>
        <p:spPr>
          <a:xfrm>
            <a:off x="2224088" y="2703513"/>
            <a:ext cx="914400" cy="5842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905FEBBB-773D-4791-B539-8BD0368AB37C}"/>
              </a:ext>
            </a:extLst>
          </p:cNvPr>
          <p:cNvSpPr/>
          <p:nvPr/>
        </p:nvSpPr>
        <p:spPr>
          <a:xfrm>
            <a:off x="3119438" y="1189039"/>
            <a:ext cx="914400" cy="585787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A46660A2-CD9A-436D-B192-806621329EFC}"/>
              </a:ext>
            </a:extLst>
          </p:cNvPr>
          <p:cNvSpPr/>
          <p:nvPr/>
        </p:nvSpPr>
        <p:spPr>
          <a:xfrm>
            <a:off x="5480050" y="2663825"/>
            <a:ext cx="914400" cy="5842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60ED627-3C6C-4D92-9E8D-BB35D9048EAC}"/>
              </a:ext>
            </a:extLst>
          </p:cNvPr>
          <p:cNvSpPr/>
          <p:nvPr/>
        </p:nvSpPr>
        <p:spPr>
          <a:xfrm>
            <a:off x="6394450" y="4124325"/>
            <a:ext cx="914400" cy="5842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sz="3200" b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sp>
        <p:nvSpPr>
          <p:cNvPr id="2" name="Flowchart: Connector 1">
            <a:extLst>
              <a:ext uri="{FF2B5EF4-FFF2-40B4-BE49-F238E27FC236}">
                <a16:creationId xmlns="" xmlns:a16="http://schemas.microsoft.com/office/drawing/2014/main" id="{97AFA4BE-C615-44AE-AF40-88A1C0375D0D}"/>
              </a:ext>
            </a:extLst>
          </p:cNvPr>
          <p:cNvSpPr/>
          <p:nvPr/>
        </p:nvSpPr>
        <p:spPr>
          <a:xfrm>
            <a:off x="2041257" y="4056942"/>
            <a:ext cx="117474" cy="15001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>
            <a:extLst>
              <a:ext uri="{FF2B5EF4-FFF2-40B4-BE49-F238E27FC236}">
                <a16:creationId xmlns="" xmlns:a16="http://schemas.microsoft.com/office/drawing/2014/main" id="{D1A7E749-9E6F-4998-A49F-9B254D4FDFCF}"/>
              </a:ext>
            </a:extLst>
          </p:cNvPr>
          <p:cNvSpPr/>
          <p:nvPr/>
        </p:nvSpPr>
        <p:spPr>
          <a:xfrm flipH="1" flipV="1">
            <a:off x="8520383" y="4068367"/>
            <a:ext cx="117475" cy="15001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4" grpId="0"/>
      <p:bldP spid="15" grpId="0"/>
      <p:bldP spid="16" grpId="0"/>
      <p:bldP spid="17" grpId="0"/>
      <p:bldP spid="18" grpId="0"/>
      <p:bldP spid="26" grpId="0"/>
      <p:bldP spid="27" grpId="0"/>
      <p:bldP spid="28" grpId="0"/>
      <p:bldP spid="2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429</Words>
  <Application>Microsoft Office PowerPoint</Application>
  <PresentationFormat>Custom</PresentationFormat>
  <Paragraphs>146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 MINH TUAN</cp:lastModifiedBy>
  <cp:revision>10</cp:revision>
  <dcterms:created xsi:type="dcterms:W3CDTF">2021-11-22T17:38:26Z</dcterms:created>
  <dcterms:modified xsi:type="dcterms:W3CDTF">2021-12-07T03:19:15Z</dcterms:modified>
</cp:coreProperties>
</file>