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3" r:id="rId3"/>
    <p:sldMasterId id="2147483715" r:id="rId4"/>
    <p:sldMasterId id="2147483727" r:id="rId5"/>
    <p:sldMasterId id="2147483739" r:id="rId6"/>
  </p:sldMasterIdLst>
  <p:notesMasterIdLst>
    <p:notesMasterId r:id="rId27"/>
  </p:notesMasterIdLst>
  <p:sldIdLst>
    <p:sldId id="533" r:id="rId7"/>
    <p:sldId id="509" r:id="rId8"/>
    <p:sldId id="267" r:id="rId9"/>
    <p:sldId id="506" r:id="rId10"/>
    <p:sldId id="523" r:id="rId11"/>
    <p:sldId id="273" r:id="rId12"/>
    <p:sldId id="507" r:id="rId13"/>
    <p:sldId id="527" r:id="rId14"/>
    <p:sldId id="528" r:id="rId15"/>
    <p:sldId id="535" r:id="rId16"/>
    <p:sldId id="536" r:id="rId17"/>
    <p:sldId id="529" r:id="rId18"/>
    <p:sldId id="530" r:id="rId19"/>
    <p:sldId id="534" r:id="rId20"/>
    <p:sldId id="340" r:id="rId21"/>
    <p:sldId id="495" r:id="rId22"/>
    <p:sldId id="325" r:id="rId23"/>
    <p:sldId id="276" r:id="rId24"/>
    <p:sldId id="510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7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466508" y="4986597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288D84-5A2D-4911-8DD1-ADF122CF9761}"/>
              </a:ext>
            </a:extLst>
          </p:cNvPr>
          <p:cNvSpPr txBox="1"/>
          <p:nvPr/>
        </p:nvSpPr>
        <p:spPr>
          <a:xfrm>
            <a:off x="2466753" y="801140"/>
            <a:ext cx="741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82D5AE5-8FED-42FA-9DE3-9B54B51D82AE}"/>
              </a:ext>
            </a:extLst>
          </p:cNvPr>
          <p:cNvSpPr/>
          <p:nvPr/>
        </p:nvSpPr>
        <p:spPr>
          <a:xfrm>
            <a:off x="3699008" y="366762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xmlns="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CCC942-4904-42EC-8315-AC216255006C}"/>
              </a:ext>
            </a:extLst>
          </p:cNvPr>
          <p:cNvCxnSpPr/>
          <p:nvPr/>
        </p:nvCxnSpPr>
        <p:spPr>
          <a:xfrm flipH="1">
            <a:off x="2735351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A6458BA-260F-40A4-A4DC-1D68A1C2A3B1}"/>
              </a:ext>
            </a:extLst>
          </p:cNvPr>
          <p:cNvCxnSpPr/>
          <p:nvPr/>
        </p:nvCxnSpPr>
        <p:spPr>
          <a:xfrm flipH="1">
            <a:off x="6968375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158142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F55C1C-BD74-49AB-9F09-71646DA083C2}"/>
              </a:ext>
            </a:extLst>
          </p:cNvPr>
          <p:cNvCxnSpPr/>
          <p:nvPr/>
        </p:nvCxnSpPr>
        <p:spPr>
          <a:xfrm flipH="1">
            <a:off x="2659151" y="22657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2834BE3-E4A0-495D-9534-EDC724992594}"/>
              </a:ext>
            </a:extLst>
          </p:cNvPr>
          <p:cNvCxnSpPr/>
          <p:nvPr/>
        </p:nvCxnSpPr>
        <p:spPr>
          <a:xfrm flipH="1">
            <a:off x="64086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DEE752-6176-455C-AA6B-AA6C8F606079}"/>
              </a:ext>
            </a:extLst>
          </p:cNvPr>
          <p:cNvCxnSpPr/>
          <p:nvPr/>
        </p:nvCxnSpPr>
        <p:spPr>
          <a:xfrm flipH="1">
            <a:off x="6484846" y="22527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1313</Words>
  <Application>Microsoft Office PowerPoint</Application>
  <PresentationFormat>Custom</PresentationFormat>
  <Paragraphs>140</Paragraphs>
  <Slides>20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Office Theme</vt:lpstr>
      <vt:lpstr>1_Office 主题​​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2021-07-20T01:55:21Z</dcterms:created>
  <dcterms:modified xsi:type="dcterms:W3CDTF">2021-12-11T05:50:27Z</dcterms:modified>
</cp:coreProperties>
</file>