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16" r:id="rId3"/>
    <p:sldMasterId id="2147483728" r:id="rId4"/>
    <p:sldMasterId id="2147483737" r:id="rId5"/>
  </p:sldMasterIdLst>
  <p:notesMasterIdLst>
    <p:notesMasterId r:id="rId23"/>
  </p:notesMasterIdLst>
  <p:sldIdLst>
    <p:sldId id="256" r:id="rId6"/>
    <p:sldId id="509" r:id="rId7"/>
    <p:sldId id="345" r:id="rId8"/>
    <p:sldId id="522" r:id="rId9"/>
    <p:sldId id="516" r:id="rId10"/>
    <p:sldId id="304" r:id="rId11"/>
    <p:sldId id="2007577096" r:id="rId12"/>
    <p:sldId id="290" r:id="rId13"/>
    <p:sldId id="527" r:id="rId14"/>
    <p:sldId id="2007577097" r:id="rId15"/>
    <p:sldId id="305" r:id="rId16"/>
    <p:sldId id="517" r:id="rId17"/>
    <p:sldId id="518" r:id="rId18"/>
    <p:sldId id="519" r:id="rId19"/>
    <p:sldId id="520" r:id="rId20"/>
    <p:sldId id="521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5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676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0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="" xmlns:a16="http://schemas.microsoft.com/office/drawing/2014/main" id="{C15E90CB-75B8-4B71-AF9E-8CD9BEA403E2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22689820-B70B-43ED-B538-3556219BCE62}"/>
              </a:ext>
            </a:extLst>
          </p:cNvPr>
          <p:cNvSpPr txBox="1"/>
          <p:nvPr userDrawn="1"/>
        </p:nvSpPr>
        <p:spPr>
          <a:xfrm>
            <a:off x="8610600" y="-8146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282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3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AC6652-C357-476E-A53F-6BBCF936FF7B}"/>
              </a:ext>
            </a:extLst>
          </p:cNvPr>
          <p:cNvSpPr txBox="1"/>
          <p:nvPr/>
        </p:nvSpPr>
        <p:spPr>
          <a:xfrm>
            <a:off x="3732029" y="3184450"/>
            <a:ext cx="511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accent6"/>
                </a:solidFill>
              </a:rPr>
              <a:t>Trả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lời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câu</a:t>
            </a:r>
            <a:r>
              <a:rPr lang="en-US" sz="6600" dirty="0">
                <a:solidFill>
                  <a:schemeClr val="accent6"/>
                </a:solidFill>
              </a:rPr>
              <a:t> </a:t>
            </a:r>
            <a:r>
              <a:rPr lang="en-US" sz="6600" dirty="0" err="1">
                <a:solidFill>
                  <a:schemeClr val="accent6"/>
                </a:solidFill>
              </a:rPr>
              <a:t>hỏi</a:t>
            </a:r>
            <a:endParaRPr lang="en-US" sz="6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A3F6D0-85A2-44DA-8BE9-FF52C29F2FDD}"/>
              </a:ext>
            </a:extLst>
          </p:cNvPr>
          <p:cNvSpPr txBox="1"/>
          <p:nvPr/>
        </p:nvSpPr>
        <p:spPr>
          <a:xfrm>
            <a:off x="4221177" y="1414175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C43989-5C53-418D-A579-C6AC3B54B9A3}"/>
              </a:ext>
            </a:extLst>
          </p:cNvPr>
          <p:cNvSpPr txBox="1"/>
          <p:nvPr/>
        </p:nvSpPr>
        <p:spPr>
          <a:xfrm>
            <a:off x="1504362" y="2304057"/>
            <a:ext cx="1002055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ai </a:t>
            </a:r>
            <a:r>
              <a:rPr lang="en-US" sz="2800" dirty="0" err="1">
                <a:latin typeface="+mj-lt"/>
              </a:rPr>
              <a:t>thường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74D7BF-EC92-446E-B043-8A00989C4A8C}"/>
              </a:ext>
            </a:extLst>
          </p:cNvPr>
          <p:cNvSpPr txBox="1"/>
          <p:nvPr/>
        </p:nvSpPr>
        <p:spPr>
          <a:xfrm>
            <a:off x="1504362" y="2858851"/>
            <a:ext cx="10020557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5FC792-52E5-4C73-B89B-F5A6305B50C5}"/>
              </a:ext>
            </a:extLst>
          </p:cNvPr>
          <p:cNvSpPr txBox="1"/>
          <p:nvPr/>
        </p:nvSpPr>
        <p:spPr>
          <a:xfrm>
            <a:off x="1504362" y="3451588"/>
            <a:ext cx="1041232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cài</a:t>
            </a:r>
            <a:r>
              <a:rPr lang="en-US" sz="2800" dirty="0">
                <a:latin typeface="+mj-lt"/>
              </a:rPr>
              <a:t> then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FADD34-4F08-477E-8451-B1C8295DB422}"/>
              </a:ext>
            </a:extLst>
          </p:cNvPr>
          <p:cNvSpPr txBox="1"/>
          <p:nvPr/>
        </p:nvSpPr>
        <p:spPr>
          <a:xfrm>
            <a:off x="1504362" y="4146995"/>
            <a:ext cx="1002055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lớn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dưới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còng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/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then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B7E825-122B-40C7-85AA-4D2130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1585024" y="279428"/>
            <a:ext cx="10005575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Sắp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3 </a:t>
            </a:r>
            <a:r>
              <a:rPr lang="en-US" sz="2800" dirty="0" err="1">
                <a:latin typeface="+mj-lt"/>
              </a:rPr>
              <a:t>khổ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6714B1-9115-4D90-A461-42A75029ADBF}"/>
              </a:ext>
            </a:extLst>
          </p:cNvPr>
          <p:cNvSpPr txBox="1"/>
          <p:nvPr/>
        </p:nvSpPr>
        <p:spPr>
          <a:xfrm>
            <a:off x="835877" y="4308023"/>
            <a:ext cx="1032421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50024" y="1253147"/>
            <a:ext cx="3155061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518469" y="1253147"/>
            <a:ext cx="3155061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100297" y="1184176"/>
            <a:ext cx="3155061" cy="2731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48A4A9-A3B7-4487-9FFC-4DF81A7C2F10}"/>
              </a:ext>
            </a:extLst>
          </p:cNvPr>
          <p:cNvSpPr txBox="1"/>
          <p:nvPr/>
        </p:nvSpPr>
        <p:spPr>
          <a:xfrm>
            <a:off x="2607733" y="5073836"/>
            <a:ext cx="481826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đẩy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cửa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nguôi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11111E-6 L -0.54977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94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6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28357 -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=""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=""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=""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7E2EB9-83BE-4105-AA0C-111EADC2E72B}"/>
              </a:ext>
            </a:extLst>
          </p:cNvPr>
          <p:cNvSpPr txBox="1"/>
          <p:nvPr/>
        </p:nvSpPr>
        <p:spPr>
          <a:xfrm>
            <a:off x="3811649" y="1245166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903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D635C4-8F94-4656-BFC9-38DDBCE10B99}"/>
              </a:ext>
            </a:extLst>
          </p:cNvPr>
          <p:cNvSpPr txBox="1"/>
          <p:nvPr/>
        </p:nvSpPr>
        <p:spPr>
          <a:xfrm>
            <a:off x="1541998" y="4432076"/>
            <a:ext cx="970922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hợp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“</a:t>
            </a:r>
            <a:r>
              <a:rPr lang="en-US" sz="2800" dirty="0" err="1">
                <a:latin typeface="+mj-lt"/>
              </a:rPr>
              <a:t>cửa</a:t>
            </a:r>
            <a:r>
              <a:rPr lang="en-US" sz="2800" dirty="0">
                <a:latin typeface="+mj-lt"/>
              </a:rPr>
              <a:t>”.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0CD53EB-7A4F-4092-8E27-32A2145271AA}"/>
              </a:ext>
            </a:extLst>
          </p:cNvPr>
          <p:cNvSpPr txBox="1"/>
          <p:nvPr/>
        </p:nvSpPr>
        <p:spPr>
          <a:xfrm>
            <a:off x="1541998" y="5034282"/>
            <a:ext cx="970922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đẩy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khép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,…..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436954-F9D3-43DA-AE0C-2DF26450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233622" y="209818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4372B8-536E-4B3B-A81E-C49FF76D8C2D}"/>
              </a:ext>
            </a:extLst>
          </p:cNvPr>
          <p:cNvGrpSpPr/>
          <p:nvPr/>
        </p:nvGrpSpPr>
        <p:grpSpPr>
          <a:xfrm>
            <a:off x="2798284" y="1941822"/>
            <a:ext cx="3765227" cy="1296830"/>
            <a:chOff x="777906" y="2123319"/>
            <a:chExt cx="1496271" cy="1296830"/>
          </a:xfrm>
        </p:grpSpPr>
        <p:pic>
          <p:nvPicPr>
            <p:cNvPr id="8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4C6DA1CB-31BA-4DD3-9F49-960DAD237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0D085C3-A7E7-43E9-A55C-3D79C5B31AFB}"/>
                </a:ext>
              </a:extLst>
            </p:cNvPr>
            <p:cNvSpPr txBox="1"/>
            <p:nvPr/>
          </p:nvSpPr>
          <p:spPr>
            <a:xfrm>
              <a:off x="1099007" y="2123319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cánh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cửa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9A522D7-7A7D-4997-8B68-6F53C40549C7}"/>
              </a:ext>
            </a:extLst>
          </p:cNvPr>
          <p:cNvGrpSpPr/>
          <p:nvPr/>
        </p:nvGrpSpPr>
        <p:grpSpPr>
          <a:xfrm>
            <a:off x="6396608" y="2000580"/>
            <a:ext cx="2195495" cy="742598"/>
            <a:chOff x="777906" y="2051149"/>
            <a:chExt cx="1383844" cy="742598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2F00A260-CF0F-462E-9F50-E5197131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0A2181F-9259-4A0D-9F75-39869C4699D3}"/>
                </a:ext>
              </a:extLst>
            </p:cNvPr>
            <p:cNvSpPr txBox="1"/>
            <p:nvPr/>
          </p:nvSpPr>
          <p:spPr>
            <a:xfrm>
              <a:off x="1114082" y="205114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cài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33249C1-E553-496F-9C33-97152E8E1241}"/>
              </a:ext>
            </a:extLst>
          </p:cNvPr>
          <p:cNvGrpSpPr/>
          <p:nvPr/>
        </p:nvGrpSpPr>
        <p:grpSpPr>
          <a:xfrm>
            <a:off x="4695817" y="3229312"/>
            <a:ext cx="2202955" cy="838557"/>
            <a:chOff x="777906" y="2185316"/>
            <a:chExt cx="1388546" cy="682959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B1C3607B-13C4-4A99-9AEE-ADC447ECF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A643B6B-441B-40B3-8B70-7D848DDE99C1}"/>
                </a:ext>
              </a:extLst>
            </p:cNvPr>
            <p:cNvSpPr txBox="1"/>
            <p:nvPr/>
          </p:nvSpPr>
          <p:spPr>
            <a:xfrm>
              <a:off x="1118784" y="2217776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lưng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2F6A57B-0F6D-49CD-90B3-61E53A8DD2AD}"/>
              </a:ext>
            </a:extLst>
          </p:cNvPr>
          <p:cNvGrpSpPr/>
          <p:nvPr/>
        </p:nvGrpSpPr>
        <p:grpSpPr>
          <a:xfrm>
            <a:off x="8725717" y="2147472"/>
            <a:ext cx="2247476" cy="693558"/>
            <a:chOff x="1004700" y="2094290"/>
            <a:chExt cx="1416608" cy="693558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8E48A3DA-6455-4426-AC1E-BB6AAA28B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BA6F6F14-03F2-4F7A-A63F-C1A6FA9D7FD3}"/>
                </a:ext>
              </a:extLst>
            </p:cNvPr>
            <p:cNvSpPr txBox="1"/>
            <p:nvPr/>
          </p:nvSpPr>
          <p:spPr>
            <a:xfrm>
              <a:off x="1246138" y="2094290"/>
              <a:ext cx="1175170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then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E4F0FDE-E79B-4042-8A2B-6C8DE04A1AD7}"/>
              </a:ext>
            </a:extLst>
          </p:cNvPr>
          <p:cNvGrpSpPr/>
          <p:nvPr/>
        </p:nvGrpSpPr>
        <p:grpSpPr>
          <a:xfrm>
            <a:off x="6929958" y="3269167"/>
            <a:ext cx="2292751" cy="850977"/>
            <a:chOff x="1004700" y="2178999"/>
            <a:chExt cx="1445146" cy="650499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B2F322F2-60C8-4042-9D3E-EC92D09D9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AE2E083-1478-4423-A994-D84C270BBEE2}"/>
                </a:ext>
              </a:extLst>
            </p:cNvPr>
            <p:cNvSpPr txBox="1"/>
            <p:nvPr/>
          </p:nvSpPr>
          <p:spPr>
            <a:xfrm>
              <a:off x="1402178" y="217899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về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EFC6392-6629-484C-BF6A-E0077FB6866F}"/>
              </a:ext>
            </a:extLst>
          </p:cNvPr>
          <p:cNvGrpSpPr/>
          <p:nvPr/>
        </p:nvGrpSpPr>
        <p:grpSpPr>
          <a:xfrm>
            <a:off x="8949480" y="3164326"/>
            <a:ext cx="2023713" cy="886746"/>
            <a:chOff x="1065922" y="2185316"/>
            <a:chExt cx="1275568" cy="662967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FD17C6AC-C29D-4108-9CB6-C8911902C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34826DB-A1D2-4B65-8B02-EC35CA4950F5}"/>
                </a:ext>
              </a:extLst>
            </p:cNvPr>
            <p:cNvSpPr txBox="1"/>
            <p:nvPr/>
          </p:nvSpPr>
          <p:spPr>
            <a:xfrm>
              <a:off x="1293822" y="2197784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nhà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8E0F44A8-68F4-4FAC-914C-EDEEF6EE3D05}"/>
              </a:ext>
            </a:extLst>
          </p:cNvPr>
          <p:cNvGrpSpPr/>
          <p:nvPr/>
        </p:nvGrpSpPr>
        <p:grpSpPr>
          <a:xfrm>
            <a:off x="2668357" y="3125841"/>
            <a:ext cx="2069801" cy="912842"/>
            <a:chOff x="1004700" y="2103682"/>
            <a:chExt cx="1304618" cy="684166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="" xmlns:a16="http://schemas.microsoft.com/office/drawing/2014/main" id="{12483456-66AE-4A5C-B525-460DBE4A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9DA03BD-B0D4-479E-AF8A-EF622804327C}"/>
                </a:ext>
              </a:extLst>
            </p:cNvPr>
            <p:cNvSpPr txBox="1"/>
            <p:nvPr/>
          </p:nvSpPr>
          <p:spPr>
            <a:xfrm>
              <a:off x="1261650" y="210368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đẩy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82147" y="1878636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ngắt nghỉ phù hợp nội dung đoạn 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Cảm xúc về nỗi nhớ về người bà của mình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8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3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3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C315FE-D025-476B-B558-2B401C9FE528}"/>
              </a:ext>
            </a:extLst>
          </p:cNvPr>
          <p:cNvSpPr txBox="1"/>
          <p:nvPr/>
        </p:nvSpPr>
        <p:spPr>
          <a:xfrm>
            <a:off x="3090673" y="804757"/>
            <a:ext cx="823874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+mj-lt"/>
              </a:rPr>
              <a:t>Nói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cảm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em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ông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</a:t>
            </a:r>
            <a:r>
              <a:rPr lang="en-US" sz="3600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41EB4D-26DB-4733-AB8A-0E86D1CA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A83BB2-1296-46E1-8A9A-0736B56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935" y="1665419"/>
            <a:ext cx="3220130" cy="461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9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=""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=""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=""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22923" y="5564034"/>
            <a:ext cx="615664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A528544-7E3D-4907-86F8-29E18988E79C}"/>
              </a:ext>
            </a:extLst>
          </p:cNvPr>
          <p:cNvSpPr/>
          <p:nvPr/>
        </p:nvSpPr>
        <p:spPr>
          <a:xfrm>
            <a:off x="-55361" y="112437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629A5441-EAA5-411E-AB1E-DDC17818C469}"/>
              </a:ext>
            </a:extLst>
          </p:cNvPr>
          <p:cNvSpPr/>
          <p:nvPr/>
        </p:nvSpPr>
        <p:spPr>
          <a:xfrm>
            <a:off x="-55361" y="342690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81BF55F-FE66-44DC-B90A-F66CA9AEE231}"/>
              </a:ext>
            </a:extLst>
          </p:cNvPr>
          <p:cNvSpPr/>
          <p:nvPr/>
        </p:nvSpPr>
        <p:spPr>
          <a:xfrm>
            <a:off x="4897284" y="1254427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="" xmlns:a16="http://schemas.microsoft.com/office/drawing/2014/main" id="{FCF53A00-4F79-461C-8F38-7DB00ADD62F2}"/>
              </a:ext>
            </a:extLst>
          </p:cNvPr>
          <p:cNvSpPr txBox="1"/>
          <p:nvPr/>
        </p:nvSpPr>
        <p:spPr>
          <a:xfrm>
            <a:off x="607163" y="5542399"/>
            <a:ext cx="527801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  <p:bldP spid="9" grpId="1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nguôi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Arial-Rounded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5" y="-28605"/>
            <a:ext cx="906780" cy="8483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A791AD5-CCF8-45B6-92C3-3EEEF7007298}"/>
              </a:ext>
            </a:extLst>
          </p:cNvPr>
          <p:cNvSpPr/>
          <p:nvPr/>
        </p:nvSpPr>
        <p:spPr>
          <a:xfrm>
            <a:off x="3447679" y="1141412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n-ea"/>
              </a:rPr>
              <a:t>     </a:t>
            </a:r>
            <a:r>
              <a:rPr lang="en-US" sz="3200" dirty="0">
                <a:latin typeface="+mn-ea"/>
              </a:rPr>
              <a:t>Then (</a:t>
            </a:r>
            <a:r>
              <a:rPr lang="en-US" sz="3200" dirty="0" err="1">
                <a:latin typeface="+mn-ea"/>
              </a:rPr>
              <a:t>cửa</a:t>
            </a:r>
            <a:r>
              <a:rPr lang="en-US" sz="3200" dirty="0">
                <a:latin typeface="+mn-ea"/>
              </a:rPr>
              <a:t>)</a:t>
            </a:r>
            <a:endParaRPr lang="vi-VN" sz="3200" dirty="0"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F5EF20-C4F1-48C6-ADAA-3A56F5067D08}"/>
              </a:ext>
            </a:extLst>
          </p:cNvPr>
          <p:cNvSpPr txBox="1"/>
          <p:nvPr/>
        </p:nvSpPr>
        <p:spPr>
          <a:xfrm>
            <a:off x="5880154" y="1151362"/>
            <a:ext cx="504060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gỗ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sắt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n-ea"/>
              </a:rPr>
              <a:t>cửa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5AF0DCB-8112-473A-A69A-1F0209197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54" y="2815987"/>
            <a:ext cx="2767187" cy="32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BD620F0-41AC-446C-A460-9A73FD545826}"/>
              </a:ext>
            </a:extLst>
          </p:cNvPr>
          <p:cNvSpPr/>
          <p:nvPr/>
        </p:nvSpPr>
        <p:spPr>
          <a:xfrm>
            <a:off x="7274405" y="3055490"/>
            <a:ext cx="1163694" cy="63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6305C3B1-3FC9-4454-81D2-3F0F57ED1BC5}"/>
              </a:ext>
            </a:extLst>
          </p:cNvPr>
          <p:cNvSpPr/>
          <p:nvPr/>
        </p:nvSpPr>
        <p:spPr>
          <a:xfrm>
            <a:off x="7307795" y="3748726"/>
            <a:ext cx="1163694" cy="6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  <p:bldP spid="31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6696994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 cháu còn thấp bé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 cửa có hai then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 chỉ cài then dưới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 bà cài then trên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Ngắt nghỉ đoạn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5757934" y="204160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C4CAA95-6217-465A-BC0F-3317EB5199BB}"/>
              </a:ext>
            </a:extLst>
          </p:cNvPr>
          <p:cNvCxnSpPr/>
          <p:nvPr/>
        </p:nvCxnSpPr>
        <p:spPr>
          <a:xfrm flipH="1">
            <a:off x="8237285" y="194611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9E0F7B-824C-421E-A451-5B097CC0A8A2}"/>
              </a:ext>
            </a:extLst>
          </p:cNvPr>
          <p:cNvCxnSpPr/>
          <p:nvPr/>
        </p:nvCxnSpPr>
        <p:spPr>
          <a:xfrm flipH="1">
            <a:off x="8314971" y="198041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18DB0CD-4262-4205-8A73-BAD6AF070671}"/>
              </a:ext>
            </a:extLst>
          </p:cNvPr>
          <p:cNvCxnSpPr/>
          <p:nvPr/>
        </p:nvCxnSpPr>
        <p:spPr>
          <a:xfrm flipH="1">
            <a:off x="5541188" y="283242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7A7ECDB-9B9A-44BE-B95B-C59BCE5AB77F}"/>
              </a:ext>
            </a:extLst>
          </p:cNvPr>
          <p:cNvCxnSpPr/>
          <p:nvPr/>
        </p:nvCxnSpPr>
        <p:spPr>
          <a:xfrm flipH="1">
            <a:off x="7898894" y="283241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078C58F-EB37-4832-8603-E579DA6627CD}"/>
              </a:ext>
            </a:extLst>
          </p:cNvPr>
          <p:cNvCxnSpPr/>
          <p:nvPr/>
        </p:nvCxnSpPr>
        <p:spPr>
          <a:xfrm flipH="1">
            <a:off x="7961418" y="283241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0C156D4-6420-45A4-A90C-4FD72346D383}"/>
              </a:ext>
            </a:extLst>
          </p:cNvPr>
          <p:cNvCxnSpPr/>
          <p:nvPr/>
        </p:nvCxnSpPr>
        <p:spPr>
          <a:xfrm flipH="1">
            <a:off x="5406942" y="365143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61F28ED-707F-4485-B19A-97650599A1D4}"/>
              </a:ext>
            </a:extLst>
          </p:cNvPr>
          <p:cNvCxnSpPr/>
          <p:nvPr/>
        </p:nvCxnSpPr>
        <p:spPr>
          <a:xfrm flipH="1">
            <a:off x="8124665" y="363297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7C4EFA7-B5DD-4871-AC9B-ADB4AE48D72A}"/>
              </a:ext>
            </a:extLst>
          </p:cNvPr>
          <p:cNvCxnSpPr/>
          <p:nvPr/>
        </p:nvCxnSpPr>
        <p:spPr>
          <a:xfrm flipH="1">
            <a:off x="8237285" y="3643651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2C1CF08-54A4-410F-AFEF-7F30E387BE85}"/>
              </a:ext>
            </a:extLst>
          </p:cNvPr>
          <p:cNvCxnSpPr/>
          <p:nvPr/>
        </p:nvCxnSpPr>
        <p:spPr>
          <a:xfrm flipH="1">
            <a:off x="5033357" y="451491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7D6D2EE9-E8B7-4153-9064-DBEEBBF596D7}"/>
              </a:ext>
            </a:extLst>
          </p:cNvPr>
          <p:cNvCxnSpPr/>
          <p:nvPr/>
        </p:nvCxnSpPr>
        <p:spPr>
          <a:xfrm flipH="1">
            <a:off x="7755911" y="449152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001138-D14C-4775-9501-AE258451A264}"/>
              </a:ext>
            </a:extLst>
          </p:cNvPr>
          <p:cNvCxnSpPr/>
          <p:nvPr/>
        </p:nvCxnSpPr>
        <p:spPr>
          <a:xfrm flipH="1">
            <a:off x="7840897" y="4491527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715</Words>
  <Application>Microsoft Office PowerPoint</Application>
  <PresentationFormat>Custom</PresentationFormat>
  <Paragraphs>135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Office Theme</vt:lpstr>
      <vt:lpstr>2_Office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27</cp:revision>
  <dcterms:created xsi:type="dcterms:W3CDTF">2021-07-20T01:55:21Z</dcterms:created>
  <dcterms:modified xsi:type="dcterms:W3CDTF">2021-12-22T09:15:31Z</dcterms:modified>
</cp:coreProperties>
</file>