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71" r:id="rId4"/>
    <p:sldId id="273" r:id="rId5"/>
    <p:sldId id="275" r:id="rId6"/>
    <p:sldId id="274" r:id="rId7"/>
    <p:sldId id="276" r:id="rId8"/>
    <p:sldId id="277" r:id="rId9"/>
    <p:sldId id="278" r:id="rId10"/>
    <p:sldId id="257" r:id="rId11"/>
    <p:sldId id="268" r:id="rId12"/>
    <p:sldId id="258" r:id="rId13"/>
    <p:sldId id="260" r:id="rId14"/>
    <p:sldId id="279" r:id="rId15"/>
    <p:sldId id="261" r:id="rId16"/>
    <p:sldId id="262" r:id="rId17"/>
    <p:sldId id="267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FE975-DF84-4B65-B40C-052CEDAF17B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6DDB1-0BB8-4CF8-86B7-1FA7B1A744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95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Tiết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1,2</a:t>
            </a:r>
          </a:p>
          <a:p>
            <a:r>
              <a:rPr lang="en-US" baseline="0" dirty="0" err="1" smtClean="0"/>
              <a:t>Tiết</a:t>
            </a:r>
            <a:r>
              <a:rPr lang="en-US" baseline="0" dirty="0" smtClean="0"/>
              <a:t> 2: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3,4, 5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03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00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16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27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650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744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14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094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12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43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84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33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2D21B-1D0B-4A56-B101-1761050C4E82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0BA1-A181-4123-97A5-A952C6CC7B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0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3" Type="http://schemas.openxmlformats.org/officeDocument/2006/relationships/image" Target="../media/image4.gif"/><Relationship Id="rId7" Type="http://schemas.openxmlformats.org/officeDocument/2006/relationships/slide" Target="slide5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8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46779" y="620688"/>
            <a:ext cx="7685938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445705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8782" y="1988840"/>
            <a:ext cx="745677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  <a:endParaRPr lang="en-US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3876" y="1916832"/>
            <a:ext cx="552266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6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16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4264" y="191542"/>
            <a:ext cx="10999534" cy="1077218"/>
            <a:chOff x="1253941" y="531761"/>
            <a:chExt cx="10999534" cy="1077218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28339" y="531761"/>
              <a:ext cx="102251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lô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-gam.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63 kg.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9" b="100000" l="399" r="99601">
                        <a14:foregroundMark x1="15968" y1="47548" x2="40319" y2="78252"/>
                        <a14:foregroundMark x1="17565" y1="80810" x2="50699" y2="48827"/>
                        <a14:foregroundMark x1="13573" y1="56503" x2="39521" y2="47548"/>
                        <a14:foregroundMark x1="39521" y1="47548" x2="50299" y2="74840"/>
                        <a14:foregroundMark x1="49501" y1="75267" x2="21557" y2="83795"/>
                        <a14:foregroundMark x1="87425" y1="16418" x2="79042" y2="67164"/>
                        <a14:foregroundMark x1="78643" y1="79957" x2="87824" y2="78252"/>
                        <a14:foregroundMark x1="87824" y1="79104" x2="73453" y2="82090"/>
                        <a14:foregroundMark x1="75848" y1="81237" x2="91816" y2="82090"/>
                        <a14:foregroundMark x1="75848" y1="92324" x2="80639" y2="92751"/>
                        <a14:foregroundMark x1="81437" y1="91471" x2="80639" y2="94883"/>
                        <a14:foregroundMark x1="62076" y1="40299" x2="70459" y2="43710"/>
                        <a14:foregroundMark x1="69261" y1="39446" x2="71657" y2="46695"/>
                        <a14:foregroundMark x1="81637" y1="25800" x2="85030" y2="26013"/>
                        <a14:foregroundMark x1="60080" y1="43710" x2="67066" y2="49467"/>
                        <a14:foregroundMark x1="61477" y1="47761" x2="46108" y2="57143"/>
                        <a14:foregroundMark x1="49501" y1="56503" x2="48703" y2="83369"/>
                        <a14:foregroundMark x1="51697" y1="58209" x2="51098" y2="82729"/>
                        <a14:foregroundMark x1="53293" y1="57569" x2="53094" y2="85288"/>
                        <a14:foregroundMark x1="51497" y1="47761" x2="62675" y2="46055"/>
                        <a14:foregroundMark x1="51497" y1="47974" x2="49900" y2="46055"/>
                        <a14:foregroundMark x1="49900" y1="46055" x2="47305" y2="45203"/>
                        <a14:foregroundMark x1="47106" y1="45203" x2="13972" y2="45416"/>
                        <a14:foregroundMark x1="13972" y1="45416" x2="10579" y2="47761"/>
                        <a14:foregroundMark x1="10579" y1="47761" x2="8982" y2="55011"/>
                        <a14:foregroundMark x1="8982" y1="55011" x2="9581" y2="85714"/>
                        <a14:foregroundMark x1="9581" y1="85714" x2="11976" y2="88913"/>
                        <a14:foregroundMark x1="11976" y1="88913" x2="48503" y2="89552"/>
                        <a14:foregroundMark x1="48703" y1="89552" x2="53094" y2="85714"/>
                        <a14:foregroundMark x1="9581" y1="52878" x2="9780" y2="71429"/>
                        <a14:foregroundMark x1="14970" y1="52452" x2="18762" y2="79744"/>
                        <a14:foregroundMark x1="12176" y1="54158" x2="10379" y2="88699"/>
                        <a14:foregroundMark x1="13573" y1="65885" x2="16766" y2="89339"/>
                        <a14:foregroundMark x1="11178" y1="70789" x2="29541" y2="85714"/>
                        <a14:foregroundMark x1="13373" y1="79531" x2="35928" y2="69296"/>
                        <a14:foregroundMark x1="27745" y1="72068" x2="31936" y2="83369"/>
                        <a14:foregroundMark x1="36327" y1="73134" x2="27944" y2="71429"/>
                        <a14:foregroundMark x1="31337" y1="70576" x2="40319" y2="70789"/>
                        <a14:foregroundMark x1="44311" y1="69083" x2="43912" y2="78465"/>
                        <a14:foregroundMark x1="43912" y1="63539" x2="41118" y2="71002"/>
                        <a14:foregroundMark x1="38523" y1="66098" x2="37525" y2="73987"/>
                        <a14:foregroundMark x1="39122" y1="66098" x2="38323" y2="74627"/>
                        <a14:foregroundMark x1="37525" y1="74840" x2="27345" y2="78891"/>
                        <a14:foregroundMark x1="26747" y1="78891" x2="26347" y2="78465"/>
                        <a14:foregroundMark x1="20359" y1="78038" x2="28743" y2="79318"/>
                        <a14:foregroundMark x1="19361" y1="84435" x2="41916" y2="85501"/>
                        <a14:foregroundMark x1="48503" y1="77612" x2="33533" y2="86354"/>
                        <a14:foregroundMark x1="33533" y1="82729" x2="35130" y2="82516"/>
                        <a14:foregroundMark x1="37525" y1="57996" x2="36128" y2="53518"/>
                        <a14:foregroundMark x1="33533" y1="58209" x2="28144" y2="60341"/>
                        <a14:foregroundMark x1="29341" y1="56930" x2="38523" y2="76972"/>
                        <a14:foregroundMark x1="40719" y1="73134" x2="11577" y2="70362"/>
                        <a14:foregroundMark x1="19960" y1="59062" x2="23752" y2="72495"/>
                        <a14:foregroundMark x1="19760" y1="50320" x2="46307" y2="48614"/>
                        <a14:foregroundMark x1="75050" y1="94456" x2="77645" y2="94670"/>
                        <a14:foregroundMark x1="76647" y1="96375" x2="78244" y2="98081"/>
                        <a14:foregroundMark x1="78244" y1="97015" x2="83034" y2="95736"/>
                        <a14:foregroundMark x1="52894" y1="57569" x2="63273" y2="4584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92" y="1124744"/>
            <a:ext cx="5700960" cy="533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20149" y="2132856"/>
            <a:ext cx="2179701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4214" y="3789040"/>
            <a:ext cx="1432879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70 – 63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1995" y="4644425"/>
            <a:ext cx="389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kg.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1950" y="3801236"/>
            <a:ext cx="2643478" cy="5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 7 (kg)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35766" y="2868885"/>
            <a:ext cx="471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220802"/>
            <a:ext cx="10801199" cy="1610356"/>
            <a:chOff x="1253941" y="554838"/>
            <a:chExt cx="10801199" cy="161035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29" y="595534"/>
              <a:ext cx="99996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35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Explosion 2 34"/>
          <p:cNvSpPr/>
          <p:nvPr/>
        </p:nvSpPr>
        <p:spPr>
          <a:xfrm>
            <a:off x="1353989" y="1988840"/>
            <a:ext cx="9853785" cy="4248472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93899" y="2436755"/>
            <a:ext cx="5857291" cy="278002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0550" y="2539121"/>
            <a:ext cx="5616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35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472761" y="4551297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1" grpId="0" animBg="1"/>
      <p:bldP spid="42" grpId="0" build="p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220802"/>
            <a:ext cx="10801199" cy="1610356"/>
            <a:chOff x="1253941" y="554838"/>
            <a:chExt cx="10801199" cy="161035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5529" y="595534"/>
              <a:ext cx="99996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35 </a:t>
              </a:r>
              <a:r>
                <a:rPr kumimoji="0" lang="en-US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15 </a:t>
              </a:r>
              <a:r>
                <a:rPr kumimoji="0" lang="en-US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lít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348540" y="2348697"/>
            <a:ext cx="2179701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09384" y="4078969"/>
            <a:ext cx="1432879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 + 15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18614" y="5175756"/>
            <a:ext cx="455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50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sữa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19142" y="4091165"/>
            <a:ext cx="2643478" cy="5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50 (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82838" y="314096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sữa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4566" y="230191"/>
            <a:ext cx="11521280" cy="1308331"/>
            <a:chOff x="910629" y="557947"/>
            <a:chExt cx="11127390" cy="1308030"/>
          </a:xfrm>
        </p:grpSpPr>
        <p:sp>
          <p:nvSpPr>
            <p:cNvPr id="17" name="TextBox 16"/>
            <p:cNvSpPr txBox="1"/>
            <p:nvPr/>
          </p:nvSpPr>
          <p:spPr>
            <a:xfrm>
              <a:off x="2022199" y="665924"/>
              <a:ext cx="10015820" cy="120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1</a:t>
              </a:r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, 2</a:t>
              </a:r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, 3</a:t>
              </a:r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l , 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, 20</a:t>
              </a:r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l.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84332" l="7923" r="89891">
                        <a14:foregroundMark x1="33060" y1="26728" x2="33060" y2="51152"/>
                        <a14:foregroundMark x1="50820" y1="29800" x2="59563" y2="67742"/>
                        <a14:foregroundMark x1="57104" y1="24424" x2="68306" y2="63748"/>
                        <a14:foregroundMark x1="79235" y1="31183" x2="76230" y2="73118"/>
                        <a14:foregroundMark x1="28689" y1="17665" x2="58743" y2="18280"/>
                        <a14:foregroundMark x1="29235" y1="17204" x2="62568" y2="15054"/>
                        <a14:foregroundMark x1="28415" y1="22581" x2="42896" y2="26267"/>
                        <a14:foregroundMark x1="30601" y1="30261" x2="19126" y2="49002"/>
                        <a14:foregroundMark x1="15574" y1="34562" x2="15574" y2="41014"/>
                        <a14:foregroundMark x1="15027" y1="43164" x2="21311" y2="71275"/>
                        <a14:foregroundMark x1="22678" y1="34716" x2="20765" y2="28111"/>
                        <a14:foregroundMark x1="15027" y1="35177" x2="17486" y2="59140"/>
                        <a14:foregroundMark x1="13115" y1="41935" x2="13388" y2="36559"/>
                        <a14:foregroundMark x1="66393" y1="15054" x2="70492" y2="25806"/>
                        <a14:foregroundMark x1="62842" y1="31029" x2="84973" y2="27496"/>
                        <a14:foregroundMark x1="81967" y1="24885" x2="87158" y2="25653"/>
                        <a14:foregroundMark x1="87158" y1="25653" x2="69672" y2="27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14" b="15650"/>
          <a:stretch/>
        </p:blipFill>
        <p:spPr bwMode="auto">
          <a:xfrm>
            <a:off x="334566" y="2103314"/>
            <a:ext cx="2088232" cy="239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Giá Nước Khoáng Vĩnh Hảo Bình 20 Lít - Đại lý nước Sang Phát 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7" b="96038" l="17547" r="78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2928" r="19759" b="4620"/>
          <a:stretch/>
        </p:blipFill>
        <p:spPr bwMode="auto">
          <a:xfrm>
            <a:off x="9375155" y="1085217"/>
            <a:ext cx="2808312" cy="40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Bình đun siêu tốc 1.5L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100000" l="3556" r="89778">
                        <a14:foregroundMark x1="48000" y1="23556" x2="54667" y2="84889"/>
                        <a14:foregroundMark x1="71111" y1="16444" x2="72444" y2="32889"/>
                        <a14:foregroundMark x1="56889" y1="21333" x2="50667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9210" y="378904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BÌNH THỦY 2 LÍT RẠNG ĐÔNG 899 – Điện Gia Dụng Khánh Bă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5" b="94625" l="31125" r="7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15" t="7374" r="24061" b="5376"/>
          <a:stretch/>
        </p:blipFill>
        <p:spPr bwMode="auto">
          <a:xfrm>
            <a:off x="5303118" y="1570897"/>
            <a:ext cx="1440301" cy="25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307975" y="4499579"/>
            <a:ext cx="2258839" cy="876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Nước tinh khiết Aquafina 1.5 lít | Bách Hoá XA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89" l="38281" r="61816">
                        <a14:foregroundMark x1="49414" y1="18620" x2="50781" y2="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73" r="40410"/>
          <a:stretch/>
        </p:blipFill>
        <p:spPr bwMode="auto">
          <a:xfrm>
            <a:off x="3407668" y="3573016"/>
            <a:ext cx="815330" cy="22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2756247" y="5949280"/>
            <a:ext cx="2258839" cy="876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82242" y="5936379"/>
            <a:ext cx="2258839" cy="876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770371" y="4173810"/>
            <a:ext cx="2258839" cy="876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649891" y="5287513"/>
            <a:ext cx="2258839" cy="876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2798" y="109081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89819" y="1412776"/>
            <a:ext cx="7200801" cy="3528392"/>
          </a:xfrm>
        </p:spPr>
        <p:txBody>
          <a:bodyPr/>
          <a:lstStyle/>
          <a:p>
            <a:endParaRPr lang="vi-V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758" y="2852936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82" y="3402869"/>
            <a:ext cx="4536504" cy="35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3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098591"/>
            <a:ext cx="74168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endParaRPr lang="en-US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854" y="2326228"/>
            <a:ext cx="5904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0951" y="404664"/>
            <a:ext cx="46085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9" t="18559" r="31197" b="61970"/>
          <a:stretch/>
        </p:blipFill>
        <p:spPr>
          <a:xfrm rot="960544">
            <a:off x="-551208" y="4798615"/>
            <a:ext cx="2492669" cy="2796749"/>
          </a:xfrm>
          <a:prstGeom prst="rect">
            <a:avLst/>
          </a:prstGeom>
        </p:spPr>
      </p:pic>
      <p:pic>
        <p:nvPicPr>
          <p:cNvPr id="22" name="trạ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>
            <a:off x="3525892" y="1029461"/>
            <a:ext cx="1728192" cy="1715828"/>
          </a:xfrm>
          <a:prstGeom prst="rect">
            <a:avLst/>
          </a:prstGeom>
        </p:spPr>
      </p:pic>
      <p:pic>
        <p:nvPicPr>
          <p:cNvPr id="23" name="trạ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74995" r="79297" b="5738"/>
          <a:stretch/>
        </p:blipFill>
        <p:spPr>
          <a:xfrm rot="20789473">
            <a:off x="2131228" y="4029149"/>
            <a:ext cx="1840102" cy="1905751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3539981" y="2492896"/>
            <a:ext cx="178961" cy="172201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43078" y="1628800"/>
            <a:ext cx="1872208" cy="194421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77269" b="72479"/>
          <a:stretch/>
        </p:blipFill>
        <p:spPr>
          <a:xfrm>
            <a:off x="-28774" y="3996120"/>
            <a:ext cx="1270670" cy="1352068"/>
          </a:xfrm>
          <a:prstGeom prst="rect">
            <a:avLst/>
          </a:prstGeom>
        </p:spPr>
      </p:pic>
      <p:pic>
        <p:nvPicPr>
          <p:cNvPr id="37" name="trạm 1 mờ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" t="74995" r="79297" b="5738"/>
          <a:stretch/>
        </p:blipFill>
        <p:spPr>
          <a:xfrm rot="20789473">
            <a:off x="2131228" y="4029149"/>
            <a:ext cx="1840102" cy="1905751"/>
          </a:xfrm>
          <a:prstGeom prst="rect">
            <a:avLst/>
          </a:prstGeom>
        </p:spPr>
      </p:pic>
      <p:pic>
        <p:nvPicPr>
          <p:cNvPr id="38" name="trạm 2 mờ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>
            <a:off x="3525892" y="1029461"/>
            <a:ext cx="1728192" cy="171582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466850" y="3635323"/>
            <a:ext cx="1331458" cy="2005704"/>
            <a:chOff x="1466850" y="3635323"/>
            <a:chExt cx="1331458" cy="200570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43" name="Freeform 42"/>
            <p:cNvSpPr/>
            <p:nvPr/>
          </p:nvSpPr>
          <p:spPr>
            <a:xfrm>
              <a:off x="1466850" y="4373108"/>
              <a:ext cx="400050" cy="1267919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53863" r="80871" b="29233"/>
          <a:stretch/>
        </p:blipFill>
        <p:spPr>
          <a:xfrm rot="556301">
            <a:off x="-1418523" y="5354298"/>
            <a:ext cx="1468934" cy="148975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927278" y="507473"/>
            <a:ext cx="1475050" cy="1121328"/>
            <a:chOff x="1323258" y="3635323"/>
            <a:chExt cx="1475050" cy="112132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48" name="Freeform 47"/>
            <p:cNvSpPr/>
            <p:nvPr/>
          </p:nvSpPr>
          <p:spPr>
            <a:xfrm rot="356818">
              <a:off x="1323258" y="4387799"/>
              <a:ext cx="514288" cy="368852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6" name="trạ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6239222" y="3356992"/>
            <a:ext cx="2015209" cy="1715828"/>
          </a:xfrm>
          <a:prstGeom prst="rect">
            <a:avLst/>
          </a:prstGeom>
        </p:spPr>
      </p:pic>
      <p:pic>
        <p:nvPicPr>
          <p:cNvPr id="28" name="trạ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9767613" y="3814240"/>
            <a:ext cx="2015209" cy="1715828"/>
          </a:xfrm>
          <a:prstGeom prst="rect">
            <a:avLst/>
          </a:prstGeom>
        </p:spPr>
      </p:pic>
      <p:pic>
        <p:nvPicPr>
          <p:cNvPr id="29" name="trạ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 rot="19860363" flipH="1">
            <a:off x="10252152" y="-4095"/>
            <a:ext cx="1728192" cy="1715828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8111430" y="4214906"/>
            <a:ext cx="2160240" cy="29421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116248" y="1029461"/>
            <a:ext cx="883614" cy="31854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trạm 3 mờ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6239222" y="3353901"/>
            <a:ext cx="2015209" cy="1715828"/>
          </a:xfrm>
          <a:prstGeom prst="rect">
            <a:avLst/>
          </a:prstGeom>
        </p:spPr>
      </p:pic>
      <p:pic>
        <p:nvPicPr>
          <p:cNvPr id="49" name="trạm 4 mờ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8" t="5377" r="18037" b="75342"/>
          <a:stretch/>
        </p:blipFill>
        <p:spPr>
          <a:xfrm>
            <a:off x="9767612" y="3800094"/>
            <a:ext cx="2015209" cy="1715828"/>
          </a:xfrm>
          <a:prstGeom prst="rect">
            <a:avLst/>
          </a:prstGeom>
        </p:spPr>
      </p:pic>
      <p:pic>
        <p:nvPicPr>
          <p:cNvPr id="50" name="trạm 5 mờ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52302" r="60109" b="28416"/>
          <a:stretch/>
        </p:blipFill>
        <p:spPr>
          <a:xfrm rot="19860363" flipH="1">
            <a:off x="10252153" y="-4095"/>
            <a:ext cx="1728192" cy="171582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5519142" y="2570164"/>
            <a:ext cx="2051538" cy="1617966"/>
            <a:chOff x="746770" y="3635323"/>
            <a:chExt cx="2051538" cy="161796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3" name="Freeform 52"/>
            <p:cNvSpPr/>
            <p:nvPr/>
          </p:nvSpPr>
          <p:spPr>
            <a:xfrm>
              <a:off x="746770" y="4373109"/>
              <a:ext cx="1120130" cy="880180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296867" y="4669279"/>
            <a:ext cx="2135664" cy="1164751"/>
            <a:chOff x="662644" y="3635323"/>
            <a:chExt cx="2135664" cy="116475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6" name="Freeform 55"/>
            <p:cNvSpPr/>
            <p:nvPr/>
          </p:nvSpPr>
          <p:spPr>
            <a:xfrm rot="261724">
              <a:off x="662644" y="4365915"/>
              <a:ext cx="1176019" cy="434159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454622" y="-179736"/>
            <a:ext cx="1039052" cy="2202790"/>
            <a:chOff x="1759256" y="3635323"/>
            <a:chExt cx="1039052" cy="220279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69741" r="56552" b="6071"/>
            <a:stretch/>
          </p:blipFill>
          <p:spPr>
            <a:xfrm rot="931162" flipH="1">
              <a:off x="1759256" y="3635323"/>
              <a:ext cx="1039052" cy="1105613"/>
            </a:xfrm>
            <a:prstGeom prst="rect">
              <a:avLst/>
            </a:prstGeom>
          </p:spPr>
        </p:pic>
        <p:sp>
          <p:nvSpPr>
            <p:cNvPr id="59" name="Freeform 58"/>
            <p:cNvSpPr/>
            <p:nvPr/>
          </p:nvSpPr>
          <p:spPr>
            <a:xfrm flipH="1">
              <a:off x="1866900" y="4373108"/>
              <a:ext cx="411882" cy="1465005"/>
            </a:xfrm>
            <a:custGeom>
              <a:avLst/>
              <a:gdLst>
                <a:gd name="connsiteX0" fmla="*/ 400050 w 400050"/>
                <a:gd name="connsiteY0" fmla="*/ 84592 h 1267919"/>
                <a:gd name="connsiteX1" fmla="*/ 19050 w 400050"/>
                <a:gd name="connsiteY1" fmla="*/ 65542 h 1267919"/>
                <a:gd name="connsiteX2" fmla="*/ 152400 w 400050"/>
                <a:gd name="connsiteY2" fmla="*/ 808492 h 1267919"/>
                <a:gd name="connsiteX3" fmla="*/ 171450 w 400050"/>
                <a:gd name="connsiteY3" fmla="*/ 1227592 h 1267919"/>
                <a:gd name="connsiteX4" fmla="*/ 0 w 400050"/>
                <a:gd name="connsiteY4" fmla="*/ 1227592 h 12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1267919">
                  <a:moveTo>
                    <a:pt x="400050" y="84592"/>
                  </a:moveTo>
                  <a:cubicBezTo>
                    <a:pt x="230187" y="14742"/>
                    <a:pt x="60325" y="-55108"/>
                    <a:pt x="19050" y="65542"/>
                  </a:cubicBezTo>
                  <a:cubicBezTo>
                    <a:pt x="-22225" y="186192"/>
                    <a:pt x="127000" y="614817"/>
                    <a:pt x="152400" y="808492"/>
                  </a:cubicBezTo>
                  <a:cubicBezTo>
                    <a:pt x="177800" y="1002167"/>
                    <a:pt x="196850" y="1157742"/>
                    <a:pt x="171450" y="1227592"/>
                  </a:cubicBezTo>
                  <a:cubicBezTo>
                    <a:pt x="146050" y="1297442"/>
                    <a:pt x="73025" y="1262517"/>
                    <a:pt x="0" y="1227592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7" name="Rounded Rectangle 76">
            <a:hlinkClick r:id="rId16" action="ppaction://hlinksldjump"/>
          </p:cNvPr>
          <p:cNvSpPr/>
          <p:nvPr/>
        </p:nvSpPr>
        <p:spPr>
          <a:xfrm>
            <a:off x="5970316" y="3745744"/>
            <a:ext cx="1342679" cy="692696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END</a:t>
            </a:r>
            <a:endParaRPr lang="vi-VN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9" t="18559" r="31197" b="61970"/>
          <a:stretch/>
        </p:blipFill>
        <p:spPr>
          <a:xfrm>
            <a:off x="5254084" y="1029461"/>
            <a:ext cx="2492669" cy="279674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77269" b="72479"/>
          <a:stretch/>
        </p:blipFill>
        <p:spPr>
          <a:xfrm>
            <a:off x="5776518" y="226966"/>
            <a:ext cx="1270670" cy="13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17813 -0.032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9 -0.03241 L 0.29035 -0.6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1" y="-3046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36 -0.64143 L 0.47331 -0.2527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1942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331 -0.25278 L 0.51133 -0.06204 C 0.52839 0.02361 0.62448 0.08264 0.68568 0.04421 L 0.82188 -0.04166 " pathEditMode="relative" rAng="-1169930" ptsTypes="FfFF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055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188 -0.04166 L 0.88086 -0.578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2682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069E-6 4.44444E-6 L -0.24059 0.7222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6" y="3611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6315 0.5611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28056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850" y="44624"/>
            <a:ext cx="9704883" cy="3528392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9769" y="566623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4802" y="41490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93114" y="5897777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64847" y="4438663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2676" y="562355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6696821" y="416407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20" y="4475645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26" y="5881068"/>
            <a:ext cx="553734" cy="4866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11230" y="460900"/>
            <a:ext cx="4392488" cy="2308324"/>
            <a:chOff x="6311230" y="604916"/>
            <a:chExt cx="4392488" cy="2308324"/>
          </a:xfrm>
        </p:grpSpPr>
        <p:sp>
          <p:nvSpPr>
            <p:cNvPr id="12" name="TextBox 11"/>
            <p:cNvSpPr txBox="1"/>
            <p:nvPr/>
          </p:nvSpPr>
          <p:spPr>
            <a:xfrm>
              <a:off x="6311230" y="604916"/>
              <a:ext cx="43924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heo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endParaRPr lang="en-US" sz="4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       kg 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831510" y="1944858"/>
              <a:ext cx="827881" cy="6920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686" y="5510383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232503" y="44624"/>
            <a:ext cx="5525010" cy="3600400"/>
            <a:chOff x="1232503" y="44624"/>
            <a:chExt cx="5525010" cy="3600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750" b="72396" l="32943" r="69546">
                          <a14:foregroundMark x1="51611" y1="52083" x2="51611" y2="60156"/>
                          <a14:foregroundMark x1="49780" y1="51693" x2="50293" y2="59375"/>
                          <a14:foregroundMark x1="50293" y1="50521" x2="51903" y2="50391"/>
                          <a14:backgroundMark x1="51391" y1="59375" x2="51391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3777" r="26980" b="24145"/>
            <a:stretch/>
          </p:blipFill>
          <p:spPr>
            <a:xfrm>
              <a:off x="1232503" y="1830972"/>
              <a:ext cx="5525010" cy="181405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222998" y="44624"/>
              <a:ext cx="2160240" cy="2137009"/>
              <a:chOff x="5206235" y="2125315"/>
              <a:chExt cx="1656184" cy="1519709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18" name="Group 17"/>
              <p:cNvGrpSpPr/>
              <p:nvPr/>
            </p:nvGrpSpPr>
            <p:grpSpPr>
              <a:xfrm>
                <a:off x="5206235" y="2125315"/>
                <a:ext cx="1656184" cy="1519709"/>
                <a:chOff x="7103318" y="1680046"/>
                <a:chExt cx="2310586" cy="2139479"/>
              </a:xfrm>
              <a:grpFill/>
            </p:grpSpPr>
            <p:sp>
              <p:nvSpPr>
                <p:cNvPr id="20" name="Donut 19"/>
                <p:cNvSpPr/>
                <p:nvPr/>
              </p:nvSpPr>
              <p:spPr>
                <a:xfrm>
                  <a:off x="7898571" y="1680046"/>
                  <a:ext cx="720080" cy="740842"/>
                </a:xfrm>
                <a:prstGeom prst="donut">
                  <a:avLst/>
                </a:prstGeom>
                <a:grp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rapezoid 20"/>
                <p:cNvSpPr/>
                <p:nvPr/>
              </p:nvSpPr>
              <p:spPr>
                <a:xfrm>
                  <a:off x="7103318" y="2307357"/>
                  <a:ext cx="2310586" cy="1512168"/>
                </a:xfrm>
                <a:prstGeom prst="trapezoid">
                  <a:avLst>
                    <a:gd name="adj" fmla="val 27520"/>
                  </a:avLst>
                </a:prstGeom>
                <a:grp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5375126" y="2988541"/>
                <a:ext cx="1296144" cy="590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effectLst>
                      <a:glow rad="228600">
                        <a:schemeClr val="bg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10 kg</a:t>
                </a:r>
                <a:endParaRPr lang="vi-VN" sz="4800" b="1" dirty="0"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2" t="14946" r="12477" b="22395"/>
            <a:stretch/>
          </p:blipFill>
          <p:spPr>
            <a:xfrm>
              <a:off x="1234105" y="460900"/>
              <a:ext cx="2126399" cy="1792003"/>
            </a:xfrm>
            <a:prstGeom prst="rect">
              <a:avLst/>
            </a:prstGeom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131" y="3056523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686" y="5510383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Ki-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1854" y="477673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cm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55199" y="5008282"/>
            <a:ext cx="705653" cy="564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km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668" y="306184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m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67" y="3373415"/>
            <a:ext cx="568657" cy="499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40" y="3284984"/>
            <a:ext cx="553734" cy="48661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585" y="2221977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02" y="4813436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2459931" y="392396"/>
            <a:ext cx="7270551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 kg – 18 kg + 8 kg =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7901" y="5031540"/>
            <a:ext cx="3869813" cy="1572297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538163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30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1005" y="5013176"/>
            <a:ext cx="3869813" cy="1572297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627063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20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68222" y="5584928"/>
            <a:ext cx="705653" cy="564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29956" y="5384936"/>
            <a:ext cx="864096" cy="756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64114" y="3049273"/>
            <a:ext cx="3863539" cy="1572297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627063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10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0267" y="3049274"/>
            <a:ext cx="3860551" cy="1554416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538163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A.22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06" y="3573016"/>
            <a:ext cx="815021" cy="716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92" y="3610707"/>
            <a:ext cx="712086" cy="62577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0542" y="2387987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686" y="5510383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1656" y="306184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cm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35001" y="3293393"/>
            <a:ext cx="705653" cy="564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6309" y="4966684"/>
            <a:ext cx="621265" cy="5436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7668" y="475423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. kg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668" y="306184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kl</a:t>
            </a:r>
            <a:endParaRPr lang="vi-VN" sz="4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67" y="3373415"/>
            <a:ext cx="568657" cy="499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21" y="4989944"/>
            <a:ext cx="553734" cy="48661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3981" y="242659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02" y="4813436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1270670" y="0"/>
            <a:ext cx="9860457" cy="270892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…..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6027" y="5049904"/>
            <a:ext cx="3321687" cy="155393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9131" y="5031540"/>
            <a:ext cx="3321687" cy="155393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68222" y="5584928"/>
            <a:ext cx="705653" cy="564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29956" y="5384936"/>
            <a:ext cx="864096" cy="756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1351" y="3067637"/>
            <a:ext cx="3316302" cy="155393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97081" y="3067428"/>
            <a:ext cx="3313737" cy="153626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06" y="3573016"/>
            <a:ext cx="815021" cy="716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92" y="3610707"/>
            <a:ext cx="712086" cy="62577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2958" y="242659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448</Words>
  <Application>Microsoft Office PowerPoint</Application>
  <PresentationFormat>Custom</PresentationFormat>
  <Paragraphs>71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36</cp:revision>
  <dcterms:created xsi:type="dcterms:W3CDTF">2021-08-11T01:40:55Z</dcterms:created>
  <dcterms:modified xsi:type="dcterms:W3CDTF">2021-12-05T14:44:07Z</dcterms:modified>
</cp:coreProperties>
</file>