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57" r:id="rId8"/>
    <p:sldId id="268" r:id="rId9"/>
    <p:sldId id="258" r:id="rId10"/>
    <p:sldId id="259" r:id="rId11"/>
    <p:sldId id="260" r:id="rId12"/>
    <p:sldId id="261" r:id="rId13"/>
    <p:sldId id="262" r:id="rId14"/>
    <p:sldId id="267" r:id="rId15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00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916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27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65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4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14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94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12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43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684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63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D21B-1D0B-4A56-B101-1761050C4E8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0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slide" Target="slide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slide" Target="slide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6.xml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slide" Target="slide5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729748" y="836712"/>
            <a:ext cx="6730917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44570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264" y="214619"/>
            <a:ext cx="3006646" cy="635000"/>
            <a:chOff x="2165623" y="147944"/>
            <a:chExt cx="300664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2165623" y="147944"/>
              <a:ext cx="3006646" cy="635000"/>
              <a:chOff x="1253941" y="554838"/>
              <a:chExt cx="3006646" cy="635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100347" y="595534"/>
                <a:ext cx="2160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b)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?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3560385" y="159696"/>
              <a:ext cx="747788" cy="6050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7" name="Huy Duẩn"/>
          <p:cNvGrpSpPr/>
          <p:nvPr/>
        </p:nvGrpSpPr>
        <p:grpSpPr>
          <a:xfrm>
            <a:off x="815355" y="1331169"/>
            <a:ext cx="10559703" cy="3898031"/>
            <a:chOff x="1630710" y="971129"/>
            <a:chExt cx="10559703" cy="3898031"/>
          </a:xfrm>
        </p:grpSpPr>
        <p:grpSp>
          <p:nvGrpSpPr>
            <p:cNvPr id="12" name="Group 11"/>
            <p:cNvGrpSpPr/>
            <p:nvPr/>
          </p:nvGrpSpPr>
          <p:grpSpPr>
            <a:xfrm>
              <a:off x="8903518" y="2367188"/>
              <a:ext cx="1008112" cy="1972515"/>
              <a:chOff x="8759502" y="1772816"/>
              <a:chExt cx="1283068" cy="256688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6" r="17539" b="1223"/>
              <a:stretch/>
            </p:blipFill>
            <p:spPr>
              <a:xfrm>
                <a:off x="8759502" y="1772816"/>
                <a:ext cx="1283068" cy="256688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903518" y="3056259"/>
                <a:ext cx="864096" cy="680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942666" y="2367187"/>
              <a:ext cx="1008112" cy="1972515"/>
              <a:chOff x="8759502" y="1772816"/>
              <a:chExt cx="1283068" cy="256688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6" r="17539" b="1223"/>
              <a:stretch/>
            </p:blipFill>
            <p:spPr>
              <a:xfrm>
                <a:off x="8759502" y="1772816"/>
                <a:ext cx="1283068" cy="2566887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8903518" y="3056259"/>
                <a:ext cx="864096" cy="680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919742" y="2367188"/>
              <a:ext cx="1008112" cy="1972515"/>
              <a:chOff x="8759502" y="1772816"/>
              <a:chExt cx="1283068" cy="256688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6" r="17539" b="1223"/>
              <a:stretch/>
            </p:blipFill>
            <p:spPr>
              <a:xfrm>
                <a:off x="8759502" y="1772816"/>
                <a:ext cx="1283068" cy="2566887"/>
              </a:xfrm>
              <a:prstGeom prst="rect">
                <a:avLst/>
              </a:prstGeom>
            </p:spPr>
          </p:pic>
          <p:sp>
            <p:nvSpPr>
              <p:cNvPr id="18" name="Huy Duẩn"/>
              <p:cNvSpPr txBox="1"/>
              <p:nvPr/>
            </p:nvSpPr>
            <p:spPr>
              <a:xfrm>
                <a:off x="8903518" y="3056259"/>
                <a:ext cx="864096" cy="680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815286" y="1798217"/>
              <a:ext cx="2087673" cy="2566887"/>
              <a:chOff x="6455805" y="1700808"/>
              <a:chExt cx="2087673" cy="256688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67" t="19551" r="13251" b="5591"/>
              <a:stretch/>
            </p:blipFill>
            <p:spPr>
              <a:xfrm>
                <a:off x="6455805" y="1700808"/>
                <a:ext cx="2087673" cy="2566887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959302" y="2864255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6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99062" y="1798217"/>
              <a:ext cx="2087673" cy="2566887"/>
              <a:chOff x="6455805" y="1700808"/>
              <a:chExt cx="2087673" cy="256688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67" t="19551" r="13251" b="5591"/>
              <a:stretch/>
            </p:blipFill>
            <p:spPr>
              <a:xfrm>
                <a:off x="6455805" y="1700808"/>
                <a:ext cx="2087673" cy="2566887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959302" y="2864255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6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774726" y="971129"/>
              <a:ext cx="3257830" cy="3682007"/>
              <a:chOff x="1774726" y="971129"/>
              <a:chExt cx="3257830" cy="3682007"/>
            </a:xfrm>
          </p:grpSpPr>
          <p:pic>
            <p:nvPicPr>
              <p:cNvPr id="2050" name="Picture 2" descr="Can 5 lí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4726" y="971129"/>
                <a:ext cx="3257830" cy="3682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23"/>
              <p:cNvSpPr/>
              <p:nvPr/>
            </p:nvSpPr>
            <p:spPr>
              <a:xfrm>
                <a:off x="2782838" y="2564904"/>
                <a:ext cx="1152128" cy="1213203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1630710" y="971129"/>
              <a:ext cx="10559703" cy="3898031"/>
            </a:xfrm>
            <a:prstGeom prst="round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55482" y="5482509"/>
            <a:ext cx="1579994" cy="742609"/>
            <a:chOff x="-542255" y="4691923"/>
            <a:chExt cx="1579994" cy="742609"/>
          </a:xfrm>
        </p:grpSpPr>
        <p:sp>
          <p:nvSpPr>
            <p:cNvPr id="30" name="TextBox 29"/>
            <p:cNvSpPr txBox="1"/>
            <p:nvPr/>
          </p:nvSpPr>
          <p:spPr>
            <a:xfrm>
              <a:off x="-542255" y="4726646"/>
              <a:ext cx="15799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 smtClean="0">
                  <a:latin typeface="Times New Roman" pitchFamily="18" charset="0"/>
                  <a:cs typeface="Times New Roman" pitchFamily="18" charset="0"/>
                </a:rPr>
                <a:t>        l</a:t>
              </a:r>
              <a:endParaRPr lang="vi-VN" sz="4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-447985" y="4691923"/>
              <a:ext cx="861478" cy="7124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5449752" y="5445224"/>
            <a:ext cx="861478" cy="712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566" y="220802"/>
            <a:ext cx="10801199" cy="635000"/>
            <a:chOff x="1253941" y="554838"/>
            <a:chExt cx="10801199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5529" y="595534"/>
              <a:ext cx="99996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-gam?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917592" y="1124744"/>
            <a:ext cx="6633998" cy="2989035"/>
            <a:chOff x="2782838" y="1268760"/>
            <a:chExt cx="7216304" cy="31330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50" b="72396" l="32943" r="69546">
                          <a14:foregroundMark x1="51611" y1="52083" x2="51611" y2="60156"/>
                          <a14:foregroundMark x1="49780" y1="51693" x2="50293" y2="59375"/>
                          <a14:foregroundMark x1="50293" y1="50521" x2="51903" y2="50391"/>
                          <a14:backgroundMark x1="51391" y1="59375" x2="51391" y2="5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18" t="43777" r="26980" b="24145"/>
            <a:stretch/>
          </p:blipFill>
          <p:spPr>
            <a:xfrm>
              <a:off x="2782838" y="2095764"/>
              <a:ext cx="7216304" cy="230604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107367" y="1607690"/>
              <a:ext cx="1152128" cy="1010314"/>
              <a:chOff x="5206235" y="2125315"/>
              <a:chExt cx="1656184" cy="1519709"/>
            </a:xfrm>
            <a:solidFill>
              <a:srgbClr val="FFC000"/>
            </a:solidFill>
          </p:grpSpPr>
          <p:grpSp>
            <p:nvGrpSpPr>
              <p:cNvPr id="16" name="Group 15"/>
              <p:cNvGrpSpPr/>
              <p:nvPr/>
            </p:nvGrpSpPr>
            <p:grpSpPr>
              <a:xfrm>
                <a:off x="5206235" y="2125315"/>
                <a:ext cx="1656184" cy="1519709"/>
                <a:chOff x="7103318" y="1680046"/>
                <a:chExt cx="2310586" cy="2139479"/>
              </a:xfrm>
              <a:grpFill/>
            </p:grpSpPr>
            <p:sp>
              <p:nvSpPr>
                <p:cNvPr id="18" name="Donut 17"/>
                <p:cNvSpPr/>
                <p:nvPr/>
              </p:nvSpPr>
              <p:spPr>
                <a:xfrm>
                  <a:off x="7898571" y="1680046"/>
                  <a:ext cx="720080" cy="74084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Trapezoid 18"/>
                <p:cNvSpPr/>
                <p:nvPr/>
              </p:nvSpPr>
              <p:spPr>
                <a:xfrm>
                  <a:off x="7103318" y="2307357"/>
                  <a:ext cx="2310586" cy="1512168"/>
                </a:xfrm>
                <a:prstGeom prst="trapezoid">
                  <a:avLst>
                    <a:gd name="adj" fmla="val 27520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5375127" y="2779949"/>
                <a:ext cx="1296143" cy="833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 kg</a:t>
                </a:r>
                <a:endParaRPr lang="vi-VN" sz="2800" b="1" dirty="0">
                  <a:effectLst>
                    <a:glow rad="228600"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943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23" t="20194" b="17137"/>
            <a:stretch/>
          </p:blipFill>
          <p:spPr>
            <a:xfrm rot="802627">
              <a:off x="6390990" y="1268760"/>
              <a:ext cx="2085586" cy="1470594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8327454" y="1883290"/>
              <a:ext cx="828092" cy="753622"/>
              <a:chOff x="5206235" y="2125315"/>
              <a:chExt cx="1656184" cy="1519709"/>
            </a:xfrm>
            <a:solidFill>
              <a:srgbClr val="FFFF00"/>
            </a:solidFill>
          </p:grpSpPr>
          <p:grpSp>
            <p:nvGrpSpPr>
              <p:cNvPr id="45" name="Group 44"/>
              <p:cNvGrpSpPr/>
              <p:nvPr/>
            </p:nvGrpSpPr>
            <p:grpSpPr>
              <a:xfrm>
                <a:off x="5206235" y="2125315"/>
                <a:ext cx="1656184" cy="1519709"/>
                <a:chOff x="7103318" y="1680046"/>
                <a:chExt cx="2310586" cy="2139479"/>
              </a:xfrm>
              <a:grpFill/>
            </p:grpSpPr>
            <p:sp>
              <p:nvSpPr>
                <p:cNvPr id="47" name="Donut 46"/>
                <p:cNvSpPr/>
                <p:nvPr/>
              </p:nvSpPr>
              <p:spPr>
                <a:xfrm>
                  <a:off x="7898571" y="1680046"/>
                  <a:ext cx="720080" cy="74084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Trapezoid 47"/>
                <p:cNvSpPr/>
                <p:nvPr/>
              </p:nvSpPr>
              <p:spPr>
                <a:xfrm>
                  <a:off x="7103318" y="2307357"/>
                  <a:ext cx="2310586" cy="1512168"/>
                </a:xfrm>
                <a:prstGeom prst="trapezoid">
                  <a:avLst>
                    <a:gd name="adj" fmla="val 27520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375127" y="2779950"/>
                <a:ext cx="1296144" cy="806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 kg</a:t>
                </a:r>
                <a:endParaRPr lang="vi-VN" b="1" dirty="0">
                  <a:effectLst>
                    <a:glow rad="228600"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217140" y="1626598"/>
              <a:ext cx="1152128" cy="1010314"/>
              <a:chOff x="5206235" y="2125315"/>
              <a:chExt cx="1656184" cy="1519709"/>
            </a:xfrm>
            <a:solidFill>
              <a:srgbClr val="FFC000"/>
            </a:solidFill>
          </p:grpSpPr>
          <p:grpSp>
            <p:nvGrpSpPr>
              <p:cNvPr id="50" name="Group 49"/>
              <p:cNvGrpSpPr/>
              <p:nvPr/>
            </p:nvGrpSpPr>
            <p:grpSpPr>
              <a:xfrm>
                <a:off x="5206235" y="2125315"/>
                <a:ext cx="1656184" cy="1519709"/>
                <a:chOff x="7103318" y="1680046"/>
                <a:chExt cx="2310586" cy="2139479"/>
              </a:xfrm>
              <a:grpFill/>
            </p:grpSpPr>
            <p:sp>
              <p:nvSpPr>
                <p:cNvPr id="52" name="Donut 51"/>
                <p:cNvSpPr/>
                <p:nvPr/>
              </p:nvSpPr>
              <p:spPr>
                <a:xfrm>
                  <a:off x="7898571" y="1680046"/>
                  <a:ext cx="720080" cy="74084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Trapezoid 52"/>
                <p:cNvSpPr/>
                <p:nvPr/>
              </p:nvSpPr>
              <p:spPr>
                <a:xfrm>
                  <a:off x="7103318" y="2307357"/>
                  <a:ext cx="2310586" cy="1512168"/>
                </a:xfrm>
                <a:prstGeom prst="trapezoid">
                  <a:avLst>
                    <a:gd name="adj" fmla="val 27520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5375127" y="2779949"/>
                <a:ext cx="1296143" cy="833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 kg</a:t>
                </a:r>
                <a:endParaRPr lang="vi-VN" sz="2800" b="1" dirty="0">
                  <a:effectLst>
                    <a:glow rad="228600"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988615" y="3891698"/>
            <a:ext cx="1014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kg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88616" y="4665022"/>
            <a:ext cx="993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kg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66814" y="1124744"/>
            <a:ext cx="3024336" cy="1691904"/>
            <a:chOff x="2566814" y="1124744"/>
            <a:chExt cx="3024336" cy="1691904"/>
          </a:xfrm>
        </p:grpSpPr>
        <p:sp>
          <p:nvSpPr>
            <p:cNvPr id="56" name="Rounded Rectangle 55"/>
            <p:cNvSpPr/>
            <p:nvPr/>
          </p:nvSpPr>
          <p:spPr>
            <a:xfrm>
              <a:off x="2782838" y="1268759"/>
              <a:ext cx="2808312" cy="154788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/>
            <p:cNvSpPr/>
            <p:nvPr/>
          </p:nvSpPr>
          <p:spPr>
            <a:xfrm>
              <a:off x="2566814" y="1124744"/>
              <a:ext cx="658043" cy="65407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 flipH="1">
            <a:off x="6455244" y="782777"/>
            <a:ext cx="2808314" cy="2082655"/>
            <a:chOff x="2720093" y="1057307"/>
            <a:chExt cx="2808314" cy="1710464"/>
          </a:xfrm>
        </p:grpSpPr>
        <p:sp>
          <p:nvSpPr>
            <p:cNvPr id="61" name="Rounded Rectangle 60"/>
            <p:cNvSpPr/>
            <p:nvPr/>
          </p:nvSpPr>
          <p:spPr>
            <a:xfrm>
              <a:off x="3008126" y="1219882"/>
              <a:ext cx="2520281" cy="154788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Oval 61"/>
            <p:cNvSpPr/>
            <p:nvPr/>
          </p:nvSpPr>
          <p:spPr>
            <a:xfrm>
              <a:off x="2720093" y="1057307"/>
              <a:ext cx="648072" cy="5747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078611" y="5438346"/>
            <a:ext cx="323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 – 1 = 3 (kg)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96626" y="6093296"/>
            <a:ext cx="993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 kg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566" y="220802"/>
            <a:ext cx="10801199" cy="1117914"/>
            <a:chOff x="1253941" y="554838"/>
            <a:chExt cx="10801199" cy="1117914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5529" y="595534"/>
              <a:ext cx="99996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hiếc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can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đổ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nữa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đầy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can?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87494" y="1484784"/>
            <a:ext cx="3257830" cy="3682007"/>
            <a:chOff x="1774726" y="971129"/>
            <a:chExt cx="3257830" cy="3682007"/>
          </a:xfrm>
        </p:grpSpPr>
        <p:pic>
          <p:nvPicPr>
            <p:cNvPr id="9" name="Picture 2" descr="Can 5 lí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26" y="971129"/>
              <a:ext cx="3257830" cy="368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2782838" y="2564904"/>
              <a:ext cx="1152128" cy="121320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85511" y="2204864"/>
            <a:ext cx="217970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5847" y="3627280"/>
            <a:ext cx="1432879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 – 5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2820" y="4369651"/>
            <a:ext cx="389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583" y="3639476"/>
            <a:ext cx="2643478" cy="5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 5 (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271" y="2868885"/>
            <a:ext cx="733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5406" y="476672"/>
            <a:ext cx="41509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055" y="2099816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522" y="4792287"/>
            <a:ext cx="2762375" cy="21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;p2" descr="1-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0688"/>
            <a:ext cx="12190413" cy="621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2;p2" descr="1-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2404" y="372244"/>
            <a:ext cx="1543401" cy="74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3;p2" descr="1-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6168" y="-42534"/>
            <a:ext cx="1624781" cy="82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4;p2" descr="1-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1190" y="372244"/>
            <a:ext cx="1869938" cy="100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81560"/>
            <a:ext cx="2851692" cy="2852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4748" y="4869160"/>
            <a:ext cx="77123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dẻ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512030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7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09120"/>
            <a:ext cx="2324362" cy="23253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70763" y="548680"/>
            <a:ext cx="6996851" cy="1872208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kg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70670" y="2826526"/>
            <a:ext cx="4664581" cy="1057169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629107" y="2826525"/>
            <a:ext cx="4664581" cy="1057169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51417" y="4036018"/>
            <a:ext cx="4664581" cy="1057169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629106" y="4100023"/>
            <a:ext cx="4664581" cy="1057169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4952583" y="3110310"/>
            <a:ext cx="2126830" cy="19794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489115" y="5671808"/>
            <a:ext cx="911015" cy="8478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1018866" y="5809485"/>
            <a:ext cx="911015" cy="847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1619158" y="5881102"/>
            <a:ext cx="911015" cy="847875"/>
          </a:xfrm>
          <a:prstGeom prst="rect">
            <a:avLst/>
          </a:prstGeom>
        </p:spPr>
      </p:pic>
      <p:pic>
        <p:nvPicPr>
          <p:cNvPr id="3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75926" y="3002589"/>
            <a:ext cx="609600" cy="609600"/>
          </a:xfrm>
          <a:prstGeom prst="rect">
            <a:avLst/>
          </a:prstGeom>
        </p:spPr>
      </p:pic>
      <p:sp>
        <p:nvSpPr>
          <p:cNvPr id="39" name="Left Arrow 38">
            <a:hlinkClick r:id="rId12" action="ppaction://hlinksldjump"/>
          </p:cNvPr>
          <p:cNvSpPr/>
          <p:nvPr/>
        </p:nvSpPr>
        <p:spPr>
          <a:xfrm>
            <a:off x="9915653" y="5984751"/>
            <a:ext cx="958002" cy="71019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Left Arrow 39">
            <a:hlinkClick r:id="rId13" action="ppaction://hlinksldjump"/>
          </p:cNvPr>
          <p:cNvSpPr/>
          <p:nvPr/>
        </p:nvSpPr>
        <p:spPr>
          <a:xfrm flipH="1">
            <a:off x="11158053" y="5984751"/>
            <a:ext cx="958002" cy="71019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7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1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14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35873 0.30995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14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1" grpId="1" animBg="1"/>
      <p:bldP spid="31" grpId="2" animBg="1"/>
      <p:bldP spid="31" grpId="3" animBg="1"/>
      <p:bldP spid="31" grpId="4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09120"/>
            <a:ext cx="2324362" cy="232537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42678" y="260648"/>
            <a:ext cx="9530977" cy="2376264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 kg + 6 kg – 10 kg = ….. kg 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100635" y="3040435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4472" y="3066796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57553" y="3066796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71391" y="3040435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5044751" y="2780928"/>
            <a:ext cx="2126830" cy="19794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489115" y="5671808"/>
            <a:ext cx="911015" cy="8478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1018866" y="5809485"/>
            <a:ext cx="911015" cy="8478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1619158" y="5881102"/>
            <a:ext cx="911015" cy="847875"/>
          </a:xfrm>
          <a:prstGeom prst="rect">
            <a:avLst/>
          </a:prstGeom>
        </p:spPr>
      </p:pic>
      <p:pic>
        <p:nvPicPr>
          <p:cNvPr id="37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75926" y="3002589"/>
            <a:ext cx="609600" cy="609600"/>
          </a:xfrm>
          <a:prstGeom prst="rect">
            <a:avLst/>
          </a:prstGeom>
        </p:spPr>
      </p:pic>
      <p:sp>
        <p:nvSpPr>
          <p:cNvPr id="38" name="Left Arrow 37">
            <a:hlinkClick r:id="rId12" action="ppaction://hlinksldjump"/>
          </p:cNvPr>
          <p:cNvSpPr/>
          <p:nvPr/>
        </p:nvSpPr>
        <p:spPr>
          <a:xfrm>
            <a:off x="9915653" y="5984751"/>
            <a:ext cx="958002" cy="71019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Left Arrow 38">
            <a:hlinkClick r:id="rId12" action="ppaction://hlinksldjump"/>
          </p:cNvPr>
          <p:cNvSpPr/>
          <p:nvPr/>
        </p:nvSpPr>
        <p:spPr>
          <a:xfrm flipH="1">
            <a:off x="11158053" y="5984751"/>
            <a:ext cx="958002" cy="71019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6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1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14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35873 0.30995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48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414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eft Arrow 37">
            <a:hlinkClick r:id="rId6" action="ppaction://hlinksldjump"/>
          </p:cNvPr>
          <p:cNvSpPr/>
          <p:nvPr/>
        </p:nvSpPr>
        <p:spPr>
          <a:xfrm>
            <a:off x="9915653" y="5984751"/>
            <a:ext cx="958002" cy="71019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Left Arrow 38">
            <a:hlinkClick r:id="rId6" action="ppaction://hlinksldjump"/>
          </p:cNvPr>
          <p:cNvSpPr/>
          <p:nvPr/>
        </p:nvSpPr>
        <p:spPr>
          <a:xfrm flipH="1">
            <a:off x="11158053" y="5984751"/>
            <a:ext cx="958002" cy="71019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09120"/>
            <a:ext cx="2324362" cy="232537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42678" y="260648"/>
            <a:ext cx="9530977" cy="2376264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+ 12 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40 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……. 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60741" y="3104393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50091" y="3104393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839440" y="3104393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71391" y="3104393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5303118" y="3875315"/>
            <a:ext cx="2126830" cy="1979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489115" y="5671808"/>
            <a:ext cx="911015" cy="84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1018866" y="5809485"/>
            <a:ext cx="911015" cy="8478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1619158" y="5881102"/>
            <a:ext cx="911015" cy="847875"/>
          </a:xfrm>
          <a:prstGeom prst="rect">
            <a:avLst/>
          </a:prstGeom>
        </p:spPr>
      </p:pic>
      <p:pic>
        <p:nvPicPr>
          <p:cNvPr id="2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5926" y="3002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1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14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41797 0.20023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8" y="100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414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12">
            <a:hlinkClick r:id="rId6" action="ppaction://hlinksldjump"/>
          </p:cNvPr>
          <p:cNvSpPr/>
          <p:nvPr/>
        </p:nvSpPr>
        <p:spPr>
          <a:xfrm>
            <a:off x="9915653" y="5984751"/>
            <a:ext cx="958002" cy="71019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Left Arrow 13">
            <a:hlinkClick r:id="rId7" action="ppaction://hlinksldjump"/>
          </p:cNvPr>
          <p:cNvSpPr/>
          <p:nvPr/>
        </p:nvSpPr>
        <p:spPr>
          <a:xfrm flipH="1">
            <a:off x="11158053" y="5984751"/>
            <a:ext cx="958002" cy="71019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4661520"/>
            <a:ext cx="2324362" cy="2325376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1084170" y="0"/>
            <a:ext cx="10022072" cy="3140968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833346" y="3380234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943996" y="3380234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722695" y="3380234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054646" y="3380234"/>
            <a:ext cx="1806548" cy="112888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4888620" y="4360424"/>
            <a:ext cx="2126830" cy="197942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641515" y="5824208"/>
            <a:ext cx="911015" cy="84787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1171266" y="5961885"/>
            <a:ext cx="911015" cy="84787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0625" r="15599" b="20625"/>
          <a:stretch/>
        </p:blipFill>
        <p:spPr>
          <a:xfrm>
            <a:off x="1771558" y="6033502"/>
            <a:ext cx="911015" cy="847875"/>
          </a:xfrm>
          <a:prstGeom prst="rect">
            <a:avLst/>
          </a:prstGeom>
        </p:spPr>
      </p:pic>
      <p:pic>
        <p:nvPicPr>
          <p:cNvPr id="63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28326" y="3547728"/>
            <a:ext cx="609600" cy="60960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1126654" y="316884"/>
            <a:ext cx="5525010" cy="3112116"/>
            <a:chOff x="1806298" y="1139720"/>
            <a:chExt cx="5525010" cy="311211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3750" b="72396" l="32943" r="69546">
                          <a14:foregroundMark x1="51611" y1="52083" x2="51611" y2="60156"/>
                          <a14:foregroundMark x1="49780" y1="51693" x2="50293" y2="59375"/>
                          <a14:foregroundMark x1="50293" y1="50521" x2="51903" y2="50391"/>
                          <a14:backgroundMark x1="51391" y1="59375" x2="51391" y2="5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18" t="43777" r="26980" b="24145"/>
            <a:stretch/>
          </p:blipFill>
          <p:spPr>
            <a:xfrm>
              <a:off x="1806298" y="2437784"/>
              <a:ext cx="5525010" cy="1814052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4983865" y="1875572"/>
              <a:ext cx="876042" cy="955794"/>
              <a:chOff x="5206235" y="2125315"/>
              <a:chExt cx="1656184" cy="1519709"/>
            </a:xfrm>
            <a:solidFill>
              <a:schemeClr val="tx2">
                <a:lumMod val="60000"/>
                <a:lumOff val="40000"/>
              </a:schemeClr>
            </a:solidFill>
          </p:grpSpPr>
          <p:grpSp>
            <p:nvGrpSpPr>
              <p:cNvPr id="49" name="Group 48"/>
              <p:cNvGrpSpPr/>
              <p:nvPr/>
            </p:nvGrpSpPr>
            <p:grpSpPr>
              <a:xfrm>
                <a:off x="5206235" y="2125315"/>
                <a:ext cx="1656184" cy="1519709"/>
                <a:chOff x="7103318" y="1680046"/>
                <a:chExt cx="2310586" cy="2139479"/>
              </a:xfrm>
              <a:grpFill/>
            </p:grpSpPr>
            <p:sp>
              <p:nvSpPr>
                <p:cNvPr id="51" name="Donut 50"/>
                <p:cNvSpPr/>
                <p:nvPr/>
              </p:nvSpPr>
              <p:spPr>
                <a:xfrm>
                  <a:off x="7898571" y="1680046"/>
                  <a:ext cx="720080" cy="74084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Trapezoid 51"/>
                <p:cNvSpPr/>
                <p:nvPr/>
              </p:nvSpPr>
              <p:spPr>
                <a:xfrm>
                  <a:off x="7103318" y="2307357"/>
                  <a:ext cx="2310586" cy="1512168"/>
                </a:xfrm>
                <a:prstGeom prst="trapezoid">
                  <a:avLst>
                    <a:gd name="adj" fmla="val 27520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700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5260970" y="2812270"/>
                <a:ext cx="1465036" cy="7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 kg</a:t>
                </a:r>
                <a:endParaRPr lang="vi-VN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4" name="Picture 2" descr="Con Chó Con Dễ Thương-vector động Vật-miễn Phí Vector Miễn Phí Tải Về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>
                          <a14:foregroundMark x1="40471" y1="8008" x2="24706" y2="51367"/>
                          <a14:foregroundMark x1="18824" y1="34375" x2="50824" y2="39453"/>
                          <a14:foregroundMark x1="46118" y1="20508" x2="45647" y2="30078"/>
                          <a14:foregroundMark x1="26118" y1="21289" x2="21412" y2="26172"/>
                          <a14:foregroundMark x1="88471" y1="58008" x2="95294" y2="52344"/>
                          <a14:foregroundMark x1="48619" y1="7551" x2="67403" y2="34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640" y="1139720"/>
              <a:ext cx="1507398" cy="1815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" name="Group 63"/>
            <p:cNvGrpSpPr/>
            <p:nvPr/>
          </p:nvGrpSpPr>
          <p:grpSpPr>
            <a:xfrm>
              <a:off x="5859907" y="1875572"/>
              <a:ext cx="876042" cy="955794"/>
              <a:chOff x="5206235" y="2125315"/>
              <a:chExt cx="1656184" cy="1519709"/>
            </a:xfrm>
            <a:solidFill>
              <a:schemeClr val="tx2">
                <a:lumMod val="60000"/>
                <a:lumOff val="40000"/>
              </a:schemeClr>
            </a:solidFill>
          </p:grpSpPr>
          <p:grpSp>
            <p:nvGrpSpPr>
              <p:cNvPr id="65" name="Group 64"/>
              <p:cNvGrpSpPr/>
              <p:nvPr/>
            </p:nvGrpSpPr>
            <p:grpSpPr>
              <a:xfrm>
                <a:off x="5206235" y="2125315"/>
                <a:ext cx="1656184" cy="1519709"/>
                <a:chOff x="7103318" y="1680046"/>
                <a:chExt cx="2310586" cy="2139479"/>
              </a:xfrm>
              <a:grpFill/>
            </p:grpSpPr>
            <p:sp>
              <p:nvSpPr>
                <p:cNvPr id="67" name="Donut 66"/>
                <p:cNvSpPr/>
                <p:nvPr/>
              </p:nvSpPr>
              <p:spPr>
                <a:xfrm>
                  <a:off x="7898571" y="1680046"/>
                  <a:ext cx="720080" cy="74084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Trapezoid 67"/>
                <p:cNvSpPr/>
                <p:nvPr/>
              </p:nvSpPr>
              <p:spPr>
                <a:xfrm>
                  <a:off x="7103318" y="2307357"/>
                  <a:ext cx="2310586" cy="1512168"/>
                </a:xfrm>
                <a:prstGeom prst="trapezoid">
                  <a:avLst>
                    <a:gd name="adj" fmla="val 27520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700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5260970" y="2812270"/>
                <a:ext cx="1465036" cy="7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 kg</a:t>
                </a:r>
                <a:endParaRPr lang="vi-VN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455246" y="460900"/>
            <a:ext cx="4392488" cy="2308324"/>
            <a:chOff x="6311230" y="604916"/>
            <a:chExt cx="4392488" cy="2308324"/>
          </a:xfrm>
        </p:grpSpPr>
        <p:sp>
          <p:nvSpPr>
            <p:cNvPr id="71" name="TextBox 70"/>
            <p:cNvSpPr txBox="1"/>
            <p:nvPr/>
          </p:nvSpPr>
          <p:spPr>
            <a:xfrm>
              <a:off x="6311230" y="604916"/>
              <a:ext cx="43924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4800" dirty="0" err="1" smtClean="0">
                  <a:latin typeface="Times New Roman" pitchFamily="18" charset="0"/>
                  <a:cs typeface="Times New Roman" pitchFamily="18" charset="0"/>
                </a:rPr>
                <a:t>chó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endParaRPr lang="en-US" sz="48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       kg 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8867725" y="1944858"/>
              <a:ext cx="827881" cy="6920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9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414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14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36614 0.1294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645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14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54" grpId="0" animBg="1"/>
      <p:bldP spid="55" grpId="0" animBg="1"/>
      <p:bldP spid="55" grpId="1" animBg="1"/>
      <p:bldP spid="55" grpId="2" animBg="1"/>
      <p:bldP spid="55" grpId="3" animBg="1"/>
      <p:bldP spid="55" grpId="4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637" y="2630522"/>
            <a:ext cx="111691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2751" y="1916832"/>
            <a:ext cx="32049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302" y1="58934" x2="43605" y2="83386"/>
                        <a14:foregroundMark x1="43605" y1="79937" x2="63953" y2="60815"/>
                        <a14:foregroundMark x1="44186" y1="28840" x2="47093" y2="59561"/>
                        <a14:foregroundMark x1="12209" y1="93103" x2="81395" y2="93103"/>
                        <a14:foregroundMark x1="60465" y1="56426" x2="63372" y2="82759"/>
                        <a14:foregroundMark x1="44186" y1="82132" x2="55233" y2="66771"/>
                        <a14:foregroundMark x1="41860" y1="67712" x2="45930" y2="8432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99" y="1460050"/>
            <a:ext cx="1766340" cy="327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100000" l="9579" r="100000">
                        <a14:foregroundMark x1="22196" y1="60778" x2="37617" y2="47305"/>
                        <a14:foregroundMark x1="19159" y1="47904" x2="24299" y2="76048"/>
                        <a14:foregroundMark x1="23131" y1="72455" x2="42290" y2="69162"/>
                        <a14:foregroundMark x1="47196" y1="56587" x2="56542" y2="80240"/>
                        <a14:foregroundMark x1="51168" y1="51497" x2="35047" y2="41916"/>
                        <a14:foregroundMark x1="34346" y1="41916" x2="30374" y2="42814"/>
                        <a14:foregroundMark x1="87617" y1="88323" x2="90187" y2="90419"/>
                        <a14:foregroundMark x1="23364" y1="39222" x2="31776" y2="37725"/>
                        <a14:foregroundMark x1="31776" y1="37725" x2="36916" y2="38024"/>
                        <a14:foregroundMark x1="36916" y1="38024" x2="44626" y2="41018"/>
                        <a14:foregroundMark x1="44626" y1="41018" x2="49766" y2="45509"/>
                        <a14:foregroundMark x1="49766" y1="45509" x2="53738" y2="54491"/>
                        <a14:foregroundMark x1="53738" y1="54491" x2="52804" y2="61976"/>
                        <a14:foregroundMark x1="52804" y1="61976" x2="51402" y2="65868"/>
                        <a14:foregroundMark x1="85280" y1="91018" x2="88084" y2="8532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1364405"/>
            <a:ext cx="4320480" cy="337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4264" y="214619"/>
            <a:ext cx="3006646" cy="635000"/>
            <a:chOff x="2165623" y="147944"/>
            <a:chExt cx="3006646" cy="635000"/>
          </a:xfrm>
        </p:grpSpPr>
        <p:grpSp>
          <p:nvGrpSpPr>
            <p:cNvPr id="5" name="Group 4"/>
            <p:cNvGrpSpPr/>
            <p:nvPr/>
          </p:nvGrpSpPr>
          <p:grpSpPr>
            <a:xfrm>
              <a:off x="2165623" y="147944"/>
              <a:ext cx="3006646" cy="635000"/>
              <a:chOff x="1253941" y="554838"/>
              <a:chExt cx="3006646" cy="6350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100347" y="595534"/>
                <a:ext cx="2160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a)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?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3560385" y="159696"/>
              <a:ext cx="747788" cy="6050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2558" y="4869260"/>
            <a:ext cx="5472608" cy="791988"/>
            <a:chOff x="118542" y="4516719"/>
            <a:chExt cx="5472608" cy="791988"/>
          </a:xfrm>
        </p:grpSpPr>
        <p:sp>
          <p:nvSpPr>
            <p:cNvPr id="12" name="TextBox 11"/>
            <p:cNvSpPr txBox="1"/>
            <p:nvPr/>
          </p:nvSpPr>
          <p:spPr>
            <a:xfrm>
              <a:off x="118542" y="4600821"/>
              <a:ext cx="54726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Túi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        kg</a:t>
              </a:r>
              <a:endParaRPr lang="vi-VN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93568" y="4516719"/>
              <a:ext cx="861478" cy="7124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55246" y="4869160"/>
            <a:ext cx="5472608" cy="712481"/>
            <a:chOff x="118542" y="4516719"/>
            <a:chExt cx="5472608" cy="712481"/>
          </a:xfrm>
        </p:grpSpPr>
        <p:sp>
          <p:nvSpPr>
            <p:cNvPr id="15" name="TextBox 14"/>
            <p:cNvSpPr txBox="1"/>
            <p:nvPr/>
          </p:nvSpPr>
          <p:spPr>
            <a:xfrm>
              <a:off x="118542" y="4600821"/>
              <a:ext cx="5472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Lan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kg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86894" y="4516719"/>
              <a:ext cx="861478" cy="7124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937584" y="4869160"/>
            <a:ext cx="861478" cy="712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23598" y="4869159"/>
            <a:ext cx="861478" cy="712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5206" y="1196752"/>
            <a:ext cx="0" cy="4536504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244</Words>
  <Application>Microsoft Office PowerPoint</Application>
  <PresentationFormat>Custom</PresentationFormat>
  <Paragraphs>69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16</cp:revision>
  <dcterms:created xsi:type="dcterms:W3CDTF">2021-08-11T01:40:55Z</dcterms:created>
  <dcterms:modified xsi:type="dcterms:W3CDTF">2021-12-05T14:40:55Z</dcterms:modified>
</cp:coreProperties>
</file>