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65" r:id="rId9"/>
    <p:sldId id="278" r:id="rId10"/>
    <p:sldId id="272" r:id="rId11"/>
    <p:sldId id="285" r:id="rId12"/>
    <p:sldId id="273" r:id="rId13"/>
    <p:sldId id="256" r:id="rId14"/>
    <p:sldId id="276" r:id="rId15"/>
    <p:sldId id="277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 varScale="1">
        <p:scale>
          <a:sx n="69" d="100"/>
          <a:sy n="69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5817-ECBE-4014-B38A-4C0BA6B7809B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763AA-9F86-4416-A1AC-BF0BE71233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99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THẦY</a:t>
            </a:r>
            <a:r>
              <a:rPr lang="en-US" baseline="0" dirty="0" smtClean="0"/>
              <a:t> CÔ BẤM VÀO TỪNG Ô SỐ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63AA-9F86-4416-A1AC-BF0BE712336E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1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98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95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8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2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26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35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754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1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27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7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99DC-EB9D-4F10-9A99-F669D350BECD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6BF3-75A5-4324-95F7-01CDF5835E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17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278782" y="1124744"/>
            <a:ext cx="673091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3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50" y="18490"/>
            <a:ext cx="11789744" cy="1754326"/>
            <a:chOff x="1253941" y="451534"/>
            <a:chExt cx="11789744" cy="175432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0" y="451534"/>
              <a:ext cx="109842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52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Explosion 2 8"/>
          <p:cNvSpPr/>
          <p:nvPr/>
        </p:nvSpPr>
        <p:spPr>
          <a:xfrm>
            <a:off x="1353989" y="2276872"/>
            <a:ext cx="9853785" cy="424847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4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190550" y="2868803"/>
            <a:ext cx="5995138" cy="2360397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2558" y="2996952"/>
            <a:ext cx="5866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52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86894" y="4373745"/>
            <a:ext cx="609601" cy="4954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4" grpId="0" animBg="1"/>
      <p:bldP spid="35" grpId="0" build="p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50" y="18490"/>
            <a:ext cx="11789744" cy="1754326"/>
            <a:chOff x="1253941" y="451534"/>
            <a:chExt cx="11789744" cy="175432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0" y="451534"/>
              <a:ext cx="109842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ô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52 </a:t>
              </a: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ô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quãng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đường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30 </a:t>
              </a:r>
              <a:r>
                <a:rPr kumimoji="0" lang="en-US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ô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lít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68420" y="2404939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9266" y="4365104"/>
            <a:ext cx="143287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52 - 30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0975" y="5301208"/>
            <a:ext cx="45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79024" y="4377300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22 (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0750" y="332958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0670" y="265451"/>
            <a:ext cx="8712967" cy="635000"/>
            <a:chOff x="1253941" y="554838"/>
            <a:chExt cx="8712967" cy="63500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55529" y="595534"/>
              <a:ext cx="7911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t="17461" r="19100" b="15280"/>
          <a:stretch/>
        </p:blipFill>
        <p:spPr>
          <a:xfrm>
            <a:off x="180872" y="4163437"/>
            <a:ext cx="2030915" cy="2091206"/>
          </a:xfrm>
          <a:prstGeom prst="rect">
            <a:avLst/>
          </a:prstGeom>
        </p:spPr>
      </p:pic>
      <p:pic>
        <p:nvPicPr>
          <p:cNvPr id="9" name="HUY DUẨ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917" l="15750" r="78833">
                        <a14:backgroundMark x1="34500" y1="3083" x2="58833" y2="3500"/>
                        <a14:backgroundMark x1="97333" y1="27000" x2="97333" y2="2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18699" b="32238"/>
          <a:stretch/>
        </p:blipFill>
        <p:spPr>
          <a:xfrm>
            <a:off x="8577445" y="3212976"/>
            <a:ext cx="3243628" cy="3296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r="21223" b="1726"/>
          <a:stretch/>
        </p:blipFill>
        <p:spPr>
          <a:xfrm>
            <a:off x="6558370" y="4883517"/>
            <a:ext cx="815918" cy="1299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r="2141" b="6948"/>
          <a:stretch/>
        </p:blipFill>
        <p:spPr>
          <a:xfrm>
            <a:off x="3107407" y="4702921"/>
            <a:ext cx="2380111" cy="1606399"/>
          </a:xfrm>
          <a:prstGeom prst="rect">
            <a:avLst/>
          </a:prstGeom>
        </p:spPr>
      </p:pic>
      <p:sp>
        <p:nvSpPr>
          <p:cNvPr id="15" name="3l"/>
          <p:cNvSpPr/>
          <p:nvPr/>
        </p:nvSpPr>
        <p:spPr>
          <a:xfrm>
            <a:off x="1630710" y="1499991"/>
            <a:ext cx="1356841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l"/>
          <p:cNvSpPr/>
          <p:nvPr/>
        </p:nvSpPr>
        <p:spPr>
          <a:xfrm>
            <a:off x="4114636" y="1484784"/>
            <a:ext cx="1356841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0l"/>
          <p:cNvSpPr/>
          <p:nvPr/>
        </p:nvSpPr>
        <p:spPr>
          <a:xfrm>
            <a:off x="6598562" y="1499991"/>
            <a:ext cx="1356841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50l"/>
          <p:cNvSpPr/>
          <p:nvPr/>
        </p:nvSpPr>
        <p:spPr>
          <a:xfrm>
            <a:off x="9082488" y="1484784"/>
            <a:ext cx="1356841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4193E-6 L 0.15703 0.59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29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58576E-6 L 0.17773 0.566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8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4193E-6 L -0.50443 0.53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26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58576E-6 L 0.03607 0.4509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2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18742" y="476672"/>
            <a:ext cx="8856984" cy="1308330"/>
            <a:chOff x="910630" y="557947"/>
            <a:chExt cx="8136904" cy="1308029"/>
          </a:xfrm>
        </p:grpSpPr>
        <p:sp>
          <p:nvSpPr>
            <p:cNvPr id="25" name="TextBox 24"/>
            <p:cNvSpPr txBox="1"/>
            <p:nvPr/>
          </p:nvSpPr>
          <p:spPr>
            <a:xfrm>
              <a:off x="2022199" y="665924"/>
              <a:ext cx="7025335" cy="120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Đổ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cốc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" b="100000" l="6501" r="9640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2" y="2104277"/>
            <a:ext cx="7992888" cy="47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8559" y="519063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614" y="2204864"/>
            <a:ext cx="7069863" cy="4176464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603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2420888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2996952"/>
            <a:ext cx="52367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5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55637" y="4304936"/>
            <a:ext cx="6979439" cy="2610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60881" y="332657"/>
            <a:ext cx="586865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 QUANG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THẾ GIỚI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Vũ điệu Pikachu cực dễ thương ^^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0414" y="3398816"/>
            <a:ext cx="60952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79701 0.001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00" numSld="12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174" r="10061" b="9371"/>
          <a:stretch/>
        </p:blipFill>
        <p:spPr>
          <a:xfrm>
            <a:off x="1774726" y="0"/>
            <a:ext cx="8136903" cy="5805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94806" y="1178342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7295" y="4247786"/>
            <a:ext cx="697943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60185" y="3861048"/>
            <a:ext cx="6979439" cy="3024336"/>
            <a:chOff x="798490" y="2497429"/>
            <a:chExt cx="6980348" cy="30243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1520" y="2497429"/>
              <a:ext cx="4431343" cy="14655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0185" y="3861048"/>
            <a:ext cx="6979439" cy="3024336"/>
            <a:chOff x="798490" y="2497429"/>
            <a:chExt cx="6980348" cy="30243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01520" y="2497429"/>
              <a:ext cx="4431343" cy="14655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5677769" y="3861048"/>
            <a:ext cx="6979439" cy="2964474"/>
            <a:chOff x="798490" y="2557291"/>
            <a:chExt cx="6980348" cy="296447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78" name="Rounded Rectangle 7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901520" y="2557291"/>
              <a:ext cx="4417453" cy="14056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6621427" y="479099"/>
            <a:ext cx="2054985" cy="122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kg</a:t>
            </a:r>
            <a:endParaRPr lang="en-US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82639" y="479099"/>
            <a:ext cx="2054985" cy="122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m</a:t>
            </a:r>
            <a:endParaRPr lang="en-US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02034" y="479099"/>
            <a:ext cx="2054985" cy="122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40821" y="479099"/>
            <a:ext cx="2054985" cy="122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endParaRPr lang="en-US" sz="48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6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5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9" grpId="0" bldLvl="0" animBg="1"/>
      <p:bldP spid="80" grpId="0" bldLvl="0" animBg="1"/>
      <p:bldP spid="81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860185" y="4039834"/>
            <a:ext cx="6979439" cy="2683690"/>
            <a:chOff x="798490" y="2838075"/>
            <a:chExt cx="6980348" cy="26836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8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+ </a:t>
              </a:r>
              <a:r>
                <a:rPr lang="en-US" sz="4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8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l =</a:t>
              </a:r>
              <a:endPara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60185" y="4039834"/>
            <a:ext cx="6979439" cy="2683690"/>
            <a:chOff x="798490" y="2838075"/>
            <a:chExt cx="6980348" cy="26836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8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+ </a:t>
              </a:r>
              <a:r>
                <a:rPr lang="en-US" sz="4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8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l =</a:t>
              </a:r>
              <a:endPara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33 </a:t>
              </a:r>
              <a:r>
                <a:rPr lang="en-US" sz="4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677769" y="4122438"/>
            <a:ext cx="6979439" cy="2683690"/>
            <a:chOff x="798490" y="2838075"/>
            <a:chExt cx="6980348" cy="26836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+ </a:t>
              </a:r>
              <a:r>
                <a:rPr lang="en-US" sz="4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l =</a:t>
              </a:r>
              <a:endPara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6759" y="415213"/>
            <a:ext cx="2108752" cy="1413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33 kg</a:t>
            </a:r>
            <a:endParaRPr lang="en-US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0441" y="415213"/>
            <a:ext cx="2108752" cy="1413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23 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078" y="415212"/>
            <a:ext cx="2108752" cy="1413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33 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123" y="415213"/>
            <a:ext cx="2108752" cy="1413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33 m</a:t>
            </a:r>
            <a:endParaRPr lang="en-US" sz="4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9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59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284922" y="3985670"/>
            <a:ext cx="7554702" cy="2683690"/>
            <a:chOff x="223152" y="2838075"/>
            <a:chExt cx="7555686" cy="26836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223152" y="2838075"/>
              <a:ext cx="3692024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+ 5 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l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84922" y="3985670"/>
            <a:ext cx="7554702" cy="2683690"/>
            <a:chOff x="223152" y="2838075"/>
            <a:chExt cx="7555686" cy="268369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223152" y="2838075"/>
              <a:ext cx="3692025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+ 5 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l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 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-6146154" y="3925808"/>
            <a:ext cx="7447824" cy="2683690"/>
            <a:chOff x="330044" y="2838075"/>
            <a:chExt cx="7448794" cy="268369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330044" y="2838075"/>
              <a:ext cx="3585132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4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+ 5 </a:t>
              </a:r>
              <a:r>
                <a:rPr lang="en-US" sz="4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l</a:t>
              </a:r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14147" y="1737657"/>
            <a:ext cx="2946188" cy="1259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25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21625" y="284316"/>
            <a:ext cx="2946188" cy="1259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23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4147" y="290466"/>
            <a:ext cx="2946188" cy="1259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22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621625" y="1752937"/>
            <a:ext cx="2946188" cy="1259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15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90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5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6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774726" y="4136934"/>
            <a:ext cx="8064898" cy="2683690"/>
            <a:chOff x="-287110" y="2838075"/>
            <a:chExt cx="8065948" cy="268369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-287110" y="2838075"/>
              <a:ext cx="420228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55 </a:t>
              </a:r>
              <a:r>
                <a:rPr lang="en-US" sz="5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5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 </a:t>
              </a:r>
              <a:r>
                <a:rPr lang="en-US" sz="4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4726" y="4136934"/>
            <a:ext cx="8064898" cy="2683690"/>
            <a:chOff x="-287110" y="2838075"/>
            <a:chExt cx="8065948" cy="26836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-287110" y="2838075"/>
              <a:ext cx="420228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55 </a:t>
              </a:r>
              <a:r>
                <a:rPr lang="en-US" sz="5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5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5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-6578202" y="4077072"/>
            <a:ext cx="7879872" cy="2683690"/>
            <a:chOff x="-102060" y="2838075"/>
            <a:chExt cx="7880898" cy="268369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-102060" y="2838075"/>
              <a:ext cx="401723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55 </a:t>
              </a:r>
              <a:r>
                <a:rPr lang="en-US" sz="54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 – </a:t>
              </a:r>
              <a:r>
                <a:rPr lang="en-US" sz="5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54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5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endParaRPr lang="en-US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167214" y="332658"/>
            <a:ext cx="2379924" cy="1296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60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6576" y="332658"/>
            <a:ext cx="2379924" cy="1296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30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895" y="332658"/>
            <a:ext cx="2379924" cy="1296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50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047534" y="332658"/>
            <a:ext cx="2379924" cy="1296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40 </a:t>
            </a:r>
            <a:r>
              <a:rPr lang="en-US" sz="5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5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61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7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59" grpId="1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98" y="1484784"/>
            <a:ext cx="48926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42" y="1916832"/>
            <a:ext cx="54072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387</Words>
  <Application>Microsoft Office PowerPoint</Application>
  <PresentationFormat>Custom</PresentationFormat>
  <Paragraphs>78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74</cp:revision>
  <dcterms:created xsi:type="dcterms:W3CDTF">2021-08-10T01:44:52Z</dcterms:created>
  <dcterms:modified xsi:type="dcterms:W3CDTF">2021-12-05T14:03:51Z</dcterms:modified>
</cp:coreProperties>
</file>