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0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F9ED"/>
    <a:srgbClr val="FACD6B"/>
    <a:srgbClr val="F3D96A"/>
    <a:srgbClr val="9933FF"/>
    <a:srgbClr val="9966FF"/>
    <a:srgbClr val="8D9D43"/>
    <a:srgbClr val="F0F1DF"/>
    <a:srgbClr val="C0D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2" autoAdjust="0"/>
    <p:restoredTop sz="94660"/>
  </p:normalViewPr>
  <p:slideViewPr>
    <p:cSldViewPr snapToGrid="0">
      <p:cViewPr varScale="1">
        <p:scale>
          <a:sx n="62" d="100"/>
          <a:sy n="62" d="100"/>
        </p:scale>
        <p:origin x="2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F41EB-9E2A-47E9-8FB4-8AFE908E82F3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10B6E-9728-4220-8E49-E09E03283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6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85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98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98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4000" y="3644143"/>
            <a:ext cx="9704000" cy="1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33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69933" y="5513567"/>
            <a:ext cx="56520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2068219" y="869897"/>
            <a:ext cx="139484" cy="196264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10922676" y="2477017"/>
            <a:ext cx="1201005" cy="165660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264158" y="379318"/>
            <a:ext cx="1232287" cy="1640092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1309766" y="-5432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9429784" y="1684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2042067" y="5412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975708" y="2896597"/>
            <a:ext cx="2444421" cy="503664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11684834" y="18560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44000" y="33463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10490395" y="4368594"/>
            <a:ext cx="2022676" cy="416795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5727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16833"/>
            <a:ext cx="11360800" cy="1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3399200" y="3839033"/>
            <a:ext cx="5393600" cy="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691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3305948" y="2667833"/>
            <a:ext cx="2610400" cy="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"/>
          </p:nvPr>
        </p:nvSpPr>
        <p:spPr>
          <a:xfrm>
            <a:off x="8237081" y="2658933"/>
            <a:ext cx="2610400" cy="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3"/>
          </p:nvPr>
        </p:nvSpPr>
        <p:spPr>
          <a:xfrm>
            <a:off x="3305948" y="4702900"/>
            <a:ext cx="2610400" cy="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4"/>
          </p:nvPr>
        </p:nvSpPr>
        <p:spPr>
          <a:xfrm>
            <a:off x="3305975" y="2179867"/>
            <a:ext cx="22164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8237108" y="2179867"/>
            <a:ext cx="22164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6"/>
          </p:nvPr>
        </p:nvSpPr>
        <p:spPr>
          <a:xfrm>
            <a:off x="3305975" y="4189855"/>
            <a:ext cx="22164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7"/>
          </p:nvPr>
        </p:nvSpPr>
        <p:spPr>
          <a:xfrm>
            <a:off x="8237081" y="4697764"/>
            <a:ext cx="2610400" cy="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8237108" y="4184716"/>
            <a:ext cx="22164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hasCustomPrompt="1"/>
          </p:nvPr>
        </p:nvSpPr>
        <p:spPr>
          <a:xfrm>
            <a:off x="1578757" y="2352157"/>
            <a:ext cx="1388400" cy="10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757" y="4432533"/>
            <a:ext cx="1388400" cy="10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 hasCustomPrompt="1"/>
          </p:nvPr>
        </p:nvSpPr>
        <p:spPr>
          <a:xfrm>
            <a:off x="6509957" y="2352151"/>
            <a:ext cx="1388400" cy="1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>
                <a:solidFill>
                  <a:schemeClr val="l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4" hasCustomPrompt="1"/>
          </p:nvPr>
        </p:nvSpPr>
        <p:spPr>
          <a:xfrm>
            <a:off x="6509957" y="4433224"/>
            <a:ext cx="1388400" cy="10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t>xx%</a:t>
            </a:r>
          </a:p>
        </p:txBody>
      </p:sp>
      <p:grpSp>
        <p:nvGrpSpPr>
          <p:cNvPr id="373" name="Google Shape;373;p13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374" name="Google Shape;374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" name="Google Shape;377;p13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378" name="Google Shape;378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" name="Google Shape;381;p13"/>
          <p:cNvGrpSpPr/>
          <p:nvPr/>
        </p:nvGrpSpPr>
        <p:grpSpPr>
          <a:xfrm rot="-5856778">
            <a:off x="2022531" y="234977"/>
            <a:ext cx="1201101" cy="1656475"/>
            <a:chOff x="330281" y="38723"/>
            <a:chExt cx="1614914" cy="2227176"/>
          </a:xfrm>
        </p:grpSpPr>
        <p:sp>
          <p:nvSpPr>
            <p:cNvPr id="382" name="Google Shape;382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" name="Google Shape;385;p13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386" name="Google Shape;386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389" name="Google Shape;389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392" name="Google Shape;392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395" name="Google Shape;395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398" name="Google Shape;398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13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401" name="Google Shape;401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3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3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3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3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5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2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8460467" y="14008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6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4074400" y="3065933"/>
            <a:ext cx="6383200" cy="12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6835800" y="4385933"/>
            <a:ext cx="3621600" cy="1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4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4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4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4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173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3153000" y="1745367"/>
            <a:ext cx="5886000" cy="4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733"/>
            </a:lvl1pPr>
            <a:lvl2pPr marL="1219170" lvl="1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451" name="Google Shape;451;p1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452" name="Google Shape;452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455" name="Google Shape;455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458" name="Google Shape;45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1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462" name="Google Shape;462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15"/>
          <p:cNvSpPr/>
          <p:nvPr/>
        </p:nvSpPr>
        <p:spPr>
          <a:xfrm>
            <a:off x="1513033" y="37386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7" name="Google Shape;467;p1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468" name="Google Shape;46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1" name="Google Shape;471;p1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10814981" y="3495468"/>
            <a:ext cx="2394689" cy="4934176"/>
            <a:chOff x="6239025" y="396475"/>
            <a:chExt cx="480900" cy="990825"/>
          </a:xfrm>
        </p:grpSpPr>
        <p:sp>
          <p:nvSpPr>
            <p:cNvPr id="474" name="Google Shape;47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-1251453" y="3606301"/>
            <a:ext cx="2394689" cy="4934176"/>
            <a:chOff x="6239025" y="396475"/>
            <a:chExt cx="480900" cy="990825"/>
          </a:xfrm>
        </p:grpSpPr>
        <p:sp>
          <p:nvSpPr>
            <p:cNvPr id="484" name="Google Shape;48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618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942767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94278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4906849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4901800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7870932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786083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7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17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7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97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"/>
          <p:cNvSpPr txBox="1">
            <a:spLocks noGrp="1"/>
          </p:cNvSpPr>
          <p:nvPr>
            <p:ph type="subTitle" idx="1"/>
          </p:nvPr>
        </p:nvSpPr>
        <p:spPr>
          <a:xfrm>
            <a:off x="1937717" y="2494457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subTitle" idx="2"/>
          </p:nvPr>
        </p:nvSpPr>
        <p:spPr>
          <a:xfrm>
            <a:off x="1937733" y="3042699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3"/>
          </p:nvPr>
        </p:nvSpPr>
        <p:spPr>
          <a:xfrm>
            <a:off x="4896751" y="2494457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2" name="Google Shape;642;p19"/>
          <p:cNvSpPr txBox="1">
            <a:spLocks noGrp="1"/>
          </p:cNvSpPr>
          <p:nvPr>
            <p:ph type="subTitle" idx="4"/>
          </p:nvPr>
        </p:nvSpPr>
        <p:spPr>
          <a:xfrm>
            <a:off x="4896756" y="3042699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subTitle" idx="5"/>
          </p:nvPr>
        </p:nvSpPr>
        <p:spPr>
          <a:xfrm>
            <a:off x="7865883" y="2494457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subTitle" idx="6"/>
          </p:nvPr>
        </p:nvSpPr>
        <p:spPr>
          <a:xfrm>
            <a:off x="7855795" y="3042699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subTitle" idx="7"/>
          </p:nvPr>
        </p:nvSpPr>
        <p:spPr>
          <a:xfrm>
            <a:off x="1937717" y="4625491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6" name="Google Shape;646;p19"/>
          <p:cNvSpPr txBox="1">
            <a:spLocks noGrp="1"/>
          </p:cNvSpPr>
          <p:nvPr>
            <p:ph type="subTitle" idx="8"/>
          </p:nvPr>
        </p:nvSpPr>
        <p:spPr>
          <a:xfrm>
            <a:off x="1937733" y="5173733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subTitle" idx="9"/>
          </p:nvPr>
        </p:nvSpPr>
        <p:spPr>
          <a:xfrm>
            <a:off x="4896751" y="4625491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8" name="Google Shape;648;p19"/>
          <p:cNvSpPr txBox="1">
            <a:spLocks noGrp="1"/>
          </p:cNvSpPr>
          <p:nvPr>
            <p:ph type="subTitle" idx="13"/>
          </p:nvPr>
        </p:nvSpPr>
        <p:spPr>
          <a:xfrm>
            <a:off x="4896757" y="5173733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9"/>
          <p:cNvSpPr txBox="1">
            <a:spLocks noGrp="1"/>
          </p:cNvSpPr>
          <p:nvPr>
            <p:ph type="subTitle" idx="14"/>
          </p:nvPr>
        </p:nvSpPr>
        <p:spPr>
          <a:xfrm>
            <a:off x="7865883" y="4625491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50" name="Google Shape;650;p19"/>
          <p:cNvSpPr txBox="1">
            <a:spLocks noGrp="1"/>
          </p:cNvSpPr>
          <p:nvPr>
            <p:ph type="subTitle" idx="15"/>
          </p:nvPr>
        </p:nvSpPr>
        <p:spPr>
          <a:xfrm>
            <a:off x="7855799" y="5173733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19"/>
          <p:cNvGrpSpPr/>
          <p:nvPr/>
        </p:nvGrpSpPr>
        <p:grpSpPr>
          <a:xfrm rot="-2241120">
            <a:off x="11610030" y="1007227"/>
            <a:ext cx="223377" cy="314312"/>
            <a:chOff x="5248950" y="2607450"/>
            <a:chExt cx="27575" cy="38800"/>
          </a:xfrm>
        </p:grpSpPr>
        <p:sp>
          <p:nvSpPr>
            <p:cNvPr id="652" name="Google Shape;652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" name="Google Shape;654;p19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655" name="Google Shape;655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7" name="Google Shape;657;p19"/>
          <p:cNvSpPr/>
          <p:nvPr/>
        </p:nvSpPr>
        <p:spPr>
          <a:xfrm>
            <a:off x="7950400" y="63561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19"/>
          <p:cNvSpPr/>
          <p:nvPr/>
        </p:nvSpPr>
        <p:spPr>
          <a:xfrm>
            <a:off x="11464351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19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19"/>
          <p:cNvGrpSpPr/>
          <p:nvPr/>
        </p:nvGrpSpPr>
        <p:grpSpPr>
          <a:xfrm rot="6049710">
            <a:off x="316836" y="4985927"/>
            <a:ext cx="1201136" cy="1656523"/>
            <a:chOff x="330281" y="38723"/>
            <a:chExt cx="1614914" cy="2227176"/>
          </a:xfrm>
        </p:grpSpPr>
        <p:sp>
          <p:nvSpPr>
            <p:cNvPr id="661" name="Google Shape;661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4" name="Google Shape;664;p19"/>
          <p:cNvGrpSpPr/>
          <p:nvPr/>
        </p:nvGrpSpPr>
        <p:grpSpPr>
          <a:xfrm rot="3488692">
            <a:off x="11254850" y="1653316"/>
            <a:ext cx="1201097" cy="1656627"/>
            <a:chOff x="330281" y="38723"/>
            <a:chExt cx="1614914" cy="2227176"/>
          </a:xfrm>
        </p:grpSpPr>
        <p:sp>
          <p:nvSpPr>
            <p:cNvPr id="665" name="Google Shape;665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8" name="Google Shape;668;p19"/>
          <p:cNvSpPr/>
          <p:nvPr/>
        </p:nvSpPr>
        <p:spPr>
          <a:xfrm rot="10386966">
            <a:off x="-1890488" y="2900701"/>
            <a:ext cx="2522797" cy="1572936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19"/>
          <p:cNvSpPr/>
          <p:nvPr/>
        </p:nvSpPr>
        <p:spPr>
          <a:xfrm>
            <a:off x="11464367" y="39287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841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4050300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40503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6497367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62574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4050300" y="4529095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4050315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6497400" y="4529100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6257439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20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20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10882593" y="2823724"/>
            <a:ext cx="4367064" cy="1537619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869812" y="3099123"/>
            <a:ext cx="4367064" cy="1537619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10799781" y="3496235"/>
            <a:ext cx="2394689" cy="4934176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348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2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760" name="Google Shape;760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2" name="Google Shape;762;p22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763" name="Google Shape;763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" name="Google Shape;765;p22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766" name="Google Shape;766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9" name="Google Shape;769;p22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770" name="Google Shape;770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22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22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2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2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7" name="Google Shape;777;p22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778" name="Google Shape;778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22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22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095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7926084" y="5477416"/>
            <a:ext cx="1201097" cy="1656627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10911167" y="6255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3"/>
          <p:cNvSpPr/>
          <p:nvPr/>
        </p:nvSpPr>
        <p:spPr>
          <a:xfrm>
            <a:off x="10073917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3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3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11661684" y="949816"/>
            <a:ext cx="1201097" cy="1656627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28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536557" y="9944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6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1166067" y="2405900"/>
            <a:ext cx="6040400" cy="2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1166067" y="5012367"/>
            <a:ext cx="34524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4115731" y="795177"/>
            <a:ext cx="1201101" cy="1656475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3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3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3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3489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24"/>
          <p:cNvGrpSpPr/>
          <p:nvPr/>
        </p:nvGrpSpPr>
        <p:grpSpPr>
          <a:xfrm rot="-2241120">
            <a:off x="10848697" y="818009"/>
            <a:ext cx="223377" cy="314312"/>
            <a:chOff x="5248950" y="2607450"/>
            <a:chExt cx="27575" cy="38800"/>
          </a:xfrm>
        </p:grpSpPr>
        <p:sp>
          <p:nvSpPr>
            <p:cNvPr id="810" name="Google Shape;810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2" name="Google Shape;812;p24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813" name="Google Shape;813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6" name="Google Shape;816;p24"/>
          <p:cNvSpPr/>
          <p:nvPr/>
        </p:nvSpPr>
        <p:spPr>
          <a:xfrm>
            <a:off x="2768067" y="47734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24"/>
          <p:cNvSpPr/>
          <p:nvPr/>
        </p:nvSpPr>
        <p:spPr>
          <a:xfrm>
            <a:off x="7162917" y="5358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24"/>
          <p:cNvSpPr/>
          <p:nvPr/>
        </p:nvSpPr>
        <p:spPr>
          <a:xfrm>
            <a:off x="11538433" y="39142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24"/>
          <p:cNvSpPr/>
          <p:nvPr/>
        </p:nvSpPr>
        <p:spPr>
          <a:xfrm>
            <a:off x="630200" y="59403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0" name="Google Shape;820;p24"/>
          <p:cNvGrpSpPr/>
          <p:nvPr/>
        </p:nvGrpSpPr>
        <p:grpSpPr>
          <a:xfrm rot="3488692">
            <a:off x="1241883" y="294283"/>
            <a:ext cx="1201097" cy="1656627"/>
            <a:chOff x="330281" y="38723"/>
            <a:chExt cx="1614914" cy="2227176"/>
          </a:xfrm>
        </p:grpSpPr>
        <p:sp>
          <p:nvSpPr>
            <p:cNvPr id="821" name="Google Shape;821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4" name="Google Shape;824;p24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825" name="Google Shape;825;p2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0" name="Google Shape;830;p24"/>
          <p:cNvGrpSpPr/>
          <p:nvPr/>
        </p:nvGrpSpPr>
        <p:grpSpPr>
          <a:xfrm>
            <a:off x="527555" y="4014994"/>
            <a:ext cx="1840821" cy="3792879"/>
            <a:chOff x="6239025" y="396475"/>
            <a:chExt cx="480900" cy="990825"/>
          </a:xfrm>
        </p:grpSpPr>
        <p:sp>
          <p:nvSpPr>
            <p:cNvPr id="831" name="Google Shape;831;p2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0" name="Google Shape;840;p24"/>
          <p:cNvSpPr/>
          <p:nvPr/>
        </p:nvSpPr>
        <p:spPr>
          <a:xfrm>
            <a:off x="315733" y="34290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1" name="Google Shape;841;p24"/>
          <p:cNvGrpSpPr/>
          <p:nvPr/>
        </p:nvGrpSpPr>
        <p:grpSpPr>
          <a:xfrm rot="-1447079">
            <a:off x="11556738" y="6043756"/>
            <a:ext cx="139484" cy="196264"/>
            <a:chOff x="5248950" y="2607450"/>
            <a:chExt cx="27575" cy="38800"/>
          </a:xfrm>
        </p:grpSpPr>
        <p:sp>
          <p:nvSpPr>
            <p:cNvPr id="842" name="Google Shape;842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4" name="Google Shape;844;p24"/>
          <p:cNvSpPr/>
          <p:nvPr/>
        </p:nvSpPr>
        <p:spPr>
          <a:xfrm>
            <a:off x="9421667" y="14629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24"/>
          <p:cNvSpPr/>
          <p:nvPr/>
        </p:nvSpPr>
        <p:spPr>
          <a:xfrm>
            <a:off x="10444100" y="21928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703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6"/>
          <p:cNvSpPr txBox="1">
            <a:spLocks noGrp="1"/>
          </p:cNvSpPr>
          <p:nvPr>
            <p:ph type="title"/>
          </p:nvPr>
        </p:nvSpPr>
        <p:spPr>
          <a:xfrm>
            <a:off x="3911067" y="3340799"/>
            <a:ext cx="43700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1"/>
          </p:nvPr>
        </p:nvSpPr>
        <p:spPr>
          <a:xfrm>
            <a:off x="3089000" y="1689483"/>
            <a:ext cx="6014000" cy="16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26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894" name="Google Shape;89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6" name="Google Shape;896;p26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897" name="Google Shape;89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901" name="Google Shape;901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26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26"/>
          <p:cNvGrpSpPr/>
          <p:nvPr/>
        </p:nvGrpSpPr>
        <p:grpSpPr>
          <a:xfrm rot="-5118020">
            <a:off x="965833" y="3453556"/>
            <a:ext cx="1201012" cy="1656648"/>
            <a:chOff x="330281" y="38723"/>
            <a:chExt cx="1614914" cy="2227176"/>
          </a:xfrm>
        </p:grpSpPr>
        <p:sp>
          <p:nvSpPr>
            <p:cNvPr id="907" name="Google Shape;90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0" name="Google Shape;910;p26"/>
          <p:cNvGrpSpPr/>
          <p:nvPr/>
        </p:nvGrpSpPr>
        <p:grpSpPr>
          <a:xfrm rot="-2241120">
            <a:off x="9175380" y="484960"/>
            <a:ext cx="223377" cy="314312"/>
            <a:chOff x="5248950" y="2607450"/>
            <a:chExt cx="27575" cy="38800"/>
          </a:xfrm>
        </p:grpSpPr>
        <p:sp>
          <p:nvSpPr>
            <p:cNvPr id="911" name="Google Shape;911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3" name="Google Shape;913;p26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914" name="Google Shape;91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6" name="Google Shape;916;p26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917" name="Google Shape;917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9" name="Google Shape;919;p26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920" name="Google Shape;920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2" name="Google Shape;922;p26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923" name="Google Shape;923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5" name="Google Shape;925;p26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926" name="Google Shape;926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8" name="Google Shape;928;p26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26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26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26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26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26"/>
          <p:cNvSpPr/>
          <p:nvPr/>
        </p:nvSpPr>
        <p:spPr>
          <a:xfrm>
            <a:off x="6521167" y="6154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26"/>
          <p:cNvSpPr/>
          <p:nvPr/>
        </p:nvSpPr>
        <p:spPr>
          <a:xfrm>
            <a:off x="7727067" y="56608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298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"/>
          <p:cNvSpPr txBox="1">
            <a:spLocks noGrp="1"/>
          </p:cNvSpPr>
          <p:nvPr>
            <p:ph type="title" hasCustomPrompt="1"/>
          </p:nvPr>
        </p:nvSpPr>
        <p:spPr>
          <a:xfrm>
            <a:off x="3292251" y="726133"/>
            <a:ext cx="5800400" cy="11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t>xx%</a:t>
            </a:r>
          </a:p>
        </p:txBody>
      </p:sp>
      <p:sp>
        <p:nvSpPr>
          <p:cNvPr id="937" name="Google Shape;937;p27"/>
          <p:cNvSpPr txBox="1">
            <a:spLocks noGrp="1"/>
          </p:cNvSpPr>
          <p:nvPr>
            <p:ph type="subTitle" idx="1"/>
          </p:nvPr>
        </p:nvSpPr>
        <p:spPr>
          <a:xfrm>
            <a:off x="3292267" y="1887867"/>
            <a:ext cx="58004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27"/>
          <p:cNvSpPr txBox="1">
            <a:spLocks noGrp="1"/>
          </p:cNvSpPr>
          <p:nvPr>
            <p:ph type="title" idx="2" hasCustomPrompt="1"/>
          </p:nvPr>
        </p:nvSpPr>
        <p:spPr>
          <a:xfrm>
            <a:off x="3292251" y="2442967"/>
            <a:ext cx="5800400" cy="11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t>xx%</a:t>
            </a:r>
          </a:p>
        </p:txBody>
      </p:sp>
      <p:sp>
        <p:nvSpPr>
          <p:cNvPr id="939" name="Google Shape;939;p27"/>
          <p:cNvSpPr txBox="1">
            <a:spLocks noGrp="1"/>
          </p:cNvSpPr>
          <p:nvPr>
            <p:ph type="subTitle" idx="3"/>
          </p:nvPr>
        </p:nvSpPr>
        <p:spPr>
          <a:xfrm>
            <a:off x="3292267" y="3604700"/>
            <a:ext cx="58004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27"/>
          <p:cNvSpPr txBox="1">
            <a:spLocks noGrp="1"/>
          </p:cNvSpPr>
          <p:nvPr>
            <p:ph type="title" idx="4" hasCustomPrompt="1"/>
          </p:nvPr>
        </p:nvSpPr>
        <p:spPr>
          <a:xfrm>
            <a:off x="3292251" y="4159800"/>
            <a:ext cx="5800400" cy="11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t>xx%</a:t>
            </a:r>
          </a:p>
        </p:txBody>
      </p:sp>
      <p:sp>
        <p:nvSpPr>
          <p:cNvPr id="941" name="Google Shape;941;p27"/>
          <p:cNvSpPr txBox="1">
            <a:spLocks noGrp="1"/>
          </p:cNvSpPr>
          <p:nvPr>
            <p:ph type="subTitle" idx="5"/>
          </p:nvPr>
        </p:nvSpPr>
        <p:spPr>
          <a:xfrm>
            <a:off x="3292267" y="5321533"/>
            <a:ext cx="58004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2" name="Google Shape;942;p27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943" name="Google Shape;943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5" name="Google Shape;945;p27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946" name="Google Shape;946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8" name="Google Shape;948;p27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949" name="Google Shape;94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2" name="Google Shape;952;p27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27"/>
          <p:cNvSpPr/>
          <p:nvPr/>
        </p:nvSpPr>
        <p:spPr>
          <a:xfrm>
            <a:off x="2490000" y="33282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4" name="Google Shape;954;p27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955" name="Google Shape;955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8" name="Google Shape;958;p27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959" name="Google Shape;95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2" name="Google Shape;962;p27"/>
          <p:cNvGrpSpPr/>
          <p:nvPr/>
        </p:nvGrpSpPr>
        <p:grpSpPr>
          <a:xfrm>
            <a:off x="9184214" y="3599868"/>
            <a:ext cx="2394689" cy="4934176"/>
            <a:chOff x="6239025" y="396475"/>
            <a:chExt cx="480900" cy="990825"/>
          </a:xfrm>
        </p:grpSpPr>
        <p:sp>
          <p:nvSpPr>
            <p:cNvPr id="963" name="Google Shape;96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287114" y="3744985"/>
            <a:ext cx="2394689" cy="4934176"/>
            <a:chOff x="6239025" y="396475"/>
            <a:chExt cx="480900" cy="990825"/>
          </a:xfrm>
        </p:grpSpPr>
        <p:sp>
          <p:nvSpPr>
            <p:cNvPr id="973" name="Google Shape;97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4778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8827760" y="2734040"/>
            <a:ext cx="4367064" cy="1537619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1002845" y="2770373"/>
            <a:ext cx="4367064" cy="1537619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8827767" y="57258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28"/>
          <p:cNvSpPr/>
          <p:nvPr/>
        </p:nvSpPr>
        <p:spPr>
          <a:xfrm>
            <a:off x="2613367" y="5883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28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9712148" y="3306668"/>
            <a:ext cx="2394689" cy="4934176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983924" y="2150527"/>
            <a:ext cx="3228699" cy="6652663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281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9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039" name="Google Shape;1039;p2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1" name="Google Shape;1041;p29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042" name="Google Shape;1042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5" name="Google Shape;1045;p29"/>
          <p:cNvSpPr/>
          <p:nvPr/>
        </p:nvSpPr>
        <p:spPr>
          <a:xfrm>
            <a:off x="10629133" y="63647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29"/>
          <p:cNvSpPr/>
          <p:nvPr/>
        </p:nvSpPr>
        <p:spPr>
          <a:xfrm>
            <a:off x="2434333" y="6091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7" name="Google Shape;1047;p29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8" name="Google Shape;1048;p29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1049" name="Google Shape;1049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1053" name="Google Shape;1053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6" name="Google Shape;1056;p29"/>
          <p:cNvGrpSpPr/>
          <p:nvPr/>
        </p:nvGrpSpPr>
        <p:grpSpPr>
          <a:xfrm>
            <a:off x="-1085680" y="3602153"/>
            <a:ext cx="2730487" cy="5626036"/>
            <a:chOff x="6239025" y="396475"/>
            <a:chExt cx="480900" cy="990825"/>
          </a:xfrm>
        </p:grpSpPr>
        <p:sp>
          <p:nvSpPr>
            <p:cNvPr id="1057" name="Google Shape;1057;p2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6" name="Google Shape;1066;p29"/>
          <p:cNvSpPr/>
          <p:nvPr/>
        </p:nvSpPr>
        <p:spPr>
          <a:xfrm>
            <a:off x="10820933" y="9232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7" name="Google Shape;1067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598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0"/>
          <p:cNvSpPr txBox="1">
            <a:spLocks noGrp="1"/>
          </p:cNvSpPr>
          <p:nvPr>
            <p:ph type="subTitle" idx="1"/>
          </p:nvPr>
        </p:nvSpPr>
        <p:spPr>
          <a:xfrm>
            <a:off x="2600200" y="4378551"/>
            <a:ext cx="3274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0" name="Google Shape;1070;p30"/>
          <p:cNvSpPr txBox="1">
            <a:spLocks noGrp="1"/>
          </p:cNvSpPr>
          <p:nvPr>
            <p:ph type="subTitle" idx="2"/>
          </p:nvPr>
        </p:nvSpPr>
        <p:spPr>
          <a:xfrm>
            <a:off x="2600200" y="4935351"/>
            <a:ext cx="327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30"/>
          <p:cNvSpPr txBox="1">
            <a:spLocks noGrp="1"/>
          </p:cNvSpPr>
          <p:nvPr>
            <p:ph type="subTitle" idx="3"/>
          </p:nvPr>
        </p:nvSpPr>
        <p:spPr>
          <a:xfrm>
            <a:off x="6317400" y="4378551"/>
            <a:ext cx="3274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2" name="Google Shape;1072;p30"/>
          <p:cNvSpPr txBox="1">
            <a:spLocks noGrp="1"/>
          </p:cNvSpPr>
          <p:nvPr>
            <p:ph type="subTitle" idx="4"/>
          </p:nvPr>
        </p:nvSpPr>
        <p:spPr>
          <a:xfrm>
            <a:off x="6317396" y="4935351"/>
            <a:ext cx="327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3" name="Google Shape;1073;p30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074" name="Google Shape;1074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077" name="Google Shape;1077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9" name="Google Shape;1079;p30"/>
          <p:cNvGrpSpPr/>
          <p:nvPr/>
        </p:nvGrpSpPr>
        <p:grpSpPr>
          <a:xfrm rot="3488692">
            <a:off x="4108250" y="5638333"/>
            <a:ext cx="1201097" cy="1656627"/>
            <a:chOff x="330281" y="38723"/>
            <a:chExt cx="1614914" cy="2227176"/>
          </a:xfrm>
        </p:grpSpPr>
        <p:sp>
          <p:nvSpPr>
            <p:cNvPr id="1080" name="Google Shape;1080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3" name="Google Shape;1083;p30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0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5" name="Google Shape;1085;p30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6" name="Google Shape;1086;p30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7" name="Google Shape;1087;p30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088" name="Google Shape;1088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1" name="Google Shape;1091;p30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092" name="Google Shape;1092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5" name="Google Shape;1095;p30"/>
          <p:cNvSpPr/>
          <p:nvPr/>
        </p:nvSpPr>
        <p:spPr>
          <a:xfrm>
            <a:off x="-1096933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30"/>
          <p:cNvSpPr/>
          <p:nvPr/>
        </p:nvSpPr>
        <p:spPr>
          <a:xfrm>
            <a:off x="11241801" y="35381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30"/>
          <p:cNvSpPr/>
          <p:nvPr/>
        </p:nvSpPr>
        <p:spPr>
          <a:xfrm>
            <a:off x="1615834" y="-9795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786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1140333" y="1635671"/>
            <a:ext cx="25868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1140333" y="3627300"/>
            <a:ext cx="4629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>
            <a:off x="88207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>
            <a:off x="5245000" y="5257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4816117" y="119049"/>
            <a:ext cx="1201097" cy="1656627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665724" y="5474691"/>
            <a:ext cx="4367064" cy="1537619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9636835" y="3443928"/>
            <a:ext cx="3544727" cy="7303792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2003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2"/>
          <p:cNvSpPr txBox="1">
            <a:spLocks noGrp="1"/>
          </p:cNvSpPr>
          <p:nvPr>
            <p:ph type="title"/>
          </p:nvPr>
        </p:nvSpPr>
        <p:spPr>
          <a:xfrm>
            <a:off x="7411500" y="2010947"/>
            <a:ext cx="33904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42" name="Google Shape;1142;p32"/>
          <p:cNvSpPr txBox="1">
            <a:spLocks noGrp="1"/>
          </p:cNvSpPr>
          <p:nvPr>
            <p:ph type="subTitle" idx="1"/>
          </p:nvPr>
        </p:nvSpPr>
        <p:spPr>
          <a:xfrm>
            <a:off x="5962833" y="3619033"/>
            <a:ext cx="4839200" cy="13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3" name="Google Shape;1143;p32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144" name="Google Shape;1144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2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147" name="Google Shape;1147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9" name="Google Shape;1149;p32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150" name="Google Shape;1150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3" name="Google Shape;1153;p32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4" name="Google Shape;1154;p32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5" name="Google Shape;1155;p32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2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7" name="Google Shape;1157;p32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158" name="Google Shape;1158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2"/>
          <p:cNvGrpSpPr/>
          <p:nvPr/>
        </p:nvGrpSpPr>
        <p:grpSpPr>
          <a:xfrm rot="3488692">
            <a:off x="6404250" y="334649"/>
            <a:ext cx="1201097" cy="1656627"/>
            <a:chOff x="330281" y="38723"/>
            <a:chExt cx="1614914" cy="2227176"/>
          </a:xfrm>
        </p:grpSpPr>
        <p:sp>
          <p:nvSpPr>
            <p:cNvPr id="1162" name="Google Shape;1162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5" name="Google Shape;1165;p32"/>
          <p:cNvGrpSpPr/>
          <p:nvPr/>
        </p:nvGrpSpPr>
        <p:grpSpPr>
          <a:xfrm rot="295930">
            <a:off x="-1740165" y="3567861"/>
            <a:ext cx="3544727" cy="7303792"/>
            <a:chOff x="6239025" y="396475"/>
            <a:chExt cx="480900" cy="990825"/>
          </a:xfrm>
        </p:grpSpPr>
        <p:sp>
          <p:nvSpPr>
            <p:cNvPr id="1166" name="Google Shape;1166;p3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5" name="Google Shape;1175;p32"/>
          <p:cNvSpPr/>
          <p:nvPr/>
        </p:nvSpPr>
        <p:spPr>
          <a:xfrm>
            <a:off x="11241801" y="47089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0996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3"/>
          <p:cNvSpPr txBox="1">
            <a:spLocks noGrp="1"/>
          </p:cNvSpPr>
          <p:nvPr>
            <p:ph type="title"/>
          </p:nvPr>
        </p:nvSpPr>
        <p:spPr>
          <a:xfrm>
            <a:off x="1343533" y="2271817"/>
            <a:ext cx="3500400" cy="8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78" name="Google Shape;1178;p33"/>
          <p:cNvSpPr txBox="1">
            <a:spLocks noGrp="1"/>
          </p:cNvSpPr>
          <p:nvPr>
            <p:ph type="subTitle" idx="1"/>
          </p:nvPr>
        </p:nvSpPr>
        <p:spPr>
          <a:xfrm>
            <a:off x="1343533" y="3622116"/>
            <a:ext cx="4684800" cy="1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9" name="Google Shape;1179;p33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180" name="Google Shape;1180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2" name="Google Shape;1182;p33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183" name="Google Shape;1183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5" name="Google Shape;1185;p33"/>
          <p:cNvGrpSpPr/>
          <p:nvPr/>
        </p:nvGrpSpPr>
        <p:grpSpPr>
          <a:xfrm rot="3488692">
            <a:off x="4882684" y="5477416"/>
            <a:ext cx="1201097" cy="1656627"/>
            <a:chOff x="330281" y="38723"/>
            <a:chExt cx="1614914" cy="2227176"/>
          </a:xfrm>
        </p:grpSpPr>
        <p:sp>
          <p:nvSpPr>
            <p:cNvPr id="1186" name="Google Shape;1186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9" name="Google Shape;1189;p33"/>
          <p:cNvSpPr/>
          <p:nvPr/>
        </p:nvSpPr>
        <p:spPr>
          <a:xfrm>
            <a:off x="4039400" y="55794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0" name="Google Shape;1190;p33"/>
          <p:cNvSpPr/>
          <p:nvPr/>
        </p:nvSpPr>
        <p:spPr>
          <a:xfrm>
            <a:off x="4807051" y="11020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1" name="Google Shape;1191;p33"/>
          <p:cNvSpPr/>
          <p:nvPr/>
        </p:nvSpPr>
        <p:spPr>
          <a:xfrm>
            <a:off x="7462133" y="6091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33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93" name="Google Shape;1193;p33"/>
          <p:cNvGrpSpPr/>
          <p:nvPr/>
        </p:nvGrpSpPr>
        <p:grpSpPr>
          <a:xfrm rot="3488692">
            <a:off x="-480650" y="949816"/>
            <a:ext cx="1201097" cy="1656627"/>
            <a:chOff x="330281" y="38723"/>
            <a:chExt cx="1614914" cy="2227176"/>
          </a:xfrm>
        </p:grpSpPr>
        <p:sp>
          <p:nvSpPr>
            <p:cNvPr id="1194" name="Google Shape;1194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7" name="Google Shape;1197;p33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198" name="Google Shape;1198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33"/>
          <p:cNvGrpSpPr/>
          <p:nvPr/>
        </p:nvGrpSpPr>
        <p:grpSpPr>
          <a:xfrm>
            <a:off x="-1099657" y="5373091"/>
            <a:ext cx="4367064" cy="1537619"/>
            <a:chOff x="5142175" y="4369850"/>
            <a:chExt cx="1625700" cy="572400"/>
          </a:xfrm>
        </p:grpSpPr>
        <p:sp>
          <p:nvSpPr>
            <p:cNvPr id="1202" name="Google Shape;1202;p33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 rot="295930">
            <a:off x="9251269" y="2653811"/>
            <a:ext cx="3544727" cy="7303792"/>
            <a:chOff x="6239025" y="396475"/>
            <a:chExt cx="480900" cy="990825"/>
          </a:xfrm>
        </p:grpSpPr>
        <p:sp>
          <p:nvSpPr>
            <p:cNvPr id="1208" name="Google Shape;1208;p33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54588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4"/>
          <p:cNvSpPr txBox="1">
            <a:spLocks noGrp="1"/>
          </p:cNvSpPr>
          <p:nvPr>
            <p:ph type="title"/>
          </p:nvPr>
        </p:nvSpPr>
        <p:spPr>
          <a:xfrm>
            <a:off x="3032433" y="830867"/>
            <a:ext cx="6127200" cy="11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19" name="Google Shape;1219;p34"/>
          <p:cNvSpPr txBox="1">
            <a:spLocks noGrp="1"/>
          </p:cNvSpPr>
          <p:nvPr>
            <p:ph type="subTitle" idx="1"/>
          </p:nvPr>
        </p:nvSpPr>
        <p:spPr>
          <a:xfrm>
            <a:off x="2075800" y="2457900"/>
            <a:ext cx="8040400" cy="7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34"/>
          <p:cNvSpPr txBox="1"/>
          <p:nvPr/>
        </p:nvSpPr>
        <p:spPr>
          <a:xfrm>
            <a:off x="2246633" y="4779967"/>
            <a:ext cx="76988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600" b="1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21" name="Google Shape;1221;p34"/>
          <p:cNvGrpSpPr/>
          <p:nvPr/>
        </p:nvGrpSpPr>
        <p:grpSpPr>
          <a:xfrm rot="-263200">
            <a:off x="152099" y="3063885"/>
            <a:ext cx="1966679" cy="4052059"/>
            <a:chOff x="6239025" y="396475"/>
            <a:chExt cx="480900" cy="990825"/>
          </a:xfrm>
        </p:grpSpPr>
        <p:sp>
          <p:nvSpPr>
            <p:cNvPr id="1222" name="Google Shape;122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1" name="Google Shape;1231;p34"/>
          <p:cNvGrpSpPr/>
          <p:nvPr/>
        </p:nvGrpSpPr>
        <p:grpSpPr>
          <a:xfrm flipH="1">
            <a:off x="10116210" y="3084964"/>
            <a:ext cx="2033951" cy="4190661"/>
            <a:chOff x="6239025" y="396475"/>
            <a:chExt cx="480900" cy="990825"/>
          </a:xfrm>
        </p:grpSpPr>
        <p:sp>
          <p:nvSpPr>
            <p:cNvPr id="1232" name="Google Shape;123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1" name="Google Shape;1241;p34"/>
          <p:cNvGrpSpPr/>
          <p:nvPr/>
        </p:nvGrpSpPr>
        <p:grpSpPr>
          <a:xfrm rot="-152790">
            <a:off x="-1683517" y="5714812"/>
            <a:ext cx="4868903" cy="1714313"/>
            <a:chOff x="5142175" y="4369850"/>
            <a:chExt cx="1625700" cy="572400"/>
          </a:xfrm>
        </p:grpSpPr>
        <p:sp>
          <p:nvSpPr>
            <p:cNvPr id="1242" name="Google Shape;1242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7" name="Google Shape;1247;p34"/>
          <p:cNvGrpSpPr/>
          <p:nvPr/>
        </p:nvGrpSpPr>
        <p:grpSpPr>
          <a:xfrm rot="212413">
            <a:off x="8275077" y="5714822"/>
            <a:ext cx="4868833" cy="1714289"/>
            <a:chOff x="5142175" y="4369850"/>
            <a:chExt cx="1625700" cy="572400"/>
          </a:xfrm>
        </p:grpSpPr>
        <p:sp>
          <p:nvSpPr>
            <p:cNvPr id="1248" name="Google Shape;1248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3" name="Google Shape;1253;p34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254" name="Google Shape;1254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6" name="Google Shape;1256;p34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257" name="Google Shape;1257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9" name="Google Shape;1259;p34"/>
          <p:cNvSpPr/>
          <p:nvPr/>
        </p:nvSpPr>
        <p:spPr>
          <a:xfrm>
            <a:off x="2589884" y="10607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0" name="Google Shape;1260;p34"/>
          <p:cNvGrpSpPr/>
          <p:nvPr/>
        </p:nvGrpSpPr>
        <p:grpSpPr>
          <a:xfrm rot="3488692">
            <a:off x="-480650" y="949816"/>
            <a:ext cx="1201097" cy="1656627"/>
            <a:chOff x="330281" y="38723"/>
            <a:chExt cx="1614914" cy="2227176"/>
          </a:xfrm>
        </p:grpSpPr>
        <p:sp>
          <p:nvSpPr>
            <p:cNvPr id="1261" name="Google Shape;1261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34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265" name="Google Shape;1265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8" name="Google Shape;1268;p34"/>
          <p:cNvSpPr/>
          <p:nvPr/>
        </p:nvSpPr>
        <p:spPr>
          <a:xfrm>
            <a:off x="9668217" y="1161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34"/>
          <p:cNvSpPr/>
          <p:nvPr/>
        </p:nvSpPr>
        <p:spPr>
          <a:xfrm>
            <a:off x="9103617" y="39157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34"/>
          <p:cNvSpPr/>
          <p:nvPr/>
        </p:nvSpPr>
        <p:spPr>
          <a:xfrm>
            <a:off x="2589884" y="39990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224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913467" y="1536633"/>
            <a:ext cx="103652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11507814" y="6028591"/>
            <a:ext cx="213065" cy="299803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1094364" y="6311382"/>
            <a:ext cx="140875" cy="198223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112494" y="2989240"/>
            <a:ext cx="223379" cy="314309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11502893" y="1444260"/>
            <a:ext cx="139487" cy="196267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415600" y="57604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4"/>
          <p:cNvSpPr/>
          <p:nvPr/>
        </p:nvSpPr>
        <p:spPr>
          <a:xfrm>
            <a:off x="10359000" y="6360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4"/>
          <p:cNvSpPr/>
          <p:nvPr/>
        </p:nvSpPr>
        <p:spPr>
          <a:xfrm>
            <a:off x="11145900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>
            <a:off x="11643467" y="4862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>
            <a:off x="854300" y="6657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3149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35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965833" y="3453556"/>
            <a:ext cx="1201012" cy="1656648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9175380" y="484960"/>
            <a:ext cx="223377" cy="314312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35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35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35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35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35"/>
          <p:cNvSpPr/>
          <p:nvPr/>
        </p:nvSpPr>
        <p:spPr>
          <a:xfrm>
            <a:off x="6521167" y="6154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35"/>
          <p:cNvSpPr/>
          <p:nvPr/>
        </p:nvSpPr>
        <p:spPr>
          <a:xfrm>
            <a:off x="7727067" y="56608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7013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3741200" y="5513580"/>
            <a:ext cx="47096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2068219" y="869897"/>
            <a:ext cx="139484" cy="196264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10922676" y="2477017"/>
            <a:ext cx="1201005" cy="165660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264158" y="379318"/>
            <a:ext cx="1232287" cy="1640092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1309766" y="-5432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7" name="Google Shape;1337;p36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36"/>
          <p:cNvSpPr/>
          <p:nvPr/>
        </p:nvSpPr>
        <p:spPr>
          <a:xfrm>
            <a:off x="9429784" y="1684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36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36"/>
          <p:cNvSpPr/>
          <p:nvPr/>
        </p:nvSpPr>
        <p:spPr>
          <a:xfrm>
            <a:off x="2042067" y="5412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975708" y="2896597"/>
            <a:ext cx="2444421" cy="503664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11684834" y="18560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2" name="Google Shape;1352;p36"/>
          <p:cNvSpPr/>
          <p:nvPr/>
        </p:nvSpPr>
        <p:spPr>
          <a:xfrm>
            <a:off x="1244000" y="33463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10490395" y="4368594"/>
            <a:ext cx="2022676" cy="416795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1972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3" name="Google Shape;1373;p37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37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37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37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860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2326233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2326233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6788788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6788800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5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77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56" name="Google Shape;156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" name="Google Shape;158;p6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59" name="Google Shape;159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62" name="Google Shape;16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66" name="Google Shape;166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6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6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72" name="Google Shape;17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6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8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2524567" y="1818760"/>
            <a:ext cx="71428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3034233" y="4050440"/>
            <a:ext cx="61236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9871760" y="4381968"/>
            <a:ext cx="1201005" cy="165660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914807" y="547402"/>
            <a:ext cx="1232287" cy="1640092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720415" y="6196649"/>
            <a:ext cx="140875" cy="198223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617107" y="677640"/>
            <a:ext cx="223379" cy="314309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2573519" y="383864"/>
            <a:ext cx="139484" cy="196264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374933" y="5058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7"/>
          <p:cNvSpPr/>
          <p:nvPr/>
        </p:nvSpPr>
        <p:spPr>
          <a:xfrm>
            <a:off x="8364800" y="849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7"/>
          <p:cNvSpPr/>
          <p:nvPr/>
        </p:nvSpPr>
        <p:spPr>
          <a:xfrm>
            <a:off x="7439533" y="6432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7"/>
          <p:cNvSpPr/>
          <p:nvPr/>
        </p:nvSpPr>
        <p:spPr>
          <a:xfrm>
            <a:off x="11277133" y="19186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7"/>
          <p:cNvSpPr/>
          <p:nvPr/>
        </p:nvSpPr>
        <p:spPr>
          <a:xfrm>
            <a:off x="5571500" y="6091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7"/>
          <p:cNvSpPr/>
          <p:nvPr/>
        </p:nvSpPr>
        <p:spPr>
          <a:xfrm>
            <a:off x="2124900" y="2019400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267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7002000" y="1857600"/>
            <a:ext cx="4060800" cy="3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08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6088233" y="1534267"/>
            <a:ext cx="4751600" cy="2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66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6088233" y="3924433"/>
            <a:ext cx="4751600" cy="1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219" name="Google Shape;219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9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222" name="Google Shape;222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" name="Google Shape;224;p9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225" name="Google Shape;225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9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3840333" y="6255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>
            <a:off x="653000" y="1743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9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233" name="Google Shape;233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9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237" name="Google Shape;237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4325134" y="-916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9"/>
          <p:cNvSpPr/>
          <p:nvPr/>
        </p:nvSpPr>
        <p:spPr>
          <a:xfrm>
            <a:off x="11650901" y="38659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40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850800" y="1572800"/>
            <a:ext cx="8490400" cy="27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 rot="-2241120">
            <a:off x="10779830" y="480927"/>
            <a:ext cx="223377" cy="314312"/>
            <a:chOff x="5248950" y="2607450"/>
            <a:chExt cx="27575" cy="38800"/>
          </a:xfrm>
        </p:grpSpPr>
        <p:sp>
          <p:nvSpPr>
            <p:cNvPr id="245" name="Google Shape;245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" name="Google Shape;247;p10"/>
          <p:cNvGrpSpPr/>
          <p:nvPr/>
        </p:nvGrpSpPr>
        <p:grpSpPr>
          <a:xfrm rot="-8254088">
            <a:off x="3920013" y="734861"/>
            <a:ext cx="139484" cy="196264"/>
            <a:chOff x="5248950" y="2607450"/>
            <a:chExt cx="27575" cy="38800"/>
          </a:xfrm>
        </p:grpSpPr>
        <p:sp>
          <p:nvSpPr>
            <p:cNvPr id="248" name="Google Shape;248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251" name="Google Shape;251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2518633" y="39142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0"/>
          <p:cNvSpPr/>
          <p:nvPr/>
        </p:nvSpPr>
        <p:spPr>
          <a:xfrm>
            <a:off x="7162917" y="5358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0"/>
          <p:cNvSpPr/>
          <p:nvPr/>
        </p:nvSpPr>
        <p:spPr>
          <a:xfrm>
            <a:off x="11538433" y="39142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0"/>
          <p:cNvSpPr/>
          <p:nvPr/>
        </p:nvSpPr>
        <p:spPr>
          <a:xfrm>
            <a:off x="630200" y="59403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8" name="Google Shape;258;p10"/>
          <p:cNvGrpSpPr/>
          <p:nvPr/>
        </p:nvGrpSpPr>
        <p:grpSpPr>
          <a:xfrm rot="3488692">
            <a:off x="1241883" y="294283"/>
            <a:ext cx="1201097" cy="1656627"/>
            <a:chOff x="330281" y="38723"/>
            <a:chExt cx="1614914" cy="2227176"/>
          </a:xfrm>
        </p:grpSpPr>
        <p:sp>
          <p:nvSpPr>
            <p:cNvPr id="259" name="Google Shape;259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" name="Google Shape;262;p10"/>
          <p:cNvGrpSpPr/>
          <p:nvPr/>
        </p:nvGrpSpPr>
        <p:grpSpPr>
          <a:xfrm rot="3488692">
            <a:off x="10641250" y="1070649"/>
            <a:ext cx="1201097" cy="1656627"/>
            <a:chOff x="330281" y="38723"/>
            <a:chExt cx="1614914" cy="2227176"/>
          </a:xfrm>
        </p:grpSpPr>
        <p:sp>
          <p:nvSpPr>
            <p:cNvPr id="263" name="Google Shape;263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8023493" y="5688091"/>
            <a:ext cx="4367064" cy="1537619"/>
            <a:chOff x="5142175" y="4369850"/>
            <a:chExt cx="1625700" cy="572400"/>
          </a:xfrm>
        </p:grpSpPr>
        <p:sp>
          <p:nvSpPr>
            <p:cNvPr id="267" name="Google Shape;267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273" name="Google Shape;273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8944581" y="3429001"/>
            <a:ext cx="2394689" cy="4934176"/>
            <a:chOff x="6239025" y="396475"/>
            <a:chExt cx="480900" cy="990825"/>
          </a:xfrm>
        </p:grpSpPr>
        <p:sp>
          <p:nvSpPr>
            <p:cNvPr id="279" name="Google Shape;27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315748" y="3674801"/>
            <a:ext cx="2394689" cy="4934176"/>
            <a:chOff x="6239025" y="396475"/>
            <a:chExt cx="480900" cy="990825"/>
          </a:xfrm>
        </p:grpSpPr>
        <p:sp>
          <p:nvSpPr>
            <p:cNvPr id="289" name="Google Shape;28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" name="Google Shape;298;p10"/>
          <p:cNvSpPr/>
          <p:nvPr/>
        </p:nvSpPr>
        <p:spPr>
          <a:xfrm>
            <a:off x="4640134" y="-1127533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0"/>
          <p:cNvSpPr/>
          <p:nvPr/>
        </p:nvSpPr>
        <p:spPr>
          <a:xfrm>
            <a:off x="315733" y="34290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0" name="Google Shape;300;p10"/>
          <p:cNvGrpSpPr/>
          <p:nvPr/>
        </p:nvGrpSpPr>
        <p:grpSpPr>
          <a:xfrm rot="-1447079">
            <a:off x="4452805" y="5379823"/>
            <a:ext cx="139484" cy="196264"/>
            <a:chOff x="5248950" y="2607450"/>
            <a:chExt cx="27575" cy="38800"/>
          </a:xfrm>
        </p:grpSpPr>
        <p:sp>
          <p:nvSpPr>
            <p:cNvPr id="301" name="Google Shape;301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508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492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1" r:id="rId15"/>
    <p:sldLayoutId id="2147483773" r:id="rId16"/>
    <p:sldLayoutId id="2147483774" r:id="rId17"/>
    <p:sldLayoutId id="2147483776" r:id="rId18"/>
    <p:sldLayoutId id="2147483777" r:id="rId19"/>
    <p:sldLayoutId id="2147483778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33A97D34-0FB6-4E7C-81C3-BFDF4CDD2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7" y1="97870" x2="94271" y2="93796"/>
                        <a14:foregroundMark x1="938" y1="98889" x2="99948" y2="99352"/>
                        <a14:backgroundMark x1="12031" y1="25556" x2="82760" y2="80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4" name="Picture 12">
            <a:extLst>
              <a:ext uri="{FF2B5EF4-FFF2-40B4-BE49-F238E27FC236}">
                <a16:creationId xmlns:a16="http://schemas.microsoft.com/office/drawing/2014/main" id="{27B5DF64-4A21-4236-9FE6-1CDE126A6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5821" y="3968416"/>
            <a:ext cx="4744858" cy="2935881"/>
          </a:xfrm>
          <a:prstGeom prst="rect">
            <a:avLst/>
          </a:prstGeom>
        </p:spPr>
      </p:pic>
      <p:pic>
        <p:nvPicPr>
          <p:cNvPr id="75" name="Picture 12">
            <a:extLst>
              <a:ext uri="{FF2B5EF4-FFF2-40B4-BE49-F238E27FC236}">
                <a16:creationId xmlns:a16="http://schemas.microsoft.com/office/drawing/2014/main" id="{FC7E283D-3911-4AD1-AD85-B8FE30736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92038" y="4579659"/>
            <a:ext cx="4744858" cy="2287691"/>
          </a:xfrm>
          <a:prstGeom prst="rect">
            <a:avLst/>
          </a:prstGeom>
        </p:spPr>
      </p:pic>
      <p:sp>
        <p:nvSpPr>
          <p:cNvPr id="114" name="Google Shape;2255;p51">
            <a:extLst>
              <a:ext uri="{FF2B5EF4-FFF2-40B4-BE49-F238E27FC236}">
                <a16:creationId xmlns:a16="http://schemas.microsoft.com/office/drawing/2014/main" id="{5CB2101A-81CB-4DFB-910E-5104A438CC6F}"/>
              </a:ext>
            </a:extLst>
          </p:cNvPr>
          <p:cNvSpPr/>
          <p:nvPr/>
        </p:nvSpPr>
        <p:spPr>
          <a:xfrm>
            <a:off x="2542153" y="1156682"/>
            <a:ext cx="7382553" cy="276328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4E6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5" name="Google Shape;2422;p51">
            <a:extLst>
              <a:ext uri="{FF2B5EF4-FFF2-40B4-BE49-F238E27FC236}">
                <a16:creationId xmlns:a16="http://schemas.microsoft.com/office/drawing/2014/main" id="{4EF9285D-E79C-4813-ADA5-CCC9B15210F8}"/>
              </a:ext>
            </a:extLst>
          </p:cNvPr>
          <p:cNvGrpSpPr/>
          <p:nvPr/>
        </p:nvGrpSpPr>
        <p:grpSpPr>
          <a:xfrm>
            <a:off x="3188434" y="5165895"/>
            <a:ext cx="463528" cy="473297"/>
            <a:chOff x="7348550" y="1658600"/>
            <a:chExt cx="1664175" cy="1699250"/>
          </a:xfrm>
        </p:grpSpPr>
        <p:sp>
          <p:nvSpPr>
            <p:cNvPr id="116" name="Google Shape;2423;p51">
              <a:extLst>
                <a:ext uri="{FF2B5EF4-FFF2-40B4-BE49-F238E27FC236}">
                  <a16:creationId xmlns:a16="http://schemas.microsoft.com/office/drawing/2014/main" id="{369932AD-B1C8-4F53-8892-109FBA4C1FCF}"/>
                </a:ext>
              </a:extLst>
            </p:cNvPr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2424;p51">
              <a:extLst>
                <a:ext uri="{FF2B5EF4-FFF2-40B4-BE49-F238E27FC236}">
                  <a16:creationId xmlns:a16="http://schemas.microsoft.com/office/drawing/2014/main" id="{452F0B4C-B026-4617-A056-4599D7F8F01B}"/>
                </a:ext>
              </a:extLst>
            </p:cNvPr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2425;p51">
              <a:extLst>
                <a:ext uri="{FF2B5EF4-FFF2-40B4-BE49-F238E27FC236}">
                  <a16:creationId xmlns:a16="http://schemas.microsoft.com/office/drawing/2014/main" id="{BC7E166D-0461-413D-8CB4-F6E9930F4721}"/>
                </a:ext>
              </a:extLst>
            </p:cNvPr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2426;p51">
              <a:extLst>
                <a:ext uri="{FF2B5EF4-FFF2-40B4-BE49-F238E27FC236}">
                  <a16:creationId xmlns:a16="http://schemas.microsoft.com/office/drawing/2014/main" id="{70A81E68-464C-4C13-BD75-1CF8146267AC}"/>
                </a:ext>
              </a:extLst>
            </p:cNvPr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2427;p51">
              <a:extLst>
                <a:ext uri="{FF2B5EF4-FFF2-40B4-BE49-F238E27FC236}">
                  <a16:creationId xmlns:a16="http://schemas.microsoft.com/office/drawing/2014/main" id="{CCDDC886-76CE-4A7C-BEB9-4867EA4EC683}"/>
                </a:ext>
              </a:extLst>
            </p:cNvPr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428;p51">
              <a:extLst>
                <a:ext uri="{FF2B5EF4-FFF2-40B4-BE49-F238E27FC236}">
                  <a16:creationId xmlns:a16="http://schemas.microsoft.com/office/drawing/2014/main" id="{67E0A0CC-9BEB-400A-8FF4-14A3CE111858}"/>
                </a:ext>
              </a:extLst>
            </p:cNvPr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2429;p51">
              <a:extLst>
                <a:ext uri="{FF2B5EF4-FFF2-40B4-BE49-F238E27FC236}">
                  <a16:creationId xmlns:a16="http://schemas.microsoft.com/office/drawing/2014/main" id="{F8B578C1-1206-4089-9FE4-8F22D177DD55}"/>
                </a:ext>
              </a:extLst>
            </p:cNvPr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2430;p51">
              <a:extLst>
                <a:ext uri="{FF2B5EF4-FFF2-40B4-BE49-F238E27FC236}">
                  <a16:creationId xmlns:a16="http://schemas.microsoft.com/office/drawing/2014/main" id="{A1E62F6B-28A7-4163-BB2F-4214A8D9222D}"/>
                </a:ext>
              </a:extLst>
            </p:cNvPr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2431;p51">
              <a:extLst>
                <a:ext uri="{FF2B5EF4-FFF2-40B4-BE49-F238E27FC236}">
                  <a16:creationId xmlns:a16="http://schemas.microsoft.com/office/drawing/2014/main" id="{2F39417F-105B-4C5E-A723-CC6C86E7A94F}"/>
                </a:ext>
              </a:extLst>
            </p:cNvPr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2432;p51">
              <a:extLst>
                <a:ext uri="{FF2B5EF4-FFF2-40B4-BE49-F238E27FC236}">
                  <a16:creationId xmlns:a16="http://schemas.microsoft.com/office/drawing/2014/main" id="{B520A0BE-9B25-42EF-9305-13EBFD145F13}"/>
                </a:ext>
              </a:extLst>
            </p:cNvPr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2433;p51">
              <a:extLst>
                <a:ext uri="{FF2B5EF4-FFF2-40B4-BE49-F238E27FC236}">
                  <a16:creationId xmlns:a16="http://schemas.microsoft.com/office/drawing/2014/main" id="{AB164D46-F114-4516-8961-4E16CC22230A}"/>
                </a:ext>
              </a:extLst>
            </p:cNvPr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2434;p51">
              <a:extLst>
                <a:ext uri="{FF2B5EF4-FFF2-40B4-BE49-F238E27FC236}">
                  <a16:creationId xmlns:a16="http://schemas.microsoft.com/office/drawing/2014/main" id="{4848C304-103A-4C45-9C10-C885F3402FDA}"/>
                </a:ext>
              </a:extLst>
            </p:cNvPr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2435;p51">
              <a:extLst>
                <a:ext uri="{FF2B5EF4-FFF2-40B4-BE49-F238E27FC236}">
                  <a16:creationId xmlns:a16="http://schemas.microsoft.com/office/drawing/2014/main" id="{318F44B2-E1D6-426B-8F94-3CA5A6420CE8}"/>
                </a:ext>
              </a:extLst>
            </p:cNvPr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9" name="Google Shape;2436;p51">
            <a:extLst>
              <a:ext uri="{FF2B5EF4-FFF2-40B4-BE49-F238E27FC236}">
                <a16:creationId xmlns:a16="http://schemas.microsoft.com/office/drawing/2014/main" id="{303FFA1F-07E5-40EF-B39B-2E6F8F757C6D}"/>
              </a:ext>
            </a:extLst>
          </p:cNvPr>
          <p:cNvGrpSpPr/>
          <p:nvPr/>
        </p:nvGrpSpPr>
        <p:grpSpPr>
          <a:xfrm>
            <a:off x="1529376" y="115998"/>
            <a:ext cx="1057839" cy="780768"/>
            <a:chOff x="7757175" y="1399875"/>
            <a:chExt cx="1347450" cy="994525"/>
          </a:xfrm>
        </p:grpSpPr>
        <p:sp>
          <p:nvSpPr>
            <p:cNvPr id="130" name="Google Shape;2437;p51">
              <a:extLst>
                <a:ext uri="{FF2B5EF4-FFF2-40B4-BE49-F238E27FC236}">
                  <a16:creationId xmlns:a16="http://schemas.microsoft.com/office/drawing/2014/main" id="{66898B7E-EA7C-496B-9101-126698E0A802}"/>
                </a:ext>
              </a:extLst>
            </p:cNvPr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2438;p51">
              <a:extLst>
                <a:ext uri="{FF2B5EF4-FFF2-40B4-BE49-F238E27FC236}">
                  <a16:creationId xmlns:a16="http://schemas.microsoft.com/office/drawing/2014/main" id="{CC5D1D76-BAB2-41DA-85C4-016F11FCC1A6}"/>
                </a:ext>
              </a:extLst>
            </p:cNvPr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8BB174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2439;p51">
              <a:extLst>
                <a:ext uri="{FF2B5EF4-FFF2-40B4-BE49-F238E27FC236}">
                  <a16:creationId xmlns:a16="http://schemas.microsoft.com/office/drawing/2014/main" id="{5EC89C69-0EE2-4EC9-A8F6-445CAC3D38DA}"/>
                </a:ext>
              </a:extLst>
            </p:cNvPr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2440;p51">
              <a:extLst>
                <a:ext uri="{FF2B5EF4-FFF2-40B4-BE49-F238E27FC236}">
                  <a16:creationId xmlns:a16="http://schemas.microsoft.com/office/drawing/2014/main" id="{E23D0D1F-599F-44A7-9141-0E60C2E2BF42}"/>
                </a:ext>
              </a:extLst>
            </p:cNvPr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2441;p51">
              <a:extLst>
                <a:ext uri="{FF2B5EF4-FFF2-40B4-BE49-F238E27FC236}">
                  <a16:creationId xmlns:a16="http://schemas.microsoft.com/office/drawing/2014/main" id="{75E7D036-79C6-427B-94FA-DEBBB8637BE6}"/>
                </a:ext>
              </a:extLst>
            </p:cNvPr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2442;p51">
              <a:extLst>
                <a:ext uri="{FF2B5EF4-FFF2-40B4-BE49-F238E27FC236}">
                  <a16:creationId xmlns:a16="http://schemas.microsoft.com/office/drawing/2014/main" id="{0296EF35-1960-42F4-8A05-64F7E66ACF40}"/>
                </a:ext>
              </a:extLst>
            </p:cNvPr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2443;p51">
              <a:extLst>
                <a:ext uri="{FF2B5EF4-FFF2-40B4-BE49-F238E27FC236}">
                  <a16:creationId xmlns:a16="http://schemas.microsoft.com/office/drawing/2014/main" id="{5C2C8E5A-06C8-4E79-8F19-C40510E1D370}"/>
                </a:ext>
              </a:extLst>
            </p:cNvPr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444;p51">
              <a:extLst>
                <a:ext uri="{FF2B5EF4-FFF2-40B4-BE49-F238E27FC236}">
                  <a16:creationId xmlns:a16="http://schemas.microsoft.com/office/drawing/2014/main" id="{3D3859C9-10EB-4CA7-891D-1EE2D3CDFBD4}"/>
                </a:ext>
              </a:extLst>
            </p:cNvPr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445;p51">
              <a:extLst>
                <a:ext uri="{FF2B5EF4-FFF2-40B4-BE49-F238E27FC236}">
                  <a16:creationId xmlns:a16="http://schemas.microsoft.com/office/drawing/2014/main" id="{1BAD300B-4CC4-40CA-8141-9A4947007731}"/>
                </a:ext>
              </a:extLst>
            </p:cNvPr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9" name="Google Shape;2446;p51">
            <a:extLst>
              <a:ext uri="{FF2B5EF4-FFF2-40B4-BE49-F238E27FC236}">
                <a16:creationId xmlns:a16="http://schemas.microsoft.com/office/drawing/2014/main" id="{8CB7F963-A4C0-4119-8434-B7068E01C03E}"/>
              </a:ext>
            </a:extLst>
          </p:cNvPr>
          <p:cNvGrpSpPr/>
          <p:nvPr/>
        </p:nvGrpSpPr>
        <p:grpSpPr>
          <a:xfrm>
            <a:off x="9579511" y="366183"/>
            <a:ext cx="874935" cy="1034345"/>
            <a:chOff x="4377350" y="3576850"/>
            <a:chExt cx="1070125" cy="1265100"/>
          </a:xfrm>
        </p:grpSpPr>
        <p:sp>
          <p:nvSpPr>
            <p:cNvPr id="140" name="Google Shape;2447;p51">
              <a:extLst>
                <a:ext uri="{FF2B5EF4-FFF2-40B4-BE49-F238E27FC236}">
                  <a16:creationId xmlns:a16="http://schemas.microsoft.com/office/drawing/2014/main" id="{6D23818F-F723-43E3-B7ED-2C844B95FB9A}"/>
                </a:ext>
              </a:extLst>
            </p:cNvPr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448;p51">
              <a:extLst>
                <a:ext uri="{FF2B5EF4-FFF2-40B4-BE49-F238E27FC236}">
                  <a16:creationId xmlns:a16="http://schemas.microsoft.com/office/drawing/2014/main" id="{07B7816E-7E5D-4D05-BB03-BF01BED159D8}"/>
                </a:ext>
              </a:extLst>
            </p:cNvPr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449;p51">
              <a:extLst>
                <a:ext uri="{FF2B5EF4-FFF2-40B4-BE49-F238E27FC236}">
                  <a16:creationId xmlns:a16="http://schemas.microsoft.com/office/drawing/2014/main" id="{72BF005E-6CE7-441F-A278-F7E044C3A52A}"/>
                </a:ext>
              </a:extLst>
            </p:cNvPr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450;p51">
              <a:extLst>
                <a:ext uri="{FF2B5EF4-FFF2-40B4-BE49-F238E27FC236}">
                  <a16:creationId xmlns:a16="http://schemas.microsoft.com/office/drawing/2014/main" id="{AD6B71EF-B67E-430B-B430-17980D8E030F}"/>
                </a:ext>
              </a:extLst>
            </p:cNvPr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451;p51">
              <a:extLst>
                <a:ext uri="{FF2B5EF4-FFF2-40B4-BE49-F238E27FC236}">
                  <a16:creationId xmlns:a16="http://schemas.microsoft.com/office/drawing/2014/main" id="{7FD1FA5B-3543-476C-9FBA-641ABC98EB5A}"/>
                </a:ext>
              </a:extLst>
            </p:cNvPr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452;p51">
              <a:extLst>
                <a:ext uri="{FF2B5EF4-FFF2-40B4-BE49-F238E27FC236}">
                  <a16:creationId xmlns:a16="http://schemas.microsoft.com/office/drawing/2014/main" id="{238D3094-08AA-4A93-BEE8-AE82FE5BD60E}"/>
                </a:ext>
              </a:extLst>
            </p:cNvPr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1" name="Google Shape;2453;p51">
            <a:extLst>
              <a:ext uri="{FF2B5EF4-FFF2-40B4-BE49-F238E27FC236}">
                <a16:creationId xmlns:a16="http://schemas.microsoft.com/office/drawing/2014/main" id="{3F4D7A7F-C19D-4054-962A-8D062AE1BBBD}"/>
              </a:ext>
            </a:extLst>
          </p:cNvPr>
          <p:cNvGrpSpPr/>
          <p:nvPr/>
        </p:nvGrpSpPr>
        <p:grpSpPr>
          <a:xfrm rot="20530116">
            <a:off x="11319391" y="3111219"/>
            <a:ext cx="614884" cy="496204"/>
            <a:chOff x="3973200" y="2218800"/>
            <a:chExt cx="1850925" cy="1081725"/>
          </a:xfrm>
        </p:grpSpPr>
        <p:sp>
          <p:nvSpPr>
            <p:cNvPr id="152" name="Google Shape;2454;p51">
              <a:extLst>
                <a:ext uri="{FF2B5EF4-FFF2-40B4-BE49-F238E27FC236}">
                  <a16:creationId xmlns:a16="http://schemas.microsoft.com/office/drawing/2014/main" id="{2665B8DD-4843-4F2A-A83E-EE80CD262D7A}"/>
                </a:ext>
              </a:extLst>
            </p:cNvPr>
            <p:cNvSpPr/>
            <p:nvPr/>
          </p:nvSpPr>
          <p:spPr>
            <a:xfrm>
              <a:off x="39732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14159" y="1"/>
                  </a:moveTo>
                  <a:cubicBezTo>
                    <a:pt x="12638" y="1"/>
                    <a:pt x="11181" y="333"/>
                    <a:pt x="9825" y="1024"/>
                  </a:cubicBezTo>
                  <a:cubicBezTo>
                    <a:pt x="1" y="6012"/>
                    <a:pt x="7620" y="16839"/>
                    <a:pt x="13735" y="20047"/>
                  </a:cubicBezTo>
                  <a:cubicBezTo>
                    <a:pt x="9806" y="22948"/>
                    <a:pt x="13686" y="27370"/>
                    <a:pt x="18466" y="27370"/>
                  </a:cubicBezTo>
                  <a:cubicBezTo>
                    <a:pt x="18929" y="27370"/>
                    <a:pt x="19401" y="27328"/>
                    <a:pt x="19876" y="27240"/>
                  </a:cubicBezTo>
                  <a:lnTo>
                    <a:pt x="19876" y="27240"/>
                  </a:lnTo>
                  <a:cubicBezTo>
                    <a:pt x="19851" y="27265"/>
                    <a:pt x="15916" y="28267"/>
                    <a:pt x="13384" y="30322"/>
                  </a:cubicBezTo>
                  <a:cubicBezTo>
                    <a:pt x="11054" y="32202"/>
                    <a:pt x="11680" y="35210"/>
                    <a:pt x="15916" y="37014"/>
                  </a:cubicBezTo>
                  <a:cubicBezTo>
                    <a:pt x="15916" y="37014"/>
                    <a:pt x="14862" y="43269"/>
                    <a:pt x="21893" y="43269"/>
                  </a:cubicBezTo>
                  <a:cubicBezTo>
                    <a:pt x="22296" y="43269"/>
                    <a:pt x="22726" y="43248"/>
                    <a:pt x="23184" y="43205"/>
                  </a:cubicBezTo>
                  <a:cubicBezTo>
                    <a:pt x="31655" y="42403"/>
                    <a:pt x="32683" y="33856"/>
                    <a:pt x="35465" y="30648"/>
                  </a:cubicBezTo>
                  <a:lnTo>
                    <a:pt x="35465" y="18042"/>
                  </a:lnTo>
                  <a:cubicBezTo>
                    <a:pt x="29322" y="6866"/>
                    <a:pt x="21074" y="1"/>
                    <a:pt x="14159" y="1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455;p51">
              <a:extLst>
                <a:ext uri="{FF2B5EF4-FFF2-40B4-BE49-F238E27FC236}">
                  <a16:creationId xmlns:a16="http://schemas.microsoft.com/office/drawing/2014/main" id="{2B06C151-C8E3-4554-B177-9B2650DA158A}"/>
                </a:ext>
              </a:extLst>
            </p:cNvPr>
            <p:cNvSpPr/>
            <p:nvPr/>
          </p:nvSpPr>
          <p:spPr>
            <a:xfrm>
              <a:off x="4214450" y="2311975"/>
              <a:ext cx="542700" cy="382000"/>
            </a:xfrm>
            <a:custGeom>
              <a:avLst/>
              <a:gdLst/>
              <a:ahLst/>
              <a:cxnLst/>
              <a:rect l="l" t="t" r="r" b="b"/>
              <a:pathLst>
                <a:path w="21708" h="15280" extrusionOk="0">
                  <a:moveTo>
                    <a:pt x="5991" y="0"/>
                  </a:moveTo>
                  <a:cubicBezTo>
                    <a:pt x="4867" y="0"/>
                    <a:pt x="3757" y="249"/>
                    <a:pt x="2757" y="856"/>
                  </a:cubicBezTo>
                  <a:cubicBezTo>
                    <a:pt x="752" y="2059"/>
                    <a:pt x="0" y="4465"/>
                    <a:pt x="902" y="6620"/>
                  </a:cubicBezTo>
                  <a:cubicBezTo>
                    <a:pt x="1615" y="8332"/>
                    <a:pt x="3339" y="9679"/>
                    <a:pt x="5170" y="9679"/>
                  </a:cubicBezTo>
                  <a:cubicBezTo>
                    <a:pt x="5592" y="9679"/>
                    <a:pt x="6019" y="9607"/>
                    <a:pt x="6441" y="9453"/>
                  </a:cubicBezTo>
                  <a:cubicBezTo>
                    <a:pt x="8973" y="8525"/>
                    <a:pt x="9499" y="5242"/>
                    <a:pt x="7519" y="3864"/>
                  </a:cubicBezTo>
                  <a:lnTo>
                    <a:pt x="7519" y="3864"/>
                  </a:lnTo>
                  <a:cubicBezTo>
                    <a:pt x="14186" y="4490"/>
                    <a:pt x="17569" y="11257"/>
                    <a:pt x="21128" y="15217"/>
                  </a:cubicBezTo>
                  <a:cubicBezTo>
                    <a:pt x="21172" y="15261"/>
                    <a:pt x="21225" y="15279"/>
                    <a:pt x="21280" y="15279"/>
                  </a:cubicBezTo>
                  <a:cubicBezTo>
                    <a:pt x="21479" y="15279"/>
                    <a:pt x="21708" y="15037"/>
                    <a:pt x="21629" y="14841"/>
                  </a:cubicBezTo>
                  <a:cubicBezTo>
                    <a:pt x="20552" y="11984"/>
                    <a:pt x="18446" y="9052"/>
                    <a:pt x="16642" y="6595"/>
                  </a:cubicBezTo>
                  <a:cubicBezTo>
                    <a:pt x="14912" y="4239"/>
                    <a:pt x="12707" y="2159"/>
                    <a:pt x="10025" y="931"/>
                  </a:cubicBezTo>
                  <a:cubicBezTo>
                    <a:pt x="8780" y="378"/>
                    <a:pt x="7375" y="0"/>
                    <a:pt x="59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456;p51">
              <a:extLst>
                <a:ext uri="{FF2B5EF4-FFF2-40B4-BE49-F238E27FC236}">
                  <a16:creationId xmlns:a16="http://schemas.microsoft.com/office/drawing/2014/main" id="{9D26EB2E-1C5B-4D1E-A459-045606275D52}"/>
                </a:ext>
              </a:extLst>
            </p:cNvPr>
            <p:cNvSpPr/>
            <p:nvPr/>
          </p:nvSpPr>
          <p:spPr>
            <a:xfrm>
              <a:off x="4367500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691" y="0"/>
                  </a:moveTo>
                  <a:cubicBezTo>
                    <a:pt x="4026" y="0"/>
                    <a:pt x="1364" y="761"/>
                    <a:pt x="620" y="3123"/>
                  </a:cubicBezTo>
                  <a:cubicBezTo>
                    <a:pt x="1" y="5135"/>
                    <a:pt x="1924" y="6430"/>
                    <a:pt x="3681" y="6430"/>
                  </a:cubicBezTo>
                  <a:cubicBezTo>
                    <a:pt x="4768" y="6430"/>
                    <a:pt x="5792" y="5934"/>
                    <a:pt x="6109" y="4803"/>
                  </a:cubicBezTo>
                  <a:cubicBezTo>
                    <a:pt x="6560" y="3274"/>
                    <a:pt x="5231" y="2422"/>
                    <a:pt x="4028" y="2396"/>
                  </a:cubicBezTo>
                  <a:cubicBezTo>
                    <a:pt x="4524" y="2035"/>
                    <a:pt x="4997" y="1885"/>
                    <a:pt x="5460" y="1885"/>
                  </a:cubicBezTo>
                  <a:cubicBezTo>
                    <a:pt x="6472" y="1885"/>
                    <a:pt x="7433" y="2600"/>
                    <a:pt x="8465" y="3374"/>
                  </a:cubicBezTo>
                  <a:cubicBezTo>
                    <a:pt x="8527" y="3424"/>
                    <a:pt x="8625" y="3447"/>
                    <a:pt x="8750" y="3447"/>
                  </a:cubicBezTo>
                  <a:cubicBezTo>
                    <a:pt x="9625" y="3447"/>
                    <a:pt x="11810" y="2331"/>
                    <a:pt x="12249" y="1695"/>
                  </a:cubicBezTo>
                  <a:cubicBezTo>
                    <a:pt x="13151" y="442"/>
                    <a:pt x="9417" y="241"/>
                    <a:pt x="9392" y="241"/>
                  </a:cubicBezTo>
                  <a:cubicBezTo>
                    <a:pt x="8545" y="92"/>
                    <a:pt x="7618" y="0"/>
                    <a:pt x="66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2457;p51">
              <a:extLst>
                <a:ext uri="{FF2B5EF4-FFF2-40B4-BE49-F238E27FC236}">
                  <a16:creationId xmlns:a16="http://schemas.microsoft.com/office/drawing/2014/main" id="{6FE33BE7-0A3F-40AC-89AC-24D3E3BE8249}"/>
                </a:ext>
              </a:extLst>
            </p:cNvPr>
            <p:cNvSpPr/>
            <p:nvPr/>
          </p:nvSpPr>
          <p:spPr>
            <a:xfrm>
              <a:off x="4307800" y="2488725"/>
              <a:ext cx="342675" cy="173650"/>
            </a:xfrm>
            <a:custGeom>
              <a:avLst/>
              <a:gdLst/>
              <a:ahLst/>
              <a:cxnLst/>
              <a:rect l="l" t="t" r="r" b="b"/>
              <a:pathLst>
                <a:path w="13707" h="6946" extrusionOk="0">
                  <a:moveTo>
                    <a:pt x="6900" y="0"/>
                  </a:moveTo>
                  <a:cubicBezTo>
                    <a:pt x="6547" y="0"/>
                    <a:pt x="6396" y="181"/>
                    <a:pt x="6366" y="327"/>
                  </a:cubicBezTo>
                  <a:cubicBezTo>
                    <a:pt x="5239" y="4964"/>
                    <a:pt x="1279" y="3886"/>
                    <a:pt x="727" y="4413"/>
                  </a:cubicBezTo>
                  <a:cubicBezTo>
                    <a:pt x="0" y="5164"/>
                    <a:pt x="1304" y="5992"/>
                    <a:pt x="2005" y="6242"/>
                  </a:cubicBezTo>
                  <a:cubicBezTo>
                    <a:pt x="2595" y="6431"/>
                    <a:pt x="3224" y="6495"/>
                    <a:pt x="3870" y="6495"/>
                  </a:cubicBezTo>
                  <a:cubicBezTo>
                    <a:pt x="5195" y="6495"/>
                    <a:pt x="6593" y="6228"/>
                    <a:pt x="7881" y="6228"/>
                  </a:cubicBezTo>
                  <a:cubicBezTo>
                    <a:pt x="8046" y="6228"/>
                    <a:pt x="8210" y="6232"/>
                    <a:pt x="8371" y="6242"/>
                  </a:cubicBezTo>
                  <a:cubicBezTo>
                    <a:pt x="9775" y="6317"/>
                    <a:pt x="11229" y="6944"/>
                    <a:pt x="12582" y="6944"/>
                  </a:cubicBezTo>
                  <a:cubicBezTo>
                    <a:pt x="12617" y="6945"/>
                    <a:pt x="12651" y="6945"/>
                    <a:pt x="12683" y="6945"/>
                  </a:cubicBezTo>
                  <a:cubicBezTo>
                    <a:pt x="13547" y="6945"/>
                    <a:pt x="13707" y="6636"/>
                    <a:pt x="13635" y="6443"/>
                  </a:cubicBezTo>
                  <a:cubicBezTo>
                    <a:pt x="13108" y="4914"/>
                    <a:pt x="11504" y="3260"/>
                    <a:pt x="10351" y="2157"/>
                  </a:cubicBezTo>
                  <a:cubicBezTo>
                    <a:pt x="8500" y="444"/>
                    <a:pt x="7452" y="0"/>
                    <a:pt x="6900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2458;p51">
              <a:extLst>
                <a:ext uri="{FF2B5EF4-FFF2-40B4-BE49-F238E27FC236}">
                  <a16:creationId xmlns:a16="http://schemas.microsoft.com/office/drawing/2014/main" id="{2C6F496D-268B-45A5-B527-9B95B599BB93}"/>
                </a:ext>
              </a:extLst>
            </p:cNvPr>
            <p:cNvSpPr/>
            <p:nvPr/>
          </p:nvSpPr>
          <p:spPr>
            <a:xfrm>
              <a:off x="4500050" y="2753125"/>
              <a:ext cx="277700" cy="187075"/>
            </a:xfrm>
            <a:custGeom>
              <a:avLst/>
              <a:gdLst/>
              <a:ahLst/>
              <a:cxnLst/>
              <a:rect l="l" t="t" r="r" b="b"/>
              <a:pathLst>
                <a:path w="11108" h="7483" extrusionOk="0">
                  <a:moveTo>
                    <a:pt x="8659" y="1"/>
                  </a:moveTo>
                  <a:cubicBezTo>
                    <a:pt x="5432" y="1"/>
                    <a:pt x="0" y="2867"/>
                    <a:pt x="1809" y="6092"/>
                  </a:cubicBezTo>
                  <a:cubicBezTo>
                    <a:pt x="2293" y="6968"/>
                    <a:pt x="3242" y="7483"/>
                    <a:pt x="4229" y="7483"/>
                  </a:cubicBezTo>
                  <a:cubicBezTo>
                    <a:pt x="4316" y="7483"/>
                    <a:pt x="4404" y="7479"/>
                    <a:pt x="4491" y="7471"/>
                  </a:cubicBezTo>
                  <a:cubicBezTo>
                    <a:pt x="6020" y="7295"/>
                    <a:pt x="6521" y="6193"/>
                    <a:pt x="7273" y="5040"/>
                  </a:cubicBezTo>
                  <a:cubicBezTo>
                    <a:pt x="7925" y="4087"/>
                    <a:pt x="8752" y="3461"/>
                    <a:pt x="9729" y="2859"/>
                  </a:cubicBezTo>
                  <a:cubicBezTo>
                    <a:pt x="10130" y="2609"/>
                    <a:pt x="10581" y="2358"/>
                    <a:pt x="10757" y="1857"/>
                  </a:cubicBezTo>
                  <a:cubicBezTo>
                    <a:pt x="11107" y="954"/>
                    <a:pt x="10757" y="503"/>
                    <a:pt x="9930" y="203"/>
                  </a:cubicBezTo>
                  <a:cubicBezTo>
                    <a:pt x="9577" y="65"/>
                    <a:pt x="9142" y="1"/>
                    <a:pt x="865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2459;p51">
              <a:extLst>
                <a:ext uri="{FF2B5EF4-FFF2-40B4-BE49-F238E27FC236}">
                  <a16:creationId xmlns:a16="http://schemas.microsoft.com/office/drawing/2014/main" id="{DFDB4251-7DDA-45D5-9D6D-B3BF069E2D00}"/>
                </a:ext>
              </a:extLst>
            </p:cNvPr>
            <p:cNvSpPr/>
            <p:nvPr/>
          </p:nvSpPr>
          <p:spPr>
            <a:xfrm>
              <a:off x="4308425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18049" y="0"/>
                  </a:moveTo>
                  <a:cubicBezTo>
                    <a:pt x="17391" y="0"/>
                    <a:pt x="16019" y="1812"/>
                    <a:pt x="14211" y="2640"/>
                  </a:cubicBezTo>
                  <a:cubicBezTo>
                    <a:pt x="13550" y="2952"/>
                    <a:pt x="12826" y="3091"/>
                    <a:pt x="12103" y="3091"/>
                  </a:cubicBezTo>
                  <a:cubicBezTo>
                    <a:pt x="11316" y="3091"/>
                    <a:pt x="10530" y="2927"/>
                    <a:pt x="9825" y="2640"/>
                  </a:cubicBezTo>
                  <a:cubicBezTo>
                    <a:pt x="8838" y="2251"/>
                    <a:pt x="7966" y="2030"/>
                    <a:pt x="7033" y="2030"/>
                  </a:cubicBezTo>
                  <a:cubicBezTo>
                    <a:pt x="6521" y="2030"/>
                    <a:pt x="5991" y="2097"/>
                    <a:pt x="5414" y="2239"/>
                  </a:cubicBezTo>
                  <a:cubicBezTo>
                    <a:pt x="3760" y="2640"/>
                    <a:pt x="0" y="4795"/>
                    <a:pt x="2081" y="6850"/>
                  </a:cubicBezTo>
                  <a:cubicBezTo>
                    <a:pt x="2796" y="7561"/>
                    <a:pt x="3964" y="7862"/>
                    <a:pt x="5356" y="7862"/>
                  </a:cubicBezTo>
                  <a:cubicBezTo>
                    <a:pt x="10989" y="7862"/>
                    <a:pt x="20306" y="2926"/>
                    <a:pt x="18296" y="133"/>
                  </a:cubicBezTo>
                  <a:cubicBezTo>
                    <a:pt x="18231" y="41"/>
                    <a:pt x="18148" y="0"/>
                    <a:pt x="18049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2460;p51">
              <a:extLst>
                <a:ext uri="{FF2B5EF4-FFF2-40B4-BE49-F238E27FC236}">
                  <a16:creationId xmlns:a16="http://schemas.microsoft.com/office/drawing/2014/main" id="{2CFB73D7-2B83-4A13-8251-152FE1624E77}"/>
                </a:ext>
              </a:extLst>
            </p:cNvPr>
            <p:cNvSpPr/>
            <p:nvPr/>
          </p:nvSpPr>
          <p:spPr>
            <a:xfrm>
              <a:off x="4484300" y="3070225"/>
              <a:ext cx="253350" cy="166975"/>
            </a:xfrm>
            <a:custGeom>
              <a:avLst/>
              <a:gdLst/>
              <a:ahLst/>
              <a:cxnLst/>
              <a:rect l="l" t="t" r="r" b="b"/>
              <a:pathLst>
                <a:path w="10134" h="6679" extrusionOk="0">
                  <a:moveTo>
                    <a:pt x="8838" y="1"/>
                  </a:moveTo>
                  <a:cubicBezTo>
                    <a:pt x="6655" y="1"/>
                    <a:pt x="1834" y="1343"/>
                    <a:pt x="835" y="3634"/>
                  </a:cubicBezTo>
                  <a:cubicBezTo>
                    <a:pt x="0" y="5543"/>
                    <a:pt x="1657" y="6679"/>
                    <a:pt x="3329" y="6679"/>
                  </a:cubicBezTo>
                  <a:cubicBezTo>
                    <a:pt x="3765" y="6679"/>
                    <a:pt x="4201" y="6602"/>
                    <a:pt x="4595" y="6441"/>
                  </a:cubicBezTo>
                  <a:cubicBezTo>
                    <a:pt x="5923" y="5940"/>
                    <a:pt x="7226" y="4687"/>
                    <a:pt x="8179" y="3659"/>
                  </a:cubicBezTo>
                  <a:cubicBezTo>
                    <a:pt x="8805" y="2982"/>
                    <a:pt x="10133" y="1403"/>
                    <a:pt x="9908" y="326"/>
                  </a:cubicBezTo>
                  <a:cubicBezTo>
                    <a:pt x="9853" y="106"/>
                    <a:pt x="9449" y="1"/>
                    <a:pt x="8838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2461;p51">
              <a:extLst>
                <a:ext uri="{FF2B5EF4-FFF2-40B4-BE49-F238E27FC236}">
                  <a16:creationId xmlns:a16="http://schemas.microsoft.com/office/drawing/2014/main" id="{E03245E2-1C67-4D8A-AB96-F2BD9C48575B}"/>
                </a:ext>
              </a:extLst>
            </p:cNvPr>
            <p:cNvSpPr/>
            <p:nvPr/>
          </p:nvSpPr>
          <p:spPr>
            <a:xfrm>
              <a:off x="49375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21316" y="1"/>
                  </a:moveTo>
                  <a:cubicBezTo>
                    <a:pt x="14408" y="1"/>
                    <a:pt x="6143" y="6866"/>
                    <a:pt x="1" y="18042"/>
                  </a:cubicBezTo>
                  <a:lnTo>
                    <a:pt x="1" y="30648"/>
                  </a:lnTo>
                  <a:cubicBezTo>
                    <a:pt x="2808" y="33856"/>
                    <a:pt x="3835" y="42403"/>
                    <a:pt x="12281" y="43205"/>
                  </a:cubicBezTo>
                  <a:cubicBezTo>
                    <a:pt x="12741" y="43248"/>
                    <a:pt x="13172" y="43269"/>
                    <a:pt x="13576" y="43269"/>
                  </a:cubicBezTo>
                  <a:cubicBezTo>
                    <a:pt x="20626" y="43269"/>
                    <a:pt x="19549" y="37014"/>
                    <a:pt x="19549" y="37014"/>
                  </a:cubicBezTo>
                  <a:cubicBezTo>
                    <a:pt x="23785" y="35210"/>
                    <a:pt x="24412" y="32202"/>
                    <a:pt x="22106" y="30322"/>
                  </a:cubicBezTo>
                  <a:cubicBezTo>
                    <a:pt x="19549" y="28267"/>
                    <a:pt x="15615" y="27265"/>
                    <a:pt x="15590" y="27240"/>
                  </a:cubicBezTo>
                  <a:lnTo>
                    <a:pt x="15590" y="27240"/>
                  </a:lnTo>
                  <a:cubicBezTo>
                    <a:pt x="16066" y="27328"/>
                    <a:pt x="16540" y="27370"/>
                    <a:pt x="17005" y="27370"/>
                  </a:cubicBezTo>
                  <a:cubicBezTo>
                    <a:pt x="21800" y="27370"/>
                    <a:pt x="25662" y="22948"/>
                    <a:pt x="21755" y="20047"/>
                  </a:cubicBezTo>
                  <a:cubicBezTo>
                    <a:pt x="27845" y="16839"/>
                    <a:pt x="35464" y="6012"/>
                    <a:pt x="25640" y="1024"/>
                  </a:cubicBezTo>
                  <a:cubicBezTo>
                    <a:pt x="24289" y="333"/>
                    <a:pt x="22835" y="1"/>
                    <a:pt x="21316" y="1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2462;p51">
              <a:extLst>
                <a:ext uri="{FF2B5EF4-FFF2-40B4-BE49-F238E27FC236}">
                  <a16:creationId xmlns:a16="http://schemas.microsoft.com/office/drawing/2014/main" id="{5315BD1B-BCFA-462F-A3AE-E50C386B080E}"/>
                </a:ext>
              </a:extLst>
            </p:cNvPr>
            <p:cNvSpPr/>
            <p:nvPr/>
          </p:nvSpPr>
          <p:spPr>
            <a:xfrm>
              <a:off x="5040175" y="2311975"/>
              <a:ext cx="542725" cy="382000"/>
            </a:xfrm>
            <a:custGeom>
              <a:avLst/>
              <a:gdLst/>
              <a:ahLst/>
              <a:cxnLst/>
              <a:rect l="l" t="t" r="r" b="b"/>
              <a:pathLst>
                <a:path w="21709" h="15280" extrusionOk="0">
                  <a:moveTo>
                    <a:pt x="15717" y="0"/>
                  </a:moveTo>
                  <a:cubicBezTo>
                    <a:pt x="14333" y="0"/>
                    <a:pt x="12928" y="378"/>
                    <a:pt x="11683" y="931"/>
                  </a:cubicBezTo>
                  <a:cubicBezTo>
                    <a:pt x="9001" y="2159"/>
                    <a:pt x="6821" y="4239"/>
                    <a:pt x="5066" y="6595"/>
                  </a:cubicBezTo>
                  <a:cubicBezTo>
                    <a:pt x="3262" y="9052"/>
                    <a:pt x="1157" y="11984"/>
                    <a:pt x="79" y="14841"/>
                  </a:cubicBezTo>
                  <a:cubicBezTo>
                    <a:pt x="1" y="15037"/>
                    <a:pt x="229" y="15279"/>
                    <a:pt x="428" y="15279"/>
                  </a:cubicBezTo>
                  <a:cubicBezTo>
                    <a:pt x="484" y="15279"/>
                    <a:pt x="537" y="15261"/>
                    <a:pt x="580" y="15217"/>
                  </a:cubicBezTo>
                  <a:cubicBezTo>
                    <a:pt x="4139" y="11257"/>
                    <a:pt x="7523" y="4490"/>
                    <a:pt x="14189" y="3864"/>
                  </a:cubicBezTo>
                  <a:lnTo>
                    <a:pt x="14189" y="3864"/>
                  </a:lnTo>
                  <a:cubicBezTo>
                    <a:pt x="12209" y="5242"/>
                    <a:pt x="12736" y="8525"/>
                    <a:pt x="15267" y="9453"/>
                  </a:cubicBezTo>
                  <a:cubicBezTo>
                    <a:pt x="15694" y="9607"/>
                    <a:pt x="16124" y="9679"/>
                    <a:pt x="16547" y="9679"/>
                  </a:cubicBezTo>
                  <a:cubicBezTo>
                    <a:pt x="18386" y="9679"/>
                    <a:pt x="20093" y="8332"/>
                    <a:pt x="20806" y="6620"/>
                  </a:cubicBezTo>
                  <a:cubicBezTo>
                    <a:pt x="21708" y="4465"/>
                    <a:pt x="20956" y="2059"/>
                    <a:pt x="18951" y="856"/>
                  </a:cubicBezTo>
                  <a:cubicBezTo>
                    <a:pt x="17952" y="249"/>
                    <a:pt x="16841" y="0"/>
                    <a:pt x="15717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2463;p51">
              <a:extLst>
                <a:ext uri="{FF2B5EF4-FFF2-40B4-BE49-F238E27FC236}">
                  <a16:creationId xmlns:a16="http://schemas.microsoft.com/office/drawing/2014/main" id="{62BE4482-9B7E-4F34-8EF6-98497C441DF9}"/>
                </a:ext>
              </a:extLst>
            </p:cNvPr>
            <p:cNvSpPr/>
            <p:nvPr/>
          </p:nvSpPr>
          <p:spPr>
            <a:xfrm>
              <a:off x="5101025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486" y="0"/>
                  </a:moveTo>
                  <a:cubicBezTo>
                    <a:pt x="5559" y="0"/>
                    <a:pt x="4632" y="92"/>
                    <a:pt x="3785" y="241"/>
                  </a:cubicBezTo>
                  <a:cubicBezTo>
                    <a:pt x="3735" y="241"/>
                    <a:pt x="1" y="442"/>
                    <a:pt x="903" y="1695"/>
                  </a:cubicBezTo>
                  <a:cubicBezTo>
                    <a:pt x="1342" y="2331"/>
                    <a:pt x="3527" y="3447"/>
                    <a:pt x="4402" y="3447"/>
                  </a:cubicBezTo>
                  <a:cubicBezTo>
                    <a:pt x="4527" y="3447"/>
                    <a:pt x="4625" y="3424"/>
                    <a:pt x="4688" y="3374"/>
                  </a:cubicBezTo>
                  <a:cubicBezTo>
                    <a:pt x="5719" y="2600"/>
                    <a:pt x="6681" y="1885"/>
                    <a:pt x="7692" y="1885"/>
                  </a:cubicBezTo>
                  <a:cubicBezTo>
                    <a:pt x="8155" y="1885"/>
                    <a:pt x="8628" y="2035"/>
                    <a:pt x="9124" y="2396"/>
                  </a:cubicBezTo>
                  <a:cubicBezTo>
                    <a:pt x="7921" y="2422"/>
                    <a:pt x="6592" y="3274"/>
                    <a:pt x="7044" y="4803"/>
                  </a:cubicBezTo>
                  <a:cubicBezTo>
                    <a:pt x="7369" y="5934"/>
                    <a:pt x="8396" y="6430"/>
                    <a:pt x="9483" y="6430"/>
                  </a:cubicBezTo>
                  <a:cubicBezTo>
                    <a:pt x="11238" y="6430"/>
                    <a:pt x="13151" y="5135"/>
                    <a:pt x="12532" y="3123"/>
                  </a:cubicBezTo>
                  <a:cubicBezTo>
                    <a:pt x="11807" y="761"/>
                    <a:pt x="9150" y="0"/>
                    <a:pt x="6486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2464;p51">
              <a:extLst>
                <a:ext uri="{FF2B5EF4-FFF2-40B4-BE49-F238E27FC236}">
                  <a16:creationId xmlns:a16="http://schemas.microsoft.com/office/drawing/2014/main" id="{A71263BC-9907-4E30-A7ED-E971F6EB2505}"/>
                </a:ext>
              </a:extLst>
            </p:cNvPr>
            <p:cNvSpPr/>
            <p:nvPr/>
          </p:nvSpPr>
          <p:spPr>
            <a:xfrm>
              <a:off x="5147450" y="2488725"/>
              <a:ext cx="342075" cy="173650"/>
            </a:xfrm>
            <a:custGeom>
              <a:avLst/>
              <a:gdLst/>
              <a:ahLst/>
              <a:cxnLst/>
              <a:rect l="l" t="t" r="r" b="b"/>
              <a:pathLst>
                <a:path w="13683" h="6946" extrusionOk="0">
                  <a:moveTo>
                    <a:pt x="6791" y="0"/>
                  </a:moveTo>
                  <a:cubicBezTo>
                    <a:pt x="6235" y="0"/>
                    <a:pt x="5193" y="444"/>
                    <a:pt x="3357" y="2157"/>
                  </a:cubicBezTo>
                  <a:cubicBezTo>
                    <a:pt x="2179" y="3260"/>
                    <a:pt x="600" y="4914"/>
                    <a:pt x="49" y="6443"/>
                  </a:cubicBezTo>
                  <a:cubicBezTo>
                    <a:pt x="0" y="6636"/>
                    <a:pt x="138" y="6945"/>
                    <a:pt x="1000" y="6945"/>
                  </a:cubicBezTo>
                  <a:cubicBezTo>
                    <a:pt x="1033" y="6945"/>
                    <a:pt x="1066" y="6945"/>
                    <a:pt x="1101" y="6944"/>
                  </a:cubicBezTo>
                  <a:cubicBezTo>
                    <a:pt x="2480" y="6944"/>
                    <a:pt x="3908" y="6317"/>
                    <a:pt x="5312" y="6242"/>
                  </a:cubicBezTo>
                  <a:cubicBezTo>
                    <a:pt x="5473" y="6232"/>
                    <a:pt x="5637" y="6228"/>
                    <a:pt x="5803" y="6228"/>
                  </a:cubicBezTo>
                  <a:cubicBezTo>
                    <a:pt x="7090" y="6228"/>
                    <a:pt x="8488" y="6495"/>
                    <a:pt x="9813" y="6495"/>
                  </a:cubicBezTo>
                  <a:cubicBezTo>
                    <a:pt x="10459" y="6495"/>
                    <a:pt x="11088" y="6431"/>
                    <a:pt x="11678" y="6242"/>
                  </a:cubicBezTo>
                  <a:cubicBezTo>
                    <a:pt x="12380" y="5992"/>
                    <a:pt x="13683" y="5164"/>
                    <a:pt x="12956" y="4413"/>
                  </a:cubicBezTo>
                  <a:cubicBezTo>
                    <a:pt x="12430" y="3886"/>
                    <a:pt x="8470" y="4964"/>
                    <a:pt x="7342" y="327"/>
                  </a:cubicBezTo>
                  <a:cubicBezTo>
                    <a:pt x="7303" y="181"/>
                    <a:pt x="7146" y="0"/>
                    <a:pt x="67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2465;p51">
              <a:extLst>
                <a:ext uri="{FF2B5EF4-FFF2-40B4-BE49-F238E27FC236}">
                  <a16:creationId xmlns:a16="http://schemas.microsoft.com/office/drawing/2014/main" id="{74003ADC-4755-40EB-97B7-11ACD34C71B3}"/>
                </a:ext>
              </a:extLst>
            </p:cNvPr>
            <p:cNvSpPr/>
            <p:nvPr/>
          </p:nvSpPr>
          <p:spPr>
            <a:xfrm>
              <a:off x="5019575" y="2753125"/>
              <a:ext cx="277800" cy="187075"/>
            </a:xfrm>
            <a:custGeom>
              <a:avLst/>
              <a:gdLst/>
              <a:ahLst/>
              <a:cxnLst/>
              <a:rect l="l" t="t" r="r" b="b"/>
              <a:pathLst>
                <a:path w="11112" h="7483" extrusionOk="0">
                  <a:moveTo>
                    <a:pt x="2466" y="1"/>
                  </a:moveTo>
                  <a:cubicBezTo>
                    <a:pt x="1985" y="1"/>
                    <a:pt x="1553" y="65"/>
                    <a:pt x="1204" y="203"/>
                  </a:cubicBezTo>
                  <a:cubicBezTo>
                    <a:pt x="352" y="503"/>
                    <a:pt x="1" y="954"/>
                    <a:pt x="352" y="1857"/>
                  </a:cubicBezTo>
                  <a:cubicBezTo>
                    <a:pt x="527" y="2358"/>
                    <a:pt x="978" y="2609"/>
                    <a:pt x="1379" y="2859"/>
                  </a:cubicBezTo>
                  <a:cubicBezTo>
                    <a:pt x="2382" y="3461"/>
                    <a:pt x="3184" y="4087"/>
                    <a:pt x="3835" y="5040"/>
                  </a:cubicBezTo>
                  <a:cubicBezTo>
                    <a:pt x="4587" y="6193"/>
                    <a:pt x="5114" y="7295"/>
                    <a:pt x="6617" y="7471"/>
                  </a:cubicBezTo>
                  <a:cubicBezTo>
                    <a:pt x="6705" y="7479"/>
                    <a:pt x="6792" y="7483"/>
                    <a:pt x="6879" y="7483"/>
                  </a:cubicBezTo>
                  <a:cubicBezTo>
                    <a:pt x="7866" y="7483"/>
                    <a:pt x="8817" y="6968"/>
                    <a:pt x="9324" y="6092"/>
                  </a:cubicBezTo>
                  <a:cubicBezTo>
                    <a:pt x="11111" y="2867"/>
                    <a:pt x="5677" y="1"/>
                    <a:pt x="2466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2466;p51">
              <a:extLst>
                <a:ext uri="{FF2B5EF4-FFF2-40B4-BE49-F238E27FC236}">
                  <a16:creationId xmlns:a16="http://schemas.microsoft.com/office/drawing/2014/main" id="{503CC073-401A-411C-9AE8-A0A9E4095160}"/>
                </a:ext>
              </a:extLst>
            </p:cNvPr>
            <p:cNvSpPr/>
            <p:nvPr/>
          </p:nvSpPr>
          <p:spPr>
            <a:xfrm>
              <a:off x="4981250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2259" y="0"/>
                  </a:moveTo>
                  <a:cubicBezTo>
                    <a:pt x="2159" y="0"/>
                    <a:pt x="2076" y="41"/>
                    <a:pt x="2010" y="133"/>
                  </a:cubicBezTo>
                  <a:cubicBezTo>
                    <a:pt x="0" y="2926"/>
                    <a:pt x="9333" y="7862"/>
                    <a:pt x="14959" y="7862"/>
                  </a:cubicBezTo>
                  <a:cubicBezTo>
                    <a:pt x="16351" y="7862"/>
                    <a:pt x="17515" y="7561"/>
                    <a:pt x="18226" y="6850"/>
                  </a:cubicBezTo>
                  <a:cubicBezTo>
                    <a:pt x="20306" y="4795"/>
                    <a:pt x="16546" y="2640"/>
                    <a:pt x="14892" y="2239"/>
                  </a:cubicBezTo>
                  <a:cubicBezTo>
                    <a:pt x="14315" y="2097"/>
                    <a:pt x="13785" y="2030"/>
                    <a:pt x="13275" y="2030"/>
                  </a:cubicBezTo>
                  <a:cubicBezTo>
                    <a:pt x="12344" y="2030"/>
                    <a:pt x="11477" y="2251"/>
                    <a:pt x="10506" y="2640"/>
                  </a:cubicBezTo>
                  <a:cubicBezTo>
                    <a:pt x="9788" y="2927"/>
                    <a:pt x="8996" y="3091"/>
                    <a:pt x="8206" y="3091"/>
                  </a:cubicBezTo>
                  <a:cubicBezTo>
                    <a:pt x="7480" y="3091"/>
                    <a:pt x="6756" y="2952"/>
                    <a:pt x="6095" y="2640"/>
                  </a:cubicBezTo>
                  <a:cubicBezTo>
                    <a:pt x="4309" y="1812"/>
                    <a:pt x="2921" y="0"/>
                    <a:pt x="2259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2467;p51">
              <a:extLst>
                <a:ext uri="{FF2B5EF4-FFF2-40B4-BE49-F238E27FC236}">
                  <a16:creationId xmlns:a16="http://schemas.microsoft.com/office/drawing/2014/main" id="{6ED1D457-F7A8-436F-8809-D580DFBB6222}"/>
                </a:ext>
              </a:extLst>
            </p:cNvPr>
            <p:cNvSpPr/>
            <p:nvPr/>
          </p:nvSpPr>
          <p:spPr>
            <a:xfrm>
              <a:off x="5059675" y="3070225"/>
              <a:ext cx="254000" cy="166975"/>
            </a:xfrm>
            <a:custGeom>
              <a:avLst/>
              <a:gdLst/>
              <a:ahLst/>
              <a:cxnLst/>
              <a:rect l="l" t="t" r="r" b="b"/>
              <a:pathLst>
                <a:path w="10160" h="6679" extrusionOk="0">
                  <a:moveTo>
                    <a:pt x="1309" y="1"/>
                  </a:moveTo>
                  <a:cubicBezTo>
                    <a:pt x="701" y="1"/>
                    <a:pt x="301" y="106"/>
                    <a:pt x="251" y="326"/>
                  </a:cubicBezTo>
                  <a:cubicBezTo>
                    <a:pt x="1" y="1403"/>
                    <a:pt x="1329" y="2982"/>
                    <a:pt x="1981" y="3659"/>
                  </a:cubicBezTo>
                  <a:cubicBezTo>
                    <a:pt x="2933" y="4687"/>
                    <a:pt x="4236" y="5940"/>
                    <a:pt x="5540" y="6441"/>
                  </a:cubicBezTo>
                  <a:cubicBezTo>
                    <a:pt x="5933" y="6602"/>
                    <a:pt x="6371" y="6679"/>
                    <a:pt x="6808" y="6679"/>
                  </a:cubicBezTo>
                  <a:cubicBezTo>
                    <a:pt x="8486" y="6679"/>
                    <a:pt x="10159" y="5543"/>
                    <a:pt x="9324" y="3634"/>
                  </a:cubicBezTo>
                  <a:cubicBezTo>
                    <a:pt x="8306" y="1343"/>
                    <a:pt x="3480" y="1"/>
                    <a:pt x="130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2468;p51">
              <a:extLst>
                <a:ext uri="{FF2B5EF4-FFF2-40B4-BE49-F238E27FC236}">
                  <a16:creationId xmlns:a16="http://schemas.microsoft.com/office/drawing/2014/main" id="{A2D89969-6E4C-4BEF-8C37-0FAC8DB96216}"/>
                </a:ext>
              </a:extLst>
            </p:cNvPr>
            <p:cNvSpPr/>
            <p:nvPr/>
          </p:nvSpPr>
          <p:spPr>
            <a:xfrm>
              <a:off x="4782725" y="2452975"/>
              <a:ext cx="232500" cy="740700"/>
            </a:xfrm>
            <a:custGeom>
              <a:avLst/>
              <a:gdLst/>
              <a:ahLst/>
              <a:cxnLst/>
              <a:rect l="l" t="t" r="r" b="b"/>
              <a:pathLst>
                <a:path w="9300" h="29628" extrusionOk="0">
                  <a:moveTo>
                    <a:pt x="1216" y="0"/>
                  </a:moveTo>
                  <a:cubicBezTo>
                    <a:pt x="984" y="0"/>
                    <a:pt x="745" y="78"/>
                    <a:pt x="502" y="254"/>
                  </a:cubicBezTo>
                  <a:cubicBezTo>
                    <a:pt x="1" y="604"/>
                    <a:pt x="1" y="1657"/>
                    <a:pt x="753" y="1732"/>
                  </a:cubicBezTo>
                  <a:cubicBezTo>
                    <a:pt x="774" y="1734"/>
                    <a:pt x="794" y="1735"/>
                    <a:pt x="814" y="1735"/>
                  </a:cubicBezTo>
                  <a:cubicBezTo>
                    <a:pt x="1414" y="1735"/>
                    <a:pt x="1541" y="1020"/>
                    <a:pt x="1129" y="705"/>
                  </a:cubicBezTo>
                  <a:cubicBezTo>
                    <a:pt x="1171" y="693"/>
                    <a:pt x="1215" y="686"/>
                    <a:pt x="1261" y="686"/>
                  </a:cubicBezTo>
                  <a:cubicBezTo>
                    <a:pt x="1405" y="686"/>
                    <a:pt x="1566" y="747"/>
                    <a:pt x="1755" y="880"/>
                  </a:cubicBezTo>
                  <a:cubicBezTo>
                    <a:pt x="1981" y="1056"/>
                    <a:pt x="2181" y="1256"/>
                    <a:pt x="2357" y="1507"/>
                  </a:cubicBezTo>
                  <a:cubicBezTo>
                    <a:pt x="2557" y="1807"/>
                    <a:pt x="2733" y="2158"/>
                    <a:pt x="2883" y="2484"/>
                  </a:cubicBezTo>
                  <a:cubicBezTo>
                    <a:pt x="3234" y="3186"/>
                    <a:pt x="3485" y="3863"/>
                    <a:pt x="3735" y="4564"/>
                  </a:cubicBezTo>
                  <a:cubicBezTo>
                    <a:pt x="3535" y="4690"/>
                    <a:pt x="3334" y="4865"/>
                    <a:pt x="3159" y="5091"/>
                  </a:cubicBezTo>
                  <a:cubicBezTo>
                    <a:pt x="2407" y="5993"/>
                    <a:pt x="2808" y="7321"/>
                    <a:pt x="3760" y="7848"/>
                  </a:cubicBezTo>
                  <a:cubicBezTo>
                    <a:pt x="1806" y="9276"/>
                    <a:pt x="2181" y="11983"/>
                    <a:pt x="2908" y="14489"/>
                  </a:cubicBezTo>
                  <a:cubicBezTo>
                    <a:pt x="1605" y="15291"/>
                    <a:pt x="1580" y="17672"/>
                    <a:pt x="1906" y="19051"/>
                  </a:cubicBezTo>
                  <a:cubicBezTo>
                    <a:pt x="2382" y="21081"/>
                    <a:pt x="3084" y="25091"/>
                    <a:pt x="4312" y="29151"/>
                  </a:cubicBezTo>
                  <a:cubicBezTo>
                    <a:pt x="4362" y="29352"/>
                    <a:pt x="4462" y="29552"/>
                    <a:pt x="4638" y="29627"/>
                  </a:cubicBezTo>
                  <a:cubicBezTo>
                    <a:pt x="4813" y="29552"/>
                    <a:pt x="4913" y="29352"/>
                    <a:pt x="4988" y="29151"/>
                  </a:cubicBezTo>
                  <a:cubicBezTo>
                    <a:pt x="6192" y="25091"/>
                    <a:pt x="6893" y="21081"/>
                    <a:pt x="7369" y="19051"/>
                  </a:cubicBezTo>
                  <a:cubicBezTo>
                    <a:pt x="7695" y="17672"/>
                    <a:pt x="7670" y="15291"/>
                    <a:pt x="6367" y="14489"/>
                  </a:cubicBezTo>
                  <a:cubicBezTo>
                    <a:pt x="7094" y="11983"/>
                    <a:pt x="7495" y="9276"/>
                    <a:pt x="5515" y="7848"/>
                  </a:cubicBezTo>
                  <a:cubicBezTo>
                    <a:pt x="6467" y="7321"/>
                    <a:pt x="6868" y="5993"/>
                    <a:pt x="6141" y="5091"/>
                  </a:cubicBezTo>
                  <a:cubicBezTo>
                    <a:pt x="5941" y="4865"/>
                    <a:pt x="5740" y="4690"/>
                    <a:pt x="5540" y="4564"/>
                  </a:cubicBezTo>
                  <a:cubicBezTo>
                    <a:pt x="5790" y="3863"/>
                    <a:pt x="6041" y="3186"/>
                    <a:pt x="6392" y="2484"/>
                  </a:cubicBezTo>
                  <a:cubicBezTo>
                    <a:pt x="6567" y="2158"/>
                    <a:pt x="6718" y="1807"/>
                    <a:pt x="6918" y="1507"/>
                  </a:cubicBezTo>
                  <a:cubicBezTo>
                    <a:pt x="7094" y="1256"/>
                    <a:pt x="7294" y="1056"/>
                    <a:pt x="7545" y="880"/>
                  </a:cubicBezTo>
                  <a:cubicBezTo>
                    <a:pt x="7716" y="747"/>
                    <a:pt x="7872" y="686"/>
                    <a:pt x="8014" y="686"/>
                  </a:cubicBezTo>
                  <a:cubicBezTo>
                    <a:pt x="8060" y="686"/>
                    <a:pt x="8104" y="693"/>
                    <a:pt x="8146" y="705"/>
                  </a:cubicBezTo>
                  <a:cubicBezTo>
                    <a:pt x="7734" y="1020"/>
                    <a:pt x="7862" y="1735"/>
                    <a:pt x="8461" y="1735"/>
                  </a:cubicBezTo>
                  <a:cubicBezTo>
                    <a:pt x="8481" y="1735"/>
                    <a:pt x="8501" y="1734"/>
                    <a:pt x="8522" y="1732"/>
                  </a:cubicBezTo>
                  <a:cubicBezTo>
                    <a:pt x="9299" y="1657"/>
                    <a:pt x="9299" y="604"/>
                    <a:pt x="8773" y="254"/>
                  </a:cubicBezTo>
                  <a:cubicBezTo>
                    <a:pt x="8530" y="78"/>
                    <a:pt x="8292" y="0"/>
                    <a:pt x="8061" y="0"/>
                  </a:cubicBezTo>
                  <a:cubicBezTo>
                    <a:pt x="6675" y="0"/>
                    <a:pt x="5554" y="2824"/>
                    <a:pt x="5189" y="4414"/>
                  </a:cubicBezTo>
                  <a:cubicBezTo>
                    <a:pt x="5014" y="4364"/>
                    <a:pt x="4813" y="4339"/>
                    <a:pt x="4638" y="4339"/>
                  </a:cubicBezTo>
                  <a:cubicBezTo>
                    <a:pt x="4462" y="4339"/>
                    <a:pt x="4287" y="4364"/>
                    <a:pt x="4086" y="4414"/>
                  </a:cubicBezTo>
                  <a:cubicBezTo>
                    <a:pt x="3742" y="2824"/>
                    <a:pt x="2607" y="0"/>
                    <a:pt x="121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7" name="Google Shape;1496;p46">
            <a:extLst>
              <a:ext uri="{FF2B5EF4-FFF2-40B4-BE49-F238E27FC236}">
                <a16:creationId xmlns:a16="http://schemas.microsoft.com/office/drawing/2014/main" id="{2A8EB0EC-D807-4A99-AB94-3ABB3C274DA0}"/>
              </a:ext>
            </a:extLst>
          </p:cNvPr>
          <p:cNvGrpSpPr/>
          <p:nvPr/>
        </p:nvGrpSpPr>
        <p:grpSpPr>
          <a:xfrm>
            <a:off x="8629016" y="5149228"/>
            <a:ext cx="724071" cy="473180"/>
            <a:chOff x="7218550" y="1264450"/>
            <a:chExt cx="1810175" cy="1182950"/>
          </a:xfrm>
        </p:grpSpPr>
        <p:sp>
          <p:nvSpPr>
            <p:cNvPr id="168" name="Google Shape;1497;p46">
              <a:extLst>
                <a:ext uri="{FF2B5EF4-FFF2-40B4-BE49-F238E27FC236}">
                  <a16:creationId xmlns:a16="http://schemas.microsoft.com/office/drawing/2014/main" id="{951C0259-28D5-440C-A2B4-6185B98AEA72}"/>
                </a:ext>
              </a:extLst>
            </p:cNvPr>
            <p:cNvSpPr/>
            <p:nvPr/>
          </p:nvSpPr>
          <p:spPr>
            <a:xfrm>
              <a:off x="7745500" y="1611025"/>
              <a:ext cx="449275" cy="522875"/>
            </a:xfrm>
            <a:custGeom>
              <a:avLst/>
              <a:gdLst/>
              <a:ahLst/>
              <a:cxnLst/>
              <a:rect l="l" t="t" r="r" b="b"/>
              <a:pathLst>
                <a:path w="17971" h="20915" extrusionOk="0">
                  <a:moveTo>
                    <a:pt x="9157" y="1"/>
                  </a:moveTo>
                  <a:cubicBezTo>
                    <a:pt x="8604" y="1"/>
                    <a:pt x="8017" y="98"/>
                    <a:pt x="7394" y="305"/>
                  </a:cubicBezTo>
                  <a:cubicBezTo>
                    <a:pt x="1" y="2786"/>
                    <a:pt x="7545" y="15392"/>
                    <a:pt x="13560" y="20906"/>
                  </a:cubicBezTo>
                  <a:cubicBezTo>
                    <a:pt x="13560" y="20906"/>
                    <a:pt x="13619" y="20915"/>
                    <a:pt x="13730" y="20915"/>
                  </a:cubicBezTo>
                  <a:cubicBezTo>
                    <a:pt x="14247" y="20915"/>
                    <a:pt x="15888" y="20728"/>
                    <a:pt x="17971" y="18626"/>
                  </a:cubicBezTo>
                  <a:cubicBezTo>
                    <a:pt x="17971" y="18626"/>
                    <a:pt x="16837" y="1"/>
                    <a:pt x="9157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498;p46">
              <a:extLst>
                <a:ext uri="{FF2B5EF4-FFF2-40B4-BE49-F238E27FC236}">
                  <a16:creationId xmlns:a16="http://schemas.microsoft.com/office/drawing/2014/main" id="{1DB58535-4D09-42E7-940C-BE05CE99811F}"/>
                </a:ext>
              </a:extLst>
            </p:cNvPr>
            <p:cNvSpPr/>
            <p:nvPr/>
          </p:nvSpPr>
          <p:spPr>
            <a:xfrm>
              <a:off x="7517425" y="1725250"/>
              <a:ext cx="571475" cy="442275"/>
            </a:xfrm>
            <a:custGeom>
              <a:avLst/>
              <a:gdLst/>
              <a:ahLst/>
              <a:cxnLst/>
              <a:rect l="l" t="t" r="r" b="b"/>
              <a:pathLst>
                <a:path w="22859" h="17691" extrusionOk="0">
                  <a:moveTo>
                    <a:pt x="9080" y="1"/>
                  </a:moveTo>
                  <a:cubicBezTo>
                    <a:pt x="7934" y="1"/>
                    <a:pt x="6807" y="419"/>
                    <a:pt x="5740" y="1400"/>
                  </a:cubicBezTo>
                  <a:cubicBezTo>
                    <a:pt x="1" y="6663"/>
                    <a:pt x="12031" y="15109"/>
                    <a:pt x="19775" y="17691"/>
                  </a:cubicBezTo>
                  <a:cubicBezTo>
                    <a:pt x="19775" y="17691"/>
                    <a:pt x="21605" y="17164"/>
                    <a:pt x="22858" y="13781"/>
                  </a:cubicBezTo>
                  <a:cubicBezTo>
                    <a:pt x="22858" y="13781"/>
                    <a:pt x="15659" y="1"/>
                    <a:pt x="9080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499;p46">
              <a:extLst>
                <a:ext uri="{FF2B5EF4-FFF2-40B4-BE49-F238E27FC236}">
                  <a16:creationId xmlns:a16="http://schemas.microsoft.com/office/drawing/2014/main" id="{FCC9FBD7-5C33-41A9-89F5-18C67FDCE0A1}"/>
                </a:ext>
              </a:extLst>
            </p:cNvPr>
            <p:cNvSpPr/>
            <p:nvPr/>
          </p:nvSpPr>
          <p:spPr>
            <a:xfrm>
              <a:off x="7647747" y="2096700"/>
              <a:ext cx="298275" cy="329600"/>
            </a:xfrm>
            <a:custGeom>
              <a:avLst/>
              <a:gdLst/>
              <a:ahLst/>
              <a:cxnLst/>
              <a:rect l="l" t="t" r="r" b="b"/>
              <a:pathLst>
                <a:path w="11931" h="13184" extrusionOk="0">
                  <a:moveTo>
                    <a:pt x="6617" y="1"/>
                  </a:moveTo>
                  <a:cubicBezTo>
                    <a:pt x="4136" y="803"/>
                    <a:pt x="1881" y="1279"/>
                    <a:pt x="1" y="1554"/>
                  </a:cubicBezTo>
                  <a:cubicBezTo>
                    <a:pt x="101" y="4963"/>
                    <a:pt x="928" y="9199"/>
                    <a:pt x="3635" y="13184"/>
                  </a:cubicBezTo>
                  <a:cubicBezTo>
                    <a:pt x="6116" y="12732"/>
                    <a:pt x="8923" y="12031"/>
                    <a:pt x="11931" y="10953"/>
                  </a:cubicBezTo>
                  <a:cubicBezTo>
                    <a:pt x="9124" y="7068"/>
                    <a:pt x="7520" y="3133"/>
                    <a:pt x="661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500;p46">
              <a:extLst>
                <a:ext uri="{FF2B5EF4-FFF2-40B4-BE49-F238E27FC236}">
                  <a16:creationId xmlns:a16="http://schemas.microsoft.com/office/drawing/2014/main" id="{9F60BC57-0EED-4F37-9287-97A02FEE3767}"/>
                </a:ext>
              </a:extLst>
            </p:cNvPr>
            <p:cNvSpPr/>
            <p:nvPr/>
          </p:nvSpPr>
          <p:spPr>
            <a:xfrm>
              <a:off x="7338850" y="2143975"/>
              <a:ext cx="213075" cy="303425"/>
            </a:xfrm>
            <a:custGeom>
              <a:avLst/>
              <a:gdLst/>
              <a:ahLst/>
              <a:cxnLst/>
              <a:rect l="l" t="t" r="r" b="b"/>
              <a:pathLst>
                <a:path w="8523" h="12137" extrusionOk="0">
                  <a:moveTo>
                    <a:pt x="6276" y="0"/>
                  </a:moveTo>
                  <a:cubicBezTo>
                    <a:pt x="3147" y="0"/>
                    <a:pt x="517" y="2410"/>
                    <a:pt x="277" y="5578"/>
                  </a:cubicBezTo>
                  <a:cubicBezTo>
                    <a:pt x="1" y="8912"/>
                    <a:pt x="2507" y="11844"/>
                    <a:pt x="5841" y="12095"/>
                  </a:cubicBezTo>
                  <a:cubicBezTo>
                    <a:pt x="5972" y="12095"/>
                    <a:pt x="6541" y="12137"/>
                    <a:pt x="7472" y="12137"/>
                  </a:cubicBezTo>
                  <a:cubicBezTo>
                    <a:pt x="7783" y="12137"/>
                    <a:pt x="8134" y="12132"/>
                    <a:pt x="8522" y="12120"/>
                  </a:cubicBezTo>
                  <a:cubicBezTo>
                    <a:pt x="6417" y="7759"/>
                    <a:pt x="6267" y="3423"/>
                    <a:pt x="6693" y="14"/>
                  </a:cubicBezTo>
                  <a:cubicBezTo>
                    <a:pt x="6553" y="5"/>
                    <a:pt x="6414" y="0"/>
                    <a:pt x="627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501;p46">
              <a:extLst>
                <a:ext uri="{FF2B5EF4-FFF2-40B4-BE49-F238E27FC236}">
                  <a16:creationId xmlns:a16="http://schemas.microsoft.com/office/drawing/2014/main" id="{50F548B0-12EC-4617-BDC3-9411B7BB7FD6}"/>
                </a:ext>
              </a:extLst>
            </p:cNvPr>
            <p:cNvSpPr/>
            <p:nvPr/>
          </p:nvSpPr>
          <p:spPr>
            <a:xfrm>
              <a:off x="7495500" y="2135550"/>
              <a:ext cx="243125" cy="311425"/>
            </a:xfrm>
            <a:custGeom>
              <a:avLst/>
              <a:gdLst/>
              <a:ahLst/>
              <a:cxnLst/>
              <a:rect l="l" t="t" r="r" b="b"/>
              <a:pathLst>
                <a:path w="9725" h="12457" extrusionOk="0">
                  <a:moveTo>
                    <a:pt x="6091" y="0"/>
                  </a:moveTo>
                  <a:cubicBezTo>
                    <a:pt x="3973" y="312"/>
                    <a:pt x="2328" y="366"/>
                    <a:pt x="1375" y="366"/>
                  </a:cubicBezTo>
                  <a:cubicBezTo>
                    <a:pt x="873" y="366"/>
                    <a:pt x="563" y="351"/>
                    <a:pt x="477" y="351"/>
                  </a:cubicBezTo>
                  <a:lnTo>
                    <a:pt x="427" y="351"/>
                  </a:lnTo>
                  <a:cubicBezTo>
                    <a:pt x="1" y="3760"/>
                    <a:pt x="151" y="8096"/>
                    <a:pt x="2256" y="12457"/>
                  </a:cubicBezTo>
                  <a:cubicBezTo>
                    <a:pt x="4036" y="12407"/>
                    <a:pt x="6617" y="12206"/>
                    <a:pt x="9725" y="11630"/>
                  </a:cubicBezTo>
                  <a:cubicBezTo>
                    <a:pt x="7018" y="7645"/>
                    <a:pt x="6191" y="3409"/>
                    <a:pt x="6091" y="0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502;p46">
              <a:extLst>
                <a:ext uri="{FF2B5EF4-FFF2-40B4-BE49-F238E27FC236}">
                  <a16:creationId xmlns:a16="http://schemas.microsoft.com/office/drawing/2014/main" id="{C6AF9A48-F5B0-47BD-BA76-5E3A448697FD}"/>
                </a:ext>
              </a:extLst>
            </p:cNvPr>
            <p:cNvSpPr/>
            <p:nvPr/>
          </p:nvSpPr>
          <p:spPr>
            <a:xfrm>
              <a:off x="7969825" y="1815000"/>
              <a:ext cx="518200" cy="464050"/>
            </a:xfrm>
            <a:custGeom>
              <a:avLst/>
              <a:gdLst/>
              <a:ahLst/>
              <a:cxnLst/>
              <a:rect l="l" t="t" r="r" b="b"/>
              <a:pathLst>
                <a:path w="20728" h="18562" extrusionOk="0">
                  <a:moveTo>
                    <a:pt x="14028" y="0"/>
                  </a:moveTo>
                  <a:cubicBezTo>
                    <a:pt x="12534" y="0"/>
                    <a:pt x="11032" y="547"/>
                    <a:pt x="9850" y="1644"/>
                  </a:cubicBezTo>
                  <a:cubicBezTo>
                    <a:pt x="6592" y="4727"/>
                    <a:pt x="3208" y="7008"/>
                    <a:pt x="0" y="8662"/>
                  </a:cubicBezTo>
                  <a:cubicBezTo>
                    <a:pt x="1429" y="11619"/>
                    <a:pt x="3684" y="15229"/>
                    <a:pt x="7118" y="18562"/>
                  </a:cubicBezTo>
                  <a:cubicBezTo>
                    <a:pt x="10777" y="16532"/>
                    <a:pt x="14537" y="13900"/>
                    <a:pt x="18171" y="10467"/>
                  </a:cubicBezTo>
                  <a:cubicBezTo>
                    <a:pt x="20602" y="8186"/>
                    <a:pt x="20727" y="4351"/>
                    <a:pt x="18421" y="1895"/>
                  </a:cubicBezTo>
                  <a:cubicBezTo>
                    <a:pt x="17238" y="634"/>
                    <a:pt x="15638" y="0"/>
                    <a:pt x="14028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503;p46">
              <a:extLst>
                <a:ext uri="{FF2B5EF4-FFF2-40B4-BE49-F238E27FC236}">
                  <a16:creationId xmlns:a16="http://schemas.microsoft.com/office/drawing/2014/main" id="{4B6FB156-6ED6-44C2-8558-C468352CD415}"/>
                </a:ext>
              </a:extLst>
            </p:cNvPr>
            <p:cNvSpPr/>
            <p:nvPr/>
          </p:nvSpPr>
          <p:spPr>
            <a:xfrm>
              <a:off x="7813175" y="2031550"/>
              <a:ext cx="334600" cy="339000"/>
            </a:xfrm>
            <a:custGeom>
              <a:avLst/>
              <a:gdLst/>
              <a:ahLst/>
              <a:cxnLst/>
              <a:rect l="l" t="t" r="r" b="b"/>
              <a:pathLst>
                <a:path w="13384" h="13560" extrusionOk="0">
                  <a:moveTo>
                    <a:pt x="6266" y="0"/>
                  </a:moveTo>
                  <a:cubicBezTo>
                    <a:pt x="4086" y="1128"/>
                    <a:pt x="1980" y="1955"/>
                    <a:pt x="0" y="2607"/>
                  </a:cubicBezTo>
                  <a:cubicBezTo>
                    <a:pt x="903" y="5739"/>
                    <a:pt x="2507" y="9674"/>
                    <a:pt x="5314" y="13559"/>
                  </a:cubicBezTo>
                  <a:cubicBezTo>
                    <a:pt x="7519" y="12782"/>
                    <a:pt x="9800" y="11805"/>
                    <a:pt x="12156" y="10577"/>
                  </a:cubicBezTo>
                  <a:cubicBezTo>
                    <a:pt x="12557" y="10351"/>
                    <a:pt x="12983" y="10125"/>
                    <a:pt x="13384" y="9900"/>
                  </a:cubicBezTo>
                  <a:cubicBezTo>
                    <a:pt x="9950" y="6567"/>
                    <a:pt x="7695" y="2957"/>
                    <a:pt x="6266" y="0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504;p46">
              <a:extLst>
                <a:ext uri="{FF2B5EF4-FFF2-40B4-BE49-F238E27FC236}">
                  <a16:creationId xmlns:a16="http://schemas.microsoft.com/office/drawing/2014/main" id="{B44F64CC-77E0-4C20-BA67-4F8A6F5CBE5E}"/>
                </a:ext>
              </a:extLst>
            </p:cNvPr>
            <p:cNvSpPr/>
            <p:nvPr/>
          </p:nvSpPr>
          <p:spPr>
            <a:xfrm>
              <a:off x="8072575" y="1672200"/>
              <a:ext cx="535125" cy="493125"/>
            </a:xfrm>
            <a:custGeom>
              <a:avLst/>
              <a:gdLst/>
              <a:ahLst/>
              <a:cxnLst/>
              <a:rect l="l" t="t" r="r" b="b"/>
              <a:pathLst>
                <a:path w="21405" h="19725" extrusionOk="0">
                  <a:moveTo>
                    <a:pt x="11104" y="1"/>
                  </a:moveTo>
                  <a:cubicBezTo>
                    <a:pt x="7466" y="1"/>
                    <a:pt x="4045" y="2197"/>
                    <a:pt x="2657" y="5803"/>
                  </a:cubicBezTo>
                  <a:cubicBezTo>
                    <a:pt x="2632" y="5878"/>
                    <a:pt x="2582" y="5953"/>
                    <a:pt x="2557" y="6003"/>
                  </a:cubicBezTo>
                  <a:cubicBezTo>
                    <a:pt x="0" y="10289"/>
                    <a:pt x="1404" y="15828"/>
                    <a:pt x="5690" y="18409"/>
                  </a:cubicBezTo>
                  <a:cubicBezTo>
                    <a:pt x="7155" y="19299"/>
                    <a:pt x="8778" y="19724"/>
                    <a:pt x="10379" y="19724"/>
                  </a:cubicBezTo>
                  <a:cubicBezTo>
                    <a:pt x="11845" y="19724"/>
                    <a:pt x="13293" y="19368"/>
                    <a:pt x="14587" y="18685"/>
                  </a:cubicBezTo>
                  <a:cubicBezTo>
                    <a:pt x="16016" y="17958"/>
                    <a:pt x="17269" y="16805"/>
                    <a:pt x="18146" y="15326"/>
                  </a:cubicBezTo>
                  <a:cubicBezTo>
                    <a:pt x="18371" y="15001"/>
                    <a:pt x="19073" y="13798"/>
                    <a:pt x="19600" y="12394"/>
                  </a:cubicBezTo>
                  <a:cubicBezTo>
                    <a:pt x="21404" y="7707"/>
                    <a:pt x="19073" y="2419"/>
                    <a:pt x="14386" y="615"/>
                  </a:cubicBezTo>
                  <a:cubicBezTo>
                    <a:pt x="13305" y="198"/>
                    <a:pt x="12195" y="1"/>
                    <a:pt x="11104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505;p46">
              <a:extLst>
                <a:ext uri="{FF2B5EF4-FFF2-40B4-BE49-F238E27FC236}">
                  <a16:creationId xmlns:a16="http://schemas.microsoft.com/office/drawing/2014/main" id="{2A3BF62D-FDCC-46A4-A9C9-FB302D49B775}"/>
                </a:ext>
              </a:extLst>
            </p:cNvPr>
            <p:cNvSpPr/>
            <p:nvPr/>
          </p:nvSpPr>
          <p:spPr>
            <a:xfrm>
              <a:off x="8409975" y="1532975"/>
              <a:ext cx="561075" cy="384800"/>
            </a:xfrm>
            <a:custGeom>
              <a:avLst/>
              <a:gdLst/>
              <a:ahLst/>
              <a:cxnLst/>
              <a:rect l="l" t="t" r="r" b="b"/>
              <a:pathLst>
                <a:path w="22443" h="15392" extrusionOk="0">
                  <a:moveTo>
                    <a:pt x="21640" y="0"/>
                  </a:moveTo>
                  <a:cubicBezTo>
                    <a:pt x="21593" y="0"/>
                    <a:pt x="21544" y="6"/>
                    <a:pt x="21492" y="18"/>
                  </a:cubicBezTo>
                  <a:cubicBezTo>
                    <a:pt x="13723" y="1747"/>
                    <a:pt x="4274" y="7336"/>
                    <a:pt x="264" y="14454"/>
                  </a:cubicBezTo>
                  <a:cubicBezTo>
                    <a:pt x="0" y="14929"/>
                    <a:pt x="427" y="15392"/>
                    <a:pt x="835" y="15392"/>
                  </a:cubicBezTo>
                  <a:cubicBezTo>
                    <a:pt x="1009" y="15392"/>
                    <a:pt x="1179" y="15308"/>
                    <a:pt x="1291" y="15106"/>
                  </a:cubicBezTo>
                  <a:cubicBezTo>
                    <a:pt x="5151" y="8239"/>
                    <a:pt x="14299" y="2875"/>
                    <a:pt x="21743" y="1196"/>
                  </a:cubicBezTo>
                  <a:cubicBezTo>
                    <a:pt x="22443" y="1033"/>
                    <a:pt x="22274" y="0"/>
                    <a:pt x="21640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506;p46">
              <a:extLst>
                <a:ext uri="{FF2B5EF4-FFF2-40B4-BE49-F238E27FC236}">
                  <a16:creationId xmlns:a16="http://schemas.microsoft.com/office/drawing/2014/main" id="{A50D1926-0009-4BE9-AECD-7F88DDF082C8}"/>
                </a:ext>
              </a:extLst>
            </p:cNvPr>
            <p:cNvSpPr/>
            <p:nvPr/>
          </p:nvSpPr>
          <p:spPr>
            <a:xfrm>
              <a:off x="8909675" y="1509500"/>
              <a:ext cx="119050" cy="92275"/>
            </a:xfrm>
            <a:custGeom>
              <a:avLst/>
              <a:gdLst/>
              <a:ahLst/>
              <a:cxnLst/>
              <a:rect l="l" t="t" r="r" b="b"/>
              <a:pathLst>
                <a:path w="4762" h="3691" extrusionOk="0">
                  <a:moveTo>
                    <a:pt x="3107" y="1"/>
                  </a:moveTo>
                  <a:cubicBezTo>
                    <a:pt x="3074" y="1"/>
                    <a:pt x="3041" y="2"/>
                    <a:pt x="3008" y="5"/>
                  </a:cubicBezTo>
                  <a:cubicBezTo>
                    <a:pt x="2657" y="5"/>
                    <a:pt x="2281" y="30"/>
                    <a:pt x="1930" y="55"/>
                  </a:cubicBezTo>
                  <a:cubicBezTo>
                    <a:pt x="953" y="105"/>
                    <a:pt x="76" y="732"/>
                    <a:pt x="25" y="1784"/>
                  </a:cubicBezTo>
                  <a:cubicBezTo>
                    <a:pt x="1" y="2666"/>
                    <a:pt x="742" y="3691"/>
                    <a:pt x="1688" y="3691"/>
                  </a:cubicBezTo>
                  <a:cubicBezTo>
                    <a:pt x="1710" y="3691"/>
                    <a:pt x="1732" y="3690"/>
                    <a:pt x="1755" y="3689"/>
                  </a:cubicBezTo>
                  <a:cubicBezTo>
                    <a:pt x="2131" y="3664"/>
                    <a:pt x="2482" y="3639"/>
                    <a:pt x="2832" y="3614"/>
                  </a:cubicBezTo>
                  <a:cubicBezTo>
                    <a:pt x="3810" y="3564"/>
                    <a:pt x="4687" y="2937"/>
                    <a:pt x="4737" y="1884"/>
                  </a:cubicBezTo>
                  <a:cubicBezTo>
                    <a:pt x="4761" y="1013"/>
                    <a:pt x="4037" y="1"/>
                    <a:pt x="310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507;p46">
              <a:extLst>
                <a:ext uri="{FF2B5EF4-FFF2-40B4-BE49-F238E27FC236}">
                  <a16:creationId xmlns:a16="http://schemas.microsoft.com/office/drawing/2014/main" id="{A4E35314-F025-4B86-B107-4323F8D0E8AE}"/>
                </a:ext>
              </a:extLst>
            </p:cNvPr>
            <p:cNvSpPr/>
            <p:nvPr/>
          </p:nvSpPr>
          <p:spPr>
            <a:xfrm>
              <a:off x="8697275" y="1264450"/>
              <a:ext cx="134700" cy="104375"/>
            </a:xfrm>
            <a:custGeom>
              <a:avLst/>
              <a:gdLst/>
              <a:ahLst/>
              <a:cxnLst/>
              <a:rect l="l" t="t" r="r" b="b"/>
              <a:pathLst>
                <a:path w="5388" h="4175" extrusionOk="0">
                  <a:moveTo>
                    <a:pt x="3758" y="1"/>
                  </a:moveTo>
                  <a:cubicBezTo>
                    <a:pt x="3717" y="1"/>
                    <a:pt x="3676" y="3"/>
                    <a:pt x="3634" y="7"/>
                  </a:cubicBezTo>
                  <a:cubicBezTo>
                    <a:pt x="2556" y="82"/>
                    <a:pt x="1704" y="408"/>
                    <a:pt x="802" y="1035"/>
                  </a:cubicBezTo>
                  <a:cubicBezTo>
                    <a:pt x="0" y="1611"/>
                    <a:pt x="125" y="2965"/>
                    <a:pt x="727" y="3616"/>
                  </a:cubicBezTo>
                  <a:cubicBezTo>
                    <a:pt x="1084" y="4010"/>
                    <a:pt x="1513" y="4174"/>
                    <a:pt x="1952" y="4174"/>
                  </a:cubicBezTo>
                  <a:cubicBezTo>
                    <a:pt x="2408" y="4174"/>
                    <a:pt x="2875" y="3997"/>
                    <a:pt x="3283" y="3716"/>
                  </a:cubicBezTo>
                  <a:lnTo>
                    <a:pt x="3283" y="3716"/>
                  </a:lnTo>
                  <a:cubicBezTo>
                    <a:pt x="3250" y="3749"/>
                    <a:pt x="3242" y="3768"/>
                    <a:pt x="3259" y="3768"/>
                  </a:cubicBezTo>
                  <a:cubicBezTo>
                    <a:pt x="3278" y="3768"/>
                    <a:pt x="3333" y="3743"/>
                    <a:pt x="3426" y="3687"/>
                  </a:cubicBezTo>
                  <a:lnTo>
                    <a:pt x="3426" y="3687"/>
                  </a:lnTo>
                  <a:cubicBezTo>
                    <a:pt x="3449" y="3681"/>
                    <a:pt x="3477" y="3674"/>
                    <a:pt x="3509" y="3666"/>
                  </a:cubicBezTo>
                  <a:cubicBezTo>
                    <a:pt x="3633" y="3631"/>
                    <a:pt x="3957" y="3595"/>
                    <a:pt x="3853" y="3595"/>
                  </a:cubicBezTo>
                  <a:cubicBezTo>
                    <a:pt x="3810" y="3595"/>
                    <a:pt x="3694" y="3602"/>
                    <a:pt x="3459" y="3616"/>
                  </a:cubicBezTo>
                  <a:cubicBezTo>
                    <a:pt x="4436" y="3541"/>
                    <a:pt x="5313" y="2965"/>
                    <a:pt x="5363" y="1887"/>
                  </a:cubicBezTo>
                  <a:cubicBezTo>
                    <a:pt x="5387" y="1047"/>
                    <a:pt x="4677" y="1"/>
                    <a:pt x="3758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508;p46">
              <a:extLst>
                <a:ext uri="{FF2B5EF4-FFF2-40B4-BE49-F238E27FC236}">
                  <a16:creationId xmlns:a16="http://schemas.microsoft.com/office/drawing/2014/main" id="{F0D28DB2-ECA6-4C55-BD4A-0EF544A5F37C}"/>
                </a:ext>
              </a:extLst>
            </p:cNvPr>
            <p:cNvSpPr/>
            <p:nvPr/>
          </p:nvSpPr>
          <p:spPr>
            <a:xfrm>
              <a:off x="8327100" y="1319050"/>
              <a:ext cx="431650" cy="547075"/>
            </a:xfrm>
            <a:custGeom>
              <a:avLst/>
              <a:gdLst/>
              <a:ahLst/>
              <a:cxnLst/>
              <a:rect l="l" t="t" r="r" b="b"/>
              <a:pathLst>
                <a:path w="17266" h="21883" extrusionOk="0">
                  <a:moveTo>
                    <a:pt x="16403" y="0"/>
                  </a:moveTo>
                  <a:cubicBezTo>
                    <a:pt x="16310" y="0"/>
                    <a:pt x="16212" y="24"/>
                    <a:pt x="16110" y="79"/>
                  </a:cubicBezTo>
                  <a:cubicBezTo>
                    <a:pt x="8115" y="4490"/>
                    <a:pt x="3078" y="12660"/>
                    <a:pt x="170" y="21132"/>
                  </a:cubicBezTo>
                  <a:cubicBezTo>
                    <a:pt x="1" y="21578"/>
                    <a:pt x="380" y="21883"/>
                    <a:pt x="756" y="21883"/>
                  </a:cubicBezTo>
                  <a:cubicBezTo>
                    <a:pt x="992" y="21883"/>
                    <a:pt x="1227" y="21763"/>
                    <a:pt x="1323" y="21482"/>
                  </a:cubicBezTo>
                  <a:cubicBezTo>
                    <a:pt x="4130" y="13337"/>
                    <a:pt x="8967" y="5417"/>
                    <a:pt x="16687" y="1157"/>
                  </a:cubicBezTo>
                  <a:cubicBezTo>
                    <a:pt x="17265" y="835"/>
                    <a:pt x="16946" y="0"/>
                    <a:pt x="16403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509;p46">
              <a:extLst>
                <a:ext uri="{FF2B5EF4-FFF2-40B4-BE49-F238E27FC236}">
                  <a16:creationId xmlns:a16="http://schemas.microsoft.com/office/drawing/2014/main" id="{D2CB5402-68BE-4864-827A-B27C2A9345B5}"/>
                </a:ext>
              </a:extLst>
            </p:cNvPr>
            <p:cNvSpPr/>
            <p:nvPr/>
          </p:nvSpPr>
          <p:spPr>
            <a:xfrm>
              <a:off x="7218550" y="2251475"/>
              <a:ext cx="157300" cy="73325"/>
            </a:xfrm>
            <a:custGeom>
              <a:avLst/>
              <a:gdLst/>
              <a:ahLst/>
              <a:cxnLst/>
              <a:rect l="l" t="t" r="r" b="b"/>
              <a:pathLst>
                <a:path w="6292" h="2933" extrusionOk="0">
                  <a:moveTo>
                    <a:pt x="6041" y="0"/>
                  </a:moveTo>
                  <a:lnTo>
                    <a:pt x="1" y="1704"/>
                  </a:lnTo>
                  <a:lnTo>
                    <a:pt x="6292" y="2932"/>
                  </a:lnTo>
                  <a:lnTo>
                    <a:pt x="6292" y="2932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3" name="Picture 8">
            <a:extLst>
              <a:ext uri="{FF2B5EF4-FFF2-40B4-BE49-F238E27FC236}">
                <a16:creationId xmlns:a16="http://schemas.microsoft.com/office/drawing/2014/main" id="{D8BA314A-F260-4F51-8937-8E75BB003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6909" y="1439724"/>
            <a:ext cx="2189183" cy="5076365"/>
          </a:xfrm>
          <a:prstGeom prst="rect">
            <a:avLst/>
          </a:prstGeom>
        </p:spPr>
      </p:pic>
      <p:pic>
        <p:nvPicPr>
          <p:cNvPr id="76" name="Picture 12">
            <a:extLst>
              <a:ext uri="{FF2B5EF4-FFF2-40B4-BE49-F238E27FC236}">
                <a16:creationId xmlns:a16="http://schemas.microsoft.com/office/drawing/2014/main" id="{A7AD4338-07A6-4A7C-9546-B3D5FB05E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811549" y="4373149"/>
            <a:ext cx="4744858" cy="2481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5DDC2A-9404-449F-A68A-2F07AD4EE5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680" y="1751873"/>
            <a:ext cx="12021999" cy="20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28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357A30-AEA1-47DC-A0C9-684B1C076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7" y1="97870" x2="94271" y2="93796"/>
                        <a14:foregroundMark x1="938" y1="98889" x2="99948" y2="99352"/>
                        <a14:backgroundMark x1="12031" y1="25556" x2="82760" y2="80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4" name="Google Shape;2255;p51">
            <a:extLst>
              <a:ext uri="{FF2B5EF4-FFF2-40B4-BE49-F238E27FC236}">
                <a16:creationId xmlns:a16="http://schemas.microsoft.com/office/drawing/2014/main" id="{5CB2101A-81CB-4DFB-910E-5104A438CC6F}"/>
              </a:ext>
            </a:extLst>
          </p:cNvPr>
          <p:cNvSpPr/>
          <p:nvPr/>
        </p:nvSpPr>
        <p:spPr>
          <a:xfrm>
            <a:off x="1980898" y="1195229"/>
            <a:ext cx="8389925" cy="358215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4E6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5" name="Google Shape;2422;p51">
            <a:extLst>
              <a:ext uri="{FF2B5EF4-FFF2-40B4-BE49-F238E27FC236}">
                <a16:creationId xmlns:a16="http://schemas.microsoft.com/office/drawing/2014/main" id="{4EF9285D-E79C-4813-ADA5-CCC9B15210F8}"/>
              </a:ext>
            </a:extLst>
          </p:cNvPr>
          <p:cNvGrpSpPr/>
          <p:nvPr/>
        </p:nvGrpSpPr>
        <p:grpSpPr>
          <a:xfrm>
            <a:off x="3188434" y="5165895"/>
            <a:ext cx="463528" cy="473297"/>
            <a:chOff x="7348550" y="1658600"/>
            <a:chExt cx="1664175" cy="1699250"/>
          </a:xfrm>
        </p:grpSpPr>
        <p:sp>
          <p:nvSpPr>
            <p:cNvPr id="116" name="Google Shape;2423;p51">
              <a:extLst>
                <a:ext uri="{FF2B5EF4-FFF2-40B4-BE49-F238E27FC236}">
                  <a16:creationId xmlns:a16="http://schemas.microsoft.com/office/drawing/2014/main" id="{369932AD-B1C8-4F53-8892-109FBA4C1FCF}"/>
                </a:ext>
              </a:extLst>
            </p:cNvPr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2424;p51">
              <a:extLst>
                <a:ext uri="{FF2B5EF4-FFF2-40B4-BE49-F238E27FC236}">
                  <a16:creationId xmlns:a16="http://schemas.microsoft.com/office/drawing/2014/main" id="{452F0B4C-B026-4617-A056-4599D7F8F01B}"/>
                </a:ext>
              </a:extLst>
            </p:cNvPr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2425;p51">
              <a:extLst>
                <a:ext uri="{FF2B5EF4-FFF2-40B4-BE49-F238E27FC236}">
                  <a16:creationId xmlns:a16="http://schemas.microsoft.com/office/drawing/2014/main" id="{BC7E166D-0461-413D-8CB4-F6E9930F4721}"/>
                </a:ext>
              </a:extLst>
            </p:cNvPr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2426;p51">
              <a:extLst>
                <a:ext uri="{FF2B5EF4-FFF2-40B4-BE49-F238E27FC236}">
                  <a16:creationId xmlns:a16="http://schemas.microsoft.com/office/drawing/2014/main" id="{70A81E68-464C-4C13-BD75-1CF8146267AC}"/>
                </a:ext>
              </a:extLst>
            </p:cNvPr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2427;p51">
              <a:extLst>
                <a:ext uri="{FF2B5EF4-FFF2-40B4-BE49-F238E27FC236}">
                  <a16:creationId xmlns:a16="http://schemas.microsoft.com/office/drawing/2014/main" id="{CCDDC886-76CE-4A7C-BEB9-4867EA4EC683}"/>
                </a:ext>
              </a:extLst>
            </p:cNvPr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428;p51">
              <a:extLst>
                <a:ext uri="{FF2B5EF4-FFF2-40B4-BE49-F238E27FC236}">
                  <a16:creationId xmlns:a16="http://schemas.microsoft.com/office/drawing/2014/main" id="{67E0A0CC-9BEB-400A-8FF4-14A3CE111858}"/>
                </a:ext>
              </a:extLst>
            </p:cNvPr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2429;p51">
              <a:extLst>
                <a:ext uri="{FF2B5EF4-FFF2-40B4-BE49-F238E27FC236}">
                  <a16:creationId xmlns:a16="http://schemas.microsoft.com/office/drawing/2014/main" id="{F8B578C1-1206-4089-9FE4-8F22D177DD55}"/>
                </a:ext>
              </a:extLst>
            </p:cNvPr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2430;p51">
              <a:extLst>
                <a:ext uri="{FF2B5EF4-FFF2-40B4-BE49-F238E27FC236}">
                  <a16:creationId xmlns:a16="http://schemas.microsoft.com/office/drawing/2014/main" id="{A1E62F6B-28A7-4163-BB2F-4214A8D9222D}"/>
                </a:ext>
              </a:extLst>
            </p:cNvPr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2431;p51">
              <a:extLst>
                <a:ext uri="{FF2B5EF4-FFF2-40B4-BE49-F238E27FC236}">
                  <a16:creationId xmlns:a16="http://schemas.microsoft.com/office/drawing/2014/main" id="{2F39417F-105B-4C5E-A723-CC6C86E7A94F}"/>
                </a:ext>
              </a:extLst>
            </p:cNvPr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2432;p51">
              <a:extLst>
                <a:ext uri="{FF2B5EF4-FFF2-40B4-BE49-F238E27FC236}">
                  <a16:creationId xmlns:a16="http://schemas.microsoft.com/office/drawing/2014/main" id="{B520A0BE-9B25-42EF-9305-13EBFD145F13}"/>
                </a:ext>
              </a:extLst>
            </p:cNvPr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2433;p51">
              <a:extLst>
                <a:ext uri="{FF2B5EF4-FFF2-40B4-BE49-F238E27FC236}">
                  <a16:creationId xmlns:a16="http://schemas.microsoft.com/office/drawing/2014/main" id="{AB164D46-F114-4516-8961-4E16CC22230A}"/>
                </a:ext>
              </a:extLst>
            </p:cNvPr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2434;p51">
              <a:extLst>
                <a:ext uri="{FF2B5EF4-FFF2-40B4-BE49-F238E27FC236}">
                  <a16:creationId xmlns:a16="http://schemas.microsoft.com/office/drawing/2014/main" id="{4848C304-103A-4C45-9C10-C885F3402FDA}"/>
                </a:ext>
              </a:extLst>
            </p:cNvPr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2435;p51">
              <a:extLst>
                <a:ext uri="{FF2B5EF4-FFF2-40B4-BE49-F238E27FC236}">
                  <a16:creationId xmlns:a16="http://schemas.microsoft.com/office/drawing/2014/main" id="{318F44B2-E1D6-426B-8F94-3CA5A6420CE8}"/>
                </a:ext>
              </a:extLst>
            </p:cNvPr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9" name="Google Shape;2436;p51">
            <a:extLst>
              <a:ext uri="{FF2B5EF4-FFF2-40B4-BE49-F238E27FC236}">
                <a16:creationId xmlns:a16="http://schemas.microsoft.com/office/drawing/2014/main" id="{303FFA1F-07E5-40EF-B39B-2E6F8F757C6D}"/>
              </a:ext>
            </a:extLst>
          </p:cNvPr>
          <p:cNvGrpSpPr/>
          <p:nvPr/>
        </p:nvGrpSpPr>
        <p:grpSpPr>
          <a:xfrm>
            <a:off x="1529376" y="115998"/>
            <a:ext cx="1057839" cy="780768"/>
            <a:chOff x="7757175" y="1399875"/>
            <a:chExt cx="1347450" cy="994525"/>
          </a:xfrm>
        </p:grpSpPr>
        <p:sp>
          <p:nvSpPr>
            <p:cNvPr id="130" name="Google Shape;2437;p51">
              <a:extLst>
                <a:ext uri="{FF2B5EF4-FFF2-40B4-BE49-F238E27FC236}">
                  <a16:creationId xmlns:a16="http://schemas.microsoft.com/office/drawing/2014/main" id="{66898B7E-EA7C-496B-9101-126698E0A802}"/>
                </a:ext>
              </a:extLst>
            </p:cNvPr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2438;p51">
              <a:extLst>
                <a:ext uri="{FF2B5EF4-FFF2-40B4-BE49-F238E27FC236}">
                  <a16:creationId xmlns:a16="http://schemas.microsoft.com/office/drawing/2014/main" id="{CC5D1D76-BAB2-41DA-85C4-016F11FCC1A6}"/>
                </a:ext>
              </a:extLst>
            </p:cNvPr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8BB174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2439;p51">
              <a:extLst>
                <a:ext uri="{FF2B5EF4-FFF2-40B4-BE49-F238E27FC236}">
                  <a16:creationId xmlns:a16="http://schemas.microsoft.com/office/drawing/2014/main" id="{5EC89C69-0EE2-4EC9-A8F6-445CAC3D38DA}"/>
                </a:ext>
              </a:extLst>
            </p:cNvPr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2440;p51">
              <a:extLst>
                <a:ext uri="{FF2B5EF4-FFF2-40B4-BE49-F238E27FC236}">
                  <a16:creationId xmlns:a16="http://schemas.microsoft.com/office/drawing/2014/main" id="{E23D0D1F-599F-44A7-9141-0E60C2E2BF42}"/>
                </a:ext>
              </a:extLst>
            </p:cNvPr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2441;p51">
              <a:extLst>
                <a:ext uri="{FF2B5EF4-FFF2-40B4-BE49-F238E27FC236}">
                  <a16:creationId xmlns:a16="http://schemas.microsoft.com/office/drawing/2014/main" id="{75E7D036-79C6-427B-94FA-DEBBB8637BE6}"/>
                </a:ext>
              </a:extLst>
            </p:cNvPr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2442;p51">
              <a:extLst>
                <a:ext uri="{FF2B5EF4-FFF2-40B4-BE49-F238E27FC236}">
                  <a16:creationId xmlns:a16="http://schemas.microsoft.com/office/drawing/2014/main" id="{0296EF35-1960-42F4-8A05-64F7E66ACF40}"/>
                </a:ext>
              </a:extLst>
            </p:cNvPr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2443;p51">
              <a:extLst>
                <a:ext uri="{FF2B5EF4-FFF2-40B4-BE49-F238E27FC236}">
                  <a16:creationId xmlns:a16="http://schemas.microsoft.com/office/drawing/2014/main" id="{5C2C8E5A-06C8-4E79-8F19-C40510E1D370}"/>
                </a:ext>
              </a:extLst>
            </p:cNvPr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444;p51">
              <a:extLst>
                <a:ext uri="{FF2B5EF4-FFF2-40B4-BE49-F238E27FC236}">
                  <a16:creationId xmlns:a16="http://schemas.microsoft.com/office/drawing/2014/main" id="{3D3859C9-10EB-4CA7-891D-1EE2D3CDFBD4}"/>
                </a:ext>
              </a:extLst>
            </p:cNvPr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445;p51">
              <a:extLst>
                <a:ext uri="{FF2B5EF4-FFF2-40B4-BE49-F238E27FC236}">
                  <a16:creationId xmlns:a16="http://schemas.microsoft.com/office/drawing/2014/main" id="{1BAD300B-4CC4-40CA-8141-9A4947007731}"/>
                </a:ext>
              </a:extLst>
            </p:cNvPr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9" name="Google Shape;2446;p51">
            <a:extLst>
              <a:ext uri="{FF2B5EF4-FFF2-40B4-BE49-F238E27FC236}">
                <a16:creationId xmlns:a16="http://schemas.microsoft.com/office/drawing/2014/main" id="{8CB7F963-A4C0-4119-8434-B7068E01C03E}"/>
              </a:ext>
            </a:extLst>
          </p:cNvPr>
          <p:cNvGrpSpPr/>
          <p:nvPr/>
        </p:nvGrpSpPr>
        <p:grpSpPr>
          <a:xfrm>
            <a:off x="9904371" y="567470"/>
            <a:ext cx="874935" cy="1034345"/>
            <a:chOff x="4377350" y="3576850"/>
            <a:chExt cx="1070125" cy="1265100"/>
          </a:xfrm>
        </p:grpSpPr>
        <p:sp>
          <p:nvSpPr>
            <p:cNvPr id="140" name="Google Shape;2447;p51">
              <a:extLst>
                <a:ext uri="{FF2B5EF4-FFF2-40B4-BE49-F238E27FC236}">
                  <a16:creationId xmlns:a16="http://schemas.microsoft.com/office/drawing/2014/main" id="{6D23818F-F723-43E3-B7ED-2C844B95FB9A}"/>
                </a:ext>
              </a:extLst>
            </p:cNvPr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448;p51">
              <a:extLst>
                <a:ext uri="{FF2B5EF4-FFF2-40B4-BE49-F238E27FC236}">
                  <a16:creationId xmlns:a16="http://schemas.microsoft.com/office/drawing/2014/main" id="{07B7816E-7E5D-4D05-BB03-BF01BED159D8}"/>
                </a:ext>
              </a:extLst>
            </p:cNvPr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449;p51">
              <a:extLst>
                <a:ext uri="{FF2B5EF4-FFF2-40B4-BE49-F238E27FC236}">
                  <a16:creationId xmlns:a16="http://schemas.microsoft.com/office/drawing/2014/main" id="{72BF005E-6CE7-441F-A278-F7E044C3A52A}"/>
                </a:ext>
              </a:extLst>
            </p:cNvPr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450;p51">
              <a:extLst>
                <a:ext uri="{FF2B5EF4-FFF2-40B4-BE49-F238E27FC236}">
                  <a16:creationId xmlns:a16="http://schemas.microsoft.com/office/drawing/2014/main" id="{AD6B71EF-B67E-430B-B430-17980D8E030F}"/>
                </a:ext>
              </a:extLst>
            </p:cNvPr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451;p51">
              <a:extLst>
                <a:ext uri="{FF2B5EF4-FFF2-40B4-BE49-F238E27FC236}">
                  <a16:creationId xmlns:a16="http://schemas.microsoft.com/office/drawing/2014/main" id="{7FD1FA5B-3543-476C-9FBA-641ABC98EB5A}"/>
                </a:ext>
              </a:extLst>
            </p:cNvPr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452;p51">
              <a:extLst>
                <a:ext uri="{FF2B5EF4-FFF2-40B4-BE49-F238E27FC236}">
                  <a16:creationId xmlns:a16="http://schemas.microsoft.com/office/drawing/2014/main" id="{238D3094-08AA-4A93-BEE8-AE82FE5BD60E}"/>
                </a:ext>
              </a:extLst>
            </p:cNvPr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7" name="Picture 5">
            <a:extLst>
              <a:ext uri="{FF2B5EF4-FFF2-40B4-BE49-F238E27FC236}">
                <a16:creationId xmlns:a16="http://schemas.microsoft.com/office/drawing/2014/main" id="{983D4DF0-E21C-439C-B97D-D2A02BFDE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93010" y="3795698"/>
            <a:ext cx="2987238" cy="3110357"/>
          </a:xfrm>
          <a:prstGeom prst="rect">
            <a:avLst/>
          </a:prstGeom>
        </p:spPr>
      </p:pic>
      <p:pic>
        <p:nvPicPr>
          <p:cNvPr id="148" name="Picture 7">
            <a:extLst>
              <a:ext uri="{FF2B5EF4-FFF2-40B4-BE49-F238E27FC236}">
                <a16:creationId xmlns:a16="http://schemas.microsoft.com/office/drawing/2014/main" id="{94CF7260-F83A-458C-B7D9-80F51CEB5D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2179" y="1631137"/>
            <a:ext cx="2838702" cy="5266025"/>
          </a:xfrm>
          <a:prstGeom prst="rect">
            <a:avLst/>
          </a:prstGeom>
        </p:spPr>
      </p:pic>
      <p:pic>
        <p:nvPicPr>
          <p:cNvPr id="149" name="Picture 7">
            <a:extLst>
              <a:ext uri="{FF2B5EF4-FFF2-40B4-BE49-F238E27FC236}">
                <a16:creationId xmlns:a16="http://schemas.microsoft.com/office/drawing/2014/main" id="{7AD7A4E4-6781-474C-B7A2-45CDA18351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7072" y="3968765"/>
            <a:ext cx="1549886" cy="2996213"/>
          </a:xfrm>
          <a:prstGeom prst="rect">
            <a:avLst/>
          </a:prstGeom>
        </p:spPr>
      </p:pic>
      <p:grpSp>
        <p:nvGrpSpPr>
          <p:cNvPr id="151" name="Google Shape;2453;p51">
            <a:extLst>
              <a:ext uri="{FF2B5EF4-FFF2-40B4-BE49-F238E27FC236}">
                <a16:creationId xmlns:a16="http://schemas.microsoft.com/office/drawing/2014/main" id="{3F4D7A7F-C19D-4054-962A-8D062AE1BBBD}"/>
              </a:ext>
            </a:extLst>
          </p:cNvPr>
          <p:cNvGrpSpPr/>
          <p:nvPr/>
        </p:nvGrpSpPr>
        <p:grpSpPr>
          <a:xfrm rot="20530116">
            <a:off x="11319391" y="3111219"/>
            <a:ext cx="614884" cy="496204"/>
            <a:chOff x="3973200" y="2218800"/>
            <a:chExt cx="1850925" cy="1081725"/>
          </a:xfrm>
        </p:grpSpPr>
        <p:sp>
          <p:nvSpPr>
            <p:cNvPr id="152" name="Google Shape;2454;p51">
              <a:extLst>
                <a:ext uri="{FF2B5EF4-FFF2-40B4-BE49-F238E27FC236}">
                  <a16:creationId xmlns:a16="http://schemas.microsoft.com/office/drawing/2014/main" id="{2665B8DD-4843-4F2A-A83E-EE80CD262D7A}"/>
                </a:ext>
              </a:extLst>
            </p:cNvPr>
            <p:cNvSpPr/>
            <p:nvPr/>
          </p:nvSpPr>
          <p:spPr>
            <a:xfrm>
              <a:off x="39732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14159" y="1"/>
                  </a:moveTo>
                  <a:cubicBezTo>
                    <a:pt x="12638" y="1"/>
                    <a:pt x="11181" y="333"/>
                    <a:pt x="9825" y="1024"/>
                  </a:cubicBezTo>
                  <a:cubicBezTo>
                    <a:pt x="1" y="6012"/>
                    <a:pt x="7620" y="16839"/>
                    <a:pt x="13735" y="20047"/>
                  </a:cubicBezTo>
                  <a:cubicBezTo>
                    <a:pt x="9806" y="22948"/>
                    <a:pt x="13686" y="27370"/>
                    <a:pt x="18466" y="27370"/>
                  </a:cubicBezTo>
                  <a:cubicBezTo>
                    <a:pt x="18929" y="27370"/>
                    <a:pt x="19401" y="27328"/>
                    <a:pt x="19876" y="27240"/>
                  </a:cubicBezTo>
                  <a:lnTo>
                    <a:pt x="19876" y="27240"/>
                  </a:lnTo>
                  <a:cubicBezTo>
                    <a:pt x="19851" y="27265"/>
                    <a:pt x="15916" y="28267"/>
                    <a:pt x="13384" y="30322"/>
                  </a:cubicBezTo>
                  <a:cubicBezTo>
                    <a:pt x="11054" y="32202"/>
                    <a:pt x="11680" y="35210"/>
                    <a:pt x="15916" y="37014"/>
                  </a:cubicBezTo>
                  <a:cubicBezTo>
                    <a:pt x="15916" y="37014"/>
                    <a:pt x="14862" y="43269"/>
                    <a:pt x="21893" y="43269"/>
                  </a:cubicBezTo>
                  <a:cubicBezTo>
                    <a:pt x="22296" y="43269"/>
                    <a:pt x="22726" y="43248"/>
                    <a:pt x="23184" y="43205"/>
                  </a:cubicBezTo>
                  <a:cubicBezTo>
                    <a:pt x="31655" y="42403"/>
                    <a:pt x="32683" y="33856"/>
                    <a:pt x="35465" y="30648"/>
                  </a:cubicBezTo>
                  <a:lnTo>
                    <a:pt x="35465" y="18042"/>
                  </a:lnTo>
                  <a:cubicBezTo>
                    <a:pt x="29322" y="6866"/>
                    <a:pt x="21074" y="1"/>
                    <a:pt x="14159" y="1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455;p51">
              <a:extLst>
                <a:ext uri="{FF2B5EF4-FFF2-40B4-BE49-F238E27FC236}">
                  <a16:creationId xmlns:a16="http://schemas.microsoft.com/office/drawing/2014/main" id="{2B06C151-C8E3-4554-B177-9B2650DA158A}"/>
                </a:ext>
              </a:extLst>
            </p:cNvPr>
            <p:cNvSpPr/>
            <p:nvPr/>
          </p:nvSpPr>
          <p:spPr>
            <a:xfrm>
              <a:off x="4214450" y="2311975"/>
              <a:ext cx="542700" cy="382000"/>
            </a:xfrm>
            <a:custGeom>
              <a:avLst/>
              <a:gdLst/>
              <a:ahLst/>
              <a:cxnLst/>
              <a:rect l="l" t="t" r="r" b="b"/>
              <a:pathLst>
                <a:path w="21708" h="15280" extrusionOk="0">
                  <a:moveTo>
                    <a:pt x="5991" y="0"/>
                  </a:moveTo>
                  <a:cubicBezTo>
                    <a:pt x="4867" y="0"/>
                    <a:pt x="3757" y="249"/>
                    <a:pt x="2757" y="856"/>
                  </a:cubicBezTo>
                  <a:cubicBezTo>
                    <a:pt x="752" y="2059"/>
                    <a:pt x="0" y="4465"/>
                    <a:pt x="902" y="6620"/>
                  </a:cubicBezTo>
                  <a:cubicBezTo>
                    <a:pt x="1615" y="8332"/>
                    <a:pt x="3339" y="9679"/>
                    <a:pt x="5170" y="9679"/>
                  </a:cubicBezTo>
                  <a:cubicBezTo>
                    <a:pt x="5592" y="9679"/>
                    <a:pt x="6019" y="9607"/>
                    <a:pt x="6441" y="9453"/>
                  </a:cubicBezTo>
                  <a:cubicBezTo>
                    <a:pt x="8973" y="8525"/>
                    <a:pt x="9499" y="5242"/>
                    <a:pt x="7519" y="3864"/>
                  </a:cubicBezTo>
                  <a:lnTo>
                    <a:pt x="7519" y="3864"/>
                  </a:lnTo>
                  <a:cubicBezTo>
                    <a:pt x="14186" y="4490"/>
                    <a:pt x="17569" y="11257"/>
                    <a:pt x="21128" y="15217"/>
                  </a:cubicBezTo>
                  <a:cubicBezTo>
                    <a:pt x="21172" y="15261"/>
                    <a:pt x="21225" y="15279"/>
                    <a:pt x="21280" y="15279"/>
                  </a:cubicBezTo>
                  <a:cubicBezTo>
                    <a:pt x="21479" y="15279"/>
                    <a:pt x="21708" y="15037"/>
                    <a:pt x="21629" y="14841"/>
                  </a:cubicBezTo>
                  <a:cubicBezTo>
                    <a:pt x="20552" y="11984"/>
                    <a:pt x="18446" y="9052"/>
                    <a:pt x="16642" y="6595"/>
                  </a:cubicBezTo>
                  <a:cubicBezTo>
                    <a:pt x="14912" y="4239"/>
                    <a:pt x="12707" y="2159"/>
                    <a:pt x="10025" y="931"/>
                  </a:cubicBezTo>
                  <a:cubicBezTo>
                    <a:pt x="8780" y="378"/>
                    <a:pt x="7375" y="0"/>
                    <a:pt x="59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456;p51">
              <a:extLst>
                <a:ext uri="{FF2B5EF4-FFF2-40B4-BE49-F238E27FC236}">
                  <a16:creationId xmlns:a16="http://schemas.microsoft.com/office/drawing/2014/main" id="{9D26EB2E-1C5B-4D1E-A459-045606275D52}"/>
                </a:ext>
              </a:extLst>
            </p:cNvPr>
            <p:cNvSpPr/>
            <p:nvPr/>
          </p:nvSpPr>
          <p:spPr>
            <a:xfrm>
              <a:off x="4367500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691" y="0"/>
                  </a:moveTo>
                  <a:cubicBezTo>
                    <a:pt x="4026" y="0"/>
                    <a:pt x="1364" y="761"/>
                    <a:pt x="620" y="3123"/>
                  </a:cubicBezTo>
                  <a:cubicBezTo>
                    <a:pt x="1" y="5135"/>
                    <a:pt x="1924" y="6430"/>
                    <a:pt x="3681" y="6430"/>
                  </a:cubicBezTo>
                  <a:cubicBezTo>
                    <a:pt x="4768" y="6430"/>
                    <a:pt x="5792" y="5934"/>
                    <a:pt x="6109" y="4803"/>
                  </a:cubicBezTo>
                  <a:cubicBezTo>
                    <a:pt x="6560" y="3274"/>
                    <a:pt x="5231" y="2422"/>
                    <a:pt x="4028" y="2396"/>
                  </a:cubicBezTo>
                  <a:cubicBezTo>
                    <a:pt x="4524" y="2035"/>
                    <a:pt x="4997" y="1885"/>
                    <a:pt x="5460" y="1885"/>
                  </a:cubicBezTo>
                  <a:cubicBezTo>
                    <a:pt x="6472" y="1885"/>
                    <a:pt x="7433" y="2600"/>
                    <a:pt x="8465" y="3374"/>
                  </a:cubicBezTo>
                  <a:cubicBezTo>
                    <a:pt x="8527" y="3424"/>
                    <a:pt x="8625" y="3447"/>
                    <a:pt x="8750" y="3447"/>
                  </a:cubicBezTo>
                  <a:cubicBezTo>
                    <a:pt x="9625" y="3447"/>
                    <a:pt x="11810" y="2331"/>
                    <a:pt x="12249" y="1695"/>
                  </a:cubicBezTo>
                  <a:cubicBezTo>
                    <a:pt x="13151" y="442"/>
                    <a:pt x="9417" y="241"/>
                    <a:pt x="9392" y="241"/>
                  </a:cubicBezTo>
                  <a:cubicBezTo>
                    <a:pt x="8545" y="92"/>
                    <a:pt x="7618" y="0"/>
                    <a:pt x="66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2457;p51">
              <a:extLst>
                <a:ext uri="{FF2B5EF4-FFF2-40B4-BE49-F238E27FC236}">
                  <a16:creationId xmlns:a16="http://schemas.microsoft.com/office/drawing/2014/main" id="{6FE33BE7-0A3F-40AC-89AC-24D3E3BE8249}"/>
                </a:ext>
              </a:extLst>
            </p:cNvPr>
            <p:cNvSpPr/>
            <p:nvPr/>
          </p:nvSpPr>
          <p:spPr>
            <a:xfrm>
              <a:off x="4307800" y="2488725"/>
              <a:ext cx="342675" cy="173650"/>
            </a:xfrm>
            <a:custGeom>
              <a:avLst/>
              <a:gdLst/>
              <a:ahLst/>
              <a:cxnLst/>
              <a:rect l="l" t="t" r="r" b="b"/>
              <a:pathLst>
                <a:path w="13707" h="6946" extrusionOk="0">
                  <a:moveTo>
                    <a:pt x="6900" y="0"/>
                  </a:moveTo>
                  <a:cubicBezTo>
                    <a:pt x="6547" y="0"/>
                    <a:pt x="6396" y="181"/>
                    <a:pt x="6366" y="327"/>
                  </a:cubicBezTo>
                  <a:cubicBezTo>
                    <a:pt x="5239" y="4964"/>
                    <a:pt x="1279" y="3886"/>
                    <a:pt x="727" y="4413"/>
                  </a:cubicBezTo>
                  <a:cubicBezTo>
                    <a:pt x="0" y="5164"/>
                    <a:pt x="1304" y="5992"/>
                    <a:pt x="2005" y="6242"/>
                  </a:cubicBezTo>
                  <a:cubicBezTo>
                    <a:pt x="2595" y="6431"/>
                    <a:pt x="3224" y="6495"/>
                    <a:pt x="3870" y="6495"/>
                  </a:cubicBezTo>
                  <a:cubicBezTo>
                    <a:pt x="5195" y="6495"/>
                    <a:pt x="6593" y="6228"/>
                    <a:pt x="7881" y="6228"/>
                  </a:cubicBezTo>
                  <a:cubicBezTo>
                    <a:pt x="8046" y="6228"/>
                    <a:pt x="8210" y="6232"/>
                    <a:pt x="8371" y="6242"/>
                  </a:cubicBezTo>
                  <a:cubicBezTo>
                    <a:pt x="9775" y="6317"/>
                    <a:pt x="11229" y="6944"/>
                    <a:pt x="12582" y="6944"/>
                  </a:cubicBezTo>
                  <a:cubicBezTo>
                    <a:pt x="12617" y="6945"/>
                    <a:pt x="12651" y="6945"/>
                    <a:pt x="12683" y="6945"/>
                  </a:cubicBezTo>
                  <a:cubicBezTo>
                    <a:pt x="13547" y="6945"/>
                    <a:pt x="13707" y="6636"/>
                    <a:pt x="13635" y="6443"/>
                  </a:cubicBezTo>
                  <a:cubicBezTo>
                    <a:pt x="13108" y="4914"/>
                    <a:pt x="11504" y="3260"/>
                    <a:pt x="10351" y="2157"/>
                  </a:cubicBezTo>
                  <a:cubicBezTo>
                    <a:pt x="8500" y="444"/>
                    <a:pt x="7452" y="0"/>
                    <a:pt x="6900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2458;p51">
              <a:extLst>
                <a:ext uri="{FF2B5EF4-FFF2-40B4-BE49-F238E27FC236}">
                  <a16:creationId xmlns:a16="http://schemas.microsoft.com/office/drawing/2014/main" id="{2C6F496D-268B-45A5-B527-9B95B599BB93}"/>
                </a:ext>
              </a:extLst>
            </p:cNvPr>
            <p:cNvSpPr/>
            <p:nvPr/>
          </p:nvSpPr>
          <p:spPr>
            <a:xfrm>
              <a:off x="4500050" y="2753125"/>
              <a:ext cx="277700" cy="187075"/>
            </a:xfrm>
            <a:custGeom>
              <a:avLst/>
              <a:gdLst/>
              <a:ahLst/>
              <a:cxnLst/>
              <a:rect l="l" t="t" r="r" b="b"/>
              <a:pathLst>
                <a:path w="11108" h="7483" extrusionOk="0">
                  <a:moveTo>
                    <a:pt x="8659" y="1"/>
                  </a:moveTo>
                  <a:cubicBezTo>
                    <a:pt x="5432" y="1"/>
                    <a:pt x="0" y="2867"/>
                    <a:pt x="1809" y="6092"/>
                  </a:cubicBezTo>
                  <a:cubicBezTo>
                    <a:pt x="2293" y="6968"/>
                    <a:pt x="3242" y="7483"/>
                    <a:pt x="4229" y="7483"/>
                  </a:cubicBezTo>
                  <a:cubicBezTo>
                    <a:pt x="4316" y="7483"/>
                    <a:pt x="4404" y="7479"/>
                    <a:pt x="4491" y="7471"/>
                  </a:cubicBezTo>
                  <a:cubicBezTo>
                    <a:pt x="6020" y="7295"/>
                    <a:pt x="6521" y="6193"/>
                    <a:pt x="7273" y="5040"/>
                  </a:cubicBezTo>
                  <a:cubicBezTo>
                    <a:pt x="7925" y="4087"/>
                    <a:pt x="8752" y="3461"/>
                    <a:pt x="9729" y="2859"/>
                  </a:cubicBezTo>
                  <a:cubicBezTo>
                    <a:pt x="10130" y="2609"/>
                    <a:pt x="10581" y="2358"/>
                    <a:pt x="10757" y="1857"/>
                  </a:cubicBezTo>
                  <a:cubicBezTo>
                    <a:pt x="11107" y="954"/>
                    <a:pt x="10757" y="503"/>
                    <a:pt x="9930" y="203"/>
                  </a:cubicBezTo>
                  <a:cubicBezTo>
                    <a:pt x="9577" y="65"/>
                    <a:pt x="9142" y="1"/>
                    <a:pt x="865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2459;p51">
              <a:extLst>
                <a:ext uri="{FF2B5EF4-FFF2-40B4-BE49-F238E27FC236}">
                  <a16:creationId xmlns:a16="http://schemas.microsoft.com/office/drawing/2014/main" id="{DFDB4251-7DDA-45D5-9D6D-B3BF069E2D00}"/>
                </a:ext>
              </a:extLst>
            </p:cNvPr>
            <p:cNvSpPr/>
            <p:nvPr/>
          </p:nvSpPr>
          <p:spPr>
            <a:xfrm>
              <a:off x="4308425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18049" y="0"/>
                  </a:moveTo>
                  <a:cubicBezTo>
                    <a:pt x="17391" y="0"/>
                    <a:pt x="16019" y="1812"/>
                    <a:pt x="14211" y="2640"/>
                  </a:cubicBezTo>
                  <a:cubicBezTo>
                    <a:pt x="13550" y="2952"/>
                    <a:pt x="12826" y="3091"/>
                    <a:pt x="12103" y="3091"/>
                  </a:cubicBezTo>
                  <a:cubicBezTo>
                    <a:pt x="11316" y="3091"/>
                    <a:pt x="10530" y="2927"/>
                    <a:pt x="9825" y="2640"/>
                  </a:cubicBezTo>
                  <a:cubicBezTo>
                    <a:pt x="8838" y="2251"/>
                    <a:pt x="7966" y="2030"/>
                    <a:pt x="7033" y="2030"/>
                  </a:cubicBezTo>
                  <a:cubicBezTo>
                    <a:pt x="6521" y="2030"/>
                    <a:pt x="5991" y="2097"/>
                    <a:pt x="5414" y="2239"/>
                  </a:cubicBezTo>
                  <a:cubicBezTo>
                    <a:pt x="3760" y="2640"/>
                    <a:pt x="0" y="4795"/>
                    <a:pt x="2081" y="6850"/>
                  </a:cubicBezTo>
                  <a:cubicBezTo>
                    <a:pt x="2796" y="7561"/>
                    <a:pt x="3964" y="7862"/>
                    <a:pt x="5356" y="7862"/>
                  </a:cubicBezTo>
                  <a:cubicBezTo>
                    <a:pt x="10989" y="7862"/>
                    <a:pt x="20306" y="2926"/>
                    <a:pt x="18296" y="133"/>
                  </a:cubicBezTo>
                  <a:cubicBezTo>
                    <a:pt x="18231" y="41"/>
                    <a:pt x="18148" y="0"/>
                    <a:pt x="18049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2460;p51">
              <a:extLst>
                <a:ext uri="{FF2B5EF4-FFF2-40B4-BE49-F238E27FC236}">
                  <a16:creationId xmlns:a16="http://schemas.microsoft.com/office/drawing/2014/main" id="{2CFB73D7-2B83-4A13-8251-152FE1624E77}"/>
                </a:ext>
              </a:extLst>
            </p:cNvPr>
            <p:cNvSpPr/>
            <p:nvPr/>
          </p:nvSpPr>
          <p:spPr>
            <a:xfrm>
              <a:off x="4484300" y="3070225"/>
              <a:ext cx="253350" cy="166975"/>
            </a:xfrm>
            <a:custGeom>
              <a:avLst/>
              <a:gdLst/>
              <a:ahLst/>
              <a:cxnLst/>
              <a:rect l="l" t="t" r="r" b="b"/>
              <a:pathLst>
                <a:path w="10134" h="6679" extrusionOk="0">
                  <a:moveTo>
                    <a:pt x="8838" y="1"/>
                  </a:moveTo>
                  <a:cubicBezTo>
                    <a:pt x="6655" y="1"/>
                    <a:pt x="1834" y="1343"/>
                    <a:pt x="835" y="3634"/>
                  </a:cubicBezTo>
                  <a:cubicBezTo>
                    <a:pt x="0" y="5543"/>
                    <a:pt x="1657" y="6679"/>
                    <a:pt x="3329" y="6679"/>
                  </a:cubicBezTo>
                  <a:cubicBezTo>
                    <a:pt x="3765" y="6679"/>
                    <a:pt x="4201" y="6602"/>
                    <a:pt x="4595" y="6441"/>
                  </a:cubicBezTo>
                  <a:cubicBezTo>
                    <a:pt x="5923" y="5940"/>
                    <a:pt x="7226" y="4687"/>
                    <a:pt x="8179" y="3659"/>
                  </a:cubicBezTo>
                  <a:cubicBezTo>
                    <a:pt x="8805" y="2982"/>
                    <a:pt x="10133" y="1403"/>
                    <a:pt x="9908" y="326"/>
                  </a:cubicBezTo>
                  <a:cubicBezTo>
                    <a:pt x="9853" y="106"/>
                    <a:pt x="9449" y="1"/>
                    <a:pt x="8838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2461;p51">
              <a:extLst>
                <a:ext uri="{FF2B5EF4-FFF2-40B4-BE49-F238E27FC236}">
                  <a16:creationId xmlns:a16="http://schemas.microsoft.com/office/drawing/2014/main" id="{E03245E2-1C67-4D8A-AB96-F2BD9C48575B}"/>
                </a:ext>
              </a:extLst>
            </p:cNvPr>
            <p:cNvSpPr/>
            <p:nvPr/>
          </p:nvSpPr>
          <p:spPr>
            <a:xfrm>
              <a:off x="49375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21316" y="1"/>
                  </a:moveTo>
                  <a:cubicBezTo>
                    <a:pt x="14408" y="1"/>
                    <a:pt x="6143" y="6866"/>
                    <a:pt x="1" y="18042"/>
                  </a:cubicBezTo>
                  <a:lnTo>
                    <a:pt x="1" y="30648"/>
                  </a:lnTo>
                  <a:cubicBezTo>
                    <a:pt x="2808" y="33856"/>
                    <a:pt x="3835" y="42403"/>
                    <a:pt x="12281" y="43205"/>
                  </a:cubicBezTo>
                  <a:cubicBezTo>
                    <a:pt x="12741" y="43248"/>
                    <a:pt x="13172" y="43269"/>
                    <a:pt x="13576" y="43269"/>
                  </a:cubicBezTo>
                  <a:cubicBezTo>
                    <a:pt x="20626" y="43269"/>
                    <a:pt x="19549" y="37014"/>
                    <a:pt x="19549" y="37014"/>
                  </a:cubicBezTo>
                  <a:cubicBezTo>
                    <a:pt x="23785" y="35210"/>
                    <a:pt x="24412" y="32202"/>
                    <a:pt x="22106" y="30322"/>
                  </a:cubicBezTo>
                  <a:cubicBezTo>
                    <a:pt x="19549" y="28267"/>
                    <a:pt x="15615" y="27265"/>
                    <a:pt x="15590" y="27240"/>
                  </a:cubicBezTo>
                  <a:lnTo>
                    <a:pt x="15590" y="27240"/>
                  </a:lnTo>
                  <a:cubicBezTo>
                    <a:pt x="16066" y="27328"/>
                    <a:pt x="16540" y="27370"/>
                    <a:pt x="17005" y="27370"/>
                  </a:cubicBezTo>
                  <a:cubicBezTo>
                    <a:pt x="21800" y="27370"/>
                    <a:pt x="25662" y="22948"/>
                    <a:pt x="21755" y="20047"/>
                  </a:cubicBezTo>
                  <a:cubicBezTo>
                    <a:pt x="27845" y="16839"/>
                    <a:pt x="35464" y="6012"/>
                    <a:pt x="25640" y="1024"/>
                  </a:cubicBezTo>
                  <a:cubicBezTo>
                    <a:pt x="24289" y="333"/>
                    <a:pt x="22835" y="1"/>
                    <a:pt x="21316" y="1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2462;p51">
              <a:extLst>
                <a:ext uri="{FF2B5EF4-FFF2-40B4-BE49-F238E27FC236}">
                  <a16:creationId xmlns:a16="http://schemas.microsoft.com/office/drawing/2014/main" id="{5315BD1B-BCFA-462F-A3AE-E50C386B080E}"/>
                </a:ext>
              </a:extLst>
            </p:cNvPr>
            <p:cNvSpPr/>
            <p:nvPr/>
          </p:nvSpPr>
          <p:spPr>
            <a:xfrm>
              <a:off x="5040175" y="2311975"/>
              <a:ext cx="542725" cy="382000"/>
            </a:xfrm>
            <a:custGeom>
              <a:avLst/>
              <a:gdLst/>
              <a:ahLst/>
              <a:cxnLst/>
              <a:rect l="l" t="t" r="r" b="b"/>
              <a:pathLst>
                <a:path w="21709" h="15280" extrusionOk="0">
                  <a:moveTo>
                    <a:pt x="15717" y="0"/>
                  </a:moveTo>
                  <a:cubicBezTo>
                    <a:pt x="14333" y="0"/>
                    <a:pt x="12928" y="378"/>
                    <a:pt x="11683" y="931"/>
                  </a:cubicBezTo>
                  <a:cubicBezTo>
                    <a:pt x="9001" y="2159"/>
                    <a:pt x="6821" y="4239"/>
                    <a:pt x="5066" y="6595"/>
                  </a:cubicBezTo>
                  <a:cubicBezTo>
                    <a:pt x="3262" y="9052"/>
                    <a:pt x="1157" y="11984"/>
                    <a:pt x="79" y="14841"/>
                  </a:cubicBezTo>
                  <a:cubicBezTo>
                    <a:pt x="1" y="15037"/>
                    <a:pt x="229" y="15279"/>
                    <a:pt x="428" y="15279"/>
                  </a:cubicBezTo>
                  <a:cubicBezTo>
                    <a:pt x="484" y="15279"/>
                    <a:pt x="537" y="15261"/>
                    <a:pt x="580" y="15217"/>
                  </a:cubicBezTo>
                  <a:cubicBezTo>
                    <a:pt x="4139" y="11257"/>
                    <a:pt x="7523" y="4490"/>
                    <a:pt x="14189" y="3864"/>
                  </a:cubicBezTo>
                  <a:lnTo>
                    <a:pt x="14189" y="3864"/>
                  </a:lnTo>
                  <a:cubicBezTo>
                    <a:pt x="12209" y="5242"/>
                    <a:pt x="12736" y="8525"/>
                    <a:pt x="15267" y="9453"/>
                  </a:cubicBezTo>
                  <a:cubicBezTo>
                    <a:pt x="15694" y="9607"/>
                    <a:pt x="16124" y="9679"/>
                    <a:pt x="16547" y="9679"/>
                  </a:cubicBezTo>
                  <a:cubicBezTo>
                    <a:pt x="18386" y="9679"/>
                    <a:pt x="20093" y="8332"/>
                    <a:pt x="20806" y="6620"/>
                  </a:cubicBezTo>
                  <a:cubicBezTo>
                    <a:pt x="21708" y="4465"/>
                    <a:pt x="20956" y="2059"/>
                    <a:pt x="18951" y="856"/>
                  </a:cubicBezTo>
                  <a:cubicBezTo>
                    <a:pt x="17952" y="249"/>
                    <a:pt x="16841" y="0"/>
                    <a:pt x="15717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2463;p51">
              <a:extLst>
                <a:ext uri="{FF2B5EF4-FFF2-40B4-BE49-F238E27FC236}">
                  <a16:creationId xmlns:a16="http://schemas.microsoft.com/office/drawing/2014/main" id="{62BE4482-9B7E-4F34-8EF6-98497C441DF9}"/>
                </a:ext>
              </a:extLst>
            </p:cNvPr>
            <p:cNvSpPr/>
            <p:nvPr/>
          </p:nvSpPr>
          <p:spPr>
            <a:xfrm>
              <a:off x="5101025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486" y="0"/>
                  </a:moveTo>
                  <a:cubicBezTo>
                    <a:pt x="5559" y="0"/>
                    <a:pt x="4632" y="92"/>
                    <a:pt x="3785" y="241"/>
                  </a:cubicBezTo>
                  <a:cubicBezTo>
                    <a:pt x="3735" y="241"/>
                    <a:pt x="1" y="442"/>
                    <a:pt x="903" y="1695"/>
                  </a:cubicBezTo>
                  <a:cubicBezTo>
                    <a:pt x="1342" y="2331"/>
                    <a:pt x="3527" y="3447"/>
                    <a:pt x="4402" y="3447"/>
                  </a:cubicBezTo>
                  <a:cubicBezTo>
                    <a:pt x="4527" y="3447"/>
                    <a:pt x="4625" y="3424"/>
                    <a:pt x="4688" y="3374"/>
                  </a:cubicBezTo>
                  <a:cubicBezTo>
                    <a:pt x="5719" y="2600"/>
                    <a:pt x="6681" y="1885"/>
                    <a:pt x="7692" y="1885"/>
                  </a:cubicBezTo>
                  <a:cubicBezTo>
                    <a:pt x="8155" y="1885"/>
                    <a:pt x="8628" y="2035"/>
                    <a:pt x="9124" y="2396"/>
                  </a:cubicBezTo>
                  <a:cubicBezTo>
                    <a:pt x="7921" y="2422"/>
                    <a:pt x="6592" y="3274"/>
                    <a:pt x="7044" y="4803"/>
                  </a:cubicBezTo>
                  <a:cubicBezTo>
                    <a:pt x="7369" y="5934"/>
                    <a:pt x="8396" y="6430"/>
                    <a:pt x="9483" y="6430"/>
                  </a:cubicBezTo>
                  <a:cubicBezTo>
                    <a:pt x="11238" y="6430"/>
                    <a:pt x="13151" y="5135"/>
                    <a:pt x="12532" y="3123"/>
                  </a:cubicBezTo>
                  <a:cubicBezTo>
                    <a:pt x="11807" y="761"/>
                    <a:pt x="9150" y="0"/>
                    <a:pt x="6486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2464;p51">
              <a:extLst>
                <a:ext uri="{FF2B5EF4-FFF2-40B4-BE49-F238E27FC236}">
                  <a16:creationId xmlns:a16="http://schemas.microsoft.com/office/drawing/2014/main" id="{A71263BC-9907-4E30-A7ED-E971F6EB2505}"/>
                </a:ext>
              </a:extLst>
            </p:cNvPr>
            <p:cNvSpPr/>
            <p:nvPr/>
          </p:nvSpPr>
          <p:spPr>
            <a:xfrm>
              <a:off x="5147450" y="2488725"/>
              <a:ext cx="342075" cy="173650"/>
            </a:xfrm>
            <a:custGeom>
              <a:avLst/>
              <a:gdLst/>
              <a:ahLst/>
              <a:cxnLst/>
              <a:rect l="l" t="t" r="r" b="b"/>
              <a:pathLst>
                <a:path w="13683" h="6946" extrusionOk="0">
                  <a:moveTo>
                    <a:pt x="6791" y="0"/>
                  </a:moveTo>
                  <a:cubicBezTo>
                    <a:pt x="6235" y="0"/>
                    <a:pt x="5193" y="444"/>
                    <a:pt x="3357" y="2157"/>
                  </a:cubicBezTo>
                  <a:cubicBezTo>
                    <a:pt x="2179" y="3260"/>
                    <a:pt x="600" y="4914"/>
                    <a:pt x="49" y="6443"/>
                  </a:cubicBezTo>
                  <a:cubicBezTo>
                    <a:pt x="0" y="6636"/>
                    <a:pt x="138" y="6945"/>
                    <a:pt x="1000" y="6945"/>
                  </a:cubicBezTo>
                  <a:cubicBezTo>
                    <a:pt x="1033" y="6945"/>
                    <a:pt x="1066" y="6945"/>
                    <a:pt x="1101" y="6944"/>
                  </a:cubicBezTo>
                  <a:cubicBezTo>
                    <a:pt x="2480" y="6944"/>
                    <a:pt x="3908" y="6317"/>
                    <a:pt x="5312" y="6242"/>
                  </a:cubicBezTo>
                  <a:cubicBezTo>
                    <a:pt x="5473" y="6232"/>
                    <a:pt x="5637" y="6228"/>
                    <a:pt x="5803" y="6228"/>
                  </a:cubicBezTo>
                  <a:cubicBezTo>
                    <a:pt x="7090" y="6228"/>
                    <a:pt x="8488" y="6495"/>
                    <a:pt x="9813" y="6495"/>
                  </a:cubicBezTo>
                  <a:cubicBezTo>
                    <a:pt x="10459" y="6495"/>
                    <a:pt x="11088" y="6431"/>
                    <a:pt x="11678" y="6242"/>
                  </a:cubicBezTo>
                  <a:cubicBezTo>
                    <a:pt x="12380" y="5992"/>
                    <a:pt x="13683" y="5164"/>
                    <a:pt x="12956" y="4413"/>
                  </a:cubicBezTo>
                  <a:cubicBezTo>
                    <a:pt x="12430" y="3886"/>
                    <a:pt x="8470" y="4964"/>
                    <a:pt x="7342" y="327"/>
                  </a:cubicBezTo>
                  <a:cubicBezTo>
                    <a:pt x="7303" y="181"/>
                    <a:pt x="7146" y="0"/>
                    <a:pt x="67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2465;p51">
              <a:extLst>
                <a:ext uri="{FF2B5EF4-FFF2-40B4-BE49-F238E27FC236}">
                  <a16:creationId xmlns:a16="http://schemas.microsoft.com/office/drawing/2014/main" id="{74003ADC-4755-40EB-97B7-11ACD34C71B3}"/>
                </a:ext>
              </a:extLst>
            </p:cNvPr>
            <p:cNvSpPr/>
            <p:nvPr/>
          </p:nvSpPr>
          <p:spPr>
            <a:xfrm>
              <a:off x="5019575" y="2753125"/>
              <a:ext cx="277800" cy="187075"/>
            </a:xfrm>
            <a:custGeom>
              <a:avLst/>
              <a:gdLst/>
              <a:ahLst/>
              <a:cxnLst/>
              <a:rect l="l" t="t" r="r" b="b"/>
              <a:pathLst>
                <a:path w="11112" h="7483" extrusionOk="0">
                  <a:moveTo>
                    <a:pt x="2466" y="1"/>
                  </a:moveTo>
                  <a:cubicBezTo>
                    <a:pt x="1985" y="1"/>
                    <a:pt x="1553" y="65"/>
                    <a:pt x="1204" y="203"/>
                  </a:cubicBezTo>
                  <a:cubicBezTo>
                    <a:pt x="352" y="503"/>
                    <a:pt x="1" y="954"/>
                    <a:pt x="352" y="1857"/>
                  </a:cubicBezTo>
                  <a:cubicBezTo>
                    <a:pt x="527" y="2358"/>
                    <a:pt x="978" y="2609"/>
                    <a:pt x="1379" y="2859"/>
                  </a:cubicBezTo>
                  <a:cubicBezTo>
                    <a:pt x="2382" y="3461"/>
                    <a:pt x="3184" y="4087"/>
                    <a:pt x="3835" y="5040"/>
                  </a:cubicBezTo>
                  <a:cubicBezTo>
                    <a:pt x="4587" y="6193"/>
                    <a:pt x="5114" y="7295"/>
                    <a:pt x="6617" y="7471"/>
                  </a:cubicBezTo>
                  <a:cubicBezTo>
                    <a:pt x="6705" y="7479"/>
                    <a:pt x="6792" y="7483"/>
                    <a:pt x="6879" y="7483"/>
                  </a:cubicBezTo>
                  <a:cubicBezTo>
                    <a:pt x="7866" y="7483"/>
                    <a:pt x="8817" y="6968"/>
                    <a:pt x="9324" y="6092"/>
                  </a:cubicBezTo>
                  <a:cubicBezTo>
                    <a:pt x="11111" y="2867"/>
                    <a:pt x="5677" y="1"/>
                    <a:pt x="2466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2466;p51">
              <a:extLst>
                <a:ext uri="{FF2B5EF4-FFF2-40B4-BE49-F238E27FC236}">
                  <a16:creationId xmlns:a16="http://schemas.microsoft.com/office/drawing/2014/main" id="{503CC073-401A-411C-9AE8-A0A9E4095160}"/>
                </a:ext>
              </a:extLst>
            </p:cNvPr>
            <p:cNvSpPr/>
            <p:nvPr/>
          </p:nvSpPr>
          <p:spPr>
            <a:xfrm>
              <a:off x="4981250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2259" y="0"/>
                  </a:moveTo>
                  <a:cubicBezTo>
                    <a:pt x="2159" y="0"/>
                    <a:pt x="2076" y="41"/>
                    <a:pt x="2010" y="133"/>
                  </a:cubicBezTo>
                  <a:cubicBezTo>
                    <a:pt x="0" y="2926"/>
                    <a:pt x="9333" y="7862"/>
                    <a:pt x="14959" y="7862"/>
                  </a:cubicBezTo>
                  <a:cubicBezTo>
                    <a:pt x="16351" y="7862"/>
                    <a:pt x="17515" y="7561"/>
                    <a:pt x="18226" y="6850"/>
                  </a:cubicBezTo>
                  <a:cubicBezTo>
                    <a:pt x="20306" y="4795"/>
                    <a:pt x="16546" y="2640"/>
                    <a:pt x="14892" y="2239"/>
                  </a:cubicBezTo>
                  <a:cubicBezTo>
                    <a:pt x="14315" y="2097"/>
                    <a:pt x="13785" y="2030"/>
                    <a:pt x="13275" y="2030"/>
                  </a:cubicBezTo>
                  <a:cubicBezTo>
                    <a:pt x="12344" y="2030"/>
                    <a:pt x="11477" y="2251"/>
                    <a:pt x="10506" y="2640"/>
                  </a:cubicBezTo>
                  <a:cubicBezTo>
                    <a:pt x="9788" y="2927"/>
                    <a:pt x="8996" y="3091"/>
                    <a:pt x="8206" y="3091"/>
                  </a:cubicBezTo>
                  <a:cubicBezTo>
                    <a:pt x="7480" y="3091"/>
                    <a:pt x="6756" y="2952"/>
                    <a:pt x="6095" y="2640"/>
                  </a:cubicBezTo>
                  <a:cubicBezTo>
                    <a:pt x="4309" y="1812"/>
                    <a:pt x="2921" y="0"/>
                    <a:pt x="2259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2467;p51">
              <a:extLst>
                <a:ext uri="{FF2B5EF4-FFF2-40B4-BE49-F238E27FC236}">
                  <a16:creationId xmlns:a16="http://schemas.microsoft.com/office/drawing/2014/main" id="{6ED1D457-F7A8-436F-8809-D580DFBB6222}"/>
                </a:ext>
              </a:extLst>
            </p:cNvPr>
            <p:cNvSpPr/>
            <p:nvPr/>
          </p:nvSpPr>
          <p:spPr>
            <a:xfrm>
              <a:off x="5059675" y="3070225"/>
              <a:ext cx="254000" cy="166975"/>
            </a:xfrm>
            <a:custGeom>
              <a:avLst/>
              <a:gdLst/>
              <a:ahLst/>
              <a:cxnLst/>
              <a:rect l="l" t="t" r="r" b="b"/>
              <a:pathLst>
                <a:path w="10160" h="6679" extrusionOk="0">
                  <a:moveTo>
                    <a:pt x="1309" y="1"/>
                  </a:moveTo>
                  <a:cubicBezTo>
                    <a:pt x="701" y="1"/>
                    <a:pt x="301" y="106"/>
                    <a:pt x="251" y="326"/>
                  </a:cubicBezTo>
                  <a:cubicBezTo>
                    <a:pt x="1" y="1403"/>
                    <a:pt x="1329" y="2982"/>
                    <a:pt x="1981" y="3659"/>
                  </a:cubicBezTo>
                  <a:cubicBezTo>
                    <a:pt x="2933" y="4687"/>
                    <a:pt x="4236" y="5940"/>
                    <a:pt x="5540" y="6441"/>
                  </a:cubicBezTo>
                  <a:cubicBezTo>
                    <a:pt x="5933" y="6602"/>
                    <a:pt x="6371" y="6679"/>
                    <a:pt x="6808" y="6679"/>
                  </a:cubicBezTo>
                  <a:cubicBezTo>
                    <a:pt x="8486" y="6679"/>
                    <a:pt x="10159" y="5543"/>
                    <a:pt x="9324" y="3634"/>
                  </a:cubicBezTo>
                  <a:cubicBezTo>
                    <a:pt x="8306" y="1343"/>
                    <a:pt x="3480" y="1"/>
                    <a:pt x="130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2468;p51">
              <a:extLst>
                <a:ext uri="{FF2B5EF4-FFF2-40B4-BE49-F238E27FC236}">
                  <a16:creationId xmlns:a16="http://schemas.microsoft.com/office/drawing/2014/main" id="{A2D89969-6E4C-4BEF-8C37-0FAC8DB96216}"/>
                </a:ext>
              </a:extLst>
            </p:cNvPr>
            <p:cNvSpPr/>
            <p:nvPr/>
          </p:nvSpPr>
          <p:spPr>
            <a:xfrm>
              <a:off x="4782725" y="2452975"/>
              <a:ext cx="232500" cy="740700"/>
            </a:xfrm>
            <a:custGeom>
              <a:avLst/>
              <a:gdLst/>
              <a:ahLst/>
              <a:cxnLst/>
              <a:rect l="l" t="t" r="r" b="b"/>
              <a:pathLst>
                <a:path w="9300" h="29628" extrusionOk="0">
                  <a:moveTo>
                    <a:pt x="1216" y="0"/>
                  </a:moveTo>
                  <a:cubicBezTo>
                    <a:pt x="984" y="0"/>
                    <a:pt x="745" y="78"/>
                    <a:pt x="502" y="254"/>
                  </a:cubicBezTo>
                  <a:cubicBezTo>
                    <a:pt x="1" y="604"/>
                    <a:pt x="1" y="1657"/>
                    <a:pt x="753" y="1732"/>
                  </a:cubicBezTo>
                  <a:cubicBezTo>
                    <a:pt x="774" y="1734"/>
                    <a:pt x="794" y="1735"/>
                    <a:pt x="814" y="1735"/>
                  </a:cubicBezTo>
                  <a:cubicBezTo>
                    <a:pt x="1414" y="1735"/>
                    <a:pt x="1541" y="1020"/>
                    <a:pt x="1129" y="705"/>
                  </a:cubicBezTo>
                  <a:cubicBezTo>
                    <a:pt x="1171" y="693"/>
                    <a:pt x="1215" y="686"/>
                    <a:pt x="1261" y="686"/>
                  </a:cubicBezTo>
                  <a:cubicBezTo>
                    <a:pt x="1405" y="686"/>
                    <a:pt x="1566" y="747"/>
                    <a:pt x="1755" y="880"/>
                  </a:cubicBezTo>
                  <a:cubicBezTo>
                    <a:pt x="1981" y="1056"/>
                    <a:pt x="2181" y="1256"/>
                    <a:pt x="2357" y="1507"/>
                  </a:cubicBezTo>
                  <a:cubicBezTo>
                    <a:pt x="2557" y="1807"/>
                    <a:pt x="2733" y="2158"/>
                    <a:pt x="2883" y="2484"/>
                  </a:cubicBezTo>
                  <a:cubicBezTo>
                    <a:pt x="3234" y="3186"/>
                    <a:pt x="3485" y="3863"/>
                    <a:pt x="3735" y="4564"/>
                  </a:cubicBezTo>
                  <a:cubicBezTo>
                    <a:pt x="3535" y="4690"/>
                    <a:pt x="3334" y="4865"/>
                    <a:pt x="3159" y="5091"/>
                  </a:cubicBezTo>
                  <a:cubicBezTo>
                    <a:pt x="2407" y="5993"/>
                    <a:pt x="2808" y="7321"/>
                    <a:pt x="3760" y="7848"/>
                  </a:cubicBezTo>
                  <a:cubicBezTo>
                    <a:pt x="1806" y="9276"/>
                    <a:pt x="2181" y="11983"/>
                    <a:pt x="2908" y="14489"/>
                  </a:cubicBezTo>
                  <a:cubicBezTo>
                    <a:pt x="1605" y="15291"/>
                    <a:pt x="1580" y="17672"/>
                    <a:pt x="1906" y="19051"/>
                  </a:cubicBezTo>
                  <a:cubicBezTo>
                    <a:pt x="2382" y="21081"/>
                    <a:pt x="3084" y="25091"/>
                    <a:pt x="4312" y="29151"/>
                  </a:cubicBezTo>
                  <a:cubicBezTo>
                    <a:pt x="4362" y="29352"/>
                    <a:pt x="4462" y="29552"/>
                    <a:pt x="4638" y="29627"/>
                  </a:cubicBezTo>
                  <a:cubicBezTo>
                    <a:pt x="4813" y="29552"/>
                    <a:pt x="4913" y="29352"/>
                    <a:pt x="4988" y="29151"/>
                  </a:cubicBezTo>
                  <a:cubicBezTo>
                    <a:pt x="6192" y="25091"/>
                    <a:pt x="6893" y="21081"/>
                    <a:pt x="7369" y="19051"/>
                  </a:cubicBezTo>
                  <a:cubicBezTo>
                    <a:pt x="7695" y="17672"/>
                    <a:pt x="7670" y="15291"/>
                    <a:pt x="6367" y="14489"/>
                  </a:cubicBezTo>
                  <a:cubicBezTo>
                    <a:pt x="7094" y="11983"/>
                    <a:pt x="7495" y="9276"/>
                    <a:pt x="5515" y="7848"/>
                  </a:cubicBezTo>
                  <a:cubicBezTo>
                    <a:pt x="6467" y="7321"/>
                    <a:pt x="6868" y="5993"/>
                    <a:pt x="6141" y="5091"/>
                  </a:cubicBezTo>
                  <a:cubicBezTo>
                    <a:pt x="5941" y="4865"/>
                    <a:pt x="5740" y="4690"/>
                    <a:pt x="5540" y="4564"/>
                  </a:cubicBezTo>
                  <a:cubicBezTo>
                    <a:pt x="5790" y="3863"/>
                    <a:pt x="6041" y="3186"/>
                    <a:pt x="6392" y="2484"/>
                  </a:cubicBezTo>
                  <a:cubicBezTo>
                    <a:pt x="6567" y="2158"/>
                    <a:pt x="6718" y="1807"/>
                    <a:pt x="6918" y="1507"/>
                  </a:cubicBezTo>
                  <a:cubicBezTo>
                    <a:pt x="7094" y="1256"/>
                    <a:pt x="7294" y="1056"/>
                    <a:pt x="7545" y="880"/>
                  </a:cubicBezTo>
                  <a:cubicBezTo>
                    <a:pt x="7716" y="747"/>
                    <a:pt x="7872" y="686"/>
                    <a:pt x="8014" y="686"/>
                  </a:cubicBezTo>
                  <a:cubicBezTo>
                    <a:pt x="8060" y="686"/>
                    <a:pt x="8104" y="693"/>
                    <a:pt x="8146" y="705"/>
                  </a:cubicBezTo>
                  <a:cubicBezTo>
                    <a:pt x="7734" y="1020"/>
                    <a:pt x="7862" y="1735"/>
                    <a:pt x="8461" y="1735"/>
                  </a:cubicBezTo>
                  <a:cubicBezTo>
                    <a:pt x="8481" y="1735"/>
                    <a:pt x="8501" y="1734"/>
                    <a:pt x="8522" y="1732"/>
                  </a:cubicBezTo>
                  <a:cubicBezTo>
                    <a:pt x="9299" y="1657"/>
                    <a:pt x="9299" y="604"/>
                    <a:pt x="8773" y="254"/>
                  </a:cubicBezTo>
                  <a:cubicBezTo>
                    <a:pt x="8530" y="78"/>
                    <a:pt x="8292" y="0"/>
                    <a:pt x="8061" y="0"/>
                  </a:cubicBezTo>
                  <a:cubicBezTo>
                    <a:pt x="6675" y="0"/>
                    <a:pt x="5554" y="2824"/>
                    <a:pt x="5189" y="4414"/>
                  </a:cubicBezTo>
                  <a:cubicBezTo>
                    <a:pt x="5014" y="4364"/>
                    <a:pt x="4813" y="4339"/>
                    <a:pt x="4638" y="4339"/>
                  </a:cubicBezTo>
                  <a:cubicBezTo>
                    <a:pt x="4462" y="4339"/>
                    <a:pt x="4287" y="4364"/>
                    <a:pt x="4086" y="4414"/>
                  </a:cubicBezTo>
                  <a:cubicBezTo>
                    <a:pt x="3742" y="2824"/>
                    <a:pt x="2607" y="0"/>
                    <a:pt x="121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7" name="Google Shape;1496;p46">
            <a:extLst>
              <a:ext uri="{FF2B5EF4-FFF2-40B4-BE49-F238E27FC236}">
                <a16:creationId xmlns:a16="http://schemas.microsoft.com/office/drawing/2014/main" id="{2A8EB0EC-D807-4A99-AB94-3ABB3C274DA0}"/>
              </a:ext>
            </a:extLst>
          </p:cNvPr>
          <p:cNvGrpSpPr/>
          <p:nvPr/>
        </p:nvGrpSpPr>
        <p:grpSpPr>
          <a:xfrm>
            <a:off x="8629016" y="5149228"/>
            <a:ext cx="724071" cy="473180"/>
            <a:chOff x="7218550" y="1264450"/>
            <a:chExt cx="1810175" cy="1182950"/>
          </a:xfrm>
        </p:grpSpPr>
        <p:sp>
          <p:nvSpPr>
            <p:cNvPr id="168" name="Google Shape;1497;p46">
              <a:extLst>
                <a:ext uri="{FF2B5EF4-FFF2-40B4-BE49-F238E27FC236}">
                  <a16:creationId xmlns:a16="http://schemas.microsoft.com/office/drawing/2014/main" id="{951C0259-28D5-440C-A2B4-6185B98AEA72}"/>
                </a:ext>
              </a:extLst>
            </p:cNvPr>
            <p:cNvSpPr/>
            <p:nvPr/>
          </p:nvSpPr>
          <p:spPr>
            <a:xfrm>
              <a:off x="7745500" y="1611025"/>
              <a:ext cx="449275" cy="522875"/>
            </a:xfrm>
            <a:custGeom>
              <a:avLst/>
              <a:gdLst/>
              <a:ahLst/>
              <a:cxnLst/>
              <a:rect l="l" t="t" r="r" b="b"/>
              <a:pathLst>
                <a:path w="17971" h="20915" extrusionOk="0">
                  <a:moveTo>
                    <a:pt x="9157" y="1"/>
                  </a:moveTo>
                  <a:cubicBezTo>
                    <a:pt x="8604" y="1"/>
                    <a:pt x="8017" y="98"/>
                    <a:pt x="7394" y="305"/>
                  </a:cubicBezTo>
                  <a:cubicBezTo>
                    <a:pt x="1" y="2786"/>
                    <a:pt x="7545" y="15392"/>
                    <a:pt x="13560" y="20906"/>
                  </a:cubicBezTo>
                  <a:cubicBezTo>
                    <a:pt x="13560" y="20906"/>
                    <a:pt x="13619" y="20915"/>
                    <a:pt x="13730" y="20915"/>
                  </a:cubicBezTo>
                  <a:cubicBezTo>
                    <a:pt x="14247" y="20915"/>
                    <a:pt x="15888" y="20728"/>
                    <a:pt x="17971" y="18626"/>
                  </a:cubicBezTo>
                  <a:cubicBezTo>
                    <a:pt x="17971" y="18626"/>
                    <a:pt x="16837" y="1"/>
                    <a:pt x="9157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498;p46">
              <a:extLst>
                <a:ext uri="{FF2B5EF4-FFF2-40B4-BE49-F238E27FC236}">
                  <a16:creationId xmlns:a16="http://schemas.microsoft.com/office/drawing/2014/main" id="{1DB58535-4D09-42E7-940C-BE05CE99811F}"/>
                </a:ext>
              </a:extLst>
            </p:cNvPr>
            <p:cNvSpPr/>
            <p:nvPr/>
          </p:nvSpPr>
          <p:spPr>
            <a:xfrm>
              <a:off x="7517425" y="1725250"/>
              <a:ext cx="571475" cy="442275"/>
            </a:xfrm>
            <a:custGeom>
              <a:avLst/>
              <a:gdLst/>
              <a:ahLst/>
              <a:cxnLst/>
              <a:rect l="l" t="t" r="r" b="b"/>
              <a:pathLst>
                <a:path w="22859" h="17691" extrusionOk="0">
                  <a:moveTo>
                    <a:pt x="9080" y="1"/>
                  </a:moveTo>
                  <a:cubicBezTo>
                    <a:pt x="7934" y="1"/>
                    <a:pt x="6807" y="419"/>
                    <a:pt x="5740" y="1400"/>
                  </a:cubicBezTo>
                  <a:cubicBezTo>
                    <a:pt x="1" y="6663"/>
                    <a:pt x="12031" y="15109"/>
                    <a:pt x="19775" y="17691"/>
                  </a:cubicBezTo>
                  <a:cubicBezTo>
                    <a:pt x="19775" y="17691"/>
                    <a:pt x="21605" y="17164"/>
                    <a:pt x="22858" y="13781"/>
                  </a:cubicBezTo>
                  <a:cubicBezTo>
                    <a:pt x="22858" y="13781"/>
                    <a:pt x="15659" y="1"/>
                    <a:pt x="9080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499;p46">
              <a:extLst>
                <a:ext uri="{FF2B5EF4-FFF2-40B4-BE49-F238E27FC236}">
                  <a16:creationId xmlns:a16="http://schemas.microsoft.com/office/drawing/2014/main" id="{FCC9FBD7-5C33-41A9-89F5-18C67FDCE0A1}"/>
                </a:ext>
              </a:extLst>
            </p:cNvPr>
            <p:cNvSpPr/>
            <p:nvPr/>
          </p:nvSpPr>
          <p:spPr>
            <a:xfrm>
              <a:off x="7647747" y="2096700"/>
              <a:ext cx="298275" cy="329600"/>
            </a:xfrm>
            <a:custGeom>
              <a:avLst/>
              <a:gdLst/>
              <a:ahLst/>
              <a:cxnLst/>
              <a:rect l="l" t="t" r="r" b="b"/>
              <a:pathLst>
                <a:path w="11931" h="13184" extrusionOk="0">
                  <a:moveTo>
                    <a:pt x="6617" y="1"/>
                  </a:moveTo>
                  <a:cubicBezTo>
                    <a:pt x="4136" y="803"/>
                    <a:pt x="1881" y="1279"/>
                    <a:pt x="1" y="1554"/>
                  </a:cubicBezTo>
                  <a:cubicBezTo>
                    <a:pt x="101" y="4963"/>
                    <a:pt x="928" y="9199"/>
                    <a:pt x="3635" y="13184"/>
                  </a:cubicBezTo>
                  <a:cubicBezTo>
                    <a:pt x="6116" y="12732"/>
                    <a:pt x="8923" y="12031"/>
                    <a:pt x="11931" y="10953"/>
                  </a:cubicBezTo>
                  <a:cubicBezTo>
                    <a:pt x="9124" y="7068"/>
                    <a:pt x="7520" y="3133"/>
                    <a:pt x="661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500;p46">
              <a:extLst>
                <a:ext uri="{FF2B5EF4-FFF2-40B4-BE49-F238E27FC236}">
                  <a16:creationId xmlns:a16="http://schemas.microsoft.com/office/drawing/2014/main" id="{9F60BC57-0EED-4F37-9287-97A02FEE3767}"/>
                </a:ext>
              </a:extLst>
            </p:cNvPr>
            <p:cNvSpPr/>
            <p:nvPr/>
          </p:nvSpPr>
          <p:spPr>
            <a:xfrm>
              <a:off x="7338850" y="2143975"/>
              <a:ext cx="213075" cy="303425"/>
            </a:xfrm>
            <a:custGeom>
              <a:avLst/>
              <a:gdLst/>
              <a:ahLst/>
              <a:cxnLst/>
              <a:rect l="l" t="t" r="r" b="b"/>
              <a:pathLst>
                <a:path w="8523" h="12137" extrusionOk="0">
                  <a:moveTo>
                    <a:pt x="6276" y="0"/>
                  </a:moveTo>
                  <a:cubicBezTo>
                    <a:pt x="3147" y="0"/>
                    <a:pt x="517" y="2410"/>
                    <a:pt x="277" y="5578"/>
                  </a:cubicBezTo>
                  <a:cubicBezTo>
                    <a:pt x="1" y="8912"/>
                    <a:pt x="2507" y="11844"/>
                    <a:pt x="5841" y="12095"/>
                  </a:cubicBezTo>
                  <a:cubicBezTo>
                    <a:pt x="5972" y="12095"/>
                    <a:pt x="6541" y="12137"/>
                    <a:pt x="7472" y="12137"/>
                  </a:cubicBezTo>
                  <a:cubicBezTo>
                    <a:pt x="7783" y="12137"/>
                    <a:pt x="8134" y="12132"/>
                    <a:pt x="8522" y="12120"/>
                  </a:cubicBezTo>
                  <a:cubicBezTo>
                    <a:pt x="6417" y="7759"/>
                    <a:pt x="6267" y="3423"/>
                    <a:pt x="6693" y="14"/>
                  </a:cubicBezTo>
                  <a:cubicBezTo>
                    <a:pt x="6553" y="5"/>
                    <a:pt x="6414" y="0"/>
                    <a:pt x="627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501;p46">
              <a:extLst>
                <a:ext uri="{FF2B5EF4-FFF2-40B4-BE49-F238E27FC236}">
                  <a16:creationId xmlns:a16="http://schemas.microsoft.com/office/drawing/2014/main" id="{50F548B0-12EC-4617-BDC3-9411B7BB7FD6}"/>
                </a:ext>
              </a:extLst>
            </p:cNvPr>
            <p:cNvSpPr/>
            <p:nvPr/>
          </p:nvSpPr>
          <p:spPr>
            <a:xfrm>
              <a:off x="7495500" y="2135550"/>
              <a:ext cx="243125" cy="311425"/>
            </a:xfrm>
            <a:custGeom>
              <a:avLst/>
              <a:gdLst/>
              <a:ahLst/>
              <a:cxnLst/>
              <a:rect l="l" t="t" r="r" b="b"/>
              <a:pathLst>
                <a:path w="9725" h="12457" extrusionOk="0">
                  <a:moveTo>
                    <a:pt x="6091" y="0"/>
                  </a:moveTo>
                  <a:cubicBezTo>
                    <a:pt x="3973" y="312"/>
                    <a:pt x="2328" y="366"/>
                    <a:pt x="1375" y="366"/>
                  </a:cubicBezTo>
                  <a:cubicBezTo>
                    <a:pt x="873" y="366"/>
                    <a:pt x="563" y="351"/>
                    <a:pt x="477" y="351"/>
                  </a:cubicBezTo>
                  <a:lnTo>
                    <a:pt x="427" y="351"/>
                  </a:lnTo>
                  <a:cubicBezTo>
                    <a:pt x="1" y="3760"/>
                    <a:pt x="151" y="8096"/>
                    <a:pt x="2256" y="12457"/>
                  </a:cubicBezTo>
                  <a:cubicBezTo>
                    <a:pt x="4036" y="12407"/>
                    <a:pt x="6617" y="12206"/>
                    <a:pt x="9725" y="11630"/>
                  </a:cubicBezTo>
                  <a:cubicBezTo>
                    <a:pt x="7018" y="7645"/>
                    <a:pt x="6191" y="3409"/>
                    <a:pt x="6091" y="0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502;p46">
              <a:extLst>
                <a:ext uri="{FF2B5EF4-FFF2-40B4-BE49-F238E27FC236}">
                  <a16:creationId xmlns:a16="http://schemas.microsoft.com/office/drawing/2014/main" id="{C6AF9A48-F5B0-47BD-BA76-5E3A448697FD}"/>
                </a:ext>
              </a:extLst>
            </p:cNvPr>
            <p:cNvSpPr/>
            <p:nvPr/>
          </p:nvSpPr>
          <p:spPr>
            <a:xfrm>
              <a:off x="7969825" y="1815000"/>
              <a:ext cx="518200" cy="464050"/>
            </a:xfrm>
            <a:custGeom>
              <a:avLst/>
              <a:gdLst/>
              <a:ahLst/>
              <a:cxnLst/>
              <a:rect l="l" t="t" r="r" b="b"/>
              <a:pathLst>
                <a:path w="20728" h="18562" extrusionOk="0">
                  <a:moveTo>
                    <a:pt x="14028" y="0"/>
                  </a:moveTo>
                  <a:cubicBezTo>
                    <a:pt x="12534" y="0"/>
                    <a:pt x="11032" y="547"/>
                    <a:pt x="9850" y="1644"/>
                  </a:cubicBezTo>
                  <a:cubicBezTo>
                    <a:pt x="6592" y="4727"/>
                    <a:pt x="3208" y="7008"/>
                    <a:pt x="0" y="8662"/>
                  </a:cubicBezTo>
                  <a:cubicBezTo>
                    <a:pt x="1429" y="11619"/>
                    <a:pt x="3684" y="15229"/>
                    <a:pt x="7118" y="18562"/>
                  </a:cubicBezTo>
                  <a:cubicBezTo>
                    <a:pt x="10777" y="16532"/>
                    <a:pt x="14537" y="13900"/>
                    <a:pt x="18171" y="10467"/>
                  </a:cubicBezTo>
                  <a:cubicBezTo>
                    <a:pt x="20602" y="8186"/>
                    <a:pt x="20727" y="4351"/>
                    <a:pt x="18421" y="1895"/>
                  </a:cubicBezTo>
                  <a:cubicBezTo>
                    <a:pt x="17238" y="634"/>
                    <a:pt x="15638" y="0"/>
                    <a:pt x="14028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503;p46">
              <a:extLst>
                <a:ext uri="{FF2B5EF4-FFF2-40B4-BE49-F238E27FC236}">
                  <a16:creationId xmlns:a16="http://schemas.microsoft.com/office/drawing/2014/main" id="{4B6FB156-6ED6-44C2-8558-C468352CD415}"/>
                </a:ext>
              </a:extLst>
            </p:cNvPr>
            <p:cNvSpPr/>
            <p:nvPr/>
          </p:nvSpPr>
          <p:spPr>
            <a:xfrm>
              <a:off x="7813175" y="2031550"/>
              <a:ext cx="334600" cy="339000"/>
            </a:xfrm>
            <a:custGeom>
              <a:avLst/>
              <a:gdLst/>
              <a:ahLst/>
              <a:cxnLst/>
              <a:rect l="l" t="t" r="r" b="b"/>
              <a:pathLst>
                <a:path w="13384" h="13560" extrusionOk="0">
                  <a:moveTo>
                    <a:pt x="6266" y="0"/>
                  </a:moveTo>
                  <a:cubicBezTo>
                    <a:pt x="4086" y="1128"/>
                    <a:pt x="1980" y="1955"/>
                    <a:pt x="0" y="2607"/>
                  </a:cubicBezTo>
                  <a:cubicBezTo>
                    <a:pt x="903" y="5739"/>
                    <a:pt x="2507" y="9674"/>
                    <a:pt x="5314" y="13559"/>
                  </a:cubicBezTo>
                  <a:cubicBezTo>
                    <a:pt x="7519" y="12782"/>
                    <a:pt x="9800" y="11805"/>
                    <a:pt x="12156" y="10577"/>
                  </a:cubicBezTo>
                  <a:cubicBezTo>
                    <a:pt x="12557" y="10351"/>
                    <a:pt x="12983" y="10125"/>
                    <a:pt x="13384" y="9900"/>
                  </a:cubicBezTo>
                  <a:cubicBezTo>
                    <a:pt x="9950" y="6567"/>
                    <a:pt x="7695" y="2957"/>
                    <a:pt x="6266" y="0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504;p46">
              <a:extLst>
                <a:ext uri="{FF2B5EF4-FFF2-40B4-BE49-F238E27FC236}">
                  <a16:creationId xmlns:a16="http://schemas.microsoft.com/office/drawing/2014/main" id="{B44F64CC-77E0-4C20-BA67-4F8A6F5CBE5E}"/>
                </a:ext>
              </a:extLst>
            </p:cNvPr>
            <p:cNvSpPr/>
            <p:nvPr/>
          </p:nvSpPr>
          <p:spPr>
            <a:xfrm>
              <a:off x="8072575" y="1672200"/>
              <a:ext cx="535125" cy="493125"/>
            </a:xfrm>
            <a:custGeom>
              <a:avLst/>
              <a:gdLst/>
              <a:ahLst/>
              <a:cxnLst/>
              <a:rect l="l" t="t" r="r" b="b"/>
              <a:pathLst>
                <a:path w="21405" h="19725" extrusionOk="0">
                  <a:moveTo>
                    <a:pt x="11104" y="1"/>
                  </a:moveTo>
                  <a:cubicBezTo>
                    <a:pt x="7466" y="1"/>
                    <a:pt x="4045" y="2197"/>
                    <a:pt x="2657" y="5803"/>
                  </a:cubicBezTo>
                  <a:cubicBezTo>
                    <a:pt x="2632" y="5878"/>
                    <a:pt x="2582" y="5953"/>
                    <a:pt x="2557" y="6003"/>
                  </a:cubicBezTo>
                  <a:cubicBezTo>
                    <a:pt x="0" y="10289"/>
                    <a:pt x="1404" y="15828"/>
                    <a:pt x="5690" y="18409"/>
                  </a:cubicBezTo>
                  <a:cubicBezTo>
                    <a:pt x="7155" y="19299"/>
                    <a:pt x="8778" y="19724"/>
                    <a:pt x="10379" y="19724"/>
                  </a:cubicBezTo>
                  <a:cubicBezTo>
                    <a:pt x="11845" y="19724"/>
                    <a:pt x="13293" y="19368"/>
                    <a:pt x="14587" y="18685"/>
                  </a:cubicBezTo>
                  <a:cubicBezTo>
                    <a:pt x="16016" y="17958"/>
                    <a:pt x="17269" y="16805"/>
                    <a:pt x="18146" y="15326"/>
                  </a:cubicBezTo>
                  <a:cubicBezTo>
                    <a:pt x="18371" y="15001"/>
                    <a:pt x="19073" y="13798"/>
                    <a:pt x="19600" y="12394"/>
                  </a:cubicBezTo>
                  <a:cubicBezTo>
                    <a:pt x="21404" y="7707"/>
                    <a:pt x="19073" y="2419"/>
                    <a:pt x="14386" y="615"/>
                  </a:cubicBezTo>
                  <a:cubicBezTo>
                    <a:pt x="13305" y="198"/>
                    <a:pt x="12195" y="1"/>
                    <a:pt x="11104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505;p46">
              <a:extLst>
                <a:ext uri="{FF2B5EF4-FFF2-40B4-BE49-F238E27FC236}">
                  <a16:creationId xmlns:a16="http://schemas.microsoft.com/office/drawing/2014/main" id="{2A3BF62D-FDCC-46A4-A9C9-FB302D49B775}"/>
                </a:ext>
              </a:extLst>
            </p:cNvPr>
            <p:cNvSpPr/>
            <p:nvPr/>
          </p:nvSpPr>
          <p:spPr>
            <a:xfrm>
              <a:off x="8409975" y="1532975"/>
              <a:ext cx="561075" cy="384800"/>
            </a:xfrm>
            <a:custGeom>
              <a:avLst/>
              <a:gdLst/>
              <a:ahLst/>
              <a:cxnLst/>
              <a:rect l="l" t="t" r="r" b="b"/>
              <a:pathLst>
                <a:path w="22443" h="15392" extrusionOk="0">
                  <a:moveTo>
                    <a:pt x="21640" y="0"/>
                  </a:moveTo>
                  <a:cubicBezTo>
                    <a:pt x="21593" y="0"/>
                    <a:pt x="21544" y="6"/>
                    <a:pt x="21492" y="18"/>
                  </a:cubicBezTo>
                  <a:cubicBezTo>
                    <a:pt x="13723" y="1747"/>
                    <a:pt x="4274" y="7336"/>
                    <a:pt x="264" y="14454"/>
                  </a:cubicBezTo>
                  <a:cubicBezTo>
                    <a:pt x="0" y="14929"/>
                    <a:pt x="427" y="15392"/>
                    <a:pt x="835" y="15392"/>
                  </a:cubicBezTo>
                  <a:cubicBezTo>
                    <a:pt x="1009" y="15392"/>
                    <a:pt x="1179" y="15308"/>
                    <a:pt x="1291" y="15106"/>
                  </a:cubicBezTo>
                  <a:cubicBezTo>
                    <a:pt x="5151" y="8239"/>
                    <a:pt x="14299" y="2875"/>
                    <a:pt x="21743" y="1196"/>
                  </a:cubicBezTo>
                  <a:cubicBezTo>
                    <a:pt x="22443" y="1033"/>
                    <a:pt x="22274" y="0"/>
                    <a:pt x="21640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506;p46">
              <a:extLst>
                <a:ext uri="{FF2B5EF4-FFF2-40B4-BE49-F238E27FC236}">
                  <a16:creationId xmlns:a16="http://schemas.microsoft.com/office/drawing/2014/main" id="{A50D1926-0009-4BE9-AECD-7F88DDF082C8}"/>
                </a:ext>
              </a:extLst>
            </p:cNvPr>
            <p:cNvSpPr/>
            <p:nvPr/>
          </p:nvSpPr>
          <p:spPr>
            <a:xfrm>
              <a:off x="8909675" y="1509500"/>
              <a:ext cx="119050" cy="92275"/>
            </a:xfrm>
            <a:custGeom>
              <a:avLst/>
              <a:gdLst/>
              <a:ahLst/>
              <a:cxnLst/>
              <a:rect l="l" t="t" r="r" b="b"/>
              <a:pathLst>
                <a:path w="4762" h="3691" extrusionOk="0">
                  <a:moveTo>
                    <a:pt x="3107" y="1"/>
                  </a:moveTo>
                  <a:cubicBezTo>
                    <a:pt x="3074" y="1"/>
                    <a:pt x="3041" y="2"/>
                    <a:pt x="3008" y="5"/>
                  </a:cubicBezTo>
                  <a:cubicBezTo>
                    <a:pt x="2657" y="5"/>
                    <a:pt x="2281" y="30"/>
                    <a:pt x="1930" y="55"/>
                  </a:cubicBezTo>
                  <a:cubicBezTo>
                    <a:pt x="953" y="105"/>
                    <a:pt x="76" y="732"/>
                    <a:pt x="25" y="1784"/>
                  </a:cubicBezTo>
                  <a:cubicBezTo>
                    <a:pt x="1" y="2666"/>
                    <a:pt x="742" y="3691"/>
                    <a:pt x="1688" y="3691"/>
                  </a:cubicBezTo>
                  <a:cubicBezTo>
                    <a:pt x="1710" y="3691"/>
                    <a:pt x="1732" y="3690"/>
                    <a:pt x="1755" y="3689"/>
                  </a:cubicBezTo>
                  <a:cubicBezTo>
                    <a:pt x="2131" y="3664"/>
                    <a:pt x="2482" y="3639"/>
                    <a:pt x="2832" y="3614"/>
                  </a:cubicBezTo>
                  <a:cubicBezTo>
                    <a:pt x="3810" y="3564"/>
                    <a:pt x="4687" y="2937"/>
                    <a:pt x="4737" y="1884"/>
                  </a:cubicBezTo>
                  <a:cubicBezTo>
                    <a:pt x="4761" y="1013"/>
                    <a:pt x="4037" y="1"/>
                    <a:pt x="310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507;p46">
              <a:extLst>
                <a:ext uri="{FF2B5EF4-FFF2-40B4-BE49-F238E27FC236}">
                  <a16:creationId xmlns:a16="http://schemas.microsoft.com/office/drawing/2014/main" id="{A4E35314-F025-4B86-B107-4323F8D0E8AE}"/>
                </a:ext>
              </a:extLst>
            </p:cNvPr>
            <p:cNvSpPr/>
            <p:nvPr/>
          </p:nvSpPr>
          <p:spPr>
            <a:xfrm>
              <a:off x="8697275" y="1264450"/>
              <a:ext cx="134700" cy="104375"/>
            </a:xfrm>
            <a:custGeom>
              <a:avLst/>
              <a:gdLst/>
              <a:ahLst/>
              <a:cxnLst/>
              <a:rect l="l" t="t" r="r" b="b"/>
              <a:pathLst>
                <a:path w="5388" h="4175" extrusionOk="0">
                  <a:moveTo>
                    <a:pt x="3758" y="1"/>
                  </a:moveTo>
                  <a:cubicBezTo>
                    <a:pt x="3717" y="1"/>
                    <a:pt x="3676" y="3"/>
                    <a:pt x="3634" y="7"/>
                  </a:cubicBezTo>
                  <a:cubicBezTo>
                    <a:pt x="2556" y="82"/>
                    <a:pt x="1704" y="408"/>
                    <a:pt x="802" y="1035"/>
                  </a:cubicBezTo>
                  <a:cubicBezTo>
                    <a:pt x="0" y="1611"/>
                    <a:pt x="125" y="2965"/>
                    <a:pt x="727" y="3616"/>
                  </a:cubicBezTo>
                  <a:cubicBezTo>
                    <a:pt x="1084" y="4010"/>
                    <a:pt x="1513" y="4174"/>
                    <a:pt x="1952" y="4174"/>
                  </a:cubicBezTo>
                  <a:cubicBezTo>
                    <a:pt x="2408" y="4174"/>
                    <a:pt x="2875" y="3997"/>
                    <a:pt x="3283" y="3716"/>
                  </a:cubicBezTo>
                  <a:lnTo>
                    <a:pt x="3283" y="3716"/>
                  </a:lnTo>
                  <a:cubicBezTo>
                    <a:pt x="3250" y="3749"/>
                    <a:pt x="3242" y="3768"/>
                    <a:pt x="3259" y="3768"/>
                  </a:cubicBezTo>
                  <a:cubicBezTo>
                    <a:pt x="3278" y="3768"/>
                    <a:pt x="3333" y="3743"/>
                    <a:pt x="3426" y="3687"/>
                  </a:cubicBezTo>
                  <a:lnTo>
                    <a:pt x="3426" y="3687"/>
                  </a:lnTo>
                  <a:cubicBezTo>
                    <a:pt x="3449" y="3681"/>
                    <a:pt x="3477" y="3674"/>
                    <a:pt x="3509" y="3666"/>
                  </a:cubicBezTo>
                  <a:cubicBezTo>
                    <a:pt x="3633" y="3631"/>
                    <a:pt x="3957" y="3595"/>
                    <a:pt x="3853" y="3595"/>
                  </a:cubicBezTo>
                  <a:cubicBezTo>
                    <a:pt x="3810" y="3595"/>
                    <a:pt x="3694" y="3602"/>
                    <a:pt x="3459" y="3616"/>
                  </a:cubicBezTo>
                  <a:cubicBezTo>
                    <a:pt x="4436" y="3541"/>
                    <a:pt x="5313" y="2965"/>
                    <a:pt x="5363" y="1887"/>
                  </a:cubicBezTo>
                  <a:cubicBezTo>
                    <a:pt x="5387" y="1047"/>
                    <a:pt x="4677" y="1"/>
                    <a:pt x="3758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508;p46">
              <a:extLst>
                <a:ext uri="{FF2B5EF4-FFF2-40B4-BE49-F238E27FC236}">
                  <a16:creationId xmlns:a16="http://schemas.microsoft.com/office/drawing/2014/main" id="{F0D28DB2-ECA6-4C55-BD4A-0EF544A5F37C}"/>
                </a:ext>
              </a:extLst>
            </p:cNvPr>
            <p:cNvSpPr/>
            <p:nvPr/>
          </p:nvSpPr>
          <p:spPr>
            <a:xfrm>
              <a:off x="8327100" y="1319050"/>
              <a:ext cx="431650" cy="547075"/>
            </a:xfrm>
            <a:custGeom>
              <a:avLst/>
              <a:gdLst/>
              <a:ahLst/>
              <a:cxnLst/>
              <a:rect l="l" t="t" r="r" b="b"/>
              <a:pathLst>
                <a:path w="17266" h="21883" extrusionOk="0">
                  <a:moveTo>
                    <a:pt x="16403" y="0"/>
                  </a:moveTo>
                  <a:cubicBezTo>
                    <a:pt x="16310" y="0"/>
                    <a:pt x="16212" y="24"/>
                    <a:pt x="16110" y="79"/>
                  </a:cubicBezTo>
                  <a:cubicBezTo>
                    <a:pt x="8115" y="4490"/>
                    <a:pt x="3078" y="12660"/>
                    <a:pt x="170" y="21132"/>
                  </a:cubicBezTo>
                  <a:cubicBezTo>
                    <a:pt x="1" y="21578"/>
                    <a:pt x="380" y="21883"/>
                    <a:pt x="756" y="21883"/>
                  </a:cubicBezTo>
                  <a:cubicBezTo>
                    <a:pt x="992" y="21883"/>
                    <a:pt x="1227" y="21763"/>
                    <a:pt x="1323" y="21482"/>
                  </a:cubicBezTo>
                  <a:cubicBezTo>
                    <a:pt x="4130" y="13337"/>
                    <a:pt x="8967" y="5417"/>
                    <a:pt x="16687" y="1157"/>
                  </a:cubicBezTo>
                  <a:cubicBezTo>
                    <a:pt x="17265" y="835"/>
                    <a:pt x="16946" y="0"/>
                    <a:pt x="16403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509;p46">
              <a:extLst>
                <a:ext uri="{FF2B5EF4-FFF2-40B4-BE49-F238E27FC236}">
                  <a16:creationId xmlns:a16="http://schemas.microsoft.com/office/drawing/2014/main" id="{D2CB5402-68BE-4864-827A-B27C2A9345B5}"/>
                </a:ext>
              </a:extLst>
            </p:cNvPr>
            <p:cNvSpPr/>
            <p:nvPr/>
          </p:nvSpPr>
          <p:spPr>
            <a:xfrm>
              <a:off x="7218550" y="2251475"/>
              <a:ext cx="157300" cy="73325"/>
            </a:xfrm>
            <a:custGeom>
              <a:avLst/>
              <a:gdLst/>
              <a:ahLst/>
              <a:cxnLst/>
              <a:rect l="l" t="t" r="r" b="b"/>
              <a:pathLst>
                <a:path w="6292" h="2933" extrusionOk="0">
                  <a:moveTo>
                    <a:pt x="6041" y="0"/>
                  </a:moveTo>
                  <a:lnTo>
                    <a:pt x="1" y="1704"/>
                  </a:lnTo>
                  <a:lnTo>
                    <a:pt x="6292" y="2932"/>
                  </a:lnTo>
                  <a:lnTo>
                    <a:pt x="6292" y="2932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08F344E-28AE-4C6A-8DE7-43CF047D2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1840" y="342389"/>
            <a:ext cx="8126672" cy="86570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681A21E-3ABD-46FB-B4CE-A7DF31B6D91C}"/>
              </a:ext>
            </a:extLst>
          </p:cNvPr>
          <p:cNvSpPr txBox="1"/>
          <p:nvPr/>
        </p:nvSpPr>
        <p:spPr>
          <a:xfrm>
            <a:off x="2544196" y="1786241"/>
            <a:ext cx="73557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vi-VN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òng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hậu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chiến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thắng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chiến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chống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33A97D34-0FB6-4E7C-81C3-BFDF4CDD2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7" y1="97870" x2="94271" y2="93796"/>
                        <a14:foregroundMark x1="938" y1="98889" x2="99948" y2="99352"/>
                        <a14:backgroundMark x1="12031" y1="25556" x2="82760" y2="80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4" name="Google Shape;2255;p51">
            <a:extLst>
              <a:ext uri="{FF2B5EF4-FFF2-40B4-BE49-F238E27FC236}">
                <a16:creationId xmlns:a16="http://schemas.microsoft.com/office/drawing/2014/main" id="{5CB2101A-81CB-4DFB-910E-5104A438CC6F}"/>
              </a:ext>
            </a:extLst>
          </p:cNvPr>
          <p:cNvSpPr/>
          <p:nvPr/>
        </p:nvSpPr>
        <p:spPr>
          <a:xfrm>
            <a:off x="2364649" y="1156682"/>
            <a:ext cx="7560058" cy="272621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4E6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5" name="Google Shape;2422;p51">
            <a:extLst>
              <a:ext uri="{FF2B5EF4-FFF2-40B4-BE49-F238E27FC236}">
                <a16:creationId xmlns:a16="http://schemas.microsoft.com/office/drawing/2014/main" id="{4EF9285D-E79C-4813-ADA5-CCC9B15210F8}"/>
              </a:ext>
            </a:extLst>
          </p:cNvPr>
          <p:cNvGrpSpPr/>
          <p:nvPr/>
        </p:nvGrpSpPr>
        <p:grpSpPr>
          <a:xfrm>
            <a:off x="3188434" y="5165895"/>
            <a:ext cx="463528" cy="473297"/>
            <a:chOff x="7348550" y="1658600"/>
            <a:chExt cx="1664175" cy="1699250"/>
          </a:xfrm>
        </p:grpSpPr>
        <p:sp>
          <p:nvSpPr>
            <p:cNvPr id="116" name="Google Shape;2423;p51">
              <a:extLst>
                <a:ext uri="{FF2B5EF4-FFF2-40B4-BE49-F238E27FC236}">
                  <a16:creationId xmlns:a16="http://schemas.microsoft.com/office/drawing/2014/main" id="{369932AD-B1C8-4F53-8892-109FBA4C1FCF}"/>
                </a:ext>
              </a:extLst>
            </p:cNvPr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2424;p51">
              <a:extLst>
                <a:ext uri="{FF2B5EF4-FFF2-40B4-BE49-F238E27FC236}">
                  <a16:creationId xmlns:a16="http://schemas.microsoft.com/office/drawing/2014/main" id="{452F0B4C-B026-4617-A056-4599D7F8F01B}"/>
                </a:ext>
              </a:extLst>
            </p:cNvPr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2425;p51">
              <a:extLst>
                <a:ext uri="{FF2B5EF4-FFF2-40B4-BE49-F238E27FC236}">
                  <a16:creationId xmlns:a16="http://schemas.microsoft.com/office/drawing/2014/main" id="{BC7E166D-0461-413D-8CB4-F6E9930F4721}"/>
                </a:ext>
              </a:extLst>
            </p:cNvPr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2426;p51">
              <a:extLst>
                <a:ext uri="{FF2B5EF4-FFF2-40B4-BE49-F238E27FC236}">
                  <a16:creationId xmlns:a16="http://schemas.microsoft.com/office/drawing/2014/main" id="{70A81E68-464C-4C13-BD75-1CF8146267AC}"/>
                </a:ext>
              </a:extLst>
            </p:cNvPr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2427;p51">
              <a:extLst>
                <a:ext uri="{FF2B5EF4-FFF2-40B4-BE49-F238E27FC236}">
                  <a16:creationId xmlns:a16="http://schemas.microsoft.com/office/drawing/2014/main" id="{CCDDC886-76CE-4A7C-BEB9-4867EA4EC683}"/>
                </a:ext>
              </a:extLst>
            </p:cNvPr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428;p51">
              <a:extLst>
                <a:ext uri="{FF2B5EF4-FFF2-40B4-BE49-F238E27FC236}">
                  <a16:creationId xmlns:a16="http://schemas.microsoft.com/office/drawing/2014/main" id="{67E0A0CC-9BEB-400A-8FF4-14A3CE111858}"/>
                </a:ext>
              </a:extLst>
            </p:cNvPr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2429;p51">
              <a:extLst>
                <a:ext uri="{FF2B5EF4-FFF2-40B4-BE49-F238E27FC236}">
                  <a16:creationId xmlns:a16="http://schemas.microsoft.com/office/drawing/2014/main" id="{F8B578C1-1206-4089-9FE4-8F22D177DD55}"/>
                </a:ext>
              </a:extLst>
            </p:cNvPr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2430;p51">
              <a:extLst>
                <a:ext uri="{FF2B5EF4-FFF2-40B4-BE49-F238E27FC236}">
                  <a16:creationId xmlns:a16="http://schemas.microsoft.com/office/drawing/2014/main" id="{A1E62F6B-28A7-4163-BB2F-4214A8D9222D}"/>
                </a:ext>
              </a:extLst>
            </p:cNvPr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2431;p51">
              <a:extLst>
                <a:ext uri="{FF2B5EF4-FFF2-40B4-BE49-F238E27FC236}">
                  <a16:creationId xmlns:a16="http://schemas.microsoft.com/office/drawing/2014/main" id="{2F39417F-105B-4C5E-A723-CC6C86E7A94F}"/>
                </a:ext>
              </a:extLst>
            </p:cNvPr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2432;p51">
              <a:extLst>
                <a:ext uri="{FF2B5EF4-FFF2-40B4-BE49-F238E27FC236}">
                  <a16:creationId xmlns:a16="http://schemas.microsoft.com/office/drawing/2014/main" id="{B520A0BE-9B25-42EF-9305-13EBFD145F13}"/>
                </a:ext>
              </a:extLst>
            </p:cNvPr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2433;p51">
              <a:extLst>
                <a:ext uri="{FF2B5EF4-FFF2-40B4-BE49-F238E27FC236}">
                  <a16:creationId xmlns:a16="http://schemas.microsoft.com/office/drawing/2014/main" id="{AB164D46-F114-4516-8961-4E16CC22230A}"/>
                </a:ext>
              </a:extLst>
            </p:cNvPr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2434;p51">
              <a:extLst>
                <a:ext uri="{FF2B5EF4-FFF2-40B4-BE49-F238E27FC236}">
                  <a16:creationId xmlns:a16="http://schemas.microsoft.com/office/drawing/2014/main" id="{4848C304-103A-4C45-9C10-C885F3402FDA}"/>
                </a:ext>
              </a:extLst>
            </p:cNvPr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2435;p51">
              <a:extLst>
                <a:ext uri="{FF2B5EF4-FFF2-40B4-BE49-F238E27FC236}">
                  <a16:creationId xmlns:a16="http://schemas.microsoft.com/office/drawing/2014/main" id="{318F44B2-E1D6-426B-8F94-3CA5A6420CE8}"/>
                </a:ext>
              </a:extLst>
            </p:cNvPr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9" name="Google Shape;2436;p51">
            <a:extLst>
              <a:ext uri="{FF2B5EF4-FFF2-40B4-BE49-F238E27FC236}">
                <a16:creationId xmlns:a16="http://schemas.microsoft.com/office/drawing/2014/main" id="{303FFA1F-07E5-40EF-B39B-2E6F8F757C6D}"/>
              </a:ext>
            </a:extLst>
          </p:cNvPr>
          <p:cNvGrpSpPr/>
          <p:nvPr/>
        </p:nvGrpSpPr>
        <p:grpSpPr>
          <a:xfrm>
            <a:off x="1529376" y="115998"/>
            <a:ext cx="1057839" cy="780768"/>
            <a:chOff x="7757175" y="1399875"/>
            <a:chExt cx="1347450" cy="994525"/>
          </a:xfrm>
        </p:grpSpPr>
        <p:sp>
          <p:nvSpPr>
            <p:cNvPr id="130" name="Google Shape;2437;p51">
              <a:extLst>
                <a:ext uri="{FF2B5EF4-FFF2-40B4-BE49-F238E27FC236}">
                  <a16:creationId xmlns:a16="http://schemas.microsoft.com/office/drawing/2014/main" id="{66898B7E-EA7C-496B-9101-126698E0A802}"/>
                </a:ext>
              </a:extLst>
            </p:cNvPr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2438;p51">
              <a:extLst>
                <a:ext uri="{FF2B5EF4-FFF2-40B4-BE49-F238E27FC236}">
                  <a16:creationId xmlns:a16="http://schemas.microsoft.com/office/drawing/2014/main" id="{CC5D1D76-BAB2-41DA-85C4-016F11FCC1A6}"/>
                </a:ext>
              </a:extLst>
            </p:cNvPr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8BB174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2439;p51">
              <a:extLst>
                <a:ext uri="{FF2B5EF4-FFF2-40B4-BE49-F238E27FC236}">
                  <a16:creationId xmlns:a16="http://schemas.microsoft.com/office/drawing/2014/main" id="{5EC89C69-0EE2-4EC9-A8F6-445CAC3D38DA}"/>
                </a:ext>
              </a:extLst>
            </p:cNvPr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2440;p51">
              <a:extLst>
                <a:ext uri="{FF2B5EF4-FFF2-40B4-BE49-F238E27FC236}">
                  <a16:creationId xmlns:a16="http://schemas.microsoft.com/office/drawing/2014/main" id="{E23D0D1F-599F-44A7-9141-0E60C2E2BF42}"/>
                </a:ext>
              </a:extLst>
            </p:cNvPr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2441;p51">
              <a:extLst>
                <a:ext uri="{FF2B5EF4-FFF2-40B4-BE49-F238E27FC236}">
                  <a16:creationId xmlns:a16="http://schemas.microsoft.com/office/drawing/2014/main" id="{75E7D036-79C6-427B-94FA-DEBBB8637BE6}"/>
                </a:ext>
              </a:extLst>
            </p:cNvPr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2442;p51">
              <a:extLst>
                <a:ext uri="{FF2B5EF4-FFF2-40B4-BE49-F238E27FC236}">
                  <a16:creationId xmlns:a16="http://schemas.microsoft.com/office/drawing/2014/main" id="{0296EF35-1960-42F4-8A05-64F7E66ACF40}"/>
                </a:ext>
              </a:extLst>
            </p:cNvPr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2443;p51">
              <a:extLst>
                <a:ext uri="{FF2B5EF4-FFF2-40B4-BE49-F238E27FC236}">
                  <a16:creationId xmlns:a16="http://schemas.microsoft.com/office/drawing/2014/main" id="{5C2C8E5A-06C8-4E79-8F19-C40510E1D370}"/>
                </a:ext>
              </a:extLst>
            </p:cNvPr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444;p51">
              <a:extLst>
                <a:ext uri="{FF2B5EF4-FFF2-40B4-BE49-F238E27FC236}">
                  <a16:creationId xmlns:a16="http://schemas.microsoft.com/office/drawing/2014/main" id="{3D3859C9-10EB-4CA7-891D-1EE2D3CDFBD4}"/>
                </a:ext>
              </a:extLst>
            </p:cNvPr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445;p51">
              <a:extLst>
                <a:ext uri="{FF2B5EF4-FFF2-40B4-BE49-F238E27FC236}">
                  <a16:creationId xmlns:a16="http://schemas.microsoft.com/office/drawing/2014/main" id="{1BAD300B-4CC4-40CA-8141-9A4947007731}"/>
                </a:ext>
              </a:extLst>
            </p:cNvPr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9" name="Google Shape;2446;p51">
            <a:extLst>
              <a:ext uri="{FF2B5EF4-FFF2-40B4-BE49-F238E27FC236}">
                <a16:creationId xmlns:a16="http://schemas.microsoft.com/office/drawing/2014/main" id="{8CB7F963-A4C0-4119-8434-B7068E01C03E}"/>
              </a:ext>
            </a:extLst>
          </p:cNvPr>
          <p:cNvGrpSpPr/>
          <p:nvPr/>
        </p:nvGrpSpPr>
        <p:grpSpPr>
          <a:xfrm>
            <a:off x="9579511" y="366183"/>
            <a:ext cx="874935" cy="1034345"/>
            <a:chOff x="4377350" y="3576850"/>
            <a:chExt cx="1070125" cy="1265100"/>
          </a:xfrm>
        </p:grpSpPr>
        <p:sp>
          <p:nvSpPr>
            <p:cNvPr id="140" name="Google Shape;2447;p51">
              <a:extLst>
                <a:ext uri="{FF2B5EF4-FFF2-40B4-BE49-F238E27FC236}">
                  <a16:creationId xmlns:a16="http://schemas.microsoft.com/office/drawing/2014/main" id="{6D23818F-F723-43E3-B7ED-2C844B95FB9A}"/>
                </a:ext>
              </a:extLst>
            </p:cNvPr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448;p51">
              <a:extLst>
                <a:ext uri="{FF2B5EF4-FFF2-40B4-BE49-F238E27FC236}">
                  <a16:creationId xmlns:a16="http://schemas.microsoft.com/office/drawing/2014/main" id="{07B7816E-7E5D-4D05-BB03-BF01BED159D8}"/>
                </a:ext>
              </a:extLst>
            </p:cNvPr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449;p51">
              <a:extLst>
                <a:ext uri="{FF2B5EF4-FFF2-40B4-BE49-F238E27FC236}">
                  <a16:creationId xmlns:a16="http://schemas.microsoft.com/office/drawing/2014/main" id="{72BF005E-6CE7-441F-A278-F7E044C3A52A}"/>
                </a:ext>
              </a:extLst>
            </p:cNvPr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450;p51">
              <a:extLst>
                <a:ext uri="{FF2B5EF4-FFF2-40B4-BE49-F238E27FC236}">
                  <a16:creationId xmlns:a16="http://schemas.microsoft.com/office/drawing/2014/main" id="{AD6B71EF-B67E-430B-B430-17980D8E030F}"/>
                </a:ext>
              </a:extLst>
            </p:cNvPr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451;p51">
              <a:extLst>
                <a:ext uri="{FF2B5EF4-FFF2-40B4-BE49-F238E27FC236}">
                  <a16:creationId xmlns:a16="http://schemas.microsoft.com/office/drawing/2014/main" id="{7FD1FA5B-3543-476C-9FBA-641ABC98EB5A}"/>
                </a:ext>
              </a:extLst>
            </p:cNvPr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452;p51">
              <a:extLst>
                <a:ext uri="{FF2B5EF4-FFF2-40B4-BE49-F238E27FC236}">
                  <a16:creationId xmlns:a16="http://schemas.microsoft.com/office/drawing/2014/main" id="{238D3094-08AA-4A93-BEE8-AE82FE5BD60E}"/>
                </a:ext>
              </a:extLst>
            </p:cNvPr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1" name="Google Shape;2453;p51">
            <a:extLst>
              <a:ext uri="{FF2B5EF4-FFF2-40B4-BE49-F238E27FC236}">
                <a16:creationId xmlns:a16="http://schemas.microsoft.com/office/drawing/2014/main" id="{3F4D7A7F-C19D-4054-962A-8D062AE1BBBD}"/>
              </a:ext>
            </a:extLst>
          </p:cNvPr>
          <p:cNvGrpSpPr/>
          <p:nvPr/>
        </p:nvGrpSpPr>
        <p:grpSpPr>
          <a:xfrm rot="20530116">
            <a:off x="11319391" y="3111219"/>
            <a:ext cx="614884" cy="496204"/>
            <a:chOff x="3973200" y="2218800"/>
            <a:chExt cx="1850925" cy="1081725"/>
          </a:xfrm>
        </p:grpSpPr>
        <p:sp>
          <p:nvSpPr>
            <p:cNvPr id="152" name="Google Shape;2454;p51">
              <a:extLst>
                <a:ext uri="{FF2B5EF4-FFF2-40B4-BE49-F238E27FC236}">
                  <a16:creationId xmlns:a16="http://schemas.microsoft.com/office/drawing/2014/main" id="{2665B8DD-4843-4F2A-A83E-EE80CD262D7A}"/>
                </a:ext>
              </a:extLst>
            </p:cNvPr>
            <p:cNvSpPr/>
            <p:nvPr/>
          </p:nvSpPr>
          <p:spPr>
            <a:xfrm>
              <a:off x="39732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14159" y="1"/>
                  </a:moveTo>
                  <a:cubicBezTo>
                    <a:pt x="12638" y="1"/>
                    <a:pt x="11181" y="333"/>
                    <a:pt x="9825" y="1024"/>
                  </a:cubicBezTo>
                  <a:cubicBezTo>
                    <a:pt x="1" y="6012"/>
                    <a:pt x="7620" y="16839"/>
                    <a:pt x="13735" y="20047"/>
                  </a:cubicBezTo>
                  <a:cubicBezTo>
                    <a:pt x="9806" y="22948"/>
                    <a:pt x="13686" y="27370"/>
                    <a:pt x="18466" y="27370"/>
                  </a:cubicBezTo>
                  <a:cubicBezTo>
                    <a:pt x="18929" y="27370"/>
                    <a:pt x="19401" y="27328"/>
                    <a:pt x="19876" y="27240"/>
                  </a:cubicBezTo>
                  <a:lnTo>
                    <a:pt x="19876" y="27240"/>
                  </a:lnTo>
                  <a:cubicBezTo>
                    <a:pt x="19851" y="27265"/>
                    <a:pt x="15916" y="28267"/>
                    <a:pt x="13384" y="30322"/>
                  </a:cubicBezTo>
                  <a:cubicBezTo>
                    <a:pt x="11054" y="32202"/>
                    <a:pt x="11680" y="35210"/>
                    <a:pt x="15916" y="37014"/>
                  </a:cubicBezTo>
                  <a:cubicBezTo>
                    <a:pt x="15916" y="37014"/>
                    <a:pt x="14862" y="43269"/>
                    <a:pt x="21893" y="43269"/>
                  </a:cubicBezTo>
                  <a:cubicBezTo>
                    <a:pt x="22296" y="43269"/>
                    <a:pt x="22726" y="43248"/>
                    <a:pt x="23184" y="43205"/>
                  </a:cubicBezTo>
                  <a:cubicBezTo>
                    <a:pt x="31655" y="42403"/>
                    <a:pt x="32683" y="33856"/>
                    <a:pt x="35465" y="30648"/>
                  </a:cubicBezTo>
                  <a:lnTo>
                    <a:pt x="35465" y="18042"/>
                  </a:lnTo>
                  <a:cubicBezTo>
                    <a:pt x="29322" y="6866"/>
                    <a:pt x="21074" y="1"/>
                    <a:pt x="14159" y="1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455;p51">
              <a:extLst>
                <a:ext uri="{FF2B5EF4-FFF2-40B4-BE49-F238E27FC236}">
                  <a16:creationId xmlns:a16="http://schemas.microsoft.com/office/drawing/2014/main" id="{2B06C151-C8E3-4554-B177-9B2650DA158A}"/>
                </a:ext>
              </a:extLst>
            </p:cNvPr>
            <p:cNvSpPr/>
            <p:nvPr/>
          </p:nvSpPr>
          <p:spPr>
            <a:xfrm>
              <a:off x="4214450" y="2311975"/>
              <a:ext cx="542700" cy="382000"/>
            </a:xfrm>
            <a:custGeom>
              <a:avLst/>
              <a:gdLst/>
              <a:ahLst/>
              <a:cxnLst/>
              <a:rect l="l" t="t" r="r" b="b"/>
              <a:pathLst>
                <a:path w="21708" h="15280" extrusionOk="0">
                  <a:moveTo>
                    <a:pt x="5991" y="0"/>
                  </a:moveTo>
                  <a:cubicBezTo>
                    <a:pt x="4867" y="0"/>
                    <a:pt x="3757" y="249"/>
                    <a:pt x="2757" y="856"/>
                  </a:cubicBezTo>
                  <a:cubicBezTo>
                    <a:pt x="752" y="2059"/>
                    <a:pt x="0" y="4465"/>
                    <a:pt x="902" y="6620"/>
                  </a:cubicBezTo>
                  <a:cubicBezTo>
                    <a:pt x="1615" y="8332"/>
                    <a:pt x="3339" y="9679"/>
                    <a:pt x="5170" y="9679"/>
                  </a:cubicBezTo>
                  <a:cubicBezTo>
                    <a:pt x="5592" y="9679"/>
                    <a:pt x="6019" y="9607"/>
                    <a:pt x="6441" y="9453"/>
                  </a:cubicBezTo>
                  <a:cubicBezTo>
                    <a:pt x="8973" y="8525"/>
                    <a:pt x="9499" y="5242"/>
                    <a:pt x="7519" y="3864"/>
                  </a:cubicBezTo>
                  <a:lnTo>
                    <a:pt x="7519" y="3864"/>
                  </a:lnTo>
                  <a:cubicBezTo>
                    <a:pt x="14186" y="4490"/>
                    <a:pt x="17569" y="11257"/>
                    <a:pt x="21128" y="15217"/>
                  </a:cubicBezTo>
                  <a:cubicBezTo>
                    <a:pt x="21172" y="15261"/>
                    <a:pt x="21225" y="15279"/>
                    <a:pt x="21280" y="15279"/>
                  </a:cubicBezTo>
                  <a:cubicBezTo>
                    <a:pt x="21479" y="15279"/>
                    <a:pt x="21708" y="15037"/>
                    <a:pt x="21629" y="14841"/>
                  </a:cubicBezTo>
                  <a:cubicBezTo>
                    <a:pt x="20552" y="11984"/>
                    <a:pt x="18446" y="9052"/>
                    <a:pt x="16642" y="6595"/>
                  </a:cubicBezTo>
                  <a:cubicBezTo>
                    <a:pt x="14912" y="4239"/>
                    <a:pt x="12707" y="2159"/>
                    <a:pt x="10025" y="931"/>
                  </a:cubicBezTo>
                  <a:cubicBezTo>
                    <a:pt x="8780" y="378"/>
                    <a:pt x="7375" y="0"/>
                    <a:pt x="59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456;p51">
              <a:extLst>
                <a:ext uri="{FF2B5EF4-FFF2-40B4-BE49-F238E27FC236}">
                  <a16:creationId xmlns:a16="http://schemas.microsoft.com/office/drawing/2014/main" id="{9D26EB2E-1C5B-4D1E-A459-045606275D52}"/>
                </a:ext>
              </a:extLst>
            </p:cNvPr>
            <p:cNvSpPr/>
            <p:nvPr/>
          </p:nvSpPr>
          <p:spPr>
            <a:xfrm>
              <a:off x="4367500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691" y="0"/>
                  </a:moveTo>
                  <a:cubicBezTo>
                    <a:pt x="4026" y="0"/>
                    <a:pt x="1364" y="761"/>
                    <a:pt x="620" y="3123"/>
                  </a:cubicBezTo>
                  <a:cubicBezTo>
                    <a:pt x="1" y="5135"/>
                    <a:pt x="1924" y="6430"/>
                    <a:pt x="3681" y="6430"/>
                  </a:cubicBezTo>
                  <a:cubicBezTo>
                    <a:pt x="4768" y="6430"/>
                    <a:pt x="5792" y="5934"/>
                    <a:pt x="6109" y="4803"/>
                  </a:cubicBezTo>
                  <a:cubicBezTo>
                    <a:pt x="6560" y="3274"/>
                    <a:pt x="5231" y="2422"/>
                    <a:pt x="4028" y="2396"/>
                  </a:cubicBezTo>
                  <a:cubicBezTo>
                    <a:pt x="4524" y="2035"/>
                    <a:pt x="4997" y="1885"/>
                    <a:pt x="5460" y="1885"/>
                  </a:cubicBezTo>
                  <a:cubicBezTo>
                    <a:pt x="6472" y="1885"/>
                    <a:pt x="7433" y="2600"/>
                    <a:pt x="8465" y="3374"/>
                  </a:cubicBezTo>
                  <a:cubicBezTo>
                    <a:pt x="8527" y="3424"/>
                    <a:pt x="8625" y="3447"/>
                    <a:pt x="8750" y="3447"/>
                  </a:cubicBezTo>
                  <a:cubicBezTo>
                    <a:pt x="9625" y="3447"/>
                    <a:pt x="11810" y="2331"/>
                    <a:pt x="12249" y="1695"/>
                  </a:cubicBezTo>
                  <a:cubicBezTo>
                    <a:pt x="13151" y="442"/>
                    <a:pt x="9417" y="241"/>
                    <a:pt x="9392" y="241"/>
                  </a:cubicBezTo>
                  <a:cubicBezTo>
                    <a:pt x="8545" y="92"/>
                    <a:pt x="7618" y="0"/>
                    <a:pt x="66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2457;p51">
              <a:extLst>
                <a:ext uri="{FF2B5EF4-FFF2-40B4-BE49-F238E27FC236}">
                  <a16:creationId xmlns:a16="http://schemas.microsoft.com/office/drawing/2014/main" id="{6FE33BE7-0A3F-40AC-89AC-24D3E3BE8249}"/>
                </a:ext>
              </a:extLst>
            </p:cNvPr>
            <p:cNvSpPr/>
            <p:nvPr/>
          </p:nvSpPr>
          <p:spPr>
            <a:xfrm>
              <a:off x="4307800" y="2488725"/>
              <a:ext cx="342675" cy="173650"/>
            </a:xfrm>
            <a:custGeom>
              <a:avLst/>
              <a:gdLst/>
              <a:ahLst/>
              <a:cxnLst/>
              <a:rect l="l" t="t" r="r" b="b"/>
              <a:pathLst>
                <a:path w="13707" h="6946" extrusionOk="0">
                  <a:moveTo>
                    <a:pt x="6900" y="0"/>
                  </a:moveTo>
                  <a:cubicBezTo>
                    <a:pt x="6547" y="0"/>
                    <a:pt x="6396" y="181"/>
                    <a:pt x="6366" y="327"/>
                  </a:cubicBezTo>
                  <a:cubicBezTo>
                    <a:pt x="5239" y="4964"/>
                    <a:pt x="1279" y="3886"/>
                    <a:pt x="727" y="4413"/>
                  </a:cubicBezTo>
                  <a:cubicBezTo>
                    <a:pt x="0" y="5164"/>
                    <a:pt x="1304" y="5992"/>
                    <a:pt x="2005" y="6242"/>
                  </a:cubicBezTo>
                  <a:cubicBezTo>
                    <a:pt x="2595" y="6431"/>
                    <a:pt x="3224" y="6495"/>
                    <a:pt x="3870" y="6495"/>
                  </a:cubicBezTo>
                  <a:cubicBezTo>
                    <a:pt x="5195" y="6495"/>
                    <a:pt x="6593" y="6228"/>
                    <a:pt x="7881" y="6228"/>
                  </a:cubicBezTo>
                  <a:cubicBezTo>
                    <a:pt x="8046" y="6228"/>
                    <a:pt x="8210" y="6232"/>
                    <a:pt x="8371" y="6242"/>
                  </a:cubicBezTo>
                  <a:cubicBezTo>
                    <a:pt x="9775" y="6317"/>
                    <a:pt x="11229" y="6944"/>
                    <a:pt x="12582" y="6944"/>
                  </a:cubicBezTo>
                  <a:cubicBezTo>
                    <a:pt x="12617" y="6945"/>
                    <a:pt x="12651" y="6945"/>
                    <a:pt x="12683" y="6945"/>
                  </a:cubicBezTo>
                  <a:cubicBezTo>
                    <a:pt x="13547" y="6945"/>
                    <a:pt x="13707" y="6636"/>
                    <a:pt x="13635" y="6443"/>
                  </a:cubicBezTo>
                  <a:cubicBezTo>
                    <a:pt x="13108" y="4914"/>
                    <a:pt x="11504" y="3260"/>
                    <a:pt x="10351" y="2157"/>
                  </a:cubicBezTo>
                  <a:cubicBezTo>
                    <a:pt x="8500" y="444"/>
                    <a:pt x="7452" y="0"/>
                    <a:pt x="6900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2458;p51">
              <a:extLst>
                <a:ext uri="{FF2B5EF4-FFF2-40B4-BE49-F238E27FC236}">
                  <a16:creationId xmlns:a16="http://schemas.microsoft.com/office/drawing/2014/main" id="{2C6F496D-268B-45A5-B527-9B95B599BB93}"/>
                </a:ext>
              </a:extLst>
            </p:cNvPr>
            <p:cNvSpPr/>
            <p:nvPr/>
          </p:nvSpPr>
          <p:spPr>
            <a:xfrm>
              <a:off x="4500050" y="2753125"/>
              <a:ext cx="277700" cy="187075"/>
            </a:xfrm>
            <a:custGeom>
              <a:avLst/>
              <a:gdLst/>
              <a:ahLst/>
              <a:cxnLst/>
              <a:rect l="l" t="t" r="r" b="b"/>
              <a:pathLst>
                <a:path w="11108" h="7483" extrusionOk="0">
                  <a:moveTo>
                    <a:pt x="8659" y="1"/>
                  </a:moveTo>
                  <a:cubicBezTo>
                    <a:pt x="5432" y="1"/>
                    <a:pt x="0" y="2867"/>
                    <a:pt x="1809" y="6092"/>
                  </a:cubicBezTo>
                  <a:cubicBezTo>
                    <a:pt x="2293" y="6968"/>
                    <a:pt x="3242" y="7483"/>
                    <a:pt x="4229" y="7483"/>
                  </a:cubicBezTo>
                  <a:cubicBezTo>
                    <a:pt x="4316" y="7483"/>
                    <a:pt x="4404" y="7479"/>
                    <a:pt x="4491" y="7471"/>
                  </a:cubicBezTo>
                  <a:cubicBezTo>
                    <a:pt x="6020" y="7295"/>
                    <a:pt x="6521" y="6193"/>
                    <a:pt x="7273" y="5040"/>
                  </a:cubicBezTo>
                  <a:cubicBezTo>
                    <a:pt x="7925" y="4087"/>
                    <a:pt x="8752" y="3461"/>
                    <a:pt x="9729" y="2859"/>
                  </a:cubicBezTo>
                  <a:cubicBezTo>
                    <a:pt x="10130" y="2609"/>
                    <a:pt x="10581" y="2358"/>
                    <a:pt x="10757" y="1857"/>
                  </a:cubicBezTo>
                  <a:cubicBezTo>
                    <a:pt x="11107" y="954"/>
                    <a:pt x="10757" y="503"/>
                    <a:pt x="9930" y="203"/>
                  </a:cubicBezTo>
                  <a:cubicBezTo>
                    <a:pt x="9577" y="65"/>
                    <a:pt x="9142" y="1"/>
                    <a:pt x="865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2459;p51">
              <a:extLst>
                <a:ext uri="{FF2B5EF4-FFF2-40B4-BE49-F238E27FC236}">
                  <a16:creationId xmlns:a16="http://schemas.microsoft.com/office/drawing/2014/main" id="{DFDB4251-7DDA-45D5-9D6D-B3BF069E2D00}"/>
                </a:ext>
              </a:extLst>
            </p:cNvPr>
            <p:cNvSpPr/>
            <p:nvPr/>
          </p:nvSpPr>
          <p:spPr>
            <a:xfrm>
              <a:off x="4308425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18049" y="0"/>
                  </a:moveTo>
                  <a:cubicBezTo>
                    <a:pt x="17391" y="0"/>
                    <a:pt x="16019" y="1812"/>
                    <a:pt x="14211" y="2640"/>
                  </a:cubicBezTo>
                  <a:cubicBezTo>
                    <a:pt x="13550" y="2952"/>
                    <a:pt x="12826" y="3091"/>
                    <a:pt x="12103" y="3091"/>
                  </a:cubicBezTo>
                  <a:cubicBezTo>
                    <a:pt x="11316" y="3091"/>
                    <a:pt x="10530" y="2927"/>
                    <a:pt x="9825" y="2640"/>
                  </a:cubicBezTo>
                  <a:cubicBezTo>
                    <a:pt x="8838" y="2251"/>
                    <a:pt x="7966" y="2030"/>
                    <a:pt x="7033" y="2030"/>
                  </a:cubicBezTo>
                  <a:cubicBezTo>
                    <a:pt x="6521" y="2030"/>
                    <a:pt x="5991" y="2097"/>
                    <a:pt x="5414" y="2239"/>
                  </a:cubicBezTo>
                  <a:cubicBezTo>
                    <a:pt x="3760" y="2640"/>
                    <a:pt x="0" y="4795"/>
                    <a:pt x="2081" y="6850"/>
                  </a:cubicBezTo>
                  <a:cubicBezTo>
                    <a:pt x="2796" y="7561"/>
                    <a:pt x="3964" y="7862"/>
                    <a:pt x="5356" y="7862"/>
                  </a:cubicBezTo>
                  <a:cubicBezTo>
                    <a:pt x="10989" y="7862"/>
                    <a:pt x="20306" y="2926"/>
                    <a:pt x="18296" y="133"/>
                  </a:cubicBezTo>
                  <a:cubicBezTo>
                    <a:pt x="18231" y="41"/>
                    <a:pt x="18148" y="0"/>
                    <a:pt x="18049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2460;p51">
              <a:extLst>
                <a:ext uri="{FF2B5EF4-FFF2-40B4-BE49-F238E27FC236}">
                  <a16:creationId xmlns:a16="http://schemas.microsoft.com/office/drawing/2014/main" id="{2CFB73D7-2B83-4A13-8251-152FE1624E77}"/>
                </a:ext>
              </a:extLst>
            </p:cNvPr>
            <p:cNvSpPr/>
            <p:nvPr/>
          </p:nvSpPr>
          <p:spPr>
            <a:xfrm>
              <a:off x="4484300" y="3070225"/>
              <a:ext cx="253350" cy="166975"/>
            </a:xfrm>
            <a:custGeom>
              <a:avLst/>
              <a:gdLst/>
              <a:ahLst/>
              <a:cxnLst/>
              <a:rect l="l" t="t" r="r" b="b"/>
              <a:pathLst>
                <a:path w="10134" h="6679" extrusionOk="0">
                  <a:moveTo>
                    <a:pt x="8838" y="1"/>
                  </a:moveTo>
                  <a:cubicBezTo>
                    <a:pt x="6655" y="1"/>
                    <a:pt x="1834" y="1343"/>
                    <a:pt x="835" y="3634"/>
                  </a:cubicBezTo>
                  <a:cubicBezTo>
                    <a:pt x="0" y="5543"/>
                    <a:pt x="1657" y="6679"/>
                    <a:pt x="3329" y="6679"/>
                  </a:cubicBezTo>
                  <a:cubicBezTo>
                    <a:pt x="3765" y="6679"/>
                    <a:pt x="4201" y="6602"/>
                    <a:pt x="4595" y="6441"/>
                  </a:cubicBezTo>
                  <a:cubicBezTo>
                    <a:pt x="5923" y="5940"/>
                    <a:pt x="7226" y="4687"/>
                    <a:pt x="8179" y="3659"/>
                  </a:cubicBezTo>
                  <a:cubicBezTo>
                    <a:pt x="8805" y="2982"/>
                    <a:pt x="10133" y="1403"/>
                    <a:pt x="9908" y="326"/>
                  </a:cubicBezTo>
                  <a:cubicBezTo>
                    <a:pt x="9853" y="106"/>
                    <a:pt x="9449" y="1"/>
                    <a:pt x="8838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2461;p51">
              <a:extLst>
                <a:ext uri="{FF2B5EF4-FFF2-40B4-BE49-F238E27FC236}">
                  <a16:creationId xmlns:a16="http://schemas.microsoft.com/office/drawing/2014/main" id="{E03245E2-1C67-4D8A-AB96-F2BD9C48575B}"/>
                </a:ext>
              </a:extLst>
            </p:cNvPr>
            <p:cNvSpPr/>
            <p:nvPr/>
          </p:nvSpPr>
          <p:spPr>
            <a:xfrm>
              <a:off x="49375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21316" y="1"/>
                  </a:moveTo>
                  <a:cubicBezTo>
                    <a:pt x="14408" y="1"/>
                    <a:pt x="6143" y="6866"/>
                    <a:pt x="1" y="18042"/>
                  </a:cubicBezTo>
                  <a:lnTo>
                    <a:pt x="1" y="30648"/>
                  </a:lnTo>
                  <a:cubicBezTo>
                    <a:pt x="2808" y="33856"/>
                    <a:pt x="3835" y="42403"/>
                    <a:pt x="12281" y="43205"/>
                  </a:cubicBezTo>
                  <a:cubicBezTo>
                    <a:pt x="12741" y="43248"/>
                    <a:pt x="13172" y="43269"/>
                    <a:pt x="13576" y="43269"/>
                  </a:cubicBezTo>
                  <a:cubicBezTo>
                    <a:pt x="20626" y="43269"/>
                    <a:pt x="19549" y="37014"/>
                    <a:pt x="19549" y="37014"/>
                  </a:cubicBezTo>
                  <a:cubicBezTo>
                    <a:pt x="23785" y="35210"/>
                    <a:pt x="24412" y="32202"/>
                    <a:pt x="22106" y="30322"/>
                  </a:cubicBezTo>
                  <a:cubicBezTo>
                    <a:pt x="19549" y="28267"/>
                    <a:pt x="15615" y="27265"/>
                    <a:pt x="15590" y="27240"/>
                  </a:cubicBezTo>
                  <a:lnTo>
                    <a:pt x="15590" y="27240"/>
                  </a:lnTo>
                  <a:cubicBezTo>
                    <a:pt x="16066" y="27328"/>
                    <a:pt x="16540" y="27370"/>
                    <a:pt x="17005" y="27370"/>
                  </a:cubicBezTo>
                  <a:cubicBezTo>
                    <a:pt x="21800" y="27370"/>
                    <a:pt x="25662" y="22948"/>
                    <a:pt x="21755" y="20047"/>
                  </a:cubicBezTo>
                  <a:cubicBezTo>
                    <a:pt x="27845" y="16839"/>
                    <a:pt x="35464" y="6012"/>
                    <a:pt x="25640" y="1024"/>
                  </a:cubicBezTo>
                  <a:cubicBezTo>
                    <a:pt x="24289" y="333"/>
                    <a:pt x="22835" y="1"/>
                    <a:pt x="21316" y="1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2462;p51">
              <a:extLst>
                <a:ext uri="{FF2B5EF4-FFF2-40B4-BE49-F238E27FC236}">
                  <a16:creationId xmlns:a16="http://schemas.microsoft.com/office/drawing/2014/main" id="{5315BD1B-BCFA-462F-A3AE-E50C386B080E}"/>
                </a:ext>
              </a:extLst>
            </p:cNvPr>
            <p:cNvSpPr/>
            <p:nvPr/>
          </p:nvSpPr>
          <p:spPr>
            <a:xfrm>
              <a:off x="5040175" y="2311975"/>
              <a:ext cx="542725" cy="382000"/>
            </a:xfrm>
            <a:custGeom>
              <a:avLst/>
              <a:gdLst/>
              <a:ahLst/>
              <a:cxnLst/>
              <a:rect l="l" t="t" r="r" b="b"/>
              <a:pathLst>
                <a:path w="21709" h="15280" extrusionOk="0">
                  <a:moveTo>
                    <a:pt x="15717" y="0"/>
                  </a:moveTo>
                  <a:cubicBezTo>
                    <a:pt x="14333" y="0"/>
                    <a:pt x="12928" y="378"/>
                    <a:pt x="11683" y="931"/>
                  </a:cubicBezTo>
                  <a:cubicBezTo>
                    <a:pt x="9001" y="2159"/>
                    <a:pt x="6821" y="4239"/>
                    <a:pt x="5066" y="6595"/>
                  </a:cubicBezTo>
                  <a:cubicBezTo>
                    <a:pt x="3262" y="9052"/>
                    <a:pt x="1157" y="11984"/>
                    <a:pt x="79" y="14841"/>
                  </a:cubicBezTo>
                  <a:cubicBezTo>
                    <a:pt x="1" y="15037"/>
                    <a:pt x="229" y="15279"/>
                    <a:pt x="428" y="15279"/>
                  </a:cubicBezTo>
                  <a:cubicBezTo>
                    <a:pt x="484" y="15279"/>
                    <a:pt x="537" y="15261"/>
                    <a:pt x="580" y="15217"/>
                  </a:cubicBezTo>
                  <a:cubicBezTo>
                    <a:pt x="4139" y="11257"/>
                    <a:pt x="7523" y="4490"/>
                    <a:pt x="14189" y="3864"/>
                  </a:cubicBezTo>
                  <a:lnTo>
                    <a:pt x="14189" y="3864"/>
                  </a:lnTo>
                  <a:cubicBezTo>
                    <a:pt x="12209" y="5242"/>
                    <a:pt x="12736" y="8525"/>
                    <a:pt x="15267" y="9453"/>
                  </a:cubicBezTo>
                  <a:cubicBezTo>
                    <a:pt x="15694" y="9607"/>
                    <a:pt x="16124" y="9679"/>
                    <a:pt x="16547" y="9679"/>
                  </a:cubicBezTo>
                  <a:cubicBezTo>
                    <a:pt x="18386" y="9679"/>
                    <a:pt x="20093" y="8332"/>
                    <a:pt x="20806" y="6620"/>
                  </a:cubicBezTo>
                  <a:cubicBezTo>
                    <a:pt x="21708" y="4465"/>
                    <a:pt x="20956" y="2059"/>
                    <a:pt x="18951" y="856"/>
                  </a:cubicBezTo>
                  <a:cubicBezTo>
                    <a:pt x="17952" y="249"/>
                    <a:pt x="16841" y="0"/>
                    <a:pt x="15717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2463;p51">
              <a:extLst>
                <a:ext uri="{FF2B5EF4-FFF2-40B4-BE49-F238E27FC236}">
                  <a16:creationId xmlns:a16="http://schemas.microsoft.com/office/drawing/2014/main" id="{62BE4482-9B7E-4F34-8EF6-98497C441DF9}"/>
                </a:ext>
              </a:extLst>
            </p:cNvPr>
            <p:cNvSpPr/>
            <p:nvPr/>
          </p:nvSpPr>
          <p:spPr>
            <a:xfrm>
              <a:off x="5101025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486" y="0"/>
                  </a:moveTo>
                  <a:cubicBezTo>
                    <a:pt x="5559" y="0"/>
                    <a:pt x="4632" y="92"/>
                    <a:pt x="3785" y="241"/>
                  </a:cubicBezTo>
                  <a:cubicBezTo>
                    <a:pt x="3735" y="241"/>
                    <a:pt x="1" y="442"/>
                    <a:pt x="903" y="1695"/>
                  </a:cubicBezTo>
                  <a:cubicBezTo>
                    <a:pt x="1342" y="2331"/>
                    <a:pt x="3527" y="3447"/>
                    <a:pt x="4402" y="3447"/>
                  </a:cubicBezTo>
                  <a:cubicBezTo>
                    <a:pt x="4527" y="3447"/>
                    <a:pt x="4625" y="3424"/>
                    <a:pt x="4688" y="3374"/>
                  </a:cubicBezTo>
                  <a:cubicBezTo>
                    <a:pt x="5719" y="2600"/>
                    <a:pt x="6681" y="1885"/>
                    <a:pt x="7692" y="1885"/>
                  </a:cubicBezTo>
                  <a:cubicBezTo>
                    <a:pt x="8155" y="1885"/>
                    <a:pt x="8628" y="2035"/>
                    <a:pt x="9124" y="2396"/>
                  </a:cubicBezTo>
                  <a:cubicBezTo>
                    <a:pt x="7921" y="2422"/>
                    <a:pt x="6592" y="3274"/>
                    <a:pt x="7044" y="4803"/>
                  </a:cubicBezTo>
                  <a:cubicBezTo>
                    <a:pt x="7369" y="5934"/>
                    <a:pt x="8396" y="6430"/>
                    <a:pt x="9483" y="6430"/>
                  </a:cubicBezTo>
                  <a:cubicBezTo>
                    <a:pt x="11238" y="6430"/>
                    <a:pt x="13151" y="5135"/>
                    <a:pt x="12532" y="3123"/>
                  </a:cubicBezTo>
                  <a:cubicBezTo>
                    <a:pt x="11807" y="761"/>
                    <a:pt x="9150" y="0"/>
                    <a:pt x="6486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2464;p51">
              <a:extLst>
                <a:ext uri="{FF2B5EF4-FFF2-40B4-BE49-F238E27FC236}">
                  <a16:creationId xmlns:a16="http://schemas.microsoft.com/office/drawing/2014/main" id="{A71263BC-9907-4E30-A7ED-E971F6EB2505}"/>
                </a:ext>
              </a:extLst>
            </p:cNvPr>
            <p:cNvSpPr/>
            <p:nvPr/>
          </p:nvSpPr>
          <p:spPr>
            <a:xfrm>
              <a:off x="5147450" y="2488725"/>
              <a:ext cx="342075" cy="173650"/>
            </a:xfrm>
            <a:custGeom>
              <a:avLst/>
              <a:gdLst/>
              <a:ahLst/>
              <a:cxnLst/>
              <a:rect l="l" t="t" r="r" b="b"/>
              <a:pathLst>
                <a:path w="13683" h="6946" extrusionOk="0">
                  <a:moveTo>
                    <a:pt x="6791" y="0"/>
                  </a:moveTo>
                  <a:cubicBezTo>
                    <a:pt x="6235" y="0"/>
                    <a:pt x="5193" y="444"/>
                    <a:pt x="3357" y="2157"/>
                  </a:cubicBezTo>
                  <a:cubicBezTo>
                    <a:pt x="2179" y="3260"/>
                    <a:pt x="600" y="4914"/>
                    <a:pt x="49" y="6443"/>
                  </a:cubicBezTo>
                  <a:cubicBezTo>
                    <a:pt x="0" y="6636"/>
                    <a:pt x="138" y="6945"/>
                    <a:pt x="1000" y="6945"/>
                  </a:cubicBezTo>
                  <a:cubicBezTo>
                    <a:pt x="1033" y="6945"/>
                    <a:pt x="1066" y="6945"/>
                    <a:pt x="1101" y="6944"/>
                  </a:cubicBezTo>
                  <a:cubicBezTo>
                    <a:pt x="2480" y="6944"/>
                    <a:pt x="3908" y="6317"/>
                    <a:pt x="5312" y="6242"/>
                  </a:cubicBezTo>
                  <a:cubicBezTo>
                    <a:pt x="5473" y="6232"/>
                    <a:pt x="5637" y="6228"/>
                    <a:pt x="5803" y="6228"/>
                  </a:cubicBezTo>
                  <a:cubicBezTo>
                    <a:pt x="7090" y="6228"/>
                    <a:pt x="8488" y="6495"/>
                    <a:pt x="9813" y="6495"/>
                  </a:cubicBezTo>
                  <a:cubicBezTo>
                    <a:pt x="10459" y="6495"/>
                    <a:pt x="11088" y="6431"/>
                    <a:pt x="11678" y="6242"/>
                  </a:cubicBezTo>
                  <a:cubicBezTo>
                    <a:pt x="12380" y="5992"/>
                    <a:pt x="13683" y="5164"/>
                    <a:pt x="12956" y="4413"/>
                  </a:cubicBezTo>
                  <a:cubicBezTo>
                    <a:pt x="12430" y="3886"/>
                    <a:pt x="8470" y="4964"/>
                    <a:pt x="7342" y="327"/>
                  </a:cubicBezTo>
                  <a:cubicBezTo>
                    <a:pt x="7303" y="181"/>
                    <a:pt x="7146" y="0"/>
                    <a:pt x="67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2465;p51">
              <a:extLst>
                <a:ext uri="{FF2B5EF4-FFF2-40B4-BE49-F238E27FC236}">
                  <a16:creationId xmlns:a16="http://schemas.microsoft.com/office/drawing/2014/main" id="{74003ADC-4755-40EB-97B7-11ACD34C71B3}"/>
                </a:ext>
              </a:extLst>
            </p:cNvPr>
            <p:cNvSpPr/>
            <p:nvPr/>
          </p:nvSpPr>
          <p:spPr>
            <a:xfrm>
              <a:off x="5019575" y="2753125"/>
              <a:ext cx="277800" cy="187075"/>
            </a:xfrm>
            <a:custGeom>
              <a:avLst/>
              <a:gdLst/>
              <a:ahLst/>
              <a:cxnLst/>
              <a:rect l="l" t="t" r="r" b="b"/>
              <a:pathLst>
                <a:path w="11112" h="7483" extrusionOk="0">
                  <a:moveTo>
                    <a:pt x="2466" y="1"/>
                  </a:moveTo>
                  <a:cubicBezTo>
                    <a:pt x="1985" y="1"/>
                    <a:pt x="1553" y="65"/>
                    <a:pt x="1204" y="203"/>
                  </a:cubicBezTo>
                  <a:cubicBezTo>
                    <a:pt x="352" y="503"/>
                    <a:pt x="1" y="954"/>
                    <a:pt x="352" y="1857"/>
                  </a:cubicBezTo>
                  <a:cubicBezTo>
                    <a:pt x="527" y="2358"/>
                    <a:pt x="978" y="2609"/>
                    <a:pt x="1379" y="2859"/>
                  </a:cubicBezTo>
                  <a:cubicBezTo>
                    <a:pt x="2382" y="3461"/>
                    <a:pt x="3184" y="4087"/>
                    <a:pt x="3835" y="5040"/>
                  </a:cubicBezTo>
                  <a:cubicBezTo>
                    <a:pt x="4587" y="6193"/>
                    <a:pt x="5114" y="7295"/>
                    <a:pt x="6617" y="7471"/>
                  </a:cubicBezTo>
                  <a:cubicBezTo>
                    <a:pt x="6705" y="7479"/>
                    <a:pt x="6792" y="7483"/>
                    <a:pt x="6879" y="7483"/>
                  </a:cubicBezTo>
                  <a:cubicBezTo>
                    <a:pt x="7866" y="7483"/>
                    <a:pt x="8817" y="6968"/>
                    <a:pt x="9324" y="6092"/>
                  </a:cubicBezTo>
                  <a:cubicBezTo>
                    <a:pt x="11111" y="2867"/>
                    <a:pt x="5677" y="1"/>
                    <a:pt x="2466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2466;p51">
              <a:extLst>
                <a:ext uri="{FF2B5EF4-FFF2-40B4-BE49-F238E27FC236}">
                  <a16:creationId xmlns:a16="http://schemas.microsoft.com/office/drawing/2014/main" id="{503CC073-401A-411C-9AE8-A0A9E4095160}"/>
                </a:ext>
              </a:extLst>
            </p:cNvPr>
            <p:cNvSpPr/>
            <p:nvPr/>
          </p:nvSpPr>
          <p:spPr>
            <a:xfrm>
              <a:off x="4981250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2259" y="0"/>
                  </a:moveTo>
                  <a:cubicBezTo>
                    <a:pt x="2159" y="0"/>
                    <a:pt x="2076" y="41"/>
                    <a:pt x="2010" y="133"/>
                  </a:cubicBezTo>
                  <a:cubicBezTo>
                    <a:pt x="0" y="2926"/>
                    <a:pt x="9333" y="7862"/>
                    <a:pt x="14959" y="7862"/>
                  </a:cubicBezTo>
                  <a:cubicBezTo>
                    <a:pt x="16351" y="7862"/>
                    <a:pt x="17515" y="7561"/>
                    <a:pt x="18226" y="6850"/>
                  </a:cubicBezTo>
                  <a:cubicBezTo>
                    <a:pt x="20306" y="4795"/>
                    <a:pt x="16546" y="2640"/>
                    <a:pt x="14892" y="2239"/>
                  </a:cubicBezTo>
                  <a:cubicBezTo>
                    <a:pt x="14315" y="2097"/>
                    <a:pt x="13785" y="2030"/>
                    <a:pt x="13275" y="2030"/>
                  </a:cubicBezTo>
                  <a:cubicBezTo>
                    <a:pt x="12344" y="2030"/>
                    <a:pt x="11477" y="2251"/>
                    <a:pt x="10506" y="2640"/>
                  </a:cubicBezTo>
                  <a:cubicBezTo>
                    <a:pt x="9788" y="2927"/>
                    <a:pt x="8996" y="3091"/>
                    <a:pt x="8206" y="3091"/>
                  </a:cubicBezTo>
                  <a:cubicBezTo>
                    <a:pt x="7480" y="3091"/>
                    <a:pt x="6756" y="2952"/>
                    <a:pt x="6095" y="2640"/>
                  </a:cubicBezTo>
                  <a:cubicBezTo>
                    <a:pt x="4309" y="1812"/>
                    <a:pt x="2921" y="0"/>
                    <a:pt x="2259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2467;p51">
              <a:extLst>
                <a:ext uri="{FF2B5EF4-FFF2-40B4-BE49-F238E27FC236}">
                  <a16:creationId xmlns:a16="http://schemas.microsoft.com/office/drawing/2014/main" id="{6ED1D457-F7A8-436F-8809-D580DFBB6222}"/>
                </a:ext>
              </a:extLst>
            </p:cNvPr>
            <p:cNvSpPr/>
            <p:nvPr/>
          </p:nvSpPr>
          <p:spPr>
            <a:xfrm>
              <a:off x="5059675" y="3070225"/>
              <a:ext cx="254000" cy="166975"/>
            </a:xfrm>
            <a:custGeom>
              <a:avLst/>
              <a:gdLst/>
              <a:ahLst/>
              <a:cxnLst/>
              <a:rect l="l" t="t" r="r" b="b"/>
              <a:pathLst>
                <a:path w="10160" h="6679" extrusionOk="0">
                  <a:moveTo>
                    <a:pt x="1309" y="1"/>
                  </a:moveTo>
                  <a:cubicBezTo>
                    <a:pt x="701" y="1"/>
                    <a:pt x="301" y="106"/>
                    <a:pt x="251" y="326"/>
                  </a:cubicBezTo>
                  <a:cubicBezTo>
                    <a:pt x="1" y="1403"/>
                    <a:pt x="1329" y="2982"/>
                    <a:pt x="1981" y="3659"/>
                  </a:cubicBezTo>
                  <a:cubicBezTo>
                    <a:pt x="2933" y="4687"/>
                    <a:pt x="4236" y="5940"/>
                    <a:pt x="5540" y="6441"/>
                  </a:cubicBezTo>
                  <a:cubicBezTo>
                    <a:pt x="5933" y="6602"/>
                    <a:pt x="6371" y="6679"/>
                    <a:pt x="6808" y="6679"/>
                  </a:cubicBezTo>
                  <a:cubicBezTo>
                    <a:pt x="8486" y="6679"/>
                    <a:pt x="10159" y="5543"/>
                    <a:pt x="9324" y="3634"/>
                  </a:cubicBezTo>
                  <a:cubicBezTo>
                    <a:pt x="8306" y="1343"/>
                    <a:pt x="3480" y="1"/>
                    <a:pt x="130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2468;p51">
              <a:extLst>
                <a:ext uri="{FF2B5EF4-FFF2-40B4-BE49-F238E27FC236}">
                  <a16:creationId xmlns:a16="http://schemas.microsoft.com/office/drawing/2014/main" id="{A2D89969-6E4C-4BEF-8C37-0FAC8DB96216}"/>
                </a:ext>
              </a:extLst>
            </p:cNvPr>
            <p:cNvSpPr/>
            <p:nvPr/>
          </p:nvSpPr>
          <p:spPr>
            <a:xfrm>
              <a:off x="4782725" y="2452975"/>
              <a:ext cx="232500" cy="740700"/>
            </a:xfrm>
            <a:custGeom>
              <a:avLst/>
              <a:gdLst/>
              <a:ahLst/>
              <a:cxnLst/>
              <a:rect l="l" t="t" r="r" b="b"/>
              <a:pathLst>
                <a:path w="9300" h="29628" extrusionOk="0">
                  <a:moveTo>
                    <a:pt x="1216" y="0"/>
                  </a:moveTo>
                  <a:cubicBezTo>
                    <a:pt x="984" y="0"/>
                    <a:pt x="745" y="78"/>
                    <a:pt x="502" y="254"/>
                  </a:cubicBezTo>
                  <a:cubicBezTo>
                    <a:pt x="1" y="604"/>
                    <a:pt x="1" y="1657"/>
                    <a:pt x="753" y="1732"/>
                  </a:cubicBezTo>
                  <a:cubicBezTo>
                    <a:pt x="774" y="1734"/>
                    <a:pt x="794" y="1735"/>
                    <a:pt x="814" y="1735"/>
                  </a:cubicBezTo>
                  <a:cubicBezTo>
                    <a:pt x="1414" y="1735"/>
                    <a:pt x="1541" y="1020"/>
                    <a:pt x="1129" y="705"/>
                  </a:cubicBezTo>
                  <a:cubicBezTo>
                    <a:pt x="1171" y="693"/>
                    <a:pt x="1215" y="686"/>
                    <a:pt x="1261" y="686"/>
                  </a:cubicBezTo>
                  <a:cubicBezTo>
                    <a:pt x="1405" y="686"/>
                    <a:pt x="1566" y="747"/>
                    <a:pt x="1755" y="880"/>
                  </a:cubicBezTo>
                  <a:cubicBezTo>
                    <a:pt x="1981" y="1056"/>
                    <a:pt x="2181" y="1256"/>
                    <a:pt x="2357" y="1507"/>
                  </a:cubicBezTo>
                  <a:cubicBezTo>
                    <a:pt x="2557" y="1807"/>
                    <a:pt x="2733" y="2158"/>
                    <a:pt x="2883" y="2484"/>
                  </a:cubicBezTo>
                  <a:cubicBezTo>
                    <a:pt x="3234" y="3186"/>
                    <a:pt x="3485" y="3863"/>
                    <a:pt x="3735" y="4564"/>
                  </a:cubicBezTo>
                  <a:cubicBezTo>
                    <a:pt x="3535" y="4690"/>
                    <a:pt x="3334" y="4865"/>
                    <a:pt x="3159" y="5091"/>
                  </a:cubicBezTo>
                  <a:cubicBezTo>
                    <a:pt x="2407" y="5993"/>
                    <a:pt x="2808" y="7321"/>
                    <a:pt x="3760" y="7848"/>
                  </a:cubicBezTo>
                  <a:cubicBezTo>
                    <a:pt x="1806" y="9276"/>
                    <a:pt x="2181" y="11983"/>
                    <a:pt x="2908" y="14489"/>
                  </a:cubicBezTo>
                  <a:cubicBezTo>
                    <a:pt x="1605" y="15291"/>
                    <a:pt x="1580" y="17672"/>
                    <a:pt x="1906" y="19051"/>
                  </a:cubicBezTo>
                  <a:cubicBezTo>
                    <a:pt x="2382" y="21081"/>
                    <a:pt x="3084" y="25091"/>
                    <a:pt x="4312" y="29151"/>
                  </a:cubicBezTo>
                  <a:cubicBezTo>
                    <a:pt x="4362" y="29352"/>
                    <a:pt x="4462" y="29552"/>
                    <a:pt x="4638" y="29627"/>
                  </a:cubicBezTo>
                  <a:cubicBezTo>
                    <a:pt x="4813" y="29552"/>
                    <a:pt x="4913" y="29352"/>
                    <a:pt x="4988" y="29151"/>
                  </a:cubicBezTo>
                  <a:cubicBezTo>
                    <a:pt x="6192" y="25091"/>
                    <a:pt x="6893" y="21081"/>
                    <a:pt x="7369" y="19051"/>
                  </a:cubicBezTo>
                  <a:cubicBezTo>
                    <a:pt x="7695" y="17672"/>
                    <a:pt x="7670" y="15291"/>
                    <a:pt x="6367" y="14489"/>
                  </a:cubicBezTo>
                  <a:cubicBezTo>
                    <a:pt x="7094" y="11983"/>
                    <a:pt x="7495" y="9276"/>
                    <a:pt x="5515" y="7848"/>
                  </a:cubicBezTo>
                  <a:cubicBezTo>
                    <a:pt x="6467" y="7321"/>
                    <a:pt x="6868" y="5993"/>
                    <a:pt x="6141" y="5091"/>
                  </a:cubicBezTo>
                  <a:cubicBezTo>
                    <a:pt x="5941" y="4865"/>
                    <a:pt x="5740" y="4690"/>
                    <a:pt x="5540" y="4564"/>
                  </a:cubicBezTo>
                  <a:cubicBezTo>
                    <a:pt x="5790" y="3863"/>
                    <a:pt x="6041" y="3186"/>
                    <a:pt x="6392" y="2484"/>
                  </a:cubicBezTo>
                  <a:cubicBezTo>
                    <a:pt x="6567" y="2158"/>
                    <a:pt x="6718" y="1807"/>
                    <a:pt x="6918" y="1507"/>
                  </a:cubicBezTo>
                  <a:cubicBezTo>
                    <a:pt x="7094" y="1256"/>
                    <a:pt x="7294" y="1056"/>
                    <a:pt x="7545" y="880"/>
                  </a:cubicBezTo>
                  <a:cubicBezTo>
                    <a:pt x="7716" y="747"/>
                    <a:pt x="7872" y="686"/>
                    <a:pt x="8014" y="686"/>
                  </a:cubicBezTo>
                  <a:cubicBezTo>
                    <a:pt x="8060" y="686"/>
                    <a:pt x="8104" y="693"/>
                    <a:pt x="8146" y="705"/>
                  </a:cubicBezTo>
                  <a:cubicBezTo>
                    <a:pt x="7734" y="1020"/>
                    <a:pt x="7862" y="1735"/>
                    <a:pt x="8461" y="1735"/>
                  </a:cubicBezTo>
                  <a:cubicBezTo>
                    <a:pt x="8481" y="1735"/>
                    <a:pt x="8501" y="1734"/>
                    <a:pt x="8522" y="1732"/>
                  </a:cubicBezTo>
                  <a:cubicBezTo>
                    <a:pt x="9299" y="1657"/>
                    <a:pt x="9299" y="604"/>
                    <a:pt x="8773" y="254"/>
                  </a:cubicBezTo>
                  <a:cubicBezTo>
                    <a:pt x="8530" y="78"/>
                    <a:pt x="8292" y="0"/>
                    <a:pt x="8061" y="0"/>
                  </a:cubicBezTo>
                  <a:cubicBezTo>
                    <a:pt x="6675" y="0"/>
                    <a:pt x="5554" y="2824"/>
                    <a:pt x="5189" y="4414"/>
                  </a:cubicBezTo>
                  <a:cubicBezTo>
                    <a:pt x="5014" y="4364"/>
                    <a:pt x="4813" y="4339"/>
                    <a:pt x="4638" y="4339"/>
                  </a:cubicBezTo>
                  <a:cubicBezTo>
                    <a:pt x="4462" y="4339"/>
                    <a:pt x="4287" y="4364"/>
                    <a:pt x="4086" y="4414"/>
                  </a:cubicBezTo>
                  <a:cubicBezTo>
                    <a:pt x="3742" y="2824"/>
                    <a:pt x="2607" y="0"/>
                    <a:pt x="121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7" name="Google Shape;1496;p46">
            <a:extLst>
              <a:ext uri="{FF2B5EF4-FFF2-40B4-BE49-F238E27FC236}">
                <a16:creationId xmlns:a16="http://schemas.microsoft.com/office/drawing/2014/main" id="{2A8EB0EC-D807-4A99-AB94-3ABB3C274DA0}"/>
              </a:ext>
            </a:extLst>
          </p:cNvPr>
          <p:cNvGrpSpPr/>
          <p:nvPr/>
        </p:nvGrpSpPr>
        <p:grpSpPr>
          <a:xfrm>
            <a:off x="8629016" y="5149228"/>
            <a:ext cx="724071" cy="473180"/>
            <a:chOff x="7218550" y="1264450"/>
            <a:chExt cx="1810175" cy="1182950"/>
          </a:xfrm>
        </p:grpSpPr>
        <p:sp>
          <p:nvSpPr>
            <p:cNvPr id="168" name="Google Shape;1497;p46">
              <a:extLst>
                <a:ext uri="{FF2B5EF4-FFF2-40B4-BE49-F238E27FC236}">
                  <a16:creationId xmlns:a16="http://schemas.microsoft.com/office/drawing/2014/main" id="{951C0259-28D5-440C-A2B4-6185B98AEA72}"/>
                </a:ext>
              </a:extLst>
            </p:cNvPr>
            <p:cNvSpPr/>
            <p:nvPr/>
          </p:nvSpPr>
          <p:spPr>
            <a:xfrm>
              <a:off x="7745500" y="1611025"/>
              <a:ext cx="449275" cy="522875"/>
            </a:xfrm>
            <a:custGeom>
              <a:avLst/>
              <a:gdLst/>
              <a:ahLst/>
              <a:cxnLst/>
              <a:rect l="l" t="t" r="r" b="b"/>
              <a:pathLst>
                <a:path w="17971" h="20915" extrusionOk="0">
                  <a:moveTo>
                    <a:pt x="9157" y="1"/>
                  </a:moveTo>
                  <a:cubicBezTo>
                    <a:pt x="8604" y="1"/>
                    <a:pt x="8017" y="98"/>
                    <a:pt x="7394" y="305"/>
                  </a:cubicBezTo>
                  <a:cubicBezTo>
                    <a:pt x="1" y="2786"/>
                    <a:pt x="7545" y="15392"/>
                    <a:pt x="13560" y="20906"/>
                  </a:cubicBezTo>
                  <a:cubicBezTo>
                    <a:pt x="13560" y="20906"/>
                    <a:pt x="13619" y="20915"/>
                    <a:pt x="13730" y="20915"/>
                  </a:cubicBezTo>
                  <a:cubicBezTo>
                    <a:pt x="14247" y="20915"/>
                    <a:pt x="15888" y="20728"/>
                    <a:pt x="17971" y="18626"/>
                  </a:cubicBezTo>
                  <a:cubicBezTo>
                    <a:pt x="17971" y="18626"/>
                    <a:pt x="16837" y="1"/>
                    <a:pt x="9157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498;p46">
              <a:extLst>
                <a:ext uri="{FF2B5EF4-FFF2-40B4-BE49-F238E27FC236}">
                  <a16:creationId xmlns:a16="http://schemas.microsoft.com/office/drawing/2014/main" id="{1DB58535-4D09-42E7-940C-BE05CE99811F}"/>
                </a:ext>
              </a:extLst>
            </p:cNvPr>
            <p:cNvSpPr/>
            <p:nvPr/>
          </p:nvSpPr>
          <p:spPr>
            <a:xfrm>
              <a:off x="7517425" y="1725250"/>
              <a:ext cx="571475" cy="442275"/>
            </a:xfrm>
            <a:custGeom>
              <a:avLst/>
              <a:gdLst/>
              <a:ahLst/>
              <a:cxnLst/>
              <a:rect l="l" t="t" r="r" b="b"/>
              <a:pathLst>
                <a:path w="22859" h="17691" extrusionOk="0">
                  <a:moveTo>
                    <a:pt x="9080" y="1"/>
                  </a:moveTo>
                  <a:cubicBezTo>
                    <a:pt x="7934" y="1"/>
                    <a:pt x="6807" y="419"/>
                    <a:pt x="5740" y="1400"/>
                  </a:cubicBezTo>
                  <a:cubicBezTo>
                    <a:pt x="1" y="6663"/>
                    <a:pt x="12031" y="15109"/>
                    <a:pt x="19775" y="17691"/>
                  </a:cubicBezTo>
                  <a:cubicBezTo>
                    <a:pt x="19775" y="17691"/>
                    <a:pt x="21605" y="17164"/>
                    <a:pt x="22858" y="13781"/>
                  </a:cubicBezTo>
                  <a:cubicBezTo>
                    <a:pt x="22858" y="13781"/>
                    <a:pt x="15659" y="1"/>
                    <a:pt x="9080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499;p46">
              <a:extLst>
                <a:ext uri="{FF2B5EF4-FFF2-40B4-BE49-F238E27FC236}">
                  <a16:creationId xmlns:a16="http://schemas.microsoft.com/office/drawing/2014/main" id="{FCC9FBD7-5C33-41A9-89F5-18C67FDCE0A1}"/>
                </a:ext>
              </a:extLst>
            </p:cNvPr>
            <p:cNvSpPr/>
            <p:nvPr/>
          </p:nvSpPr>
          <p:spPr>
            <a:xfrm>
              <a:off x="7647747" y="2096700"/>
              <a:ext cx="298275" cy="329600"/>
            </a:xfrm>
            <a:custGeom>
              <a:avLst/>
              <a:gdLst/>
              <a:ahLst/>
              <a:cxnLst/>
              <a:rect l="l" t="t" r="r" b="b"/>
              <a:pathLst>
                <a:path w="11931" h="13184" extrusionOk="0">
                  <a:moveTo>
                    <a:pt x="6617" y="1"/>
                  </a:moveTo>
                  <a:cubicBezTo>
                    <a:pt x="4136" y="803"/>
                    <a:pt x="1881" y="1279"/>
                    <a:pt x="1" y="1554"/>
                  </a:cubicBezTo>
                  <a:cubicBezTo>
                    <a:pt x="101" y="4963"/>
                    <a:pt x="928" y="9199"/>
                    <a:pt x="3635" y="13184"/>
                  </a:cubicBezTo>
                  <a:cubicBezTo>
                    <a:pt x="6116" y="12732"/>
                    <a:pt x="8923" y="12031"/>
                    <a:pt x="11931" y="10953"/>
                  </a:cubicBezTo>
                  <a:cubicBezTo>
                    <a:pt x="9124" y="7068"/>
                    <a:pt x="7520" y="3133"/>
                    <a:pt x="661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500;p46">
              <a:extLst>
                <a:ext uri="{FF2B5EF4-FFF2-40B4-BE49-F238E27FC236}">
                  <a16:creationId xmlns:a16="http://schemas.microsoft.com/office/drawing/2014/main" id="{9F60BC57-0EED-4F37-9287-97A02FEE3767}"/>
                </a:ext>
              </a:extLst>
            </p:cNvPr>
            <p:cNvSpPr/>
            <p:nvPr/>
          </p:nvSpPr>
          <p:spPr>
            <a:xfrm>
              <a:off x="7338850" y="2143975"/>
              <a:ext cx="213075" cy="303425"/>
            </a:xfrm>
            <a:custGeom>
              <a:avLst/>
              <a:gdLst/>
              <a:ahLst/>
              <a:cxnLst/>
              <a:rect l="l" t="t" r="r" b="b"/>
              <a:pathLst>
                <a:path w="8523" h="12137" extrusionOk="0">
                  <a:moveTo>
                    <a:pt x="6276" y="0"/>
                  </a:moveTo>
                  <a:cubicBezTo>
                    <a:pt x="3147" y="0"/>
                    <a:pt x="517" y="2410"/>
                    <a:pt x="277" y="5578"/>
                  </a:cubicBezTo>
                  <a:cubicBezTo>
                    <a:pt x="1" y="8912"/>
                    <a:pt x="2507" y="11844"/>
                    <a:pt x="5841" y="12095"/>
                  </a:cubicBezTo>
                  <a:cubicBezTo>
                    <a:pt x="5972" y="12095"/>
                    <a:pt x="6541" y="12137"/>
                    <a:pt x="7472" y="12137"/>
                  </a:cubicBezTo>
                  <a:cubicBezTo>
                    <a:pt x="7783" y="12137"/>
                    <a:pt x="8134" y="12132"/>
                    <a:pt x="8522" y="12120"/>
                  </a:cubicBezTo>
                  <a:cubicBezTo>
                    <a:pt x="6417" y="7759"/>
                    <a:pt x="6267" y="3423"/>
                    <a:pt x="6693" y="14"/>
                  </a:cubicBezTo>
                  <a:cubicBezTo>
                    <a:pt x="6553" y="5"/>
                    <a:pt x="6414" y="0"/>
                    <a:pt x="627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501;p46">
              <a:extLst>
                <a:ext uri="{FF2B5EF4-FFF2-40B4-BE49-F238E27FC236}">
                  <a16:creationId xmlns:a16="http://schemas.microsoft.com/office/drawing/2014/main" id="{50F548B0-12EC-4617-BDC3-9411B7BB7FD6}"/>
                </a:ext>
              </a:extLst>
            </p:cNvPr>
            <p:cNvSpPr/>
            <p:nvPr/>
          </p:nvSpPr>
          <p:spPr>
            <a:xfrm>
              <a:off x="7495500" y="2135550"/>
              <a:ext cx="243125" cy="311425"/>
            </a:xfrm>
            <a:custGeom>
              <a:avLst/>
              <a:gdLst/>
              <a:ahLst/>
              <a:cxnLst/>
              <a:rect l="l" t="t" r="r" b="b"/>
              <a:pathLst>
                <a:path w="9725" h="12457" extrusionOk="0">
                  <a:moveTo>
                    <a:pt x="6091" y="0"/>
                  </a:moveTo>
                  <a:cubicBezTo>
                    <a:pt x="3973" y="312"/>
                    <a:pt x="2328" y="366"/>
                    <a:pt x="1375" y="366"/>
                  </a:cubicBezTo>
                  <a:cubicBezTo>
                    <a:pt x="873" y="366"/>
                    <a:pt x="563" y="351"/>
                    <a:pt x="477" y="351"/>
                  </a:cubicBezTo>
                  <a:lnTo>
                    <a:pt x="427" y="351"/>
                  </a:lnTo>
                  <a:cubicBezTo>
                    <a:pt x="1" y="3760"/>
                    <a:pt x="151" y="8096"/>
                    <a:pt x="2256" y="12457"/>
                  </a:cubicBezTo>
                  <a:cubicBezTo>
                    <a:pt x="4036" y="12407"/>
                    <a:pt x="6617" y="12206"/>
                    <a:pt x="9725" y="11630"/>
                  </a:cubicBezTo>
                  <a:cubicBezTo>
                    <a:pt x="7018" y="7645"/>
                    <a:pt x="6191" y="3409"/>
                    <a:pt x="6091" y="0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502;p46">
              <a:extLst>
                <a:ext uri="{FF2B5EF4-FFF2-40B4-BE49-F238E27FC236}">
                  <a16:creationId xmlns:a16="http://schemas.microsoft.com/office/drawing/2014/main" id="{C6AF9A48-F5B0-47BD-BA76-5E3A448697FD}"/>
                </a:ext>
              </a:extLst>
            </p:cNvPr>
            <p:cNvSpPr/>
            <p:nvPr/>
          </p:nvSpPr>
          <p:spPr>
            <a:xfrm>
              <a:off x="7969825" y="1815000"/>
              <a:ext cx="518200" cy="464050"/>
            </a:xfrm>
            <a:custGeom>
              <a:avLst/>
              <a:gdLst/>
              <a:ahLst/>
              <a:cxnLst/>
              <a:rect l="l" t="t" r="r" b="b"/>
              <a:pathLst>
                <a:path w="20728" h="18562" extrusionOk="0">
                  <a:moveTo>
                    <a:pt x="14028" y="0"/>
                  </a:moveTo>
                  <a:cubicBezTo>
                    <a:pt x="12534" y="0"/>
                    <a:pt x="11032" y="547"/>
                    <a:pt x="9850" y="1644"/>
                  </a:cubicBezTo>
                  <a:cubicBezTo>
                    <a:pt x="6592" y="4727"/>
                    <a:pt x="3208" y="7008"/>
                    <a:pt x="0" y="8662"/>
                  </a:cubicBezTo>
                  <a:cubicBezTo>
                    <a:pt x="1429" y="11619"/>
                    <a:pt x="3684" y="15229"/>
                    <a:pt x="7118" y="18562"/>
                  </a:cubicBezTo>
                  <a:cubicBezTo>
                    <a:pt x="10777" y="16532"/>
                    <a:pt x="14537" y="13900"/>
                    <a:pt x="18171" y="10467"/>
                  </a:cubicBezTo>
                  <a:cubicBezTo>
                    <a:pt x="20602" y="8186"/>
                    <a:pt x="20727" y="4351"/>
                    <a:pt x="18421" y="1895"/>
                  </a:cubicBezTo>
                  <a:cubicBezTo>
                    <a:pt x="17238" y="634"/>
                    <a:pt x="15638" y="0"/>
                    <a:pt x="14028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503;p46">
              <a:extLst>
                <a:ext uri="{FF2B5EF4-FFF2-40B4-BE49-F238E27FC236}">
                  <a16:creationId xmlns:a16="http://schemas.microsoft.com/office/drawing/2014/main" id="{4B6FB156-6ED6-44C2-8558-C468352CD415}"/>
                </a:ext>
              </a:extLst>
            </p:cNvPr>
            <p:cNvSpPr/>
            <p:nvPr/>
          </p:nvSpPr>
          <p:spPr>
            <a:xfrm>
              <a:off x="7813175" y="2031550"/>
              <a:ext cx="334600" cy="339000"/>
            </a:xfrm>
            <a:custGeom>
              <a:avLst/>
              <a:gdLst/>
              <a:ahLst/>
              <a:cxnLst/>
              <a:rect l="l" t="t" r="r" b="b"/>
              <a:pathLst>
                <a:path w="13384" h="13560" extrusionOk="0">
                  <a:moveTo>
                    <a:pt x="6266" y="0"/>
                  </a:moveTo>
                  <a:cubicBezTo>
                    <a:pt x="4086" y="1128"/>
                    <a:pt x="1980" y="1955"/>
                    <a:pt x="0" y="2607"/>
                  </a:cubicBezTo>
                  <a:cubicBezTo>
                    <a:pt x="903" y="5739"/>
                    <a:pt x="2507" y="9674"/>
                    <a:pt x="5314" y="13559"/>
                  </a:cubicBezTo>
                  <a:cubicBezTo>
                    <a:pt x="7519" y="12782"/>
                    <a:pt x="9800" y="11805"/>
                    <a:pt x="12156" y="10577"/>
                  </a:cubicBezTo>
                  <a:cubicBezTo>
                    <a:pt x="12557" y="10351"/>
                    <a:pt x="12983" y="10125"/>
                    <a:pt x="13384" y="9900"/>
                  </a:cubicBezTo>
                  <a:cubicBezTo>
                    <a:pt x="9950" y="6567"/>
                    <a:pt x="7695" y="2957"/>
                    <a:pt x="6266" y="0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504;p46">
              <a:extLst>
                <a:ext uri="{FF2B5EF4-FFF2-40B4-BE49-F238E27FC236}">
                  <a16:creationId xmlns:a16="http://schemas.microsoft.com/office/drawing/2014/main" id="{B44F64CC-77E0-4C20-BA67-4F8A6F5CBE5E}"/>
                </a:ext>
              </a:extLst>
            </p:cNvPr>
            <p:cNvSpPr/>
            <p:nvPr/>
          </p:nvSpPr>
          <p:spPr>
            <a:xfrm>
              <a:off x="8072575" y="1672200"/>
              <a:ext cx="535125" cy="493125"/>
            </a:xfrm>
            <a:custGeom>
              <a:avLst/>
              <a:gdLst/>
              <a:ahLst/>
              <a:cxnLst/>
              <a:rect l="l" t="t" r="r" b="b"/>
              <a:pathLst>
                <a:path w="21405" h="19725" extrusionOk="0">
                  <a:moveTo>
                    <a:pt x="11104" y="1"/>
                  </a:moveTo>
                  <a:cubicBezTo>
                    <a:pt x="7466" y="1"/>
                    <a:pt x="4045" y="2197"/>
                    <a:pt x="2657" y="5803"/>
                  </a:cubicBezTo>
                  <a:cubicBezTo>
                    <a:pt x="2632" y="5878"/>
                    <a:pt x="2582" y="5953"/>
                    <a:pt x="2557" y="6003"/>
                  </a:cubicBezTo>
                  <a:cubicBezTo>
                    <a:pt x="0" y="10289"/>
                    <a:pt x="1404" y="15828"/>
                    <a:pt x="5690" y="18409"/>
                  </a:cubicBezTo>
                  <a:cubicBezTo>
                    <a:pt x="7155" y="19299"/>
                    <a:pt x="8778" y="19724"/>
                    <a:pt x="10379" y="19724"/>
                  </a:cubicBezTo>
                  <a:cubicBezTo>
                    <a:pt x="11845" y="19724"/>
                    <a:pt x="13293" y="19368"/>
                    <a:pt x="14587" y="18685"/>
                  </a:cubicBezTo>
                  <a:cubicBezTo>
                    <a:pt x="16016" y="17958"/>
                    <a:pt x="17269" y="16805"/>
                    <a:pt x="18146" y="15326"/>
                  </a:cubicBezTo>
                  <a:cubicBezTo>
                    <a:pt x="18371" y="15001"/>
                    <a:pt x="19073" y="13798"/>
                    <a:pt x="19600" y="12394"/>
                  </a:cubicBezTo>
                  <a:cubicBezTo>
                    <a:pt x="21404" y="7707"/>
                    <a:pt x="19073" y="2419"/>
                    <a:pt x="14386" y="615"/>
                  </a:cubicBezTo>
                  <a:cubicBezTo>
                    <a:pt x="13305" y="198"/>
                    <a:pt x="12195" y="1"/>
                    <a:pt x="11104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505;p46">
              <a:extLst>
                <a:ext uri="{FF2B5EF4-FFF2-40B4-BE49-F238E27FC236}">
                  <a16:creationId xmlns:a16="http://schemas.microsoft.com/office/drawing/2014/main" id="{2A3BF62D-FDCC-46A4-A9C9-FB302D49B775}"/>
                </a:ext>
              </a:extLst>
            </p:cNvPr>
            <p:cNvSpPr/>
            <p:nvPr/>
          </p:nvSpPr>
          <p:spPr>
            <a:xfrm>
              <a:off x="8409975" y="1532975"/>
              <a:ext cx="561075" cy="384800"/>
            </a:xfrm>
            <a:custGeom>
              <a:avLst/>
              <a:gdLst/>
              <a:ahLst/>
              <a:cxnLst/>
              <a:rect l="l" t="t" r="r" b="b"/>
              <a:pathLst>
                <a:path w="22443" h="15392" extrusionOk="0">
                  <a:moveTo>
                    <a:pt x="21640" y="0"/>
                  </a:moveTo>
                  <a:cubicBezTo>
                    <a:pt x="21593" y="0"/>
                    <a:pt x="21544" y="6"/>
                    <a:pt x="21492" y="18"/>
                  </a:cubicBezTo>
                  <a:cubicBezTo>
                    <a:pt x="13723" y="1747"/>
                    <a:pt x="4274" y="7336"/>
                    <a:pt x="264" y="14454"/>
                  </a:cubicBezTo>
                  <a:cubicBezTo>
                    <a:pt x="0" y="14929"/>
                    <a:pt x="427" y="15392"/>
                    <a:pt x="835" y="15392"/>
                  </a:cubicBezTo>
                  <a:cubicBezTo>
                    <a:pt x="1009" y="15392"/>
                    <a:pt x="1179" y="15308"/>
                    <a:pt x="1291" y="15106"/>
                  </a:cubicBezTo>
                  <a:cubicBezTo>
                    <a:pt x="5151" y="8239"/>
                    <a:pt x="14299" y="2875"/>
                    <a:pt x="21743" y="1196"/>
                  </a:cubicBezTo>
                  <a:cubicBezTo>
                    <a:pt x="22443" y="1033"/>
                    <a:pt x="22274" y="0"/>
                    <a:pt x="21640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506;p46">
              <a:extLst>
                <a:ext uri="{FF2B5EF4-FFF2-40B4-BE49-F238E27FC236}">
                  <a16:creationId xmlns:a16="http://schemas.microsoft.com/office/drawing/2014/main" id="{A50D1926-0009-4BE9-AECD-7F88DDF082C8}"/>
                </a:ext>
              </a:extLst>
            </p:cNvPr>
            <p:cNvSpPr/>
            <p:nvPr/>
          </p:nvSpPr>
          <p:spPr>
            <a:xfrm>
              <a:off x="8909675" y="1509500"/>
              <a:ext cx="119050" cy="92275"/>
            </a:xfrm>
            <a:custGeom>
              <a:avLst/>
              <a:gdLst/>
              <a:ahLst/>
              <a:cxnLst/>
              <a:rect l="l" t="t" r="r" b="b"/>
              <a:pathLst>
                <a:path w="4762" h="3691" extrusionOk="0">
                  <a:moveTo>
                    <a:pt x="3107" y="1"/>
                  </a:moveTo>
                  <a:cubicBezTo>
                    <a:pt x="3074" y="1"/>
                    <a:pt x="3041" y="2"/>
                    <a:pt x="3008" y="5"/>
                  </a:cubicBezTo>
                  <a:cubicBezTo>
                    <a:pt x="2657" y="5"/>
                    <a:pt x="2281" y="30"/>
                    <a:pt x="1930" y="55"/>
                  </a:cubicBezTo>
                  <a:cubicBezTo>
                    <a:pt x="953" y="105"/>
                    <a:pt x="76" y="732"/>
                    <a:pt x="25" y="1784"/>
                  </a:cubicBezTo>
                  <a:cubicBezTo>
                    <a:pt x="1" y="2666"/>
                    <a:pt x="742" y="3691"/>
                    <a:pt x="1688" y="3691"/>
                  </a:cubicBezTo>
                  <a:cubicBezTo>
                    <a:pt x="1710" y="3691"/>
                    <a:pt x="1732" y="3690"/>
                    <a:pt x="1755" y="3689"/>
                  </a:cubicBezTo>
                  <a:cubicBezTo>
                    <a:pt x="2131" y="3664"/>
                    <a:pt x="2482" y="3639"/>
                    <a:pt x="2832" y="3614"/>
                  </a:cubicBezTo>
                  <a:cubicBezTo>
                    <a:pt x="3810" y="3564"/>
                    <a:pt x="4687" y="2937"/>
                    <a:pt x="4737" y="1884"/>
                  </a:cubicBezTo>
                  <a:cubicBezTo>
                    <a:pt x="4761" y="1013"/>
                    <a:pt x="4037" y="1"/>
                    <a:pt x="310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507;p46">
              <a:extLst>
                <a:ext uri="{FF2B5EF4-FFF2-40B4-BE49-F238E27FC236}">
                  <a16:creationId xmlns:a16="http://schemas.microsoft.com/office/drawing/2014/main" id="{A4E35314-F025-4B86-B107-4323F8D0E8AE}"/>
                </a:ext>
              </a:extLst>
            </p:cNvPr>
            <p:cNvSpPr/>
            <p:nvPr/>
          </p:nvSpPr>
          <p:spPr>
            <a:xfrm>
              <a:off x="8697275" y="1264450"/>
              <a:ext cx="134700" cy="104375"/>
            </a:xfrm>
            <a:custGeom>
              <a:avLst/>
              <a:gdLst/>
              <a:ahLst/>
              <a:cxnLst/>
              <a:rect l="l" t="t" r="r" b="b"/>
              <a:pathLst>
                <a:path w="5388" h="4175" extrusionOk="0">
                  <a:moveTo>
                    <a:pt x="3758" y="1"/>
                  </a:moveTo>
                  <a:cubicBezTo>
                    <a:pt x="3717" y="1"/>
                    <a:pt x="3676" y="3"/>
                    <a:pt x="3634" y="7"/>
                  </a:cubicBezTo>
                  <a:cubicBezTo>
                    <a:pt x="2556" y="82"/>
                    <a:pt x="1704" y="408"/>
                    <a:pt x="802" y="1035"/>
                  </a:cubicBezTo>
                  <a:cubicBezTo>
                    <a:pt x="0" y="1611"/>
                    <a:pt x="125" y="2965"/>
                    <a:pt x="727" y="3616"/>
                  </a:cubicBezTo>
                  <a:cubicBezTo>
                    <a:pt x="1084" y="4010"/>
                    <a:pt x="1513" y="4174"/>
                    <a:pt x="1952" y="4174"/>
                  </a:cubicBezTo>
                  <a:cubicBezTo>
                    <a:pt x="2408" y="4174"/>
                    <a:pt x="2875" y="3997"/>
                    <a:pt x="3283" y="3716"/>
                  </a:cubicBezTo>
                  <a:lnTo>
                    <a:pt x="3283" y="3716"/>
                  </a:lnTo>
                  <a:cubicBezTo>
                    <a:pt x="3250" y="3749"/>
                    <a:pt x="3242" y="3768"/>
                    <a:pt x="3259" y="3768"/>
                  </a:cubicBezTo>
                  <a:cubicBezTo>
                    <a:pt x="3278" y="3768"/>
                    <a:pt x="3333" y="3743"/>
                    <a:pt x="3426" y="3687"/>
                  </a:cubicBezTo>
                  <a:lnTo>
                    <a:pt x="3426" y="3687"/>
                  </a:lnTo>
                  <a:cubicBezTo>
                    <a:pt x="3449" y="3681"/>
                    <a:pt x="3477" y="3674"/>
                    <a:pt x="3509" y="3666"/>
                  </a:cubicBezTo>
                  <a:cubicBezTo>
                    <a:pt x="3633" y="3631"/>
                    <a:pt x="3957" y="3595"/>
                    <a:pt x="3853" y="3595"/>
                  </a:cubicBezTo>
                  <a:cubicBezTo>
                    <a:pt x="3810" y="3595"/>
                    <a:pt x="3694" y="3602"/>
                    <a:pt x="3459" y="3616"/>
                  </a:cubicBezTo>
                  <a:cubicBezTo>
                    <a:pt x="4436" y="3541"/>
                    <a:pt x="5313" y="2965"/>
                    <a:pt x="5363" y="1887"/>
                  </a:cubicBezTo>
                  <a:cubicBezTo>
                    <a:pt x="5387" y="1047"/>
                    <a:pt x="4677" y="1"/>
                    <a:pt x="3758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508;p46">
              <a:extLst>
                <a:ext uri="{FF2B5EF4-FFF2-40B4-BE49-F238E27FC236}">
                  <a16:creationId xmlns:a16="http://schemas.microsoft.com/office/drawing/2014/main" id="{F0D28DB2-ECA6-4C55-BD4A-0EF544A5F37C}"/>
                </a:ext>
              </a:extLst>
            </p:cNvPr>
            <p:cNvSpPr/>
            <p:nvPr/>
          </p:nvSpPr>
          <p:spPr>
            <a:xfrm>
              <a:off x="8327100" y="1319050"/>
              <a:ext cx="431650" cy="547075"/>
            </a:xfrm>
            <a:custGeom>
              <a:avLst/>
              <a:gdLst/>
              <a:ahLst/>
              <a:cxnLst/>
              <a:rect l="l" t="t" r="r" b="b"/>
              <a:pathLst>
                <a:path w="17266" h="21883" extrusionOk="0">
                  <a:moveTo>
                    <a:pt x="16403" y="0"/>
                  </a:moveTo>
                  <a:cubicBezTo>
                    <a:pt x="16310" y="0"/>
                    <a:pt x="16212" y="24"/>
                    <a:pt x="16110" y="79"/>
                  </a:cubicBezTo>
                  <a:cubicBezTo>
                    <a:pt x="8115" y="4490"/>
                    <a:pt x="3078" y="12660"/>
                    <a:pt x="170" y="21132"/>
                  </a:cubicBezTo>
                  <a:cubicBezTo>
                    <a:pt x="1" y="21578"/>
                    <a:pt x="380" y="21883"/>
                    <a:pt x="756" y="21883"/>
                  </a:cubicBezTo>
                  <a:cubicBezTo>
                    <a:pt x="992" y="21883"/>
                    <a:pt x="1227" y="21763"/>
                    <a:pt x="1323" y="21482"/>
                  </a:cubicBezTo>
                  <a:cubicBezTo>
                    <a:pt x="4130" y="13337"/>
                    <a:pt x="8967" y="5417"/>
                    <a:pt x="16687" y="1157"/>
                  </a:cubicBezTo>
                  <a:cubicBezTo>
                    <a:pt x="17265" y="835"/>
                    <a:pt x="16946" y="0"/>
                    <a:pt x="16403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509;p46">
              <a:extLst>
                <a:ext uri="{FF2B5EF4-FFF2-40B4-BE49-F238E27FC236}">
                  <a16:creationId xmlns:a16="http://schemas.microsoft.com/office/drawing/2014/main" id="{D2CB5402-68BE-4864-827A-B27C2A9345B5}"/>
                </a:ext>
              </a:extLst>
            </p:cNvPr>
            <p:cNvSpPr/>
            <p:nvPr/>
          </p:nvSpPr>
          <p:spPr>
            <a:xfrm>
              <a:off x="7218550" y="2251475"/>
              <a:ext cx="157300" cy="73325"/>
            </a:xfrm>
            <a:custGeom>
              <a:avLst/>
              <a:gdLst/>
              <a:ahLst/>
              <a:cxnLst/>
              <a:rect l="l" t="t" r="r" b="b"/>
              <a:pathLst>
                <a:path w="6292" h="2933" extrusionOk="0">
                  <a:moveTo>
                    <a:pt x="6041" y="0"/>
                  </a:moveTo>
                  <a:lnTo>
                    <a:pt x="1" y="1704"/>
                  </a:lnTo>
                  <a:lnTo>
                    <a:pt x="6292" y="2932"/>
                  </a:lnTo>
                  <a:lnTo>
                    <a:pt x="6292" y="2932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0907661-1639-49F1-B091-BB6A17815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06" y="2060932"/>
            <a:ext cx="10582458" cy="1119375"/>
          </a:xfrm>
          <a:prstGeom prst="rect">
            <a:avLst/>
          </a:prstGeom>
        </p:spPr>
      </p:pic>
      <p:pic>
        <p:nvPicPr>
          <p:cNvPr id="81" name="Picture 6">
            <a:extLst>
              <a:ext uri="{FF2B5EF4-FFF2-40B4-BE49-F238E27FC236}">
                <a16:creationId xmlns:a16="http://schemas.microsoft.com/office/drawing/2014/main" id="{84EDCD21-D983-4B68-A48C-2529004AA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131357">
            <a:off x="-199473" y="1385496"/>
            <a:ext cx="4413451" cy="5215303"/>
          </a:xfrm>
          <a:prstGeom prst="rect">
            <a:avLst/>
          </a:prstGeom>
        </p:spPr>
      </p:pic>
      <p:pic>
        <p:nvPicPr>
          <p:cNvPr id="82" name="Picture 9">
            <a:extLst>
              <a:ext uri="{FF2B5EF4-FFF2-40B4-BE49-F238E27FC236}">
                <a16:creationId xmlns:a16="http://schemas.microsoft.com/office/drawing/2014/main" id="{424CC075-C280-41B5-B65E-B2FB6B5EC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715662" y="3518154"/>
            <a:ext cx="2029430" cy="31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189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A23F3E-4A41-431F-9B16-675EEAE00334}"/>
              </a:ext>
            </a:extLst>
          </p:cNvPr>
          <p:cNvGrpSpPr/>
          <p:nvPr/>
        </p:nvGrpSpPr>
        <p:grpSpPr>
          <a:xfrm>
            <a:off x="993350" y="1993900"/>
            <a:ext cx="9918700" cy="1816100"/>
            <a:chOff x="0" y="0"/>
            <a:chExt cx="18242782" cy="120911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669B6C-4B7E-4452-904B-257CF9237DCA}"/>
                </a:ext>
              </a:extLst>
            </p:cNvPr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EE8BFAB6-4D97-4998-852A-933BD7B00ACD}"/>
                  </a:ext>
                </a:extLst>
              </p:cNvPr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D1058BCC-A707-4F70-BAC7-FCFC55463978}"/>
                </a:ext>
              </a:extLst>
            </p:cNvPr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1CD220F1-8AD5-46F8-84EC-B2B3DB26D3DA}"/>
                  </a:ext>
                </a:extLst>
              </p:cNvPr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2D3C67-246C-4835-A349-B75D4ABF80BF}"/>
              </a:ext>
            </a:extLst>
          </p:cNvPr>
          <p:cNvSpPr txBox="1"/>
          <p:nvPr/>
        </p:nvSpPr>
        <p:spPr>
          <a:xfrm>
            <a:off x="1338948" y="2498598"/>
            <a:ext cx="958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9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1E09117-CDB9-4DD7-9C02-2C30AB861CCF}"/>
              </a:ext>
            </a:extLst>
          </p:cNvPr>
          <p:cNvSpPr/>
          <p:nvPr/>
        </p:nvSpPr>
        <p:spPr>
          <a:xfrm>
            <a:off x="295251" y="853690"/>
            <a:ext cx="11718949" cy="5901722"/>
          </a:xfrm>
          <a:prstGeom prst="roundRect">
            <a:avLst>
              <a:gd name="adj" fmla="val 7143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1027;p28">
            <a:extLst>
              <a:ext uri="{FF2B5EF4-FFF2-40B4-BE49-F238E27FC236}">
                <a16:creationId xmlns:a16="http://schemas.microsoft.com/office/drawing/2014/main" id="{2301214A-00DF-43B9-BBAD-E3042F467BA5}"/>
              </a:ext>
            </a:extLst>
          </p:cNvPr>
          <p:cNvSpPr/>
          <p:nvPr/>
        </p:nvSpPr>
        <p:spPr>
          <a:xfrm>
            <a:off x="3321922" y="102589"/>
            <a:ext cx="5901070" cy="65227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2D037-3CB3-49EB-9FB8-A2ED6DAB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09" y="201416"/>
            <a:ext cx="2963053" cy="464575"/>
          </a:xfrm>
          <a:prstGeom prst="rect">
            <a:avLst/>
          </a:prstGeom>
        </p:spPr>
      </p:pic>
      <p:grpSp>
        <p:nvGrpSpPr>
          <p:cNvPr id="10" name="Google Shape;2436;p51">
            <a:extLst>
              <a:ext uri="{FF2B5EF4-FFF2-40B4-BE49-F238E27FC236}">
                <a16:creationId xmlns:a16="http://schemas.microsoft.com/office/drawing/2014/main" id="{1DD8A52E-191C-4735-864F-7D89BBB80AA4}"/>
              </a:ext>
            </a:extLst>
          </p:cNvPr>
          <p:cNvGrpSpPr/>
          <p:nvPr/>
        </p:nvGrpSpPr>
        <p:grpSpPr>
          <a:xfrm>
            <a:off x="295251" y="0"/>
            <a:ext cx="1057839" cy="780768"/>
            <a:chOff x="7757175" y="1399875"/>
            <a:chExt cx="1347450" cy="994525"/>
          </a:xfrm>
        </p:grpSpPr>
        <p:sp>
          <p:nvSpPr>
            <p:cNvPr id="11" name="Google Shape;2437;p51">
              <a:extLst>
                <a:ext uri="{FF2B5EF4-FFF2-40B4-BE49-F238E27FC236}">
                  <a16:creationId xmlns:a16="http://schemas.microsoft.com/office/drawing/2014/main" id="{74E0B48F-9C7B-46E0-B197-E1AB3070BDAC}"/>
                </a:ext>
              </a:extLst>
            </p:cNvPr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438;p51">
              <a:extLst>
                <a:ext uri="{FF2B5EF4-FFF2-40B4-BE49-F238E27FC236}">
                  <a16:creationId xmlns:a16="http://schemas.microsoft.com/office/drawing/2014/main" id="{B15B9E20-037E-48D1-819C-59D9B19B0F9C}"/>
                </a:ext>
              </a:extLst>
            </p:cNvPr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8BB174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439;p51">
              <a:extLst>
                <a:ext uri="{FF2B5EF4-FFF2-40B4-BE49-F238E27FC236}">
                  <a16:creationId xmlns:a16="http://schemas.microsoft.com/office/drawing/2014/main" id="{DEAF2C0D-774A-4C29-97F1-6676E8800F80}"/>
                </a:ext>
              </a:extLst>
            </p:cNvPr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440;p51">
              <a:extLst>
                <a:ext uri="{FF2B5EF4-FFF2-40B4-BE49-F238E27FC236}">
                  <a16:creationId xmlns:a16="http://schemas.microsoft.com/office/drawing/2014/main" id="{49D4EA19-EA43-4FDB-BBBE-DAA43243906A}"/>
                </a:ext>
              </a:extLst>
            </p:cNvPr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441;p51">
              <a:extLst>
                <a:ext uri="{FF2B5EF4-FFF2-40B4-BE49-F238E27FC236}">
                  <a16:creationId xmlns:a16="http://schemas.microsoft.com/office/drawing/2014/main" id="{C28E7752-84A1-46DD-BD52-098CD8A41F45}"/>
                </a:ext>
              </a:extLst>
            </p:cNvPr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442;p51">
              <a:extLst>
                <a:ext uri="{FF2B5EF4-FFF2-40B4-BE49-F238E27FC236}">
                  <a16:creationId xmlns:a16="http://schemas.microsoft.com/office/drawing/2014/main" id="{AD199570-7E48-494D-B5B7-8FCE75406110}"/>
                </a:ext>
              </a:extLst>
            </p:cNvPr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43;p51">
              <a:extLst>
                <a:ext uri="{FF2B5EF4-FFF2-40B4-BE49-F238E27FC236}">
                  <a16:creationId xmlns:a16="http://schemas.microsoft.com/office/drawing/2014/main" id="{8AB3BB15-2856-4FB5-BF72-8B30F386E0FE}"/>
                </a:ext>
              </a:extLst>
            </p:cNvPr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44;p51">
              <a:extLst>
                <a:ext uri="{FF2B5EF4-FFF2-40B4-BE49-F238E27FC236}">
                  <a16:creationId xmlns:a16="http://schemas.microsoft.com/office/drawing/2014/main" id="{95A7694F-AD1C-454A-B6A6-C0E7C2529C12}"/>
                </a:ext>
              </a:extLst>
            </p:cNvPr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45;p51">
              <a:extLst>
                <a:ext uri="{FF2B5EF4-FFF2-40B4-BE49-F238E27FC236}">
                  <a16:creationId xmlns:a16="http://schemas.microsoft.com/office/drawing/2014/main" id="{996CB67C-2F85-4F02-9017-ADBC3F7E6623}"/>
                </a:ext>
              </a:extLst>
            </p:cNvPr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D05C88A-C708-4319-9406-6AB3A5E2F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091"/>
          <a:stretch/>
        </p:blipFill>
        <p:spPr>
          <a:xfrm>
            <a:off x="5343583" y="853689"/>
            <a:ext cx="3543670" cy="31245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E2837E-6B4E-41A2-83BF-ABABBD9E2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23" y="4033065"/>
            <a:ext cx="3037837" cy="28459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7631A70-FE82-44B4-889F-41A543491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253" y="891926"/>
            <a:ext cx="3257257" cy="33530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19AB74-09D7-4609-B48C-5C08908E2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267" y="3829175"/>
            <a:ext cx="3527055" cy="18604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906A90-1D83-4761-A62B-64E6AAE85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13" y="1032578"/>
            <a:ext cx="4065758" cy="2760900"/>
          </a:xfrm>
          <a:prstGeom prst="snip2DiagRect">
            <a:avLst>
              <a:gd name="adj1" fmla="val 0"/>
              <a:gd name="adj2" fmla="val 651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5C209F-64A6-4E69-ACC6-98C2CE97C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8839" y="5689600"/>
            <a:ext cx="2483161" cy="6223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B1F06CA-DC3D-48F1-B417-E4BFF7FF6476}"/>
              </a:ext>
            </a:extLst>
          </p:cNvPr>
          <p:cNvGrpSpPr/>
          <p:nvPr/>
        </p:nvGrpSpPr>
        <p:grpSpPr>
          <a:xfrm>
            <a:off x="786711" y="4014152"/>
            <a:ext cx="398145" cy="461665"/>
            <a:chOff x="786711" y="4014152"/>
            <a:chExt cx="398145" cy="461665"/>
          </a:xfrm>
        </p:grpSpPr>
        <p:pic>
          <p:nvPicPr>
            <p:cNvPr id="55" name="Picture 8">
              <a:extLst>
                <a:ext uri="{FF2B5EF4-FFF2-40B4-BE49-F238E27FC236}">
                  <a16:creationId xmlns:a16="http://schemas.microsoft.com/office/drawing/2014/main" id="{4EAD5CA1-06FB-4537-9292-0B7776E1C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86711" y="4033065"/>
              <a:ext cx="398145" cy="43434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FC4CB1-361B-4986-8A49-E6456C082BE1}"/>
                </a:ext>
              </a:extLst>
            </p:cNvPr>
            <p:cNvSpPr txBox="1"/>
            <p:nvPr/>
          </p:nvSpPr>
          <p:spPr>
            <a:xfrm>
              <a:off x="805314" y="4014152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B20CAF-66D2-4818-BC6C-418C12FB3B59}"/>
              </a:ext>
            </a:extLst>
          </p:cNvPr>
          <p:cNvGrpSpPr/>
          <p:nvPr/>
        </p:nvGrpSpPr>
        <p:grpSpPr>
          <a:xfrm>
            <a:off x="5070588" y="852832"/>
            <a:ext cx="398145" cy="461665"/>
            <a:chOff x="5070588" y="852832"/>
            <a:chExt cx="398145" cy="461665"/>
          </a:xfrm>
        </p:grpSpPr>
        <p:pic>
          <p:nvPicPr>
            <p:cNvPr id="58" name="Picture 8">
              <a:extLst>
                <a:ext uri="{FF2B5EF4-FFF2-40B4-BE49-F238E27FC236}">
                  <a16:creationId xmlns:a16="http://schemas.microsoft.com/office/drawing/2014/main" id="{9552EF97-CF74-4418-8EEC-ACF698D6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070588" y="871745"/>
              <a:ext cx="398145" cy="43434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BD962E2-2A74-485E-BEEE-0ABD6D926EA2}"/>
                </a:ext>
              </a:extLst>
            </p:cNvPr>
            <p:cNvSpPr txBox="1"/>
            <p:nvPr/>
          </p:nvSpPr>
          <p:spPr>
            <a:xfrm>
              <a:off x="5089191" y="852832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2EF392-30BB-4C07-BFD7-6A8D3301BDBF}"/>
              </a:ext>
            </a:extLst>
          </p:cNvPr>
          <p:cNvGrpSpPr/>
          <p:nvPr/>
        </p:nvGrpSpPr>
        <p:grpSpPr>
          <a:xfrm>
            <a:off x="5007484" y="3880803"/>
            <a:ext cx="398145" cy="461665"/>
            <a:chOff x="5007484" y="3880803"/>
            <a:chExt cx="398145" cy="461665"/>
          </a:xfrm>
        </p:grpSpPr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id="{3316A415-E42E-424E-8AA9-55A63278E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007484" y="3899716"/>
              <a:ext cx="398145" cy="43434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B9FBCF-7A69-4B70-A82F-0D6E31375664}"/>
                </a:ext>
              </a:extLst>
            </p:cNvPr>
            <p:cNvSpPr txBox="1"/>
            <p:nvPr/>
          </p:nvSpPr>
          <p:spPr>
            <a:xfrm>
              <a:off x="5026087" y="3880803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2B7EBE3-0C14-4ECC-96D9-9AD870079B9C}"/>
              </a:ext>
            </a:extLst>
          </p:cNvPr>
          <p:cNvGrpSpPr/>
          <p:nvPr/>
        </p:nvGrpSpPr>
        <p:grpSpPr>
          <a:xfrm>
            <a:off x="8598045" y="833645"/>
            <a:ext cx="398145" cy="461665"/>
            <a:chOff x="8598045" y="871745"/>
            <a:chExt cx="398145" cy="461665"/>
          </a:xfrm>
        </p:grpSpPr>
        <p:pic>
          <p:nvPicPr>
            <p:cNvPr id="62" name="Picture 8">
              <a:extLst>
                <a:ext uri="{FF2B5EF4-FFF2-40B4-BE49-F238E27FC236}">
                  <a16:creationId xmlns:a16="http://schemas.microsoft.com/office/drawing/2014/main" id="{26F7CFD3-5B94-4FD1-9C2C-C543D8CEF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598045" y="890658"/>
              <a:ext cx="398145" cy="43434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720146F-766E-47E5-869E-FB476B00C031}"/>
                </a:ext>
              </a:extLst>
            </p:cNvPr>
            <p:cNvSpPr txBox="1"/>
            <p:nvPr/>
          </p:nvSpPr>
          <p:spPr>
            <a:xfrm>
              <a:off x="8616648" y="871745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DBDAB87-6060-4517-AB5C-C1657B1F824E}"/>
              </a:ext>
            </a:extLst>
          </p:cNvPr>
          <p:cNvGrpSpPr/>
          <p:nvPr/>
        </p:nvGrpSpPr>
        <p:grpSpPr>
          <a:xfrm>
            <a:off x="8677355" y="3925338"/>
            <a:ext cx="398145" cy="461665"/>
            <a:chOff x="8677355" y="3925338"/>
            <a:chExt cx="398145" cy="461665"/>
          </a:xfrm>
        </p:grpSpPr>
        <p:pic>
          <p:nvPicPr>
            <p:cNvPr id="66" name="Picture 8">
              <a:extLst>
                <a:ext uri="{FF2B5EF4-FFF2-40B4-BE49-F238E27FC236}">
                  <a16:creationId xmlns:a16="http://schemas.microsoft.com/office/drawing/2014/main" id="{9E83DF9E-7D3E-4A62-9E01-DE6FB451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677355" y="3944251"/>
              <a:ext cx="398145" cy="43434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9FC774-1EB0-4E9F-A7BD-16EFD821175D}"/>
                </a:ext>
              </a:extLst>
            </p:cNvPr>
            <p:cNvSpPr txBox="1"/>
            <p:nvPr/>
          </p:nvSpPr>
          <p:spPr>
            <a:xfrm>
              <a:off x="8695958" y="3925338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5473A46-2239-436E-846F-9FE7C1443442}"/>
              </a:ext>
            </a:extLst>
          </p:cNvPr>
          <p:cNvGrpSpPr/>
          <p:nvPr/>
        </p:nvGrpSpPr>
        <p:grpSpPr>
          <a:xfrm>
            <a:off x="5343583" y="3762385"/>
            <a:ext cx="3061982" cy="3629015"/>
            <a:chOff x="5343583" y="3762385"/>
            <a:chExt cx="3061982" cy="3629015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C1C0EBC-42E8-4E9A-82EC-72B1E4482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43583" y="3762385"/>
              <a:ext cx="3061982" cy="362901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79CB65B-44DB-4817-9FDA-64EC36642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4023" y1="24645" x2="58046" y2="23697"/>
                          <a14:foregroundMark x1="60920" y1="25118" x2="58621" y2="29858"/>
                          <a14:foregroundMark x1="56322" y1="29384" x2="57471" y2="30806"/>
                          <a14:foregroundMark x1="52299" y1="24171" x2="54023" y2="279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5519" y="4686300"/>
              <a:ext cx="712163" cy="86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920228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7;p28">
            <a:extLst>
              <a:ext uri="{FF2B5EF4-FFF2-40B4-BE49-F238E27FC236}">
                <a16:creationId xmlns:a16="http://schemas.microsoft.com/office/drawing/2014/main" id="{2C7E1185-5584-4230-B06E-33C28E2474F4}"/>
              </a:ext>
            </a:extLst>
          </p:cNvPr>
          <p:cNvSpPr/>
          <p:nvPr/>
        </p:nvSpPr>
        <p:spPr>
          <a:xfrm>
            <a:off x="3315589" y="539295"/>
            <a:ext cx="5901070" cy="65227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B9F43-BA37-4F8A-A613-DE0A9F939CDB}"/>
              </a:ext>
            </a:extLst>
          </p:cNvPr>
          <p:cNvSpPr txBox="1"/>
          <p:nvPr/>
        </p:nvSpPr>
        <p:spPr>
          <a:xfrm>
            <a:off x="4425159" y="515238"/>
            <a:ext cx="958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110653-5331-42B7-AABF-2461F7AD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514" y="1524159"/>
            <a:ext cx="2838702" cy="5266025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5491EA6-3B1F-496F-847D-E376B98E8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6737" y="3861787"/>
            <a:ext cx="1549886" cy="2996213"/>
          </a:xfrm>
          <a:prstGeom prst="rect">
            <a:avLst/>
          </a:prstGeom>
        </p:spPr>
      </p:pic>
      <p:grpSp>
        <p:nvGrpSpPr>
          <p:cNvPr id="10" name="Google Shape;2446;p51">
            <a:extLst>
              <a:ext uri="{FF2B5EF4-FFF2-40B4-BE49-F238E27FC236}">
                <a16:creationId xmlns:a16="http://schemas.microsoft.com/office/drawing/2014/main" id="{464A98D9-8F97-46F0-B481-4A115E752449}"/>
              </a:ext>
            </a:extLst>
          </p:cNvPr>
          <p:cNvGrpSpPr/>
          <p:nvPr/>
        </p:nvGrpSpPr>
        <p:grpSpPr>
          <a:xfrm>
            <a:off x="10101226" y="436376"/>
            <a:ext cx="874935" cy="1034345"/>
            <a:chOff x="4377350" y="3576850"/>
            <a:chExt cx="1070125" cy="1265100"/>
          </a:xfrm>
        </p:grpSpPr>
        <p:sp>
          <p:nvSpPr>
            <p:cNvPr id="11" name="Google Shape;2447;p51">
              <a:extLst>
                <a:ext uri="{FF2B5EF4-FFF2-40B4-BE49-F238E27FC236}">
                  <a16:creationId xmlns:a16="http://schemas.microsoft.com/office/drawing/2014/main" id="{4D4D739E-D05F-4034-80A2-D5EC47222FAD}"/>
                </a:ext>
              </a:extLst>
            </p:cNvPr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448;p51">
              <a:extLst>
                <a:ext uri="{FF2B5EF4-FFF2-40B4-BE49-F238E27FC236}">
                  <a16:creationId xmlns:a16="http://schemas.microsoft.com/office/drawing/2014/main" id="{5F16F710-B38B-49B3-958A-E0237F9A34CD}"/>
                </a:ext>
              </a:extLst>
            </p:cNvPr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449;p51">
              <a:extLst>
                <a:ext uri="{FF2B5EF4-FFF2-40B4-BE49-F238E27FC236}">
                  <a16:creationId xmlns:a16="http://schemas.microsoft.com/office/drawing/2014/main" id="{1C0B58E4-7E52-4B96-9A71-B8B6729E4C69}"/>
                </a:ext>
              </a:extLst>
            </p:cNvPr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450;p51">
              <a:extLst>
                <a:ext uri="{FF2B5EF4-FFF2-40B4-BE49-F238E27FC236}">
                  <a16:creationId xmlns:a16="http://schemas.microsoft.com/office/drawing/2014/main" id="{066E90C0-DF54-437A-BD9D-027A1BBF9DE8}"/>
                </a:ext>
              </a:extLst>
            </p:cNvPr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451;p51">
              <a:extLst>
                <a:ext uri="{FF2B5EF4-FFF2-40B4-BE49-F238E27FC236}">
                  <a16:creationId xmlns:a16="http://schemas.microsoft.com/office/drawing/2014/main" id="{58E10CFA-9AE4-4F95-A5B4-8C758A82F674}"/>
                </a:ext>
              </a:extLst>
            </p:cNvPr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452;p51">
              <a:extLst>
                <a:ext uri="{FF2B5EF4-FFF2-40B4-BE49-F238E27FC236}">
                  <a16:creationId xmlns:a16="http://schemas.microsoft.com/office/drawing/2014/main" id="{3CD8C83B-2BDE-4D1E-80C4-B1230903C6F9}"/>
                </a:ext>
              </a:extLst>
            </p:cNvPr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1496;p46">
            <a:extLst>
              <a:ext uri="{FF2B5EF4-FFF2-40B4-BE49-F238E27FC236}">
                <a16:creationId xmlns:a16="http://schemas.microsoft.com/office/drawing/2014/main" id="{907CAC70-BDDE-46F8-9F9A-31C59E10A21B}"/>
              </a:ext>
            </a:extLst>
          </p:cNvPr>
          <p:cNvGrpSpPr/>
          <p:nvPr/>
        </p:nvGrpSpPr>
        <p:grpSpPr>
          <a:xfrm>
            <a:off x="10803055" y="4161932"/>
            <a:ext cx="724071" cy="473180"/>
            <a:chOff x="7218550" y="1264450"/>
            <a:chExt cx="1810175" cy="1182950"/>
          </a:xfrm>
        </p:grpSpPr>
        <p:sp>
          <p:nvSpPr>
            <p:cNvPr id="18" name="Google Shape;1497;p46">
              <a:extLst>
                <a:ext uri="{FF2B5EF4-FFF2-40B4-BE49-F238E27FC236}">
                  <a16:creationId xmlns:a16="http://schemas.microsoft.com/office/drawing/2014/main" id="{4176995C-2C29-48F6-9B04-1CF1C0AD448F}"/>
                </a:ext>
              </a:extLst>
            </p:cNvPr>
            <p:cNvSpPr/>
            <p:nvPr/>
          </p:nvSpPr>
          <p:spPr>
            <a:xfrm>
              <a:off x="7745500" y="1611025"/>
              <a:ext cx="449275" cy="522875"/>
            </a:xfrm>
            <a:custGeom>
              <a:avLst/>
              <a:gdLst/>
              <a:ahLst/>
              <a:cxnLst/>
              <a:rect l="l" t="t" r="r" b="b"/>
              <a:pathLst>
                <a:path w="17971" h="20915" extrusionOk="0">
                  <a:moveTo>
                    <a:pt x="9157" y="1"/>
                  </a:moveTo>
                  <a:cubicBezTo>
                    <a:pt x="8604" y="1"/>
                    <a:pt x="8017" y="98"/>
                    <a:pt x="7394" y="305"/>
                  </a:cubicBezTo>
                  <a:cubicBezTo>
                    <a:pt x="1" y="2786"/>
                    <a:pt x="7545" y="15392"/>
                    <a:pt x="13560" y="20906"/>
                  </a:cubicBezTo>
                  <a:cubicBezTo>
                    <a:pt x="13560" y="20906"/>
                    <a:pt x="13619" y="20915"/>
                    <a:pt x="13730" y="20915"/>
                  </a:cubicBezTo>
                  <a:cubicBezTo>
                    <a:pt x="14247" y="20915"/>
                    <a:pt x="15888" y="20728"/>
                    <a:pt x="17971" y="18626"/>
                  </a:cubicBezTo>
                  <a:cubicBezTo>
                    <a:pt x="17971" y="18626"/>
                    <a:pt x="16837" y="1"/>
                    <a:pt x="9157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498;p46">
              <a:extLst>
                <a:ext uri="{FF2B5EF4-FFF2-40B4-BE49-F238E27FC236}">
                  <a16:creationId xmlns:a16="http://schemas.microsoft.com/office/drawing/2014/main" id="{8CDCDD2A-B4FB-4292-8B50-AB91B3E3E647}"/>
                </a:ext>
              </a:extLst>
            </p:cNvPr>
            <p:cNvSpPr/>
            <p:nvPr/>
          </p:nvSpPr>
          <p:spPr>
            <a:xfrm>
              <a:off x="7517425" y="1725250"/>
              <a:ext cx="571475" cy="442275"/>
            </a:xfrm>
            <a:custGeom>
              <a:avLst/>
              <a:gdLst/>
              <a:ahLst/>
              <a:cxnLst/>
              <a:rect l="l" t="t" r="r" b="b"/>
              <a:pathLst>
                <a:path w="22859" h="17691" extrusionOk="0">
                  <a:moveTo>
                    <a:pt x="9080" y="1"/>
                  </a:moveTo>
                  <a:cubicBezTo>
                    <a:pt x="7934" y="1"/>
                    <a:pt x="6807" y="419"/>
                    <a:pt x="5740" y="1400"/>
                  </a:cubicBezTo>
                  <a:cubicBezTo>
                    <a:pt x="1" y="6663"/>
                    <a:pt x="12031" y="15109"/>
                    <a:pt x="19775" y="17691"/>
                  </a:cubicBezTo>
                  <a:cubicBezTo>
                    <a:pt x="19775" y="17691"/>
                    <a:pt x="21605" y="17164"/>
                    <a:pt x="22858" y="13781"/>
                  </a:cubicBezTo>
                  <a:cubicBezTo>
                    <a:pt x="22858" y="13781"/>
                    <a:pt x="15659" y="1"/>
                    <a:pt x="9080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499;p46">
              <a:extLst>
                <a:ext uri="{FF2B5EF4-FFF2-40B4-BE49-F238E27FC236}">
                  <a16:creationId xmlns:a16="http://schemas.microsoft.com/office/drawing/2014/main" id="{2D1C1FF0-51F6-4CBE-8005-A9DF1ED145B1}"/>
                </a:ext>
              </a:extLst>
            </p:cNvPr>
            <p:cNvSpPr/>
            <p:nvPr/>
          </p:nvSpPr>
          <p:spPr>
            <a:xfrm>
              <a:off x="7647747" y="2096700"/>
              <a:ext cx="298275" cy="329600"/>
            </a:xfrm>
            <a:custGeom>
              <a:avLst/>
              <a:gdLst/>
              <a:ahLst/>
              <a:cxnLst/>
              <a:rect l="l" t="t" r="r" b="b"/>
              <a:pathLst>
                <a:path w="11931" h="13184" extrusionOk="0">
                  <a:moveTo>
                    <a:pt x="6617" y="1"/>
                  </a:moveTo>
                  <a:cubicBezTo>
                    <a:pt x="4136" y="803"/>
                    <a:pt x="1881" y="1279"/>
                    <a:pt x="1" y="1554"/>
                  </a:cubicBezTo>
                  <a:cubicBezTo>
                    <a:pt x="101" y="4963"/>
                    <a:pt x="928" y="9199"/>
                    <a:pt x="3635" y="13184"/>
                  </a:cubicBezTo>
                  <a:cubicBezTo>
                    <a:pt x="6116" y="12732"/>
                    <a:pt x="8923" y="12031"/>
                    <a:pt x="11931" y="10953"/>
                  </a:cubicBezTo>
                  <a:cubicBezTo>
                    <a:pt x="9124" y="7068"/>
                    <a:pt x="7520" y="3133"/>
                    <a:pt x="661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500;p46">
              <a:extLst>
                <a:ext uri="{FF2B5EF4-FFF2-40B4-BE49-F238E27FC236}">
                  <a16:creationId xmlns:a16="http://schemas.microsoft.com/office/drawing/2014/main" id="{701DA4C2-2EBF-4568-BD4C-D744A4632C81}"/>
                </a:ext>
              </a:extLst>
            </p:cNvPr>
            <p:cNvSpPr/>
            <p:nvPr/>
          </p:nvSpPr>
          <p:spPr>
            <a:xfrm>
              <a:off x="7338850" y="2143975"/>
              <a:ext cx="213075" cy="303425"/>
            </a:xfrm>
            <a:custGeom>
              <a:avLst/>
              <a:gdLst/>
              <a:ahLst/>
              <a:cxnLst/>
              <a:rect l="l" t="t" r="r" b="b"/>
              <a:pathLst>
                <a:path w="8523" h="12137" extrusionOk="0">
                  <a:moveTo>
                    <a:pt x="6276" y="0"/>
                  </a:moveTo>
                  <a:cubicBezTo>
                    <a:pt x="3147" y="0"/>
                    <a:pt x="517" y="2410"/>
                    <a:pt x="277" y="5578"/>
                  </a:cubicBezTo>
                  <a:cubicBezTo>
                    <a:pt x="1" y="8912"/>
                    <a:pt x="2507" y="11844"/>
                    <a:pt x="5841" y="12095"/>
                  </a:cubicBezTo>
                  <a:cubicBezTo>
                    <a:pt x="5972" y="12095"/>
                    <a:pt x="6541" y="12137"/>
                    <a:pt x="7472" y="12137"/>
                  </a:cubicBezTo>
                  <a:cubicBezTo>
                    <a:pt x="7783" y="12137"/>
                    <a:pt x="8134" y="12132"/>
                    <a:pt x="8522" y="12120"/>
                  </a:cubicBezTo>
                  <a:cubicBezTo>
                    <a:pt x="6417" y="7759"/>
                    <a:pt x="6267" y="3423"/>
                    <a:pt x="6693" y="14"/>
                  </a:cubicBezTo>
                  <a:cubicBezTo>
                    <a:pt x="6553" y="5"/>
                    <a:pt x="6414" y="0"/>
                    <a:pt x="627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501;p46">
              <a:extLst>
                <a:ext uri="{FF2B5EF4-FFF2-40B4-BE49-F238E27FC236}">
                  <a16:creationId xmlns:a16="http://schemas.microsoft.com/office/drawing/2014/main" id="{4B97428B-BF82-4BA6-A3E1-9054DA2B2FF5}"/>
                </a:ext>
              </a:extLst>
            </p:cNvPr>
            <p:cNvSpPr/>
            <p:nvPr/>
          </p:nvSpPr>
          <p:spPr>
            <a:xfrm>
              <a:off x="7495500" y="2135550"/>
              <a:ext cx="243125" cy="311425"/>
            </a:xfrm>
            <a:custGeom>
              <a:avLst/>
              <a:gdLst/>
              <a:ahLst/>
              <a:cxnLst/>
              <a:rect l="l" t="t" r="r" b="b"/>
              <a:pathLst>
                <a:path w="9725" h="12457" extrusionOk="0">
                  <a:moveTo>
                    <a:pt x="6091" y="0"/>
                  </a:moveTo>
                  <a:cubicBezTo>
                    <a:pt x="3973" y="312"/>
                    <a:pt x="2328" y="366"/>
                    <a:pt x="1375" y="366"/>
                  </a:cubicBezTo>
                  <a:cubicBezTo>
                    <a:pt x="873" y="366"/>
                    <a:pt x="563" y="351"/>
                    <a:pt x="477" y="351"/>
                  </a:cubicBezTo>
                  <a:lnTo>
                    <a:pt x="427" y="351"/>
                  </a:lnTo>
                  <a:cubicBezTo>
                    <a:pt x="1" y="3760"/>
                    <a:pt x="151" y="8096"/>
                    <a:pt x="2256" y="12457"/>
                  </a:cubicBezTo>
                  <a:cubicBezTo>
                    <a:pt x="4036" y="12407"/>
                    <a:pt x="6617" y="12206"/>
                    <a:pt x="9725" y="11630"/>
                  </a:cubicBezTo>
                  <a:cubicBezTo>
                    <a:pt x="7018" y="7645"/>
                    <a:pt x="6191" y="3409"/>
                    <a:pt x="6091" y="0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502;p46">
              <a:extLst>
                <a:ext uri="{FF2B5EF4-FFF2-40B4-BE49-F238E27FC236}">
                  <a16:creationId xmlns:a16="http://schemas.microsoft.com/office/drawing/2014/main" id="{3992D6FF-40C4-4178-A3E6-3A13B7B7609F}"/>
                </a:ext>
              </a:extLst>
            </p:cNvPr>
            <p:cNvSpPr/>
            <p:nvPr/>
          </p:nvSpPr>
          <p:spPr>
            <a:xfrm>
              <a:off x="7969825" y="1815000"/>
              <a:ext cx="518200" cy="464050"/>
            </a:xfrm>
            <a:custGeom>
              <a:avLst/>
              <a:gdLst/>
              <a:ahLst/>
              <a:cxnLst/>
              <a:rect l="l" t="t" r="r" b="b"/>
              <a:pathLst>
                <a:path w="20728" h="18562" extrusionOk="0">
                  <a:moveTo>
                    <a:pt x="14028" y="0"/>
                  </a:moveTo>
                  <a:cubicBezTo>
                    <a:pt x="12534" y="0"/>
                    <a:pt x="11032" y="547"/>
                    <a:pt x="9850" y="1644"/>
                  </a:cubicBezTo>
                  <a:cubicBezTo>
                    <a:pt x="6592" y="4727"/>
                    <a:pt x="3208" y="7008"/>
                    <a:pt x="0" y="8662"/>
                  </a:cubicBezTo>
                  <a:cubicBezTo>
                    <a:pt x="1429" y="11619"/>
                    <a:pt x="3684" y="15229"/>
                    <a:pt x="7118" y="18562"/>
                  </a:cubicBezTo>
                  <a:cubicBezTo>
                    <a:pt x="10777" y="16532"/>
                    <a:pt x="14537" y="13900"/>
                    <a:pt x="18171" y="10467"/>
                  </a:cubicBezTo>
                  <a:cubicBezTo>
                    <a:pt x="20602" y="8186"/>
                    <a:pt x="20727" y="4351"/>
                    <a:pt x="18421" y="1895"/>
                  </a:cubicBezTo>
                  <a:cubicBezTo>
                    <a:pt x="17238" y="634"/>
                    <a:pt x="15638" y="0"/>
                    <a:pt x="14028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503;p46">
              <a:extLst>
                <a:ext uri="{FF2B5EF4-FFF2-40B4-BE49-F238E27FC236}">
                  <a16:creationId xmlns:a16="http://schemas.microsoft.com/office/drawing/2014/main" id="{32D6C1DB-272D-42AC-984D-910C0ECD7749}"/>
                </a:ext>
              </a:extLst>
            </p:cNvPr>
            <p:cNvSpPr/>
            <p:nvPr/>
          </p:nvSpPr>
          <p:spPr>
            <a:xfrm>
              <a:off x="7813175" y="2031550"/>
              <a:ext cx="334600" cy="339000"/>
            </a:xfrm>
            <a:custGeom>
              <a:avLst/>
              <a:gdLst/>
              <a:ahLst/>
              <a:cxnLst/>
              <a:rect l="l" t="t" r="r" b="b"/>
              <a:pathLst>
                <a:path w="13384" h="13560" extrusionOk="0">
                  <a:moveTo>
                    <a:pt x="6266" y="0"/>
                  </a:moveTo>
                  <a:cubicBezTo>
                    <a:pt x="4086" y="1128"/>
                    <a:pt x="1980" y="1955"/>
                    <a:pt x="0" y="2607"/>
                  </a:cubicBezTo>
                  <a:cubicBezTo>
                    <a:pt x="903" y="5739"/>
                    <a:pt x="2507" y="9674"/>
                    <a:pt x="5314" y="13559"/>
                  </a:cubicBezTo>
                  <a:cubicBezTo>
                    <a:pt x="7519" y="12782"/>
                    <a:pt x="9800" y="11805"/>
                    <a:pt x="12156" y="10577"/>
                  </a:cubicBezTo>
                  <a:cubicBezTo>
                    <a:pt x="12557" y="10351"/>
                    <a:pt x="12983" y="10125"/>
                    <a:pt x="13384" y="9900"/>
                  </a:cubicBezTo>
                  <a:cubicBezTo>
                    <a:pt x="9950" y="6567"/>
                    <a:pt x="7695" y="2957"/>
                    <a:pt x="6266" y="0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504;p46">
              <a:extLst>
                <a:ext uri="{FF2B5EF4-FFF2-40B4-BE49-F238E27FC236}">
                  <a16:creationId xmlns:a16="http://schemas.microsoft.com/office/drawing/2014/main" id="{4092393C-D611-44AF-ACCF-80C9C382AC2C}"/>
                </a:ext>
              </a:extLst>
            </p:cNvPr>
            <p:cNvSpPr/>
            <p:nvPr/>
          </p:nvSpPr>
          <p:spPr>
            <a:xfrm>
              <a:off x="8072575" y="1672200"/>
              <a:ext cx="535125" cy="493125"/>
            </a:xfrm>
            <a:custGeom>
              <a:avLst/>
              <a:gdLst/>
              <a:ahLst/>
              <a:cxnLst/>
              <a:rect l="l" t="t" r="r" b="b"/>
              <a:pathLst>
                <a:path w="21405" h="19725" extrusionOk="0">
                  <a:moveTo>
                    <a:pt x="11104" y="1"/>
                  </a:moveTo>
                  <a:cubicBezTo>
                    <a:pt x="7466" y="1"/>
                    <a:pt x="4045" y="2197"/>
                    <a:pt x="2657" y="5803"/>
                  </a:cubicBezTo>
                  <a:cubicBezTo>
                    <a:pt x="2632" y="5878"/>
                    <a:pt x="2582" y="5953"/>
                    <a:pt x="2557" y="6003"/>
                  </a:cubicBezTo>
                  <a:cubicBezTo>
                    <a:pt x="0" y="10289"/>
                    <a:pt x="1404" y="15828"/>
                    <a:pt x="5690" y="18409"/>
                  </a:cubicBezTo>
                  <a:cubicBezTo>
                    <a:pt x="7155" y="19299"/>
                    <a:pt x="8778" y="19724"/>
                    <a:pt x="10379" y="19724"/>
                  </a:cubicBezTo>
                  <a:cubicBezTo>
                    <a:pt x="11845" y="19724"/>
                    <a:pt x="13293" y="19368"/>
                    <a:pt x="14587" y="18685"/>
                  </a:cubicBezTo>
                  <a:cubicBezTo>
                    <a:pt x="16016" y="17958"/>
                    <a:pt x="17269" y="16805"/>
                    <a:pt x="18146" y="15326"/>
                  </a:cubicBezTo>
                  <a:cubicBezTo>
                    <a:pt x="18371" y="15001"/>
                    <a:pt x="19073" y="13798"/>
                    <a:pt x="19600" y="12394"/>
                  </a:cubicBezTo>
                  <a:cubicBezTo>
                    <a:pt x="21404" y="7707"/>
                    <a:pt x="19073" y="2419"/>
                    <a:pt x="14386" y="615"/>
                  </a:cubicBezTo>
                  <a:cubicBezTo>
                    <a:pt x="13305" y="198"/>
                    <a:pt x="12195" y="1"/>
                    <a:pt x="11104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505;p46">
              <a:extLst>
                <a:ext uri="{FF2B5EF4-FFF2-40B4-BE49-F238E27FC236}">
                  <a16:creationId xmlns:a16="http://schemas.microsoft.com/office/drawing/2014/main" id="{0BEC729E-A4B5-45E8-B144-29EF6CE6D13E}"/>
                </a:ext>
              </a:extLst>
            </p:cNvPr>
            <p:cNvSpPr/>
            <p:nvPr/>
          </p:nvSpPr>
          <p:spPr>
            <a:xfrm>
              <a:off x="8409975" y="1532975"/>
              <a:ext cx="561075" cy="384800"/>
            </a:xfrm>
            <a:custGeom>
              <a:avLst/>
              <a:gdLst/>
              <a:ahLst/>
              <a:cxnLst/>
              <a:rect l="l" t="t" r="r" b="b"/>
              <a:pathLst>
                <a:path w="22443" h="15392" extrusionOk="0">
                  <a:moveTo>
                    <a:pt x="21640" y="0"/>
                  </a:moveTo>
                  <a:cubicBezTo>
                    <a:pt x="21593" y="0"/>
                    <a:pt x="21544" y="6"/>
                    <a:pt x="21492" y="18"/>
                  </a:cubicBezTo>
                  <a:cubicBezTo>
                    <a:pt x="13723" y="1747"/>
                    <a:pt x="4274" y="7336"/>
                    <a:pt x="264" y="14454"/>
                  </a:cubicBezTo>
                  <a:cubicBezTo>
                    <a:pt x="0" y="14929"/>
                    <a:pt x="427" y="15392"/>
                    <a:pt x="835" y="15392"/>
                  </a:cubicBezTo>
                  <a:cubicBezTo>
                    <a:pt x="1009" y="15392"/>
                    <a:pt x="1179" y="15308"/>
                    <a:pt x="1291" y="15106"/>
                  </a:cubicBezTo>
                  <a:cubicBezTo>
                    <a:pt x="5151" y="8239"/>
                    <a:pt x="14299" y="2875"/>
                    <a:pt x="21743" y="1196"/>
                  </a:cubicBezTo>
                  <a:cubicBezTo>
                    <a:pt x="22443" y="1033"/>
                    <a:pt x="22274" y="0"/>
                    <a:pt x="21640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506;p46">
              <a:extLst>
                <a:ext uri="{FF2B5EF4-FFF2-40B4-BE49-F238E27FC236}">
                  <a16:creationId xmlns:a16="http://schemas.microsoft.com/office/drawing/2014/main" id="{46B6CEBA-C6C3-4FC4-A9D4-18E7E2C84F2B}"/>
                </a:ext>
              </a:extLst>
            </p:cNvPr>
            <p:cNvSpPr/>
            <p:nvPr/>
          </p:nvSpPr>
          <p:spPr>
            <a:xfrm>
              <a:off x="8909675" y="1509500"/>
              <a:ext cx="119050" cy="92275"/>
            </a:xfrm>
            <a:custGeom>
              <a:avLst/>
              <a:gdLst/>
              <a:ahLst/>
              <a:cxnLst/>
              <a:rect l="l" t="t" r="r" b="b"/>
              <a:pathLst>
                <a:path w="4762" h="3691" extrusionOk="0">
                  <a:moveTo>
                    <a:pt x="3107" y="1"/>
                  </a:moveTo>
                  <a:cubicBezTo>
                    <a:pt x="3074" y="1"/>
                    <a:pt x="3041" y="2"/>
                    <a:pt x="3008" y="5"/>
                  </a:cubicBezTo>
                  <a:cubicBezTo>
                    <a:pt x="2657" y="5"/>
                    <a:pt x="2281" y="30"/>
                    <a:pt x="1930" y="55"/>
                  </a:cubicBezTo>
                  <a:cubicBezTo>
                    <a:pt x="953" y="105"/>
                    <a:pt x="76" y="732"/>
                    <a:pt x="25" y="1784"/>
                  </a:cubicBezTo>
                  <a:cubicBezTo>
                    <a:pt x="1" y="2666"/>
                    <a:pt x="742" y="3691"/>
                    <a:pt x="1688" y="3691"/>
                  </a:cubicBezTo>
                  <a:cubicBezTo>
                    <a:pt x="1710" y="3691"/>
                    <a:pt x="1732" y="3690"/>
                    <a:pt x="1755" y="3689"/>
                  </a:cubicBezTo>
                  <a:cubicBezTo>
                    <a:pt x="2131" y="3664"/>
                    <a:pt x="2482" y="3639"/>
                    <a:pt x="2832" y="3614"/>
                  </a:cubicBezTo>
                  <a:cubicBezTo>
                    <a:pt x="3810" y="3564"/>
                    <a:pt x="4687" y="2937"/>
                    <a:pt x="4737" y="1884"/>
                  </a:cubicBezTo>
                  <a:cubicBezTo>
                    <a:pt x="4761" y="1013"/>
                    <a:pt x="4037" y="1"/>
                    <a:pt x="310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507;p46">
              <a:extLst>
                <a:ext uri="{FF2B5EF4-FFF2-40B4-BE49-F238E27FC236}">
                  <a16:creationId xmlns:a16="http://schemas.microsoft.com/office/drawing/2014/main" id="{027D5A51-41CD-4728-98D5-355CDBD94DC3}"/>
                </a:ext>
              </a:extLst>
            </p:cNvPr>
            <p:cNvSpPr/>
            <p:nvPr/>
          </p:nvSpPr>
          <p:spPr>
            <a:xfrm>
              <a:off x="8697275" y="1264450"/>
              <a:ext cx="134700" cy="104375"/>
            </a:xfrm>
            <a:custGeom>
              <a:avLst/>
              <a:gdLst/>
              <a:ahLst/>
              <a:cxnLst/>
              <a:rect l="l" t="t" r="r" b="b"/>
              <a:pathLst>
                <a:path w="5388" h="4175" extrusionOk="0">
                  <a:moveTo>
                    <a:pt x="3758" y="1"/>
                  </a:moveTo>
                  <a:cubicBezTo>
                    <a:pt x="3717" y="1"/>
                    <a:pt x="3676" y="3"/>
                    <a:pt x="3634" y="7"/>
                  </a:cubicBezTo>
                  <a:cubicBezTo>
                    <a:pt x="2556" y="82"/>
                    <a:pt x="1704" y="408"/>
                    <a:pt x="802" y="1035"/>
                  </a:cubicBezTo>
                  <a:cubicBezTo>
                    <a:pt x="0" y="1611"/>
                    <a:pt x="125" y="2965"/>
                    <a:pt x="727" y="3616"/>
                  </a:cubicBezTo>
                  <a:cubicBezTo>
                    <a:pt x="1084" y="4010"/>
                    <a:pt x="1513" y="4174"/>
                    <a:pt x="1952" y="4174"/>
                  </a:cubicBezTo>
                  <a:cubicBezTo>
                    <a:pt x="2408" y="4174"/>
                    <a:pt x="2875" y="3997"/>
                    <a:pt x="3283" y="3716"/>
                  </a:cubicBezTo>
                  <a:lnTo>
                    <a:pt x="3283" y="3716"/>
                  </a:lnTo>
                  <a:cubicBezTo>
                    <a:pt x="3250" y="3749"/>
                    <a:pt x="3242" y="3768"/>
                    <a:pt x="3259" y="3768"/>
                  </a:cubicBezTo>
                  <a:cubicBezTo>
                    <a:pt x="3278" y="3768"/>
                    <a:pt x="3333" y="3743"/>
                    <a:pt x="3426" y="3687"/>
                  </a:cubicBezTo>
                  <a:lnTo>
                    <a:pt x="3426" y="3687"/>
                  </a:lnTo>
                  <a:cubicBezTo>
                    <a:pt x="3449" y="3681"/>
                    <a:pt x="3477" y="3674"/>
                    <a:pt x="3509" y="3666"/>
                  </a:cubicBezTo>
                  <a:cubicBezTo>
                    <a:pt x="3633" y="3631"/>
                    <a:pt x="3957" y="3595"/>
                    <a:pt x="3853" y="3595"/>
                  </a:cubicBezTo>
                  <a:cubicBezTo>
                    <a:pt x="3810" y="3595"/>
                    <a:pt x="3694" y="3602"/>
                    <a:pt x="3459" y="3616"/>
                  </a:cubicBezTo>
                  <a:cubicBezTo>
                    <a:pt x="4436" y="3541"/>
                    <a:pt x="5313" y="2965"/>
                    <a:pt x="5363" y="1887"/>
                  </a:cubicBezTo>
                  <a:cubicBezTo>
                    <a:pt x="5387" y="1047"/>
                    <a:pt x="4677" y="1"/>
                    <a:pt x="3758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508;p46">
              <a:extLst>
                <a:ext uri="{FF2B5EF4-FFF2-40B4-BE49-F238E27FC236}">
                  <a16:creationId xmlns:a16="http://schemas.microsoft.com/office/drawing/2014/main" id="{3A65BE05-490A-4AB9-9E8E-C09BA358DD7A}"/>
                </a:ext>
              </a:extLst>
            </p:cNvPr>
            <p:cNvSpPr/>
            <p:nvPr/>
          </p:nvSpPr>
          <p:spPr>
            <a:xfrm>
              <a:off x="8327100" y="1319050"/>
              <a:ext cx="431650" cy="547075"/>
            </a:xfrm>
            <a:custGeom>
              <a:avLst/>
              <a:gdLst/>
              <a:ahLst/>
              <a:cxnLst/>
              <a:rect l="l" t="t" r="r" b="b"/>
              <a:pathLst>
                <a:path w="17266" h="21883" extrusionOk="0">
                  <a:moveTo>
                    <a:pt x="16403" y="0"/>
                  </a:moveTo>
                  <a:cubicBezTo>
                    <a:pt x="16310" y="0"/>
                    <a:pt x="16212" y="24"/>
                    <a:pt x="16110" y="79"/>
                  </a:cubicBezTo>
                  <a:cubicBezTo>
                    <a:pt x="8115" y="4490"/>
                    <a:pt x="3078" y="12660"/>
                    <a:pt x="170" y="21132"/>
                  </a:cubicBezTo>
                  <a:cubicBezTo>
                    <a:pt x="1" y="21578"/>
                    <a:pt x="380" y="21883"/>
                    <a:pt x="756" y="21883"/>
                  </a:cubicBezTo>
                  <a:cubicBezTo>
                    <a:pt x="992" y="21883"/>
                    <a:pt x="1227" y="21763"/>
                    <a:pt x="1323" y="21482"/>
                  </a:cubicBezTo>
                  <a:cubicBezTo>
                    <a:pt x="4130" y="13337"/>
                    <a:pt x="8967" y="5417"/>
                    <a:pt x="16687" y="1157"/>
                  </a:cubicBezTo>
                  <a:cubicBezTo>
                    <a:pt x="17265" y="835"/>
                    <a:pt x="16946" y="0"/>
                    <a:pt x="16403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509;p46">
              <a:extLst>
                <a:ext uri="{FF2B5EF4-FFF2-40B4-BE49-F238E27FC236}">
                  <a16:creationId xmlns:a16="http://schemas.microsoft.com/office/drawing/2014/main" id="{F1E83C22-176E-4415-A8FD-E59AA7862A21}"/>
                </a:ext>
              </a:extLst>
            </p:cNvPr>
            <p:cNvSpPr/>
            <p:nvPr/>
          </p:nvSpPr>
          <p:spPr>
            <a:xfrm>
              <a:off x="7218550" y="2251475"/>
              <a:ext cx="157300" cy="73325"/>
            </a:xfrm>
            <a:custGeom>
              <a:avLst/>
              <a:gdLst/>
              <a:ahLst/>
              <a:cxnLst/>
              <a:rect l="l" t="t" r="r" b="b"/>
              <a:pathLst>
                <a:path w="6292" h="2933" extrusionOk="0">
                  <a:moveTo>
                    <a:pt x="6041" y="0"/>
                  </a:moveTo>
                  <a:lnTo>
                    <a:pt x="1" y="1704"/>
                  </a:lnTo>
                  <a:lnTo>
                    <a:pt x="6292" y="2932"/>
                  </a:lnTo>
                  <a:lnTo>
                    <a:pt x="6292" y="2932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D979CACD-22AD-4A18-B58A-76EDF7D5B5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091"/>
          <a:stretch/>
        </p:blipFill>
        <p:spPr>
          <a:xfrm>
            <a:off x="4144959" y="1604526"/>
            <a:ext cx="5346450" cy="4714179"/>
          </a:xfrm>
          <a:prstGeom prst="rect">
            <a:avLst/>
          </a:prstGeom>
        </p:spPr>
      </p:pic>
      <p:sp>
        <p:nvSpPr>
          <p:cNvPr id="49" name="Arrow: Curved Right 48">
            <a:extLst>
              <a:ext uri="{FF2B5EF4-FFF2-40B4-BE49-F238E27FC236}">
                <a16:creationId xmlns:a16="http://schemas.microsoft.com/office/drawing/2014/main" id="{23E8FC36-F746-4B87-8FC4-6B91AB44C570}"/>
              </a:ext>
            </a:extLst>
          </p:cNvPr>
          <p:cNvSpPr/>
          <p:nvPr/>
        </p:nvSpPr>
        <p:spPr>
          <a:xfrm>
            <a:off x="4094339" y="2321151"/>
            <a:ext cx="276469" cy="583634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ED8BC2A-0CCA-420C-99E0-AA28D58F0AE6}"/>
              </a:ext>
            </a:extLst>
          </p:cNvPr>
          <p:cNvCxnSpPr>
            <a:cxnSpLocks/>
          </p:cNvCxnSpPr>
          <p:nvPr/>
        </p:nvCxnSpPr>
        <p:spPr>
          <a:xfrm flipH="1">
            <a:off x="7463832" y="1752600"/>
            <a:ext cx="118068" cy="34857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629D0A-BC00-4129-9A5F-DEFB6B3C3B2A}"/>
              </a:ext>
            </a:extLst>
          </p:cNvPr>
          <p:cNvCxnSpPr>
            <a:cxnSpLocks/>
          </p:cNvCxnSpPr>
          <p:nvPr/>
        </p:nvCxnSpPr>
        <p:spPr>
          <a:xfrm flipH="1">
            <a:off x="7717832" y="2730500"/>
            <a:ext cx="118068" cy="34857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ACE28F-C4ED-4B95-8F8D-1B0BAA51E511}"/>
              </a:ext>
            </a:extLst>
          </p:cNvPr>
          <p:cNvCxnSpPr>
            <a:cxnSpLocks/>
          </p:cNvCxnSpPr>
          <p:nvPr/>
        </p:nvCxnSpPr>
        <p:spPr>
          <a:xfrm flipH="1">
            <a:off x="8543332" y="3595087"/>
            <a:ext cx="118068" cy="34857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FCBB6DD-B117-4902-8636-41CA32C04547}"/>
              </a:ext>
            </a:extLst>
          </p:cNvPr>
          <p:cNvCxnSpPr>
            <a:cxnSpLocks/>
          </p:cNvCxnSpPr>
          <p:nvPr/>
        </p:nvCxnSpPr>
        <p:spPr>
          <a:xfrm flipH="1">
            <a:off x="6981232" y="4460657"/>
            <a:ext cx="118068" cy="34857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96E1348-447B-4853-B00B-CB4DA1DFD107}"/>
              </a:ext>
            </a:extLst>
          </p:cNvPr>
          <p:cNvCxnSpPr>
            <a:cxnSpLocks/>
          </p:cNvCxnSpPr>
          <p:nvPr/>
        </p:nvCxnSpPr>
        <p:spPr>
          <a:xfrm flipH="1">
            <a:off x="7378558" y="4904904"/>
            <a:ext cx="118068" cy="34857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row: Curved Right 58">
            <a:extLst>
              <a:ext uri="{FF2B5EF4-FFF2-40B4-BE49-F238E27FC236}">
                <a16:creationId xmlns:a16="http://schemas.microsoft.com/office/drawing/2014/main" id="{7F83C6A6-849E-4B2B-BCA2-8A9EF352780C}"/>
              </a:ext>
            </a:extLst>
          </p:cNvPr>
          <p:cNvSpPr/>
          <p:nvPr/>
        </p:nvSpPr>
        <p:spPr>
          <a:xfrm>
            <a:off x="4094338" y="3185738"/>
            <a:ext cx="276469" cy="583634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Arrow: Curved Right 59">
            <a:extLst>
              <a:ext uri="{FF2B5EF4-FFF2-40B4-BE49-F238E27FC236}">
                <a16:creationId xmlns:a16="http://schemas.microsoft.com/office/drawing/2014/main" id="{458A2DA5-966B-4F6D-AF68-4A17DF387126}"/>
              </a:ext>
            </a:extLst>
          </p:cNvPr>
          <p:cNvSpPr/>
          <p:nvPr/>
        </p:nvSpPr>
        <p:spPr>
          <a:xfrm>
            <a:off x="4052145" y="4110785"/>
            <a:ext cx="276469" cy="583634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4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255;p51">
            <a:extLst>
              <a:ext uri="{FF2B5EF4-FFF2-40B4-BE49-F238E27FC236}">
                <a16:creationId xmlns:a16="http://schemas.microsoft.com/office/drawing/2014/main" id="{EC51CE70-8540-462F-9BF3-C3C26910B704}"/>
              </a:ext>
            </a:extLst>
          </p:cNvPr>
          <p:cNvSpPr/>
          <p:nvPr/>
        </p:nvSpPr>
        <p:spPr>
          <a:xfrm>
            <a:off x="1182388" y="2524100"/>
            <a:ext cx="9879311" cy="2759100"/>
          </a:xfrm>
          <a:prstGeom prst="round2DiagRect">
            <a:avLst>
              <a:gd name="adj1" fmla="val 17391"/>
              <a:gd name="adj2" fmla="val 19100"/>
            </a:avLst>
          </a:prstGeom>
          <a:solidFill>
            <a:schemeClr val="tx2">
              <a:alpha val="4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A23F3E-4A41-431F-9B16-675EEAE00334}"/>
              </a:ext>
            </a:extLst>
          </p:cNvPr>
          <p:cNvGrpSpPr/>
          <p:nvPr/>
        </p:nvGrpSpPr>
        <p:grpSpPr>
          <a:xfrm>
            <a:off x="1003248" y="406363"/>
            <a:ext cx="9918700" cy="1816100"/>
            <a:chOff x="0" y="0"/>
            <a:chExt cx="18242782" cy="120911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669B6C-4B7E-4452-904B-257CF9237DCA}"/>
                </a:ext>
              </a:extLst>
            </p:cNvPr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EE8BFAB6-4D97-4998-852A-933BD7B00ACD}"/>
                  </a:ext>
                </a:extLst>
              </p:cNvPr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D1058BCC-A707-4F70-BAC7-FCFC55463978}"/>
                </a:ext>
              </a:extLst>
            </p:cNvPr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1CD220F1-8AD5-46F8-84EC-B2B3DB26D3DA}"/>
                  </a:ext>
                </a:extLst>
              </p:cNvPr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E7A2EEC-F331-489A-84D6-F94410185684}"/>
              </a:ext>
            </a:extLst>
          </p:cNvPr>
          <p:cNvSpPr txBox="1"/>
          <p:nvPr/>
        </p:nvSpPr>
        <p:spPr>
          <a:xfrm>
            <a:off x="1348846" y="686928"/>
            <a:ext cx="958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8BEFE-60A0-4197-B6F7-6EBF2CCA1002}"/>
              </a:ext>
            </a:extLst>
          </p:cNvPr>
          <p:cNvSpPr txBox="1"/>
          <p:nvPr/>
        </p:nvSpPr>
        <p:spPr>
          <a:xfrm>
            <a:off x="1623374" y="2861112"/>
            <a:ext cx="865438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tôn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lam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vả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46"/>
          <p:cNvSpPr/>
          <p:nvPr/>
        </p:nvSpPr>
        <p:spPr>
          <a:xfrm>
            <a:off x="974515" y="5544925"/>
            <a:ext cx="1387600" cy="216400"/>
          </a:xfrm>
          <a:prstGeom prst="ellipse">
            <a:avLst/>
          </a:prstGeom>
          <a:solidFill>
            <a:srgbClr val="5C278B">
              <a:alpha val="27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3" name="Google Shape;1863;p46"/>
          <p:cNvSpPr/>
          <p:nvPr/>
        </p:nvSpPr>
        <p:spPr>
          <a:xfrm>
            <a:off x="9654048" y="5544925"/>
            <a:ext cx="1387600" cy="216400"/>
          </a:xfrm>
          <a:prstGeom prst="ellipse">
            <a:avLst/>
          </a:prstGeom>
          <a:solidFill>
            <a:srgbClr val="5C278B">
              <a:alpha val="27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17" name="Google Shape;1917;p46"/>
          <p:cNvGrpSpPr/>
          <p:nvPr/>
        </p:nvGrpSpPr>
        <p:grpSpPr>
          <a:xfrm>
            <a:off x="661086" y="631712"/>
            <a:ext cx="1280202" cy="1070087"/>
            <a:chOff x="7133484" y="1110202"/>
            <a:chExt cx="755422" cy="611361"/>
          </a:xfrm>
        </p:grpSpPr>
        <p:sp>
          <p:nvSpPr>
            <p:cNvPr id="1918" name="Google Shape;1918;p46"/>
            <p:cNvSpPr/>
            <p:nvPr/>
          </p:nvSpPr>
          <p:spPr>
            <a:xfrm rot="1056959">
              <a:off x="7729176" y="1282110"/>
              <a:ext cx="152659" cy="72213"/>
            </a:xfrm>
            <a:prstGeom prst="roundRect">
              <a:avLst>
                <a:gd name="adj" fmla="val 16667"/>
              </a:avLst>
            </a:prstGeom>
            <a:solidFill>
              <a:srgbClr val="FFE599"/>
            </a:solidFill>
            <a:ln w="19050" cap="flat" cmpd="sng">
              <a:solidFill>
                <a:srgbClr val="4D2C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6"/>
            <p:cNvSpPr/>
            <p:nvPr/>
          </p:nvSpPr>
          <p:spPr>
            <a:xfrm rot="1056959">
              <a:off x="7450015" y="1366583"/>
              <a:ext cx="152659" cy="70872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19050" cap="flat" cmpd="sng">
              <a:solidFill>
                <a:srgbClr val="4D2C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6"/>
            <p:cNvSpPr/>
            <p:nvPr/>
          </p:nvSpPr>
          <p:spPr>
            <a:xfrm rot="128265">
              <a:off x="7376357" y="1113027"/>
              <a:ext cx="152806" cy="75348"/>
            </a:xfrm>
            <a:prstGeom prst="roundRect">
              <a:avLst>
                <a:gd name="adj" fmla="val 16667"/>
              </a:avLst>
            </a:prstGeom>
            <a:solidFill>
              <a:srgbClr val="C9DCFF"/>
            </a:solidFill>
            <a:ln w="19050" cap="flat" cmpd="sng">
              <a:solidFill>
                <a:srgbClr val="4D2C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6"/>
            <p:cNvSpPr/>
            <p:nvPr/>
          </p:nvSpPr>
          <p:spPr>
            <a:xfrm rot="1056959">
              <a:off x="7140404" y="1448094"/>
              <a:ext cx="152659" cy="69260"/>
            </a:xfrm>
            <a:prstGeom prst="roundRect">
              <a:avLst>
                <a:gd name="adj" fmla="val 16667"/>
              </a:avLst>
            </a:prstGeom>
            <a:solidFill>
              <a:srgbClr val="DD7E6B"/>
            </a:solidFill>
            <a:ln w="19050" cap="flat" cmpd="sng">
              <a:solidFill>
                <a:srgbClr val="4D2C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6"/>
            <p:cNvSpPr/>
            <p:nvPr/>
          </p:nvSpPr>
          <p:spPr>
            <a:xfrm rot="1711774">
              <a:off x="7652671" y="1570957"/>
              <a:ext cx="152634" cy="7075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rgbClr val="4D2C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6"/>
            <p:cNvSpPr/>
            <p:nvPr/>
          </p:nvSpPr>
          <p:spPr>
            <a:xfrm rot="-338599">
              <a:off x="7266592" y="1642167"/>
              <a:ext cx="152539" cy="72091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9050" cap="flat" cmpd="sng">
              <a:solidFill>
                <a:srgbClr val="4D2C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53BF3-6147-41A6-89CB-56AE1FC2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52" y="2896506"/>
            <a:ext cx="6762033" cy="1713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863573-393B-41A9-BD44-7D016AA4A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45" y="910445"/>
            <a:ext cx="10675021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782">
        <p15:prstTrans prst="pageCurlDouble"/>
      </p:transition>
    </mc:Choice>
    <mc:Fallback xmlns="">
      <p:transition spd="slow" advTm="11782">
        <p:fade/>
      </p:transition>
    </mc:Fallback>
  </mc:AlternateContent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122</Words>
  <Application>Microsoft Macintosh PowerPoint</Application>
  <PresentationFormat>Widescreen</PresentationFormat>
  <Paragraphs>10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Gochi Hand</vt:lpstr>
      <vt:lpstr>Nunito</vt:lpstr>
      <vt:lpstr>Nunito SemiBold</vt:lpstr>
      <vt:lpstr>Times New Roman</vt:lpstr>
      <vt:lpstr>Farm Animals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24</cp:revision>
  <dcterms:created xsi:type="dcterms:W3CDTF">2021-11-29T14:37:43Z</dcterms:created>
  <dcterms:modified xsi:type="dcterms:W3CDTF">2021-12-11T15:55:10Z</dcterms:modified>
</cp:coreProperties>
</file>