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66" r:id="rId7"/>
    <p:sldMasterId id="2147483778" r:id="rId8"/>
    <p:sldMasterId id="2147483790" r:id="rId9"/>
  </p:sldMasterIdLst>
  <p:sldIdLst>
    <p:sldId id="257" r:id="rId10"/>
    <p:sldId id="265" r:id="rId11"/>
    <p:sldId id="290" r:id="rId12"/>
    <p:sldId id="291" r:id="rId13"/>
    <p:sldId id="292" r:id="rId14"/>
    <p:sldId id="293" r:id="rId15"/>
    <p:sldId id="279" r:id="rId16"/>
    <p:sldId id="294" r:id="rId17"/>
    <p:sldId id="281" r:id="rId18"/>
    <p:sldId id="301" r:id="rId19"/>
    <p:sldId id="302" r:id="rId20"/>
    <p:sldId id="304" r:id="rId21"/>
    <p:sldId id="298" r:id="rId22"/>
    <p:sldId id="306" r:id="rId23"/>
    <p:sldId id="305" r:id="rId24"/>
    <p:sldId id="308" r:id="rId25"/>
    <p:sldId id="318" r:id="rId26"/>
    <p:sldId id="312" r:id="rId27"/>
    <p:sldId id="313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9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43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AEDC248-F3C9-499C-9DEA-30B55D1FD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5997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D0D566F-B261-4615-8C36-0CDED5083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9143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755CF24-24FF-465C-87F0-6F680F82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6356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14C9C8-6106-4DA6-A36E-09ADEC7CB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4104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D5F891-7290-4D0A-B44F-21E154B9E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6633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5AE3F5A-9F73-4116-AE74-2E0DDFFE8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3157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62C074A-78B7-4013-BE34-862C08853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1281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CD1706-5756-4123-B0BC-BF843BEE2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24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7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5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1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5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50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77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9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1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49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32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40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49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17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61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99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0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83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05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36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44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3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23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79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548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01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26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47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75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895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141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550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044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464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378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112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8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15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1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20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62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24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49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1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06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12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539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16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540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36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673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1241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8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43804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837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306807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5490108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3653903" y="2014251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68311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5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0464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868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8867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356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5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5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7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1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76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507267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2817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078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287187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25181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5495846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4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8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51057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523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98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9618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436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84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307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4985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3879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2160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288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3267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092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08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990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899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4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135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66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201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75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775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224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936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200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557A84-DEAE-44EB-99D8-D81FA41F8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812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F95167A-7798-4336-BA8F-1DCD48221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3606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82BC85-13CB-41AE-87BB-AA98D5248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78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8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64" r:id="rId12"/>
    <p:sldLayoutId id="21474837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8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79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18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2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F5FA9-9A5B-43DD-929F-5BA0DA8AD6F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42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mf"/><Relationship Id="rId7" Type="http://schemas.openxmlformats.org/officeDocument/2006/relationships/image" Target="../media/image28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27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35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8.jpg"/><Relationship Id="rId5" Type="http://schemas.openxmlformats.org/officeDocument/2006/relationships/image" Target="../media/image35.gif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41.jpeg"/><Relationship Id="rId7" Type="http://schemas.openxmlformats.org/officeDocument/2006/relationships/image" Target="../media/image27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10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/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5334005" y="1295410"/>
            <a:ext cx="3362325" cy="17526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2499001" y="1729961"/>
            <a:ext cx="4424367" cy="74440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lIns="97123" tIns="48561" rIns="97123" bIns="48561">
            <a:spAutoFit/>
          </a:bodyPr>
          <a:lstStyle/>
          <a:p>
            <a:pPr algn="ctr" defTabSz="913964">
              <a:defRPr/>
            </a:pPr>
            <a:r>
              <a:rPr lang="en-US" sz="4200" b="1" u="sng" dirty="0" err="1">
                <a:solidFill>
                  <a:srgbClr val="FFFF00"/>
                </a:solidFill>
                <a:latin typeface="Aaril"/>
                <a:cs typeface="Times New Roman" pitchFamily="18" charset="0"/>
              </a:rPr>
              <a:t>Kĩ</a:t>
            </a:r>
            <a:r>
              <a:rPr lang="en-US" sz="4200" b="1" u="sng" dirty="0">
                <a:solidFill>
                  <a:srgbClr val="FFFF00"/>
                </a:solidFill>
                <a:latin typeface="Aaril"/>
                <a:cs typeface="Times New Roman" pitchFamily="18" charset="0"/>
              </a:rPr>
              <a:t> </a:t>
            </a:r>
            <a:r>
              <a:rPr lang="en-US" sz="4200" b="1" u="sng" dirty="0" err="1">
                <a:solidFill>
                  <a:srgbClr val="FFFF00"/>
                </a:solidFill>
                <a:latin typeface="Aaril"/>
                <a:cs typeface="Times New Roman" pitchFamily="18" charset="0"/>
              </a:rPr>
              <a:t>thuật</a:t>
            </a:r>
            <a:r>
              <a:rPr lang="en-US" sz="4200" b="1" u="sng" dirty="0">
                <a:solidFill>
                  <a:srgbClr val="FFFF00"/>
                </a:solidFill>
                <a:latin typeface="Aaril"/>
                <a:cs typeface="Times New Roman" pitchFamily="18" charset="0"/>
              </a:rPr>
              <a:t> 5</a:t>
            </a:r>
          </a:p>
        </p:txBody>
      </p:sp>
      <p:pic>
        <p:nvPicPr>
          <p:cNvPr id="14347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70" y="4099935"/>
            <a:ext cx="5847558" cy="169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7816" y="73963"/>
            <a:ext cx="7682784" cy="990602"/>
          </a:xfrm>
          <a:prstGeom prst="rect">
            <a:avLst/>
          </a:prstGeom>
          <a:solidFill>
            <a:srgbClr val="7030A0"/>
          </a:solidFill>
        </p:spPr>
        <p:txBody>
          <a:bodyPr wrap="none" lIns="72842" tIns="36422" rIns="72842" bIns="36422">
            <a:prstTxWarp prst="textWave2">
              <a:avLst/>
            </a:prstTxWarp>
            <a:spAutoFit/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  <a:cs typeface="Arial" pitchFamily="34" charset="0"/>
              </a:rPr>
              <a:t>TRƯỜNG TIỂU HỌC </a:t>
            </a:r>
            <a:r>
              <a:rPr lang="en-US" sz="43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  <a:cs typeface="Arial" pitchFamily="34" charset="0"/>
              </a:rPr>
              <a:t>Giang</a:t>
            </a:r>
            <a:r>
              <a:rPr lang="en-US" sz="4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  <a:cs typeface="Arial" pitchFamily="34" charset="0"/>
              </a:rPr>
              <a:t> </a:t>
            </a:r>
            <a:r>
              <a:rPr lang="en-US" sz="43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  <a:cs typeface="Arial" pitchFamily="34" charset="0"/>
              </a:rPr>
              <a:t>Biên</a:t>
            </a:r>
            <a:endParaRPr lang="en-US" sz="43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74306" y="1409336"/>
            <a:ext cx="2324694" cy="1366504"/>
            <a:chOff x="5615" y="9335"/>
            <a:chExt cx="1862" cy="1687"/>
          </a:xfrm>
        </p:grpSpPr>
        <p:pic>
          <p:nvPicPr>
            <p:cNvPr id="20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defTabSz="913964"/>
              <a:r>
                <a:rPr lang="en-US" sz="11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sz="6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/>
              <a:endParaRPr lang="en-US" sz="64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defTabSz="913964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/>
              <a:endParaRPr lang="en-US" sz="64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9284" y="2967346"/>
            <a:ext cx="8971139" cy="13760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97" tIns="45699" rIns="91397" bIns="45699">
            <a:prstTxWarp prst="textWave2">
              <a:avLst/>
            </a:prstTxWarp>
            <a:spAutoFit/>
          </a:bodyPr>
          <a:lstStyle/>
          <a:p>
            <a:pPr algn="ctr" defTabSz="913964"/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 SỬ DỤNG </a:t>
            </a:r>
            <a:r>
              <a:rPr lang="vi-VN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TỦ LẠNH </a:t>
            </a:r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(TIẾT 1) 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69" y="1295410"/>
            <a:ext cx="2087944" cy="16584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7" y="4689041"/>
            <a:ext cx="1176660" cy="133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654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7511" y="457200"/>
            <a:ext cx="7230977" cy="724247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TỦ LẠNH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9849" y="1580413"/>
            <a:ext cx="3731044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9848" y="3443714"/>
            <a:ext cx="373104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thermostat, thermic…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9849" y="4618671"/>
            <a:ext cx="373104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848" y="5579807"/>
            <a:ext cx="373104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6482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2362199" y="238451"/>
            <a:ext cx="4876801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5326" y="962698"/>
            <a:ext cx="7521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31" y="1569835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dung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2062278"/>
            <a:ext cx="883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42900" indent="-342900" algn="just" defTabSz="914377">
              <a:buFontTx/>
              <a:buChar char="-"/>
            </a:pP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(*):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-6</a:t>
            </a:r>
            <a:r>
              <a:rPr lang="en-US" sz="26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377">
              <a:buFontTx/>
              <a:buChar char="-"/>
            </a:pP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(**):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</a:t>
            </a:r>
            <a:r>
              <a:rPr lang="en-US" sz="26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377">
              <a:buFontTx/>
              <a:buChar char="-"/>
            </a:pP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(***):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-18</a:t>
            </a:r>
            <a:r>
              <a:rPr lang="en-US" sz="26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45935"/>
            <a:ext cx="868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defTabSz="914377">
              <a:buFontTx/>
              <a:buChar char="-"/>
            </a:pP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377">
              <a:buFontTx/>
              <a:buChar char="-"/>
            </a:pP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3" y="1310152"/>
            <a:ext cx="2804282" cy="463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10151"/>
            <a:ext cx="2847960" cy="46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16" y="1317526"/>
            <a:ext cx="3146784" cy="46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1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81000"/>
            <a:ext cx="8382000" cy="588116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30505" algn="l"/>
              </a:tabLst>
            </a:pPr>
            <a:r>
              <a:rPr lang="vi-VN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Vị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trí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vai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endParaRPr lang="en-US" sz="5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444500" algn="just">
              <a:lnSpc>
                <a:spcPct val="120000"/>
              </a:lnSpc>
            </a:pPr>
            <a:r>
              <a:rPr lang="vi-VN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Tủ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lạnh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thường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có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nhiều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ngăn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chứa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thực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phẩm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với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nhiệt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độ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làm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lạnh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khác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nhau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892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7800" cy="68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0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82707"/>
            <a:ext cx="8763000" cy="438825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0000"/>
              </a:buClr>
              <a:buSzPts val="1200"/>
              <a:buFont typeface="Symbol"/>
              <a:buChar char="-"/>
              <a:tabLst>
                <a:tab pos="53784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(1):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s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ố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200"/>
              <a:buFont typeface="Symbol"/>
              <a:buChar char="-"/>
              <a:tabLst>
                <a:tab pos="53784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(2)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sống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thịt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h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342900" marR="5019675" lvl="0" indent="-342900" algn="just">
              <a:lnSpc>
                <a:spcPct val="117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Symbol"/>
              <a:buChar char="-"/>
              <a:tabLst>
                <a:tab pos="59499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(3):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(4)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70960"/>
            <a:ext cx="3848100" cy="22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46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78" y="304800"/>
            <a:ext cx="8861322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(5):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được tươi lâu.</a:t>
            </a:r>
          </a:p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chai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(6)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chai,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l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ấ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y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sữa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</a:t>
            </a:r>
            <a:endParaRPr lang="vi-VN" sz="28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trứng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(7): 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các loại trứng gia cầm.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82457"/>
            <a:ext cx="4815348" cy="376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14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77" y="3352800"/>
            <a:ext cx="3864077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độ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+mj-cs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điều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chỉnh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nhiệt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độ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làm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lạnh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ngăn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đá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(8)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ngăn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mát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(9)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phù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h</a:t>
            </a:r>
            <a:r>
              <a:rPr lang="vi-VN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ợ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p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.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3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1" y="2891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0"/>
            <a:ext cx="9144000" cy="558717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4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vi-VN"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mất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dinh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1600200" cy="19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 Ribbon 6"/>
          <p:cNvSpPr/>
          <p:nvPr/>
        </p:nvSpPr>
        <p:spPr>
          <a:xfrm>
            <a:off x="216309" y="874664"/>
            <a:ext cx="6958781" cy="1146272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206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GHI NHỚ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8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4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1447800" y="761999"/>
            <a:ext cx="7315200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Dặn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20876853">
            <a:off x="2643177" y="3038894"/>
            <a:ext cx="5353803" cy="1998415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009900" y="4133802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8229600" cy="3170099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</a:rPr>
              <a:t>     Về nhà tìm hiểu kĩ </a:t>
            </a:r>
            <a:r>
              <a:rPr lang="en-US" sz="4000" b="1" dirty="0" err="1">
                <a:solidFill>
                  <a:srgbClr val="002060"/>
                </a:solidFill>
              </a:rPr>
              <a:t>tác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dụng</a:t>
            </a:r>
            <a:r>
              <a:rPr lang="vi-VN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các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bộ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phận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bản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của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vi-VN" sz="4000" b="1" dirty="0">
                <a:solidFill>
                  <a:srgbClr val="002060"/>
                </a:solidFill>
              </a:rPr>
              <a:t>tủ lạnh và cách sắp xếp, bảo quản thực phẩm trong tủ lạnh đúng cách, an toàn.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760788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43894" y="1863592"/>
            <a:ext cx="66998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5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1" y="1727870"/>
            <a:ext cx="1607951" cy="13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78732" y="3452009"/>
            <a:ext cx="6238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Home Icons - Free Download, PNG and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630740"/>
            <a:ext cx="14430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0288" y="5359400"/>
            <a:ext cx="5260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2" name="Picture 4" descr="Listen to teacher clipart 5 » Clipart S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27388"/>
            <a:ext cx="16017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 txBox="1">
            <a:spLocks/>
          </p:cNvSpPr>
          <p:nvPr/>
        </p:nvSpPr>
        <p:spPr>
          <a:xfrm>
            <a:off x="59814" y="381000"/>
            <a:ext cx="8990012" cy="8382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ĐIỀU CẦN LƯU Ý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4376739"/>
            <a:ext cx="98076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blumen-pflanzen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9" y="5436517"/>
            <a:ext cx="32051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7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2"/>
          <p:cNvSpPr>
            <a:spLocks noChangeArrowheads="1" noChangeShapeType="1" noTextEdit="1"/>
          </p:cNvSpPr>
          <p:nvPr/>
        </p:nvSpPr>
        <p:spPr bwMode="auto">
          <a:xfrm>
            <a:off x="29497" y="1809135"/>
            <a:ext cx="8458200" cy="3781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TIẾT  HỌC  KẾT THÚC  TẠI  ĐÂY !</a:t>
            </a:r>
          </a:p>
        </p:txBody>
      </p:sp>
      <p:sp>
        <p:nvSpPr>
          <p:cNvPr id="81923" name="AutoShape 68"/>
          <p:cNvSpPr>
            <a:spLocks noChangeArrowheads="1"/>
          </p:cNvSpPr>
          <p:nvPr/>
        </p:nvSpPr>
        <p:spPr bwMode="auto">
          <a:xfrm>
            <a:off x="228599" y="112713"/>
            <a:ext cx="3271837" cy="2706687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81924" name="AutoShape 68"/>
          <p:cNvSpPr>
            <a:spLocks noChangeArrowheads="1"/>
          </p:cNvSpPr>
          <p:nvPr/>
        </p:nvSpPr>
        <p:spPr bwMode="auto">
          <a:xfrm>
            <a:off x="5105400" y="3200400"/>
            <a:ext cx="3733800" cy="27813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143000" y="5715000"/>
            <a:ext cx="734469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6600CC"/>
                </a:solidFill>
                <a:latin typeface="Times New Roman"/>
                <a:cs typeface="Times New Roman"/>
              </a:rPr>
              <a:t>GIÁO VIÊN: NGUYỄN THỊ HIỀN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6600CC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8" descr="Blue_ro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2" y="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2400" y="289718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48" y="5341374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3081"/>
            <a:ext cx="161494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109476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3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981" y="337880"/>
            <a:ext cx="8839200" cy="1938992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năm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9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12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năm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2021</a:t>
            </a:r>
            <a:br>
              <a:rPr lang="en-US" sz="4000" b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</a:br>
            <a:r>
              <a:rPr lang="vi-VN" sz="4000" b="1" u="sng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Kĩ </a:t>
            </a:r>
            <a:r>
              <a:rPr lang="vi-VN" sz="4000" b="1" u="sng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thuật</a:t>
            </a:r>
          </a:p>
          <a:p>
            <a:pPr algn="ctr">
              <a:defRPr/>
            </a:pPr>
            <a:r>
              <a:rPr lang="vi-VN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Sử dụng tủ lạnh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1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)</a:t>
            </a:r>
            <a:endParaRPr lang="en-US" sz="4000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4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291899"/>
            <a:ext cx="6300936" cy="228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13" y="4572000"/>
            <a:ext cx="2206187" cy="23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" y="4419600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53" y="2723776"/>
            <a:ext cx="32051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4809592"/>
            <a:ext cx="3709913" cy="20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4" y="228600"/>
            <a:ext cx="87551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000" b="1" u="sng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YÊU CẦU CẦN ĐẠT</a:t>
            </a:r>
            <a:endParaRPr lang="vi-VN" sz="4000" b="1" u="sng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tủ lạnh trong gia đình.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được vị trí, vai trò các khoang khác nhau trong tủ lạnh.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Thực hiện được việc sắp xếp, bảo quản thực phẩm trong tủ lạnh đúng cách, an toàn.</a:t>
            </a:r>
          </a:p>
        </p:txBody>
      </p:sp>
    </p:spTree>
    <p:extLst>
      <p:ext uri="{BB962C8B-B14F-4D97-AF65-F5344CB8AC3E}">
        <p14:creationId xmlns:p14="http://schemas.microsoft.com/office/powerpoint/2010/main" val="424806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1676400" y="1136650"/>
            <a:ext cx="5983288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CƠ BẢN</a:t>
            </a:r>
            <a:endParaRPr lang="en-US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60420" name="Group 18"/>
          <p:cNvGrpSpPr>
            <a:grpSpLocks/>
          </p:cNvGrpSpPr>
          <p:nvPr/>
        </p:nvGrpSpPr>
        <p:grpSpPr bwMode="auto">
          <a:xfrm rot="-1210856">
            <a:off x="2792414" y="2989265"/>
            <a:ext cx="4219575" cy="1620837"/>
            <a:chOff x="5225" y="9335"/>
            <a:chExt cx="2520" cy="1750"/>
          </a:xfrm>
        </p:grpSpPr>
        <p:sp>
          <p:nvSpPr>
            <p:cNvPr id="6042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0422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3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4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04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604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4" name="Picture 5" descr="blumen-pflanzen04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1" y="4156703"/>
            <a:ext cx="19654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8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219202"/>
            <a:ext cx="7010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Quan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hình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ảnh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nhận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xét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dụng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của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vi-VN" sz="4800" b="1" dirty="0">
                <a:solidFill>
                  <a:srgbClr val="002060"/>
                </a:solidFill>
              </a:rPr>
              <a:t>tủ lạnh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các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bộ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phận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cơ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của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vi-VN" sz="4800" b="1" dirty="0">
                <a:solidFill>
                  <a:srgbClr val="002060"/>
                </a:solidFill>
              </a:rPr>
              <a:t>tủ lạnh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  <a:endParaRPr lang="en-US" sz="4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BBE0E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58521"/>
            <a:ext cx="3200400" cy="18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54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304802"/>
            <a:ext cx="21494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2"/>
            <a:ext cx="22098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81374"/>
            <a:ext cx="2143125" cy="25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54" y="489157"/>
            <a:ext cx="2894292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7" y="3381376"/>
            <a:ext cx="28575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Tư vấn chọn mua tủ lạnh theo nhu cầu của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76600"/>
            <a:ext cx="2209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71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8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tủ lạnh.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29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4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7" y="4724401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886200" y="1524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341180" y="4419600"/>
            <a:ext cx="3221421" cy="209153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1" y="2891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6110"/>
            <a:ext cx="8686800" cy="611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vi-VN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vi-VN" sz="4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vi-VN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vi-VN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Tủ lạnh dùng để:</a:t>
            </a:r>
            <a:endParaRPr lang="en-US" sz="4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vi-VN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mất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dinh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1529"/>
            <a:ext cx="1828800" cy="17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5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759</Words>
  <Application>Microsoft Macintosh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.VnTime</vt:lpstr>
      <vt:lpstr>Aaril</vt:lpstr>
      <vt:lpstr>VnBangkok</vt:lpstr>
      <vt:lpstr>VNbritannic</vt:lpstr>
      <vt:lpstr>Arial</vt:lpstr>
      <vt:lpstr>Calibri</vt:lpstr>
      <vt:lpstr>Impact</vt:lpstr>
      <vt:lpstr>Symbol</vt:lpstr>
      <vt:lpstr>Times New Roman</vt:lpstr>
      <vt:lpstr>Trebuchet MS</vt:lpstr>
      <vt:lpstr>11_Default Design</vt:lpstr>
      <vt:lpstr>12_Default Design</vt:lpstr>
      <vt:lpstr>2_Office Theme</vt:lpstr>
      <vt:lpstr>8_Default Design</vt:lpstr>
      <vt:lpstr>13_Default Design</vt:lpstr>
      <vt:lpstr>Contents Slide Master</vt:lpstr>
      <vt:lpstr>10_Default Design</vt:lpstr>
      <vt:lpstr>14_Default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hiencaxau88@gmail.com</cp:lastModifiedBy>
  <cp:revision>106</cp:revision>
  <dcterms:created xsi:type="dcterms:W3CDTF">2021-09-21T22:18:24Z</dcterms:created>
  <dcterms:modified xsi:type="dcterms:W3CDTF">2021-12-09T04:12:46Z</dcterms:modified>
</cp:coreProperties>
</file>